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5"/>
    <p:sldMasterId id="2147485528" r:id="rId6"/>
  </p:sldMasterIdLst>
  <p:notesMasterIdLst>
    <p:notesMasterId r:id="rId19"/>
  </p:notesMasterIdLst>
  <p:handoutMasterIdLst>
    <p:handoutMasterId r:id="rId20"/>
  </p:handoutMasterIdLst>
  <p:sldIdLst>
    <p:sldId id="369" r:id="rId7"/>
    <p:sldId id="386" r:id="rId8"/>
    <p:sldId id="261" r:id="rId9"/>
    <p:sldId id="376" r:id="rId10"/>
    <p:sldId id="385" r:id="rId11"/>
    <p:sldId id="378" r:id="rId12"/>
    <p:sldId id="379" r:id="rId13"/>
    <p:sldId id="380" r:id="rId14"/>
    <p:sldId id="382" r:id="rId15"/>
    <p:sldId id="384" r:id="rId16"/>
    <p:sldId id="383" r:id="rId17"/>
    <p:sldId id="359" r:id="rId18"/>
  </p:sldIdLst>
  <p:sldSz cx="12192000" cy="6858000"/>
  <p:notesSz cx="6858000" cy="1562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EB"/>
    <a:srgbClr val="93E5FF"/>
    <a:srgbClr val="FFC600"/>
    <a:srgbClr val="00C1DE"/>
    <a:srgbClr val="95D600"/>
    <a:srgbClr val="FF6B00"/>
    <a:srgbClr val="FF6900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977" autoAdjust="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11/5/2019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11/5/2019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82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27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Ptp_kvm</a:t>
            </a:r>
            <a:r>
              <a:rPr lang="en-US" dirty="0"/>
              <a:t> for kata, time drift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42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4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x/y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82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K8s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9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02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8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E345E-C0B2-144E-821D-478353FD7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3" t="21298" r="4245" b="2359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EB7B32-132E-C34C-A290-44FDD641B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" t="-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395BE9-4949-E244-ACF9-1A2EB57C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1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4A5F8-C720-354C-A6E2-C00E801C5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7799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674FB4-14BE-B54B-B389-3384C06E1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33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E377C-10E8-4245-959B-762A975F9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70E4E49-42EA-4646-806F-4543D65EF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C99A7BD-35E3-6C48-9932-949A94C6A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07331875-D936-B748-9004-0EDA896B1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2548AC-BB94-2E4E-AE54-6CAE711F3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49AC842-3F8D-254D-90B4-AF304AFF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F9C109C-BF81-F249-8D1F-C2696B6FE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4913759B-8ABA-8F41-8F02-AABD53CFD1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idx="1"/>
          </p:nvPr>
        </p:nvSpPr>
        <p:spPr>
          <a:xfrm>
            <a:off x="479425" y="2373786"/>
            <a:ext cx="3392553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 userDrawn="1">
            <p:ph idx="17"/>
          </p:nvPr>
        </p:nvSpPr>
        <p:spPr>
          <a:xfrm>
            <a:off x="4416359" y="2373786"/>
            <a:ext cx="3359281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idx="18"/>
          </p:nvPr>
        </p:nvSpPr>
        <p:spPr>
          <a:xfrm>
            <a:off x="8300113" y="2373786"/>
            <a:ext cx="3412462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BDB4B4-FCA0-E042-A960-9090E3A6B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3" b="115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7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79425" y="1631112"/>
            <a:ext cx="2619375" cy="40864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/>
          </p:nvPr>
        </p:nvSpPr>
        <p:spPr>
          <a:xfrm>
            <a:off x="3416035" y="1631112"/>
            <a:ext cx="8296540" cy="408642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08642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838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629080"/>
            <a:ext cx="5481108" cy="40864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086427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7584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Danke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谢谢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ありがとう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Kiitos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감사합니다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धन्यवाद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F0B8120E-2A86-304C-807A-A4EF33DC69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2019 Arm Limited </a:t>
            </a: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Danke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谢谢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ありがとう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Kiitos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감사합니다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धन्यवाद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0E931A6-339D-464D-9104-DD510C212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2019 Arm Limited </a:t>
            </a: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A3907-DBF3-5343-B91B-35A57D83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9" t="14507" b="6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5093" y="691093"/>
            <a:ext cx="6862654" cy="54711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40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8CE2-E147-4546-A53E-67D419E7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DE6A-A219-4F09-85FF-49008B84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4096-54EB-4D64-B631-AB287641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6AC8-0FFE-4266-87B4-726DCEC6992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16BB-E0CA-4CF5-A30C-9C0E6451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98FC1-0158-424F-A30C-56D3D4B6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3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E345E-C0B2-144E-821D-478353FD7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3" t="21298" r="4245" b="2359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13501-B1DE-460C-B349-FE9161C4F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3" t="21298" r="4245" b="2359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9D500C-E0DD-40B9-BE17-0821903F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CF95F22B-4436-4118-9A2B-7739E50C3AD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8891B419-8662-47B3-982D-9D724D69FA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36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BDB4B4-FCA0-E042-A960-9090E3A6B0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3" b="115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631E43-99E0-4028-8901-546E6EC9D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3" b="115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28D211-04D1-4739-B9AA-317F34AE6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6AED552C-D92C-4C5F-94D1-2171342A8E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318214EC-DE5E-46F3-932D-72C37940B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A3907-DBF3-5343-B91B-35A57D831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9" t="14507" b="6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/>
        </p:nvSpPr>
        <p:spPr>
          <a:xfrm rot="16200000">
            <a:off x="6025093" y="691093"/>
            <a:ext cx="6862654" cy="54711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95D4AA-F2A8-4384-AD84-0EEA179F1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9" t="14507" b="6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123443-388F-4049-B14C-1721F4F3A6D1}"/>
              </a:ext>
            </a:extLst>
          </p:cNvPr>
          <p:cNvSpPr/>
          <p:nvPr userDrawn="1"/>
        </p:nvSpPr>
        <p:spPr>
          <a:xfrm rot="16200000">
            <a:off x="6025093" y="691093"/>
            <a:ext cx="6862654" cy="54711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F975C9-2626-4FBE-A632-F8D02B200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D966C442-5935-45B0-B5EF-8825F7383CB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8A2833D5-900F-405C-BD37-3341AF6BE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73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95416-8B48-B74A-8CC3-5494CCB06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1000"/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5444F-BF91-4E76-945F-FC23569CD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1000"/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5AA0AC-1B91-424A-90B7-D9216B42C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16484C5E-CC61-4A51-99DE-542DFD6A32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7B355008-2156-4C99-BD9D-EFC55C33DA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30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0C1A8E-651C-F144-B408-3DAE5F56B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" t="19300" r="2210"/>
          <a:stretch/>
        </p:blipFill>
        <p:spPr>
          <a:xfrm>
            <a:off x="0" y="-4656"/>
            <a:ext cx="12192000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2BF7B-0B4F-42C4-A28F-E361FA06D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" t="19300" r="2210"/>
          <a:stretch/>
        </p:blipFill>
        <p:spPr>
          <a:xfrm>
            <a:off x="0" y="-4656"/>
            <a:ext cx="12192000" cy="68626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6F5698-E505-43C3-86C4-0DF2F6F18994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78B78D-B86C-4C43-B68E-6177FC56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A2CA8158-5B67-4FB6-9124-C2BD4870EFF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5D2F1075-4434-49EF-BB3D-431E5174FD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5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827D4-DAD6-A14B-B977-75B840581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5" b="9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D47E6-A815-4B4C-8DF1-77C27BA42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5" b="9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31C021A-CE37-4247-86A6-D3F8631EF178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25FBA9-B8D5-4A94-B7E9-2D53AEE95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17B79F26-466C-4D4E-A183-7E0C2C3F6BC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4A72453B-F3DE-46D2-B9E9-FB28941229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80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56BAD-390B-1E42-966F-903A26340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4" b="3501"/>
          <a:stretch/>
        </p:blipFill>
        <p:spPr>
          <a:xfrm>
            <a:off x="-2417" y="-4655"/>
            <a:ext cx="12194417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/>
        </p:nvSpPr>
        <p:spPr>
          <a:xfrm rot="16200000">
            <a:off x="4754732" y="-579271"/>
            <a:ext cx="6862654" cy="80118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F7E7B7-56BB-4112-B617-CFF9656CE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4" b="3501"/>
          <a:stretch/>
        </p:blipFill>
        <p:spPr>
          <a:xfrm>
            <a:off x="-2417" y="-4655"/>
            <a:ext cx="12194417" cy="68626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49EC7C-E544-4A5B-9F2D-5D83455B5F17}"/>
              </a:ext>
            </a:extLst>
          </p:cNvPr>
          <p:cNvSpPr/>
          <p:nvPr userDrawn="1"/>
        </p:nvSpPr>
        <p:spPr>
          <a:xfrm rot="16200000">
            <a:off x="4754732" y="-579271"/>
            <a:ext cx="6862654" cy="80118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E1E9CC-CC02-45CA-B028-C949157CB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48EE02F4-ACC8-44D2-904B-9DD618FB6F1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E1F9007D-A7DB-4A65-85A8-383B2F7CC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47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B8576-5C78-C743-9CEC-5B21D439D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53E475-82E5-4D4C-8ED0-6A4B98965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ED97F7-4938-429A-AFFC-97DB3D8DD228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15E058-5F33-47FF-BB75-E6F96DD2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DC443F84-68A8-4E34-AD3C-6D933B3A4A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39CFC556-35CF-4BEA-B84C-726C0E1461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119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F5603F-EAC1-654C-B84B-7FC1F8B4C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8"/>
            <a:ext cx="12192000" cy="6860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0FD2ED-33BC-584E-B579-C6E68F0AA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9A199-6890-4DB0-96E2-F4F08B6C4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8"/>
            <a:ext cx="12192000" cy="6860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2F0403-9816-4D61-B738-CAC9AEF88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0919B388-0A7E-4CF5-98A2-B00070C7F36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28A4ED-89A9-40D7-A36E-6756BC1D27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id="{B2F51E67-1103-42F8-A7C5-9A7EF92DE6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95416-8B48-B74A-8CC3-5494CCB0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1000"/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02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EB7B32-132E-C34C-A290-44FDD641B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" t="-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395BE9-4949-E244-ACF9-1A2EB57C1C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4988A8-5D5E-48D8-B98F-057743888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" t="-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94E625-DC28-418A-997F-2C46D7BDFA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CEC732-6570-4E9A-B9FC-650692F78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3CAD4DBB-050C-43E1-9A79-3C0BD011DE3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3A0D87-B37D-459F-A50A-5BB0985DD3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60B379D6-17F5-4629-800E-6C8B3BF843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652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4A5F8-C720-354C-A6E2-C00E801C5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7799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674FB4-14BE-B54B-B389-3384C06E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6EEB4-D15D-4BCD-A08D-7FF20AA62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7799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C20A07-EA0D-4FD1-9641-08FB0A7ED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9F708AE-27A1-4378-814B-68DD6DC7C4A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B9275-81D9-462B-8EBF-EA7996F73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C3C8FDB-D3BC-4F5A-987E-2DB387A5EC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5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69983-5C36-4589-B089-1BCE8E76F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63A23A3E-F873-4ECE-BEFF-F84671B51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33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E377C-10E8-4245-959B-762A975F9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70E4E49-42EA-4646-806F-4543D65EF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C99A7BD-35E3-6C48-9932-949A94C6A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07331875-D936-B748-9004-0EDA896B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E9034-7FDD-4155-82F8-9737908DA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B779115E-FE70-419E-84E6-7C8E7A71D2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29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2548AC-BB94-2E4E-AE54-6CAE711F3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49AC842-3F8D-254D-90B4-AF304AFF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F9C109C-BF81-F249-8D1F-C2696B6FE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4913759B-8ABA-8F41-8F02-AABD53CF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2558A7-E8EB-4809-BA7A-8E1AF78D4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60860BB7-9373-4711-8DF5-8986D3221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25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917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5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4996E0-E713-4AAA-93CC-D9A76A729ED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72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2373786"/>
            <a:ext cx="3392553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7"/>
          </p:nvPr>
        </p:nvSpPr>
        <p:spPr>
          <a:xfrm>
            <a:off x="4416359" y="2373786"/>
            <a:ext cx="3359281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8"/>
          </p:nvPr>
        </p:nvSpPr>
        <p:spPr>
          <a:xfrm>
            <a:off x="8300113" y="2373786"/>
            <a:ext cx="3412462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68576D-CE23-46ED-BD1F-2A783A433F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51AA20-D084-4C02-AFC0-DF8399B713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7A47F71-1F57-4F0F-AACF-EDC21CB7C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43">
            <a:extLst>
              <a:ext uri="{FF2B5EF4-FFF2-40B4-BE49-F238E27FC236}">
                <a16:creationId xmlns:a16="http://schemas.microsoft.com/office/drawing/2014/main" id="{AFC9E8FF-2D91-451C-A829-AC5A30F27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A5DC61B-28D6-44E5-8577-93CBE44E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373786"/>
            <a:ext cx="3392553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31">
            <a:extLst>
              <a:ext uri="{FF2B5EF4-FFF2-40B4-BE49-F238E27FC236}">
                <a16:creationId xmlns:a16="http://schemas.microsoft.com/office/drawing/2014/main" id="{14AF933E-C596-46E9-AB4B-DE86202EA3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1E32EB4-0BC7-4E63-8C4A-276C4726E1B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16359" y="2373786"/>
            <a:ext cx="3359281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A1E255C-E628-4C8D-9B3E-333D035032A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300113" y="2373786"/>
            <a:ext cx="3412462" cy="36059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31">
            <a:extLst>
              <a:ext uri="{FF2B5EF4-FFF2-40B4-BE49-F238E27FC236}">
                <a16:creationId xmlns:a16="http://schemas.microsoft.com/office/drawing/2014/main" id="{FFF5B40F-55BC-47C2-BD07-4EAED6FA0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1">
            <a:extLst>
              <a:ext uri="{FF2B5EF4-FFF2-40B4-BE49-F238E27FC236}">
                <a16:creationId xmlns:a16="http://schemas.microsoft.com/office/drawing/2014/main" id="{9D10F02E-3C33-402F-A1BE-1E9227367D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924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0838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BDAB5686-0FC3-42F7-A969-7AE0E202C2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12F328-95E3-4E00-B154-EB14CD005D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8B8CB6-B490-4CBF-ACD0-FEFDD331E5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937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0C1A8E-651C-F144-B408-3DAE5F56B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" t="19300" r="2210"/>
          <a:stretch/>
        </p:blipFill>
        <p:spPr>
          <a:xfrm>
            <a:off x="0" y="-4656"/>
            <a:ext cx="12192000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88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/>
        </p:nvCxnSpPr>
        <p:spPr>
          <a:xfrm>
            <a:off x="3255004" y="1631950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79425" y="1631112"/>
            <a:ext cx="2619375" cy="40864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/>
          </p:nvPr>
        </p:nvSpPr>
        <p:spPr>
          <a:xfrm>
            <a:off x="3416035" y="1631112"/>
            <a:ext cx="8296540" cy="408642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BCCD4F-22A1-490D-BE0A-355502157765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116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/>
        </p:nvCxnSpPr>
        <p:spPr>
          <a:xfrm>
            <a:off x="8932863" y="1629287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08642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2E92C2-2460-4356-BA30-97ECC5C466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59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838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25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629080"/>
            <a:ext cx="5481108" cy="40864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086427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5678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7584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713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91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Danke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谢谢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ありがとう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Kiitos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감사합니다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धन्यवाद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F0B8120E-2A86-304C-807A-A4EF33DC6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2019 Arm Limited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29FE35-DED5-42D2-8D8A-A8A5D737F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C866DF-35FF-4A1C-93F8-8F65C1CAA22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B80E0-6B5D-4998-9155-711A8B2554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Danke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谢谢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ありがとう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Kiitos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감사합니다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धन्यवाद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CB6815C7-E7D5-4AB1-BDB5-C9D0C4CFC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92DF5101-A6BE-4282-A35C-746D00C171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2019 Arm Limited </a:t>
            </a:r>
          </a:p>
        </p:txBody>
      </p:sp>
    </p:spTree>
    <p:extLst>
      <p:ext uri="{BB962C8B-B14F-4D97-AF65-F5344CB8AC3E}">
        <p14:creationId xmlns:p14="http://schemas.microsoft.com/office/powerpoint/2010/main" val="2362119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Danke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谢谢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ありがとう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Kiitos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감사합니다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धन्यवाद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0E931A6-339D-464D-9104-DD510C212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2019 Arm Limited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2817E-2B15-41F6-A6CB-625139C91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52810D-9840-42C3-A0D8-C9FE35F987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Danke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谢谢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ありがとう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Kiitos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감사합니다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3000" dirty="0" err="1">
                <a:solidFill>
                  <a:schemeClr val="bg1"/>
                </a:solidFill>
              </a:rPr>
              <a:t>धन्यवाद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B4A71451-543C-4ED2-8EE5-F0D5B8CAA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>
            <a:extLst>
              <a:ext uri="{FF2B5EF4-FFF2-40B4-BE49-F238E27FC236}">
                <a16:creationId xmlns:a16="http://schemas.microsoft.com/office/drawing/2014/main" id="{75168FF4-F514-4F76-89A3-6AD8814A16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2019 Arm Limited </a:t>
            </a:r>
          </a:p>
        </p:txBody>
      </p:sp>
    </p:spTree>
    <p:extLst>
      <p:ext uri="{BB962C8B-B14F-4D97-AF65-F5344CB8AC3E}">
        <p14:creationId xmlns:p14="http://schemas.microsoft.com/office/powerpoint/2010/main" val="3398634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3E1E1-B538-4B80-90BA-2E35C2105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7930B0-A0FC-4334-A788-65CEFFECF4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12B2D1A8-DE21-4D89-AEA9-416BE76118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507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5C881-A8A4-40C9-BDE3-B7CBE80D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41179F-88A2-4D59-9055-1B08A99960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EFA92758-CB91-4982-B04A-8C79CDA48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0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827D4-DAD6-A14B-B977-75B840581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5" b="9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0962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8CE2-E147-4546-A53E-67D419E7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DE6A-A219-4F09-85FF-49008B84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4096-54EB-4D64-B631-AB287641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6AC8-0FFE-4266-87B4-726DCEC6992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16BB-E0CA-4CF5-A30C-9C0E6451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98FC1-0158-424F-A30C-56D3D4B6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56BAD-390B-1E42-966F-903A26340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4" b="3501"/>
          <a:stretch/>
        </p:blipFill>
        <p:spPr>
          <a:xfrm>
            <a:off x="-2417" y="-4655"/>
            <a:ext cx="12194417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4754732" y="-579271"/>
            <a:ext cx="6862654" cy="80118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B8576-5C78-C743-9CEC-5B21D439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5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F5603F-EAC1-654C-B84B-7FC1F8B4C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8"/>
            <a:ext cx="12192000" cy="6860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0FD2ED-33BC-584E-B579-C6E68F0AA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41131" y="788740"/>
            <a:ext cx="4268207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33150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2019 Arm Limited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B851AC-E803-1D4D-80AA-D8015B7F63A8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0928783" y="6388810"/>
            <a:ext cx="783792" cy="2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20" r:id="rId5"/>
    <p:sldLayoutId id="2147485521" r:id="rId6"/>
    <p:sldLayoutId id="2147485524" r:id="rId7"/>
    <p:sldLayoutId id="2147485522" r:id="rId8"/>
    <p:sldLayoutId id="2147485507" r:id="rId9"/>
    <p:sldLayoutId id="2147485525" r:id="rId10"/>
    <p:sldLayoutId id="2147485526" r:id="rId11"/>
    <p:sldLayoutId id="2147485510" r:id="rId12"/>
    <p:sldLayoutId id="2147485436" r:id="rId13"/>
    <p:sldLayoutId id="2147485438" r:id="rId14"/>
    <p:sldLayoutId id="2147485440" r:id="rId15"/>
    <p:sldLayoutId id="2147485441" r:id="rId16"/>
    <p:sldLayoutId id="2147485442" r:id="rId17"/>
    <p:sldLayoutId id="2147485443" r:id="rId18"/>
    <p:sldLayoutId id="2147485444" r:id="rId19"/>
    <p:sldLayoutId id="2147485445" r:id="rId20"/>
    <p:sldLayoutId id="2147485446" r:id="rId21"/>
    <p:sldLayoutId id="2147485447" r:id="rId22"/>
    <p:sldLayoutId id="2147485448" r:id="rId23"/>
    <p:sldLayoutId id="2147485449" r:id="rId24"/>
    <p:sldLayoutId id="2147485450" r:id="rId25"/>
    <p:sldLayoutId id="2147485452" r:id="rId26"/>
    <p:sldLayoutId id="2147485512" r:id="rId27"/>
    <p:sldLayoutId id="2147485453" r:id="rId28"/>
    <p:sldLayoutId id="2147485513" r:id="rId29"/>
    <p:sldLayoutId id="2147485527" r:id="rId3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33150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2019 Arm Limited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B851AC-E803-1D4D-80AA-D8015B7F63A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928783" y="6388810"/>
            <a:ext cx="783792" cy="237114"/>
          </a:xfrm>
          <a:prstGeom prst="rect">
            <a:avLst/>
          </a:prstGeom>
        </p:spPr>
      </p:pic>
      <p:sp>
        <p:nvSpPr>
          <p:cNvPr id="10" name="TextBox 26">
            <a:extLst>
              <a:ext uri="{FF2B5EF4-FFF2-40B4-BE49-F238E27FC236}">
                <a16:creationId xmlns:a16="http://schemas.microsoft.com/office/drawing/2014/main" id="{729745D4-117A-4EA3-B863-261048CD23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3509C1E5-6816-4C42-8222-45ED54C3CD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2019 Arm Limited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03724D-D98F-4397-8249-7DB79F6B8B3D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0928783" y="6388810"/>
            <a:ext cx="783792" cy="2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6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9" r:id="rId1"/>
    <p:sldLayoutId id="2147485530" r:id="rId2"/>
    <p:sldLayoutId id="2147485531" r:id="rId3"/>
    <p:sldLayoutId id="2147485532" r:id="rId4"/>
    <p:sldLayoutId id="2147485533" r:id="rId5"/>
    <p:sldLayoutId id="2147485534" r:id="rId6"/>
    <p:sldLayoutId id="2147485535" r:id="rId7"/>
    <p:sldLayoutId id="2147485536" r:id="rId8"/>
    <p:sldLayoutId id="2147485537" r:id="rId9"/>
    <p:sldLayoutId id="2147485538" r:id="rId10"/>
    <p:sldLayoutId id="2147485539" r:id="rId11"/>
    <p:sldLayoutId id="2147485540" r:id="rId12"/>
    <p:sldLayoutId id="2147485541" r:id="rId13"/>
    <p:sldLayoutId id="2147485542" r:id="rId14"/>
    <p:sldLayoutId id="2147485543" r:id="rId15"/>
    <p:sldLayoutId id="2147485544" r:id="rId16"/>
    <p:sldLayoutId id="2147485545" r:id="rId17"/>
    <p:sldLayoutId id="2147485546" r:id="rId18"/>
    <p:sldLayoutId id="2147485547" r:id="rId19"/>
    <p:sldLayoutId id="2147485548" r:id="rId20"/>
    <p:sldLayoutId id="2147485549" r:id="rId21"/>
    <p:sldLayoutId id="2147485550" r:id="rId22"/>
    <p:sldLayoutId id="2147485551" r:id="rId23"/>
    <p:sldLayoutId id="2147485552" r:id="rId24"/>
    <p:sldLayoutId id="2147485553" r:id="rId25"/>
    <p:sldLayoutId id="2147485554" r:id="rId26"/>
    <p:sldLayoutId id="2147485555" r:id="rId27"/>
    <p:sldLayoutId id="2147485556" r:id="rId28"/>
    <p:sldLayoutId id="2147485557" r:id="rId29"/>
    <p:sldLayoutId id="2147485558" r:id="rId3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619" userDrawn="1">
          <p15:clr>
            <a:srgbClr val="F26B43"/>
          </p15:clr>
        </p15:guide>
        <p15:guide id="12" orient="horz" pos="300" userDrawn="1">
          <p15:clr>
            <a:srgbClr val="F26B43"/>
          </p15:clr>
        </p15:guide>
        <p15:guide id="13" orient="horz" pos="4020" userDrawn="1">
          <p15:clr>
            <a:srgbClr val="F26B43"/>
          </p15:clr>
        </p15:guide>
        <p15:guide id="14" pos="7378" userDrawn="1">
          <p15:clr>
            <a:srgbClr val="F26B43"/>
          </p15:clr>
        </p15:guide>
        <p15:guide id="15" pos="302" userDrawn="1">
          <p15:clr>
            <a:srgbClr val="F26B43"/>
          </p15:clr>
        </p15:guide>
        <p15:guide id="16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qemu.org/?p=qemu.git;a=commit;h=98fc1ada4cf70af0f1df1a2d7183cf786fc7da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s://virtio-fs.gitlab.i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ta-containers/runtime/issues/12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tchwork.kernel.org/cover/11208961/" TargetMode="External"/><Relationship Id="rId2" Type="http://schemas.openxmlformats.org/officeDocument/2006/relationships/hyperlink" Target="https://github.com/kata-containers/packaging/blob/master/kernel/patches/4.19.x/0001-4.19-enable-ptp_kvm-for-arm64-in-kata.patch" TargetMode="Externa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s://virtio-fs.gitlab.io/desig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079C9-1070-9E4F-B413-1661868925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1131" y="5243061"/>
            <a:ext cx="4264272" cy="822778"/>
          </a:xfrm>
        </p:spPr>
        <p:txBody>
          <a:bodyPr/>
          <a:lstStyle/>
          <a:p>
            <a:r>
              <a:rPr lang="en-US" altLang="zh-CN" dirty="0"/>
              <a:t>Penny Zheng &amp; Jianyong Wu</a:t>
            </a:r>
          </a:p>
          <a:p>
            <a:r>
              <a:rPr lang="en-US" dirty="0"/>
              <a:t>Opensource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67D44-58E7-F544-8C9F-D5E8999B8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Nov.4 </a:t>
            </a:r>
            <a:r>
              <a:rPr lang="en-US" dirty="0"/>
              <a:t>2019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F5EBE2C-9976-4FEC-BBD8-505530C10223}"/>
              </a:ext>
            </a:extLst>
          </p:cNvPr>
          <p:cNvSpPr>
            <a:spLocks noGrp="1"/>
          </p:cNvSpPr>
          <p:nvPr/>
        </p:nvSpPr>
        <p:spPr>
          <a:xfrm>
            <a:off x="926757" y="2216368"/>
            <a:ext cx="6768700" cy="803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500" b="0" kern="1200" spc="-1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alibri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ea typeface="ＭＳ Ｐゴシック"/>
              </a:rPr>
              <a:t>Kata Containers @Arm: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AF58282-2FFF-40B0-84FC-D392CFEB94F0}"/>
              </a:ext>
            </a:extLst>
          </p:cNvPr>
          <p:cNvSpPr txBox="1">
            <a:spLocks/>
          </p:cNvSpPr>
          <p:nvPr/>
        </p:nvSpPr>
        <p:spPr>
          <a:xfrm>
            <a:off x="4388995" y="3021546"/>
            <a:ext cx="7522919" cy="822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  <a:cs typeface="Calibri"/>
              </a:rPr>
              <a:t>Latest progress on arm64</a:t>
            </a:r>
            <a:endParaRPr lang="zh-CN" altLang="en-US" sz="4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89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38DD-A0B6-45AF-8C9A-6923F943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D0301-DD63-4270-8337-BD683B66B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Virtio</a:t>
            </a:r>
            <a:r>
              <a:rPr lang="en-US" dirty="0"/>
              <a:t>-fs status:</a:t>
            </a:r>
          </a:p>
          <a:p>
            <a:pPr lvl="1"/>
            <a:r>
              <a:rPr lang="en-US" dirty="0"/>
              <a:t>Kernel: </a:t>
            </a:r>
          </a:p>
          <a:p>
            <a:pPr lvl="2"/>
            <a:r>
              <a:rPr lang="en-US" dirty="0" err="1"/>
              <a:t>Virtio</a:t>
            </a:r>
            <a:r>
              <a:rPr lang="en-US" dirty="0"/>
              <a:t>-fs was added into linux-5.4</a:t>
            </a:r>
          </a:p>
          <a:p>
            <a:pPr lvl="2"/>
            <a:r>
              <a:rPr lang="en-US" dirty="0" err="1"/>
              <a:t>zone_device</a:t>
            </a:r>
            <a:r>
              <a:rPr lang="en-US" dirty="0"/>
              <a:t> was not enabled for arm64</a:t>
            </a:r>
          </a:p>
          <a:p>
            <a:pPr lvl="1"/>
            <a:r>
              <a:rPr lang="en-US" dirty="0" err="1"/>
              <a:t>Qemu</a:t>
            </a:r>
            <a:r>
              <a:rPr lang="en-US" dirty="0"/>
              <a:t>: under review</a:t>
            </a:r>
          </a:p>
          <a:p>
            <a:pPr lvl="2"/>
            <a:r>
              <a:rPr lang="en-US" dirty="0">
                <a:hlinkClick r:id="rId3"/>
              </a:rPr>
              <a:t>https://git.qemu.org/?p=qemu.git;a=commit;h=98fc1ada4cf70af0f1df1a2d7183cf786fc7da05</a:t>
            </a:r>
            <a:endParaRPr lang="en-US" dirty="0"/>
          </a:p>
          <a:p>
            <a:pPr lvl="1"/>
            <a:r>
              <a:rPr lang="en-US" dirty="0"/>
              <a:t>More info see </a:t>
            </a:r>
            <a:r>
              <a:rPr lang="en-US" dirty="0">
                <a:hlinkClick r:id="rId4"/>
              </a:rPr>
              <a:t>https://virtio-fs.gitlab.io/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BE325-2415-45FA-85C3-C5F53ED0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7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5D3E-2518-4291-88B8-EF32ADE8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63930-4AC5-46E1-8036-C956916BD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Firecracker </a:t>
            </a:r>
          </a:p>
          <a:p>
            <a:pPr lvl="1"/>
            <a:r>
              <a:rPr lang="en-US" dirty="0"/>
              <a:t>AWS, lightweight VMM, faster, </a:t>
            </a:r>
            <a:r>
              <a:rPr lang="en-US" dirty="0" err="1"/>
              <a:t>microVM</a:t>
            </a:r>
            <a:endParaRPr lang="en-US" dirty="0"/>
          </a:p>
          <a:p>
            <a:pPr lvl="1"/>
            <a:r>
              <a:rPr lang="en-US" dirty="0"/>
              <a:t>Firecracker enablement in kata for arm64 is ongoing.</a:t>
            </a:r>
          </a:p>
          <a:p>
            <a:r>
              <a:rPr lang="en-US" dirty="0"/>
              <a:t>Performance metrics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FS</a:t>
            </a:r>
          </a:p>
          <a:p>
            <a:pPr lvl="1"/>
            <a:r>
              <a:rPr lang="en-US" dirty="0"/>
              <a:t>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2BDEC-0E1C-483C-A68D-6F8A6743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8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41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A4E6-0739-413C-A464-CC1C2FA7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Kata-container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3422B-8A1D-4B1F-9CF2-ECD25DE1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4B3221-3EDC-4D28-BD5D-4AE6363C89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19" y="1139851"/>
            <a:ext cx="8177144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0A79-669A-403D-9D9D-A83B72F8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120A6-67E6-4163-9368-31AF7890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altLang="zh-CN" dirty="0"/>
              <a:t>PTP_KVM on kata for arm64</a:t>
            </a:r>
          </a:p>
          <a:p>
            <a:r>
              <a:rPr lang="en-US" altLang="zh-CN" dirty="0">
                <a:ea typeface="ＭＳ Ｐゴシック"/>
              </a:rPr>
              <a:t>Status update</a:t>
            </a:r>
          </a:p>
          <a:p>
            <a:pPr lvl="1"/>
            <a:r>
              <a:rPr lang="en-US" altLang="zh-CN" dirty="0" err="1">
                <a:ea typeface="ＭＳ Ｐゴシック"/>
              </a:rPr>
              <a:t>virtio</a:t>
            </a:r>
            <a:r>
              <a:rPr lang="en-US" altLang="zh-CN" dirty="0">
                <a:ea typeface="ＭＳ Ｐゴシック"/>
              </a:rPr>
              <a:t>-fs </a:t>
            </a:r>
          </a:p>
          <a:p>
            <a:r>
              <a:rPr lang="en-US" altLang="zh-CN" dirty="0">
                <a:ea typeface="ＭＳ Ｐゴシック"/>
              </a:rPr>
              <a:t>Next steps</a:t>
            </a:r>
          </a:p>
          <a:p>
            <a:pPr lvl="1"/>
            <a:r>
              <a:rPr lang="en-US" altLang="zh-CN" dirty="0">
                <a:ea typeface="ＭＳ Ｐゴシック"/>
              </a:rPr>
              <a:t>Firecracker</a:t>
            </a:r>
          </a:p>
          <a:p>
            <a:pPr lvl="1"/>
            <a:r>
              <a:rPr lang="en-US" altLang="zh-CN" dirty="0">
                <a:ea typeface="ＭＳ Ｐゴシック"/>
              </a:rPr>
              <a:t>Performance Metrics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7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54D3-977C-4B5D-B503-845D909D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</p:spPr>
        <p:txBody>
          <a:bodyPr/>
          <a:lstStyle/>
          <a:p>
            <a:r>
              <a:rPr lang="en-US" dirty="0"/>
              <a:t>PTP_KVM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03A65-9BB2-44BF-BE65-DFED4B1D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33061"/>
            <a:ext cx="11233150" cy="4932761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ptp_kvm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kernel feature used for time sync between VM and host in high precision .</a:t>
            </a:r>
          </a:p>
          <a:p>
            <a:pPr lvl="1"/>
            <a:r>
              <a:rPr lang="en-US" dirty="0"/>
              <a:t>Traditional time sync: NTP (network time protocol) provides dozens to thousands of microseconds time sync precision.</a:t>
            </a:r>
          </a:p>
          <a:p>
            <a:pPr lvl="1"/>
            <a:r>
              <a:rPr lang="en-US" dirty="0"/>
              <a:t>PTP_KVM can provide time sync precision in order of nanosecond.</a:t>
            </a:r>
          </a:p>
          <a:p>
            <a:pPr lvl="1"/>
            <a:endParaRPr lang="en-US" dirty="0"/>
          </a:p>
          <a:p>
            <a:r>
              <a:rPr lang="en-US"/>
              <a:t>Why we need </a:t>
            </a:r>
            <a:r>
              <a:rPr lang="en-US" dirty="0" err="1"/>
              <a:t>ptp_kvm</a:t>
            </a:r>
            <a:r>
              <a:rPr lang="en-US" dirty="0"/>
              <a:t> for kata?</a:t>
            </a:r>
          </a:p>
          <a:p>
            <a:pPr lvl="1"/>
            <a:r>
              <a:rPr lang="en-US" dirty="0"/>
              <a:t>Time is not accurate within Kata containers.</a:t>
            </a:r>
          </a:p>
          <a:p>
            <a:pPr lvl="1"/>
            <a:r>
              <a:rPr lang="en-US" dirty="0"/>
              <a:t>End to end traces will yield wrong/inconsistent results.</a:t>
            </a:r>
          </a:p>
          <a:p>
            <a:pPr lvl="1"/>
            <a:r>
              <a:rPr lang="en-US" dirty="0">
                <a:hlinkClick r:id="rId3"/>
              </a:rPr>
              <a:t>https://github.com/kata-containers/runtime/issues/1279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Status for Arm at kernel side</a:t>
            </a:r>
          </a:p>
          <a:p>
            <a:pPr lvl="1"/>
            <a:r>
              <a:rPr lang="en-US" dirty="0"/>
              <a:t>Currently, </a:t>
            </a:r>
            <a:r>
              <a:rPr lang="en-US" dirty="0" err="1"/>
              <a:t>ptp_kvm.ko</a:t>
            </a:r>
            <a:r>
              <a:rPr lang="en-US" dirty="0"/>
              <a:t> only support x86 in kernel. </a:t>
            </a:r>
          </a:p>
          <a:p>
            <a:pPr lvl="1"/>
            <a:r>
              <a:rPr lang="en-US" dirty="0"/>
              <a:t>Need to enable </a:t>
            </a:r>
            <a:r>
              <a:rPr lang="en-US" dirty="0" err="1"/>
              <a:t>ptp_kvm</a:t>
            </a:r>
            <a:r>
              <a:rPr lang="en-US" dirty="0"/>
              <a:t> in Linux kernel for arm64.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6D13F-C3C4-4E28-B8B7-B1500A91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48929-FA76-4114-AE98-E38B0BECA4E8}"/>
              </a:ext>
            </a:extLst>
          </p:cNvPr>
          <p:cNvSpPr/>
          <p:nvPr/>
        </p:nvSpPr>
        <p:spPr>
          <a:xfrm>
            <a:off x="7426036" y="4396509"/>
            <a:ext cx="4073237" cy="452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CDEDB4-343D-4FF6-B90A-04B112526509}"/>
              </a:ext>
            </a:extLst>
          </p:cNvPr>
          <p:cNvSpPr/>
          <p:nvPr/>
        </p:nvSpPr>
        <p:spPr>
          <a:xfrm>
            <a:off x="7426036" y="3511550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kata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45F534-2A6B-483A-BB5A-5ACEBC73FCDB}"/>
              </a:ext>
            </a:extLst>
          </p:cNvPr>
          <p:cNvSpPr/>
          <p:nvPr/>
        </p:nvSpPr>
        <p:spPr>
          <a:xfrm>
            <a:off x="8091054" y="3511550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kata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2943E5-CF06-44A6-96E3-813B755C8625}"/>
              </a:ext>
            </a:extLst>
          </p:cNvPr>
          <p:cNvSpPr/>
          <p:nvPr/>
        </p:nvSpPr>
        <p:spPr>
          <a:xfrm>
            <a:off x="8732980" y="3511550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kata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31052-ED88-4D29-AFEF-A9FBA11C9A4B}"/>
              </a:ext>
            </a:extLst>
          </p:cNvPr>
          <p:cNvSpPr/>
          <p:nvPr/>
        </p:nvSpPr>
        <p:spPr>
          <a:xfrm>
            <a:off x="9374906" y="3511550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kata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34E57C-BFC6-4888-A2D6-B820A15434C0}"/>
              </a:ext>
            </a:extLst>
          </p:cNvPr>
          <p:cNvSpPr/>
          <p:nvPr/>
        </p:nvSpPr>
        <p:spPr>
          <a:xfrm>
            <a:off x="9975265" y="3511550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kata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F47AD3-678A-459D-8A4C-EB69D499E413}"/>
              </a:ext>
            </a:extLst>
          </p:cNvPr>
          <p:cNvSpPr/>
          <p:nvPr/>
        </p:nvSpPr>
        <p:spPr>
          <a:xfrm>
            <a:off x="10723411" y="3511550"/>
            <a:ext cx="471055" cy="755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DD76F1-38E3-4705-9418-6E665853E958}"/>
              </a:ext>
            </a:extLst>
          </p:cNvPr>
          <p:cNvSpPr/>
          <p:nvPr/>
        </p:nvSpPr>
        <p:spPr>
          <a:xfrm>
            <a:off x="7426036" y="3057236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D4F429-7390-4516-A49E-AE4F26E11FAE}"/>
              </a:ext>
            </a:extLst>
          </p:cNvPr>
          <p:cNvCxnSpPr/>
          <p:nvPr/>
        </p:nvCxnSpPr>
        <p:spPr>
          <a:xfrm flipV="1">
            <a:off x="7629236" y="3057236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B77174-AD79-42A9-AF27-CF42123F87C1}"/>
              </a:ext>
            </a:extLst>
          </p:cNvPr>
          <p:cNvCxnSpPr>
            <a:endCxn id="12" idx="7"/>
          </p:cNvCxnSpPr>
          <p:nvPr/>
        </p:nvCxnSpPr>
        <p:spPr>
          <a:xfrm flipV="1">
            <a:off x="7629236" y="3111680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6E94600-2694-4E8D-B3B5-995BCA9DF539}"/>
              </a:ext>
            </a:extLst>
          </p:cNvPr>
          <p:cNvSpPr/>
          <p:nvPr/>
        </p:nvSpPr>
        <p:spPr>
          <a:xfrm>
            <a:off x="8142792" y="3056082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F1485E-7D24-468F-BA26-153B3C08E662}"/>
              </a:ext>
            </a:extLst>
          </p:cNvPr>
          <p:cNvCxnSpPr/>
          <p:nvPr/>
        </p:nvCxnSpPr>
        <p:spPr>
          <a:xfrm flipV="1">
            <a:off x="8345992" y="3056082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270186-6228-4325-B147-919E2AC0075B}"/>
              </a:ext>
            </a:extLst>
          </p:cNvPr>
          <p:cNvCxnSpPr>
            <a:cxnSpLocks/>
            <a:endCxn id="19" idx="0"/>
          </p:cNvCxnSpPr>
          <p:nvPr/>
        </p:nvCxnSpPr>
        <p:spPr>
          <a:xfrm flipH="1" flipV="1">
            <a:off x="8332138" y="3056082"/>
            <a:ext cx="13854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F97120-4E46-48B2-A363-04DC7C4B264A}"/>
              </a:ext>
            </a:extLst>
          </p:cNvPr>
          <p:cNvSpPr/>
          <p:nvPr/>
        </p:nvSpPr>
        <p:spPr>
          <a:xfrm>
            <a:off x="8776778" y="3054928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F17A91-6C43-4A64-9C69-85B5411570C6}"/>
              </a:ext>
            </a:extLst>
          </p:cNvPr>
          <p:cNvCxnSpPr/>
          <p:nvPr/>
        </p:nvCxnSpPr>
        <p:spPr>
          <a:xfrm flipV="1">
            <a:off x="8979978" y="3054928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EE88C9-1799-4D44-AC32-57D15ED2DF27}"/>
              </a:ext>
            </a:extLst>
          </p:cNvPr>
          <p:cNvCxnSpPr>
            <a:cxnSpLocks/>
            <a:endCxn id="22" idx="6"/>
          </p:cNvCxnSpPr>
          <p:nvPr/>
        </p:nvCxnSpPr>
        <p:spPr>
          <a:xfrm>
            <a:off x="8979978" y="3239656"/>
            <a:ext cx="175491" cy="11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25A92F8-1A9E-49D4-9B90-E5E856E3F26F}"/>
              </a:ext>
            </a:extLst>
          </p:cNvPr>
          <p:cNvSpPr/>
          <p:nvPr/>
        </p:nvSpPr>
        <p:spPr>
          <a:xfrm>
            <a:off x="9421344" y="3061214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E3C47D-CAEA-45A7-B606-E89629D544DB}"/>
              </a:ext>
            </a:extLst>
          </p:cNvPr>
          <p:cNvCxnSpPr/>
          <p:nvPr/>
        </p:nvCxnSpPr>
        <p:spPr>
          <a:xfrm flipV="1">
            <a:off x="9624544" y="3061214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99CA84-14E4-4339-B34E-5E646AAE30AE}"/>
              </a:ext>
            </a:extLst>
          </p:cNvPr>
          <p:cNvCxnSpPr>
            <a:cxnSpLocks/>
          </p:cNvCxnSpPr>
          <p:nvPr/>
        </p:nvCxnSpPr>
        <p:spPr>
          <a:xfrm flipH="1" flipV="1">
            <a:off x="9410764" y="3235040"/>
            <a:ext cx="213780" cy="109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97F6348-66CE-4B23-92A5-7C499A911809}"/>
              </a:ext>
            </a:extLst>
          </p:cNvPr>
          <p:cNvSpPr/>
          <p:nvPr/>
        </p:nvSpPr>
        <p:spPr>
          <a:xfrm>
            <a:off x="10019038" y="3053774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E1EE6FD-3952-4B26-9E59-65D28AD58BF0}"/>
              </a:ext>
            </a:extLst>
          </p:cNvPr>
          <p:cNvCxnSpPr/>
          <p:nvPr/>
        </p:nvCxnSpPr>
        <p:spPr>
          <a:xfrm flipV="1">
            <a:off x="10222238" y="3053774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D37436-A8B1-4916-8130-66B8626EAC08}"/>
              </a:ext>
            </a:extLst>
          </p:cNvPr>
          <p:cNvCxnSpPr>
            <a:cxnSpLocks/>
          </p:cNvCxnSpPr>
          <p:nvPr/>
        </p:nvCxnSpPr>
        <p:spPr>
          <a:xfrm flipH="1" flipV="1">
            <a:off x="10098843" y="3119605"/>
            <a:ext cx="123395" cy="1188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C09EC52-EF31-46FA-8540-4CF302C88E1D}"/>
              </a:ext>
            </a:extLst>
          </p:cNvPr>
          <p:cNvSpPr/>
          <p:nvPr/>
        </p:nvSpPr>
        <p:spPr>
          <a:xfrm>
            <a:off x="10743409" y="3050312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？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9E937B-018C-41E3-BD35-2B2F7FB71CF7}"/>
              </a:ext>
            </a:extLst>
          </p:cNvPr>
          <p:cNvSpPr/>
          <p:nvPr/>
        </p:nvSpPr>
        <p:spPr>
          <a:xfrm>
            <a:off x="7426036" y="5136715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BAE98B0-FC7A-4915-9055-0D1479CA54F0}"/>
              </a:ext>
            </a:extLst>
          </p:cNvPr>
          <p:cNvCxnSpPr/>
          <p:nvPr/>
        </p:nvCxnSpPr>
        <p:spPr>
          <a:xfrm flipV="1">
            <a:off x="7629236" y="5136715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4008FE-B180-4F55-B3C0-0FE2B9057B46}"/>
              </a:ext>
            </a:extLst>
          </p:cNvPr>
          <p:cNvCxnSpPr>
            <a:endCxn id="41" idx="7"/>
          </p:cNvCxnSpPr>
          <p:nvPr/>
        </p:nvCxnSpPr>
        <p:spPr>
          <a:xfrm flipV="1">
            <a:off x="7629236" y="5191159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3054BB9-CA48-446B-AD7B-C848DB54BE44}"/>
              </a:ext>
            </a:extLst>
          </p:cNvPr>
          <p:cNvSpPr/>
          <p:nvPr/>
        </p:nvSpPr>
        <p:spPr>
          <a:xfrm>
            <a:off x="7426035" y="5574994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runc</a:t>
            </a:r>
            <a:endParaRPr lang="en-US" sz="1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0BCDEC-A3AF-49BF-B63D-8957A3673A38}"/>
              </a:ext>
            </a:extLst>
          </p:cNvPr>
          <p:cNvSpPr/>
          <p:nvPr/>
        </p:nvSpPr>
        <p:spPr>
          <a:xfrm>
            <a:off x="7426036" y="6379699"/>
            <a:ext cx="4073237" cy="452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035F222-BB1D-4C6E-9868-9AACDDDB4638}"/>
              </a:ext>
            </a:extLst>
          </p:cNvPr>
          <p:cNvSpPr/>
          <p:nvPr/>
        </p:nvSpPr>
        <p:spPr>
          <a:xfrm>
            <a:off x="8091053" y="5574994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runc</a:t>
            </a:r>
            <a:endParaRPr lang="en-US" sz="1000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EBC9307-CC86-4C80-B64F-B701F92C2DA1}"/>
              </a:ext>
            </a:extLst>
          </p:cNvPr>
          <p:cNvSpPr/>
          <p:nvPr/>
        </p:nvSpPr>
        <p:spPr>
          <a:xfrm>
            <a:off x="8730373" y="5574994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runc</a:t>
            </a:r>
            <a:endParaRPr lang="en-US" sz="10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E5D6593-85E0-404E-8686-E70F6AF279BC}"/>
              </a:ext>
            </a:extLst>
          </p:cNvPr>
          <p:cNvSpPr/>
          <p:nvPr/>
        </p:nvSpPr>
        <p:spPr>
          <a:xfrm>
            <a:off x="9372662" y="5561380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runc</a:t>
            </a:r>
            <a:endParaRPr lang="en-US" sz="10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767A308-3152-4878-A706-B0085ED2E7F6}"/>
              </a:ext>
            </a:extLst>
          </p:cNvPr>
          <p:cNvSpPr/>
          <p:nvPr/>
        </p:nvSpPr>
        <p:spPr>
          <a:xfrm>
            <a:off x="9975265" y="5574994"/>
            <a:ext cx="471055" cy="755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runc</a:t>
            </a:r>
            <a:endParaRPr lang="en-US" sz="100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C80F833-62B7-4AD7-A1D4-809130991529}"/>
              </a:ext>
            </a:extLst>
          </p:cNvPr>
          <p:cNvSpPr/>
          <p:nvPr/>
        </p:nvSpPr>
        <p:spPr>
          <a:xfrm>
            <a:off x="10723410" y="5558578"/>
            <a:ext cx="471055" cy="755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2219CE-144E-4C23-875F-3FF46C75EC70}"/>
              </a:ext>
            </a:extLst>
          </p:cNvPr>
          <p:cNvSpPr/>
          <p:nvPr/>
        </p:nvSpPr>
        <p:spPr>
          <a:xfrm>
            <a:off x="8141157" y="5124290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0E65A61-86EB-459A-88DE-5FF6D642B5F3}"/>
              </a:ext>
            </a:extLst>
          </p:cNvPr>
          <p:cNvCxnSpPr/>
          <p:nvPr/>
        </p:nvCxnSpPr>
        <p:spPr>
          <a:xfrm flipV="1">
            <a:off x="8344357" y="5124290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AA9E1BC-A7F3-485D-BCC6-DBEEEDD2FCD5}"/>
              </a:ext>
            </a:extLst>
          </p:cNvPr>
          <p:cNvCxnSpPr>
            <a:endCxn id="54" idx="7"/>
          </p:cNvCxnSpPr>
          <p:nvPr/>
        </p:nvCxnSpPr>
        <p:spPr>
          <a:xfrm flipV="1">
            <a:off x="8344357" y="5178734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53DEB9F-0B39-4DB3-A726-D5581ACCA40B}"/>
              </a:ext>
            </a:extLst>
          </p:cNvPr>
          <p:cNvSpPr/>
          <p:nvPr/>
        </p:nvSpPr>
        <p:spPr>
          <a:xfrm>
            <a:off x="8761462" y="5119846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5A8FC46-44FC-414D-82D3-8F14064EB51A}"/>
              </a:ext>
            </a:extLst>
          </p:cNvPr>
          <p:cNvCxnSpPr/>
          <p:nvPr/>
        </p:nvCxnSpPr>
        <p:spPr>
          <a:xfrm flipV="1">
            <a:off x="8964662" y="5119846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E17D1A-51B1-4C2B-9180-D0FFD1D8FBF2}"/>
              </a:ext>
            </a:extLst>
          </p:cNvPr>
          <p:cNvCxnSpPr>
            <a:endCxn id="57" idx="7"/>
          </p:cNvCxnSpPr>
          <p:nvPr/>
        </p:nvCxnSpPr>
        <p:spPr>
          <a:xfrm flipV="1">
            <a:off x="8964662" y="5174290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6FAED2F-8687-4566-AD56-9720277D5546}"/>
              </a:ext>
            </a:extLst>
          </p:cNvPr>
          <p:cNvSpPr/>
          <p:nvPr/>
        </p:nvSpPr>
        <p:spPr>
          <a:xfrm>
            <a:off x="10019038" y="5127006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7B3C2CA-8EC5-45F2-8448-6D8F4781D0C9}"/>
              </a:ext>
            </a:extLst>
          </p:cNvPr>
          <p:cNvCxnSpPr/>
          <p:nvPr/>
        </p:nvCxnSpPr>
        <p:spPr>
          <a:xfrm flipV="1">
            <a:off x="10222238" y="5127006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71AC0DC-404D-47A6-AB22-C766D3E564E3}"/>
              </a:ext>
            </a:extLst>
          </p:cNvPr>
          <p:cNvCxnSpPr>
            <a:endCxn id="60" idx="7"/>
          </p:cNvCxnSpPr>
          <p:nvPr/>
        </p:nvCxnSpPr>
        <p:spPr>
          <a:xfrm flipV="1">
            <a:off x="10222238" y="5181450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E471B94-A971-45F0-8441-9424B5ECDF2D}"/>
              </a:ext>
            </a:extLst>
          </p:cNvPr>
          <p:cNvSpPr/>
          <p:nvPr/>
        </p:nvSpPr>
        <p:spPr>
          <a:xfrm>
            <a:off x="9421344" y="5118692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56AC2BE-7F2F-4906-ADFC-C25A1F271C21}"/>
              </a:ext>
            </a:extLst>
          </p:cNvPr>
          <p:cNvCxnSpPr/>
          <p:nvPr/>
        </p:nvCxnSpPr>
        <p:spPr>
          <a:xfrm flipV="1">
            <a:off x="9624544" y="5118692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530CFEC-5E61-48C3-8916-61D57CF8EE0A}"/>
              </a:ext>
            </a:extLst>
          </p:cNvPr>
          <p:cNvCxnSpPr>
            <a:endCxn id="63" idx="7"/>
          </p:cNvCxnSpPr>
          <p:nvPr/>
        </p:nvCxnSpPr>
        <p:spPr>
          <a:xfrm flipV="1">
            <a:off x="9624544" y="5173136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5A9DCB35-8C19-4A4A-B3F4-F38FE6CD0486}"/>
              </a:ext>
            </a:extLst>
          </p:cNvPr>
          <p:cNvSpPr/>
          <p:nvPr/>
        </p:nvSpPr>
        <p:spPr>
          <a:xfrm>
            <a:off x="10749232" y="5085692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121E995-8BA4-4173-8042-0B6E6313B8D8}"/>
              </a:ext>
            </a:extLst>
          </p:cNvPr>
          <p:cNvCxnSpPr/>
          <p:nvPr/>
        </p:nvCxnSpPr>
        <p:spPr>
          <a:xfrm flipV="1">
            <a:off x="10952432" y="5085692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FF16237-2835-48D1-A93D-CDFDA1AC9476}"/>
              </a:ext>
            </a:extLst>
          </p:cNvPr>
          <p:cNvCxnSpPr>
            <a:endCxn id="66" idx="7"/>
          </p:cNvCxnSpPr>
          <p:nvPr/>
        </p:nvCxnSpPr>
        <p:spPr>
          <a:xfrm flipV="1">
            <a:off x="10952432" y="5140136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04AAAD65-B5C2-41A5-BD86-48C6BBE9FD5C}"/>
              </a:ext>
            </a:extLst>
          </p:cNvPr>
          <p:cNvSpPr/>
          <p:nvPr/>
        </p:nvSpPr>
        <p:spPr>
          <a:xfrm>
            <a:off x="6937149" y="4477327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1C7D752-E11F-4405-AB6B-BF8B89DCFB08}"/>
              </a:ext>
            </a:extLst>
          </p:cNvPr>
          <p:cNvCxnSpPr/>
          <p:nvPr/>
        </p:nvCxnSpPr>
        <p:spPr>
          <a:xfrm flipV="1">
            <a:off x="7140349" y="4477327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C45416E-78D8-451B-926C-56683F8BD3AE}"/>
              </a:ext>
            </a:extLst>
          </p:cNvPr>
          <p:cNvCxnSpPr>
            <a:endCxn id="70" idx="7"/>
          </p:cNvCxnSpPr>
          <p:nvPr/>
        </p:nvCxnSpPr>
        <p:spPr>
          <a:xfrm flipV="1">
            <a:off x="7140349" y="4531771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08DEF69-4545-440E-9378-0EBA76AF6292}"/>
              </a:ext>
            </a:extLst>
          </p:cNvPr>
          <p:cNvSpPr/>
          <p:nvPr/>
        </p:nvSpPr>
        <p:spPr>
          <a:xfrm>
            <a:off x="6937149" y="6460517"/>
            <a:ext cx="378691" cy="3717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CA281DC-B02A-468D-89D4-881633178BE6}"/>
              </a:ext>
            </a:extLst>
          </p:cNvPr>
          <p:cNvCxnSpPr/>
          <p:nvPr/>
        </p:nvCxnSpPr>
        <p:spPr>
          <a:xfrm flipV="1">
            <a:off x="7140349" y="6460517"/>
            <a:ext cx="0" cy="184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1643EF-43B0-4B28-970C-59789E5CB9ED}"/>
              </a:ext>
            </a:extLst>
          </p:cNvPr>
          <p:cNvCxnSpPr>
            <a:endCxn id="73" idx="7"/>
          </p:cNvCxnSpPr>
          <p:nvPr/>
        </p:nvCxnSpPr>
        <p:spPr>
          <a:xfrm flipV="1">
            <a:off x="7140349" y="6514961"/>
            <a:ext cx="120033" cy="130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0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9450-82BD-4E18-AF5C-26E301E8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PTP_KVM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189B4-4648-4D3E-A3C2-99E5C591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653554-2C7A-451C-B496-F89BE30B7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461" y="1353918"/>
            <a:ext cx="6843234" cy="4575959"/>
          </a:xfrm>
        </p:spPr>
      </p:pic>
    </p:spTree>
    <p:extLst>
      <p:ext uri="{BB962C8B-B14F-4D97-AF65-F5344CB8AC3E}">
        <p14:creationId xmlns:p14="http://schemas.microsoft.com/office/powerpoint/2010/main" val="322942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BC56-1A88-4556-8DE9-F7A08DE4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PTP_KVM in kata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02904-D285-4554-AE91-1855AE8E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405FEA-DE7C-4F5A-AADD-E4E9F73E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61" y="1034473"/>
            <a:ext cx="9955278" cy="56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218CBC-E72B-47C6-9E85-3606492472CF}"/>
              </a:ext>
            </a:extLst>
          </p:cNvPr>
          <p:cNvSpPr/>
          <p:nvPr/>
        </p:nvSpPr>
        <p:spPr>
          <a:xfrm>
            <a:off x="8497454" y="4710546"/>
            <a:ext cx="1089891" cy="2216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ptp_kvm.ko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B1E1E-2BD8-4543-942D-368F75AAF292}"/>
              </a:ext>
            </a:extLst>
          </p:cNvPr>
          <p:cNvSpPr/>
          <p:nvPr/>
        </p:nvSpPr>
        <p:spPr>
          <a:xfrm>
            <a:off x="8700656" y="4378037"/>
            <a:ext cx="886690" cy="29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/dev/ptp0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D1A86-A09D-48DC-BA9A-F6779DE406BB}"/>
              </a:ext>
            </a:extLst>
          </p:cNvPr>
          <p:cNvSpPr/>
          <p:nvPr/>
        </p:nvSpPr>
        <p:spPr>
          <a:xfrm>
            <a:off x="8700656" y="4064000"/>
            <a:ext cx="886689" cy="277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chronyd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F0B40-60F7-4041-8551-B6D51F7D80A1}"/>
              </a:ext>
            </a:extLst>
          </p:cNvPr>
          <p:cNvSpPr/>
          <p:nvPr/>
        </p:nvSpPr>
        <p:spPr>
          <a:xfrm>
            <a:off x="6373640" y="6111089"/>
            <a:ext cx="4617267" cy="516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kernel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8D6FF4-F071-4607-BAF3-9003642B8818}"/>
              </a:ext>
            </a:extLst>
          </p:cNvPr>
          <p:cNvCxnSpPr/>
          <p:nvPr/>
        </p:nvCxnSpPr>
        <p:spPr>
          <a:xfrm>
            <a:off x="9316016" y="4932219"/>
            <a:ext cx="0" cy="131467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7D91FF-43D3-4291-A22E-81E6BBACD7F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9042400" y="4932219"/>
            <a:ext cx="0" cy="117887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DFA6-B128-40AF-99C6-C60106CD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PTP_KVM status in kata for arm64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6D12-2B56-497C-B65C-BF002B0AF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this feature, both guest kernel in kata and host kernel need to apply a patch.</a:t>
            </a:r>
          </a:p>
          <a:p>
            <a:r>
              <a:rPr lang="en-US" dirty="0"/>
              <a:t>It is ready to use PTP_KVM for kata part.</a:t>
            </a:r>
          </a:p>
          <a:p>
            <a:r>
              <a:rPr lang="en-US" dirty="0"/>
              <a:t>You need to apply a patch to your host kernel (v4.19-v5.0) before use it.</a:t>
            </a:r>
          </a:p>
          <a:p>
            <a:pPr lvl="1"/>
            <a:r>
              <a:rPr lang="en-US" dirty="0"/>
              <a:t>Find the patch in [1]</a:t>
            </a:r>
          </a:p>
          <a:p>
            <a:r>
              <a:rPr lang="en-US" dirty="0"/>
              <a:t>PTP_KVM enablement for kernel on arm64 is ongoing. See [2]</a:t>
            </a:r>
          </a:p>
          <a:p>
            <a:pPr lvl="1"/>
            <a:endParaRPr lang="en-US" dirty="0"/>
          </a:p>
          <a:p>
            <a:pPr marL="414655" lvl="1" indent="0">
              <a:buNone/>
            </a:pPr>
            <a:r>
              <a:rPr lang="en-US" dirty="0">
                <a:hlinkClick r:id="rId2"/>
              </a:rPr>
              <a:t>[1] https://github.com/kata-containers/packaging/blob/master/kernel/patches/4.19.x/0001-4.19-enable-ptp_kvm-for-arm64-in-kata.patch</a:t>
            </a:r>
            <a:endParaRPr lang="en-US" dirty="0"/>
          </a:p>
          <a:p>
            <a:pPr marL="414655" lvl="1" indent="0">
              <a:buNone/>
            </a:pPr>
            <a:r>
              <a:rPr lang="en-US" dirty="0"/>
              <a:t>[2]</a:t>
            </a:r>
            <a:r>
              <a:rPr lang="en-US" dirty="0">
                <a:hlinkClick r:id="rId3"/>
              </a:rPr>
              <a:t> https://patchwork.kernel.org/cover/11208961/</a:t>
            </a:r>
            <a:endParaRPr lang="en-US" dirty="0"/>
          </a:p>
          <a:p>
            <a:pPr marL="414655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D2FF8-7DC1-4D1A-994D-7AA87433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4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C3AA-F4E7-4EED-AF32-0975C1FE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data for PTP_KVM in kata for arm64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9E746-4595-41C3-BEEA-FE47F7ED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31217-15DB-4360-AB49-DD3C6747B11E}"/>
              </a:ext>
            </a:extLst>
          </p:cNvPr>
          <p:cNvSpPr txBox="1"/>
          <p:nvPr/>
        </p:nvSpPr>
        <p:spPr>
          <a:xfrm>
            <a:off x="724276" y="4156679"/>
            <a:ext cx="4182701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Time sync data using </a:t>
            </a:r>
            <a:r>
              <a:rPr lang="en-US" sz="2100" dirty="0" err="1">
                <a:solidFill>
                  <a:schemeClr val="tx2"/>
                </a:solidFill>
                <a:latin typeface="+mn-lt"/>
                <a:ea typeface="+mn-ea"/>
              </a:rPr>
              <a:t>k</a:t>
            </a:r>
            <a:r>
              <a:rPr lang="en-US" sz="21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vm_ptp</a:t>
            </a: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in kata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A660C32-2CF9-4AD0-9E2F-A55B6A051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0" y="2108572"/>
            <a:ext cx="6751196" cy="1548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CE107-A205-46FF-B5EF-B8ED0E44E990}"/>
              </a:ext>
            </a:extLst>
          </p:cNvPr>
          <p:cNvSpPr txBox="1"/>
          <p:nvPr/>
        </p:nvSpPr>
        <p:spPr>
          <a:xfrm>
            <a:off x="724277" y="1530036"/>
            <a:ext cx="3666654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Time sync data using </a:t>
            </a: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NTP in kata 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2DE3D7C-AAFB-42C6-8734-BA6C4C6E57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08"/>
          <a:stretch/>
        </p:blipFill>
        <p:spPr>
          <a:xfrm>
            <a:off x="587520" y="4680641"/>
            <a:ext cx="6716169" cy="16990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8A5AC-CF08-42B9-8DFE-790C5380E6C7}"/>
              </a:ext>
            </a:extLst>
          </p:cNvPr>
          <p:cNvSpPr/>
          <p:nvPr/>
        </p:nvSpPr>
        <p:spPr>
          <a:xfrm>
            <a:off x="4840428" y="1964266"/>
            <a:ext cx="1873833" cy="1845177"/>
          </a:xfrm>
          <a:prstGeom prst="rect">
            <a:avLst/>
          </a:pr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06929"/>
                      <a:gd name="connsiteY0" fmla="*/ 0 h 2393530"/>
                      <a:gd name="connsiteX1" fmla="*/ 481663 w 2006929"/>
                      <a:gd name="connsiteY1" fmla="*/ 0 h 2393530"/>
                      <a:gd name="connsiteX2" fmla="*/ 923187 w 2006929"/>
                      <a:gd name="connsiteY2" fmla="*/ 0 h 2393530"/>
                      <a:gd name="connsiteX3" fmla="*/ 1465058 w 2006929"/>
                      <a:gd name="connsiteY3" fmla="*/ 0 h 2393530"/>
                      <a:gd name="connsiteX4" fmla="*/ 2006929 w 2006929"/>
                      <a:gd name="connsiteY4" fmla="*/ 0 h 2393530"/>
                      <a:gd name="connsiteX5" fmla="*/ 2006929 w 2006929"/>
                      <a:gd name="connsiteY5" fmla="*/ 574447 h 2393530"/>
                      <a:gd name="connsiteX6" fmla="*/ 2006929 w 2006929"/>
                      <a:gd name="connsiteY6" fmla="*/ 1124959 h 2393530"/>
                      <a:gd name="connsiteX7" fmla="*/ 2006929 w 2006929"/>
                      <a:gd name="connsiteY7" fmla="*/ 1723342 h 2393530"/>
                      <a:gd name="connsiteX8" fmla="*/ 2006929 w 2006929"/>
                      <a:gd name="connsiteY8" fmla="*/ 2393530 h 2393530"/>
                      <a:gd name="connsiteX9" fmla="*/ 1545335 w 2006929"/>
                      <a:gd name="connsiteY9" fmla="*/ 2393530 h 2393530"/>
                      <a:gd name="connsiteX10" fmla="*/ 1043603 w 2006929"/>
                      <a:gd name="connsiteY10" fmla="*/ 2393530 h 2393530"/>
                      <a:gd name="connsiteX11" fmla="*/ 541871 w 2006929"/>
                      <a:gd name="connsiteY11" fmla="*/ 2393530 h 2393530"/>
                      <a:gd name="connsiteX12" fmla="*/ 0 w 2006929"/>
                      <a:gd name="connsiteY12" fmla="*/ 2393530 h 2393530"/>
                      <a:gd name="connsiteX13" fmla="*/ 0 w 2006929"/>
                      <a:gd name="connsiteY13" fmla="*/ 1747277 h 2393530"/>
                      <a:gd name="connsiteX14" fmla="*/ 0 w 2006929"/>
                      <a:gd name="connsiteY14" fmla="*/ 1101024 h 2393530"/>
                      <a:gd name="connsiteX15" fmla="*/ 0 w 2006929"/>
                      <a:gd name="connsiteY15" fmla="*/ 0 h 2393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06929" h="2393530" extrusionOk="0">
                        <a:moveTo>
                          <a:pt x="0" y="0"/>
                        </a:moveTo>
                        <a:cubicBezTo>
                          <a:pt x="232841" y="-48155"/>
                          <a:pt x="332463" y="1809"/>
                          <a:pt x="481663" y="0"/>
                        </a:cubicBezTo>
                        <a:cubicBezTo>
                          <a:pt x="630863" y="-1809"/>
                          <a:pt x="713565" y="7064"/>
                          <a:pt x="923187" y="0"/>
                        </a:cubicBezTo>
                        <a:cubicBezTo>
                          <a:pt x="1132809" y="-7064"/>
                          <a:pt x="1222906" y="30232"/>
                          <a:pt x="1465058" y="0"/>
                        </a:cubicBezTo>
                        <a:cubicBezTo>
                          <a:pt x="1707210" y="-30232"/>
                          <a:pt x="1831323" y="25792"/>
                          <a:pt x="2006929" y="0"/>
                        </a:cubicBezTo>
                        <a:cubicBezTo>
                          <a:pt x="2012659" y="234607"/>
                          <a:pt x="1980637" y="339449"/>
                          <a:pt x="2006929" y="574447"/>
                        </a:cubicBezTo>
                        <a:cubicBezTo>
                          <a:pt x="2033221" y="809445"/>
                          <a:pt x="2004630" y="924104"/>
                          <a:pt x="2006929" y="1124959"/>
                        </a:cubicBezTo>
                        <a:cubicBezTo>
                          <a:pt x="2009228" y="1325814"/>
                          <a:pt x="1956213" y="1492211"/>
                          <a:pt x="2006929" y="1723342"/>
                        </a:cubicBezTo>
                        <a:cubicBezTo>
                          <a:pt x="2057645" y="1954473"/>
                          <a:pt x="1933198" y="2171209"/>
                          <a:pt x="2006929" y="2393530"/>
                        </a:cubicBezTo>
                        <a:cubicBezTo>
                          <a:pt x="1875902" y="2402215"/>
                          <a:pt x="1749733" y="2382870"/>
                          <a:pt x="1545335" y="2393530"/>
                        </a:cubicBezTo>
                        <a:cubicBezTo>
                          <a:pt x="1340937" y="2404190"/>
                          <a:pt x="1287336" y="2370612"/>
                          <a:pt x="1043603" y="2393530"/>
                        </a:cubicBezTo>
                        <a:cubicBezTo>
                          <a:pt x="799870" y="2416448"/>
                          <a:pt x="660909" y="2377518"/>
                          <a:pt x="541871" y="2393530"/>
                        </a:cubicBezTo>
                        <a:cubicBezTo>
                          <a:pt x="422833" y="2409542"/>
                          <a:pt x="196030" y="2357905"/>
                          <a:pt x="0" y="2393530"/>
                        </a:cubicBezTo>
                        <a:cubicBezTo>
                          <a:pt x="-23492" y="2095116"/>
                          <a:pt x="39982" y="2003669"/>
                          <a:pt x="0" y="1747277"/>
                        </a:cubicBezTo>
                        <a:cubicBezTo>
                          <a:pt x="-39982" y="1490885"/>
                          <a:pt x="44202" y="1309761"/>
                          <a:pt x="0" y="1101024"/>
                        </a:cubicBezTo>
                        <a:cubicBezTo>
                          <a:pt x="-44202" y="892287"/>
                          <a:pt x="10359" y="2260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4DC979-3D59-48C0-9A27-CA2A65802272}"/>
              </a:ext>
            </a:extLst>
          </p:cNvPr>
          <p:cNvSpPr/>
          <p:nvPr/>
        </p:nvSpPr>
        <p:spPr>
          <a:xfrm>
            <a:off x="4840428" y="4447528"/>
            <a:ext cx="1940382" cy="2139539"/>
          </a:xfrm>
          <a:prstGeom prst="rect">
            <a:avLst/>
          </a:pr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06929"/>
                      <a:gd name="connsiteY0" fmla="*/ 0 h 2393530"/>
                      <a:gd name="connsiteX1" fmla="*/ 481663 w 2006929"/>
                      <a:gd name="connsiteY1" fmla="*/ 0 h 2393530"/>
                      <a:gd name="connsiteX2" fmla="*/ 923187 w 2006929"/>
                      <a:gd name="connsiteY2" fmla="*/ 0 h 2393530"/>
                      <a:gd name="connsiteX3" fmla="*/ 1465058 w 2006929"/>
                      <a:gd name="connsiteY3" fmla="*/ 0 h 2393530"/>
                      <a:gd name="connsiteX4" fmla="*/ 2006929 w 2006929"/>
                      <a:gd name="connsiteY4" fmla="*/ 0 h 2393530"/>
                      <a:gd name="connsiteX5" fmla="*/ 2006929 w 2006929"/>
                      <a:gd name="connsiteY5" fmla="*/ 574447 h 2393530"/>
                      <a:gd name="connsiteX6" fmla="*/ 2006929 w 2006929"/>
                      <a:gd name="connsiteY6" fmla="*/ 1124959 h 2393530"/>
                      <a:gd name="connsiteX7" fmla="*/ 2006929 w 2006929"/>
                      <a:gd name="connsiteY7" fmla="*/ 1723342 h 2393530"/>
                      <a:gd name="connsiteX8" fmla="*/ 2006929 w 2006929"/>
                      <a:gd name="connsiteY8" fmla="*/ 2393530 h 2393530"/>
                      <a:gd name="connsiteX9" fmla="*/ 1545335 w 2006929"/>
                      <a:gd name="connsiteY9" fmla="*/ 2393530 h 2393530"/>
                      <a:gd name="connsiteX10" fmla="*/ 1043603 w 2006929"/>
                      <a:gd name="connsiteY10" fmla="*/ 2393530 h 2393530"/>
                      <a:gd name="connsiteX11" fmla="*/ 541871 w 2006929"/>
                      <a:gd name="connsiteY11" fmla="*/ 2393530 h 2393530"/>
                      <a:gd name="connsiteX12" fmla="*/ 0 w 2006929"/>
                      <a:gd name="connsiteY12" fmla="*/ 2393530 h 2393530"/>
                      <a:gd name="connsiteX13" fmla="*/ 0 w 2006929"/>
                      <a:gd name="connsiteY13" fmla="*/ 1747277 h 2393530"/>
                      <a:gd name="connsiteX14" fmla="*/ 0 w 2006929"/>
                      <a:gd name="connsiteY14" fmla="*/ 1101024 h 2393530"/>
                      <a:gd name="connsiteX15" fmla="*/ 0 w 2006929"/>
                      <a:gd name="connsiteY15" fmla="*/ 0 h 2393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06929" h="2393530" extrusionOk="0">
                        <a:moveTo>
                          <a:pt x="0" y="0"/>
                        </a:moveTo>
                        <a:cubicBezTo>
                          <a:pt x="232841" y="-48155"/>
                          <a:pt x="332463" y="1809"/>
                          <a:pt x="481663" y="0"/>
                        </a:cubicBezTo>
                        <a:cubicBezTo>
                          <a:pt x="630863" y="-1809"/>
                          <a:pt x="713565" y="7064"/>
                          <a:pt x="923187" y="0"/>
                        </a:cubicBezTo>
                        <a:cubicBezTo>
                          <a:pt x="1132809" y="-7064"/>
                          <a:pt x="1222906" y="30232"/>
                          <a:pt x="1465058" y="0"/>
                        </a:cubicBezTo>
                        <a:cubicBezTo>
                          <a:pt x="1707210" y="-30232"/>
                          <a:pt x="1831323" y="25792"/>
                          <a:pt x="2006929" y="0"/>
                        </a:cubicBezTo>
                        <a:cubicBezTo>
                          <a:pt x="2012659" y="234607"/>
                          <a:pt x="1980637" y="339449"/>
                          <a:pt x="2006929" y="574447"/>
                        </a:cubicBezTo>
                        <a:cubicBezTo>
                          <a:pt x="2033221" y="809445"/>
                          <a:pt x="2004630" y="924104"/>
                          <a:pt x="2006929" y="1124959"/>
                        </a:cubicBezTo>
                        <a:cubicBezTo>
                          <a:pt x="2009228" y="1325814"/>
                          <a:pt x="1956213" y="1492211"/>
                          <a:pt x="2006929" y="1723342"/>
                        </a:cubicBezTo>
                        <a:cubicBezTo>
                          <a:pt x="2057645" y="1954473"/>
                          <a:pt x="1933198" y="2171209"/>
                          <a:pt x="2006929" y="2393530"/>
                        </a:cubicBezTo>
                        <a:cubicBezTo>
                          <a:pt x="1875902" y="2402215"/>
                          <a:pt x="1749733" y="2382870"/>
                          <a:pt x="1545335" y="2393530"/>
                        </a:cubicBezTo>
                        <a:cubicBezTo>
                          <a:pt x="1340937" y="2404190"/>
                          <a:pt x="1287336" y="2370612"/>
                          <a:pt x="1043603" y="2393530"/>
                        </a:cubicBezTo>
                        <a:cubicBezTo>
                          <a:pt x="799870" y="2416448"/>
                          <a:pt x="660909" y="2377518"/>
                          <a:pt x="541871" y="2393530"/>
                        </a:cubicBezTo>
                        <a:cubicBezTo>
                          <a:pt x="422833" y="2409542"/>
                          <a:pt x="196030" y="2357905"/>
                          <a:pt x="0" y="2393530"/>
                        </a:cubicBezTo>
                        <a:cubicBezTo>
                          <a:pt x="-23492" y="2095116"/>
                          <a:pt x="39982" y="2003669"/>
                          <a:pt x="0" y="1747277"/>
                        </a:cubicBezTo>
                        <a:cubicBezTo>
                          <a:pt x="-39982" y="1490885"/>
                          <a:pt x="44202" y="1309761"/>
                          <a:pt x="0" y="1101024"/>
                        </a:cubicBezTo>
                        <a:cubicBezTo>
                          <a:pt x="-44202" y="892287"/>
                          <a:pt x="10359" y="2260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9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9AF9-1E2A-40C1-9EF0-AF94A00B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4FE8-7F02-47C2-93A8-F1496723E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Virtio</a:t>
            </a:r>
            <a:r>
              <a:rPr lang="en-US" dirty="0"/>
              <a:t>-fs</a:t>
            </a:r>
          </a:p>
          <a:p>
            <a:pPr lvl="1"/>
            <a:r>
              <a:rPr lang="en-US" dirty="0"/>
              <a:t>A shared file system that lets virtual machines access a directory tree on the host. Unlike existing approaches, it is designed to offer local file system semantics and performance.</a:t>
            </a:r>
            <a:endParaRPr lang="en-US" altLang="zh-CN" dirty="0"/>
          </a:p>
          <a:p>
            <a:pPr lvl="1"/>
            <a:r>
              <a:rPr lang="en-US" altLang="zh-CN" dirty="0"/>
              <a:t>internal tests show it will significantly improve the file system performance in kata for arm64 compare with 9p.</a:t>
            </a:r>
          </a:p>
          <a:p>
            <a:pPr lvl="1"/>
            <a:r>
              <a:rPr lang="en-US" altLang="zh-CN" dirty="0"/>
              <a:t>Not yet ready for kata community.</a:t>
            </a: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7AE4B-9986-475B-9537-F7512D65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C23-66AE-4896-B656-F6930F924A4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E74E67-1601-4ECA-9A2A-20DEE43C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42" y="2587809"/>
            <a:ext cx="4290034" cy="3265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1B51A-92B6-4BD2-81C5-88710F67C5CA}"/>
              </a:ext>
            </a:extLst>
          </p:cNvPr>
          <p:cNvSpPr txBox="1"/>
          <p:nvPr/>
        </p:nvSpPr>
        <p:spPr>
          <a:xfrm>
            <a:off x="7550590" y="5852255"/>
            <a:ext cx="2915216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https://virtio-fs.gitlab.io/design.html</a:t>
            </a:r>
            <a:endParaRPr lang="en-US" sz="1200" kern="1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8084727"/>
      </p:ext>
    </p:extLst>
  </p:cSld>
  <p:clrMapOvr>
    <a:masterClrMapping/>
  </p:clrMapOvr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" id="{8CE823C3-F31A-D14A-9E27-E9A0885B8FCD}" vid="{CE7EA357-F2F1-1444-8AA4-D862AA553F03}"/>
    </a:ext>
  </a:extLst>
</a:theme>
</file>

<file path=ppt/theme/theme2.xml><?xml version="1.0" encoding="utf-8"?>
<a:theme xmlns:a="http://schemas.openxmlformats.org/drawingml/2006/main" name="1_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" id="{8CE823C3-F31A-D14A-9E27-E9A0885B8FCD}" vid="{CE7EA357-F2F1-1444-8AA4-D862AA553F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61D4E06-5D3F-4994-A4A7-4BA626FA722D}">
  <ds:schemaRefs>
    <ds:schemaRef ds:uri="c0950e01-db07-4e41-9c32-b7a8e9fccc9b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sharepoint/v3/fields"/>
    <ds:schemaRef ds:uri="f2ad5090-61a8-4b8c-ab70-68f4ff4d193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Arm_Limited_2019</Template>
  <TotalTime>0</TotalTime>
  <Words>536</Words>
  <Application>Microsoft Office PowerPoint</Application>
  <PresentationFormat>Widescreen</PresentationFormat>
  <Paragraphs>104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Arm_PPT_Public</vt:lpstr>
      <vt:lpstr>1_Arm_PPT_Public</vt:lpstr>
      <vt:lpstr>PowerPoint Presentation</vt:lpstr>
      <vt:lpstr>Kata-container</vt:lpstr>
      <vt:lpstr>Agenda</vt:lpstr>
      <vt:lpstr>PTP_KVM</vt:lpstr>
      <vt:lpstr>PTP_KVM inside</vt:lpstr>
      <vt:lpstr>PTP_KVM in kata</vt:lpstr>
      <vt:lpstr>PTP_KVM status in kata for arm64</vt:lpstr>
      <vt:lpstr>Test data for PTP_KVM in kata for arm64</vt:lpstr>
      <vt:lpstr>Status update</vt:lpstr>
      <vt:lpstr>Status update</vt:lpstr>
      <vt:lpstr>Next steps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/>
  <cp:revision>432</cp:revision>
  <dcterms:created xsi:type="dcterms:W3CDTF">2019-04-10T09:29:50Z</dcterms:created>
  <dcterms:modified xsi:type="dcterms:W3CDTF">2019-11-05T04:35:00Z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