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388" r:id="rId2"/>
    <p:sldId id="269" r:id="rId3"/>
    <p:sldId id="399" r:id="rId4"/>
    <p:sldId id="397" r:id="rId5"/>
    <p:sldId id="398" r:id="rId6"/>
    <p:sldId id="258" r:id="rId7"/>
    <p:sldId id="259" r:id="rId8"/>
    <p:sldId id="400" r:id="rId9"/>
    <p:sldId id="401" r:id="rId10"/>
    <p:sldId id="402" r:id="rId11"/>
    <p:sldId id="403" r:id="rId12"/>
    <p:sldId id="407" r:id="rId13"/>
    <p:sldId id="404" r:id="rId14"/>
    <p:sldId id="405" r:id="rId15"/>
    <p:sldId id="406" r:id="rId16"/>
    <p:sldId id="396" r:id="rId17"/>
  </p:sldIdLst>
  <p:sldSz cx="12192000" cy="6858000"/>
  <p:notesSz cx="6858000" cy="9144000"/>
  <p:embeddedFontLst>
    <p:embeddedFont>
      <p:font typeface="Ericsson Hilda" panose="00000500000000000000" pitchFamily="2" charset="0"/>
      <p:regular r:id="rId20"/>
      <p:bold r:id="rId21"/>
    </p:embeddedFont>
    <p:embeddedFont>
      <p:font typeface="Ericsson Hilda Light" panose="00000400000000000000" pitchFamily="2" charset="0"/>
      <p:regular r:id="rId22"/>
    </p:embeddedFont>
    <p:embeddedFont>
      <p:font typeface="Ericsson Technical Icons" panose="00000500000000000000" pitchFamily="2" charset="0"/>
      <p:regular r:id="rId23"/>
    </p:embeddedFont>
    <p:embeddedFont>
      <p:font typeface="Hilda Alfa" panose="020B0604020202020204" charset="0"/>
      <p:regular r:id="rId24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2424"/>
    <a:srgbClr val="7676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7A16D4-B2BE-4D84-89FA-439CDF345752}" v="94" dt="2019-11-05T09:06:36.5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8" autoAdjust="0"/>
    <p:restoredTop sz="93284" autoAdjust="0"/>
  </p:normalViewPr>
  <p:slideViewPr>
    <p:cSldViewPr snapToGrid="0" snapToObjects="1" showGuides="1">
      <p:cViewPr varScale="1">
        <p:scale>
          <a:sx n="67" d="100"/>
          <a:sy n="67" d="100"/>
        </p:scale>
        <p:origin x="5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adeepKumar KS" userId="faebddb6-5574-4967-823e-4a5a8cb2e633" providerId="ADAL" clId="{26AC9CD9-8804-40E3-BA82-E0CE97A761DE}"/>
    <pc:docChg chg="undo redo custSel addSld delSld modSld">
      <pc:chgData name="PradeepKumar KS" userId="faebddb6-5574-4967-823e-4a5a8cb2e633" providerId="ADAL" clId="{26AC9CD9-8804-40E3-BA82-E0CE97A761DE}" dt="2019-10-31T10:40:40.085" v="2002" actId="14100"/>
      <pc:docMkLst>
        <pc:docMk/>
      </pc:docMkLst>
      <pc:sldChg chg="modSp">
        <pc:chgData name="PradeepKumar KS" userId="faebddb6-5574-4967-823e-4a5a8cb2e633" providerId="ADAL" clId="{26AC9CD9-8804-40E3-BA82-E0CE97A761DE}" dt="2019-10-31T10:18:41.873" v="1550" actId="20577"/>
        <pc:sldMkLst>
          <pc:docMk/>
          <pc:sldMk cId="3197411155" sldId="269"/>
        </pc:sldMkLst>
        <pc:spChg chg="mod">
          <ac:chgData name="PradeepKumar KS" userId="faebddb6-5574-4967-823e-4a5a8cb2e633" providerId="ADAL" clId="{26AC9CD9-8804-40E3-BA82-E0CE97A761DE}" dt="2019-10-31T10:18:41.873" v="1550" actId="20577"/>
          <ac:spMkLst>
            <pc:docMk/>
            <pc:sldMk cId="3197411155" sldId="269"/>
            <ac:spMk id="3" creationId="{FAC8223F-8EF3-4A0D-92A2-73391DA384E1}"/>
          </ac:spMkLst>
        </pc:spChg>
      </pc:sldChg>
      <pc:sldChg chg="modSp">
        <pc:chgData name="PradeepKumar KS" userId="faebddb6-5574-4967-823e-4a5a8cb2e633" providerId="ADAL" clId="{26AC9CD9-8804-40E3-BA82-E0CE97A761DE}" dt="2019-10-31T10:13:24.256" v="1538" actId="20577"/>
        <pc:sldMkLst>
          <pc:docMk/>
          <pc:sldMk cId="1593235462" sldId="388"/>
        </pc:sldMkLst>
        <pc:spChg chg="mod">
          <ac:chgData name="PradeepKumar KS" userId="faebddb6-5574-4967-823e-4a5a8cb2e633" providerId="ADAL" clId="{26AC9CD9-8804-40E3-BA82-E0CE97A761DE}" dt="2019-10-29T17:41:39.043" v="105" actId="20577"/>
          <ac:spMkLst>
            <pc:docMk/>
            <pc:sldMk cId="1593235462" sldId="388"/>
            <ac:spMk id="10" creationId="{332941F2-40BB-4657-A32E-DC3E6E1C5043}"/>
          </ac:spMkLst>
        </pc:spChg>
        <pc:spChg chg="mod">
          <ac:chgData name="PradeepKumar KS" userId="faebddb6-5574-4967-823e-4a5a8cb2e633" providerId="ADAL" clId="{26AC9CD9-8804-40E3-BA82-E0CE97A761DE}" dt="2019-10-31T10:13:24.256" v="1538" actId="20577"/>
          <ac:spMkLst>
            <pc:docMk/>
            <pc:sldMk cId="1593235462" sldId="388"/>
            <ac:spMk id="11" creationId="{7CC8D963-1B20-4D72-8324-45DC39D3AF30}"/>
          </ac:spMkLst>
        </pc:spChg>
      </pc:sldChg>
    </pc:docChg>
  </pc:docChgLst>
  <pc:docChgLst>
    <pc:chgData name="PradeepKumar KS" userId="faebddb6-5574-4967-823e-4a5a8cb2e633" providerId="ADAL" clId="{417A16D4-B2BE-4D84-89FA-439CDF345752}"/>
    <pc:docChg chg="undo redo custSel addSld delSld modSld sldOrd">
      <pc:chgData name="PradeepKumar KS" userId="faebddb6-5574-4967-823e-4a5a8cb2e633" providerId="ADAL" clId="{417A16D4-B2BE-4D84-89FA-439CDF345752}" dt="2019-11-05T09:06:42.813" v="1677" actId="1076"/>
      <pc:docMkLst>
        <pc:docMk/>
      </pc:docMkLst>
      <pc:sldChg chg="addSp modSp add">
        <pc:chgData name="PradeepKumar KS" userId="faebddb6-5574-4967-823e-4a5a8cb2e633" providerId="ADAL" clId="{417A16D4-B2BE-4D84-89FA-439CDF345752}" dt="2019-11-05T08:29:18.587" v="1065" actId="167"/>
        <pc:sldMkLst>
          <pc:docMk/>
          <pc:sldMk cId="2657173398" sldId="258"/>
        </pc:sldMkLst>
        <pc:spChg chg="mod">
          <ac:chgData name="PradeepKumar KS" userId="faebddb6-5574-4967-823e-4a5a8cb2e633" providerId="ADAL" clId="{417A16D4-B2BE-4D84-89FA-439CDF345752}" dt="2019-10-31T16:03:20.444" v="639" actId="1036"/>
          <ac:spMkLst>
            <pc:docMk/>
            <pc:sldMk cId="2657173398" sldId="258"/>
            <ac:spMk id="53" creationId="{8D9C038F-9A13-9243-889F-672C20790500}"/>
          </ac:spMkLst>
        </pc:spChg>
        <pc:spChg chg="mod">
          <ac:chgData name="PradeepKumar KS" userId="faebddb6-5574-4967-823e-4a5a8cb2e633" providerId="ADAL" clId="{417A16D4-B2BE-4D84-89FA-439CDF345752}" dt="2019-10-31T16:03:20.444" v="639" actId="1036"/>
          <ac:spMkLst>
            <pc:docMk/>
            <pc:sldMk cId="2657173398" sldId="258"/>
            <ac:spMk id="54" creationId="{46814BEE-41C8-6946-B08F-BD58B69A5C2D}"/>
          </ac:spMkLst>
        </pc:spChg>
        <pc:spChg chg="mod">
          <ac:chgData name="PradeepKumar KS" userId="faebddb6-5574-4967-823e-4a5a8cb2e633" providerId="ADAL" clId="{417A16D4-B2BE-4D84-89FA-439CDF345752}" dt="2019-10-31T16:03:20.444" v="639" actId="1036"/>
          <ac:spMkLst>
            <pc:docMk/>
            <pc:sldMk cId="2657173398" sldId="258"/>
            <ac:spMk id="55" creationId="{A648D5D3-DDD4-1A4B-8C06-C4A07B7A3A6A}"/>
          </ac:spMkLst>
        </pc:spChg>
        <pc:spChg chg="mod">
          <ac:chgData name="PradeepKumar KS" userId="faebddb6-5574-4967-823e-4a5a8cb2e633" providerId="ADAL" clId="{417A16D4-B2BE-4D84-89FA-439CDF345752}" dt="2019-10-31T16:03:20.444" v="639" actId="1036"/>
          <ac:spMkLst>
            <pc:docMk/>
            <pc:sldMk cId="2657173398" sldId="258"/>
            <ac:spMk id="56" creationId="{8192782C-A55F-544C-B6C2-6DB469BEE28D}"/>
          </ac:spMkLst>
        </pc:spChg>
        <pc:spChg chg="mod">
          <ac:chgData name="PradeepKumar KS" userId="faebddb6-5574-4967-823e-4a5a8cb2e633" providerId="ADAL" clId="{417A16D4-B2BE-4D84-89FA-439CDF345752}" dt="2019-10-31T16:03:20.444" v="639" actId="1036"/>
          <ac:spMkLst>
            <pc:docMk/>
            <pc:sldMk cId="2657173398" sldId="258"/>
            <ac:spMk id="57" creationId="{303E9FCD-5A6D-F446-A59E-1A085C387F0E}"/>
          </ac:spMkLst>
        </pc:spChg>
        <pc:spChg chg="mod">
          <ac:chgData name="PradeepKumar KS" userId="faebddb6-5574-4967-823e-4a5a8cb2e633" providerId="ADAL" clId="{417A16D4-B2BE-4D84-89FA-439CDF345752}" dt="2019-10-31T16:03:20.444" v="639" actId="1036"/>
          <ac:spMkLst>
            <pc:docMk/>
            <pc:sldMk cId="2657173398" sldId="258"/>
            <ac:spMk id="58" creationId="{983DE640-DC84-C746-9A61-D634CA527FB4}"/>
          </ac:spMkLst>
        </pc:spChg>
        <pc:spChg chg="mod">
          <ac:chgData name="PradeepKumar KS" userId="faebddb6-5574-4967-823e-4a5a8cb2e633" providerId="ADAL" clId="{417A16D4-B2BE-4D84-89FA-439CDF345752}" dt="2019-10-31T16:03:20.444" v="639" actId="1036"/>
          <ac:spMkLst>
            <pc:docMk/>
            <pc:sldMk cId="2657173398" sldId="258"/>
            <ac:spMk id="59" creationId="{34A5DD2B-DDED-7740-A786-CE5B3FB253B5}"/>
          </ac:spMkLst>
        </pc:spChg>
        <pc:spChg chg="mod">
          <ac:chgData name="PradeepKumar KS" userId="faebddb6-5574-4967-823e-4a5a8cb2e633" providerId="ADAL" clId="{417A16D4-B2BE-4D84-89FA-439CDF345752}" dt="2019-10-31T16:03:20.444" v="639" actId="1036"/>
          <ac:spMkLst>
            <pc:docMk/>
            <pc:sldMk cId="2657173398" sldId="258"/>
            <ac:spMk id="60" creationId="{5F4A2996-6A6D-914C-83F3-12137AF179A7}"/>
          </ac:spMkLst>
        </pc:spChg>
        <pc:spChg chg="mod">
          <ac:chgData name="PradeepKumar KS" userId="faebddb6-5574-4967-823e-4a5a8cb2e633" providerId="ADAL" clId="{417A16D4-B2BE-4D84-89FA-439CDF345752}" dt="2019-10-31T16:03:20.444" v="639" actId="1036"/>
          <ac:spMkLst>
            <pc:docMk/>
            <pc:sldMk cId="2657173398" sldId="258"/>
            <ac:spMk id="61" creationId="{B5144C58-D6CA-1C45-AE91-1DCE4593870F}"/>
          </ac:spMkLst>
        </pc:spChg>
        <pc:spChg chg="mod">
          <ac:chgData name="PradeepKumar KS" userId="faebddb6-5574-4967-823e-4a5a8cb2e633" providerId="ADAL" clId="{417A16D4-B2BE-4D84-89FA-439CDF345752}" dt="2019-10-31T16:03:20.444" v="639" actId="1036"/>
          <ac:spMkLst>
            <pc:docMk/>
            <pc:sldMk cId="2657173398" sldId="258"/>
            <ac:spMk id="62" creationId="{960B6D2D-77DD-8C4C-B90E-B26501262FF4}"/>
          </ac:spMkLst>
        </pc:spChg>
        <pc:spChg chg="mod">
          <ac:chgData name="PradeepKumar KS" userId="faebddb6-5574-4967-823e-4a5a8cb2e633" providerId="ADAL" clId="{417A16D4-B2BE-4D84-89FA-439CDF345752}" dt="2019-10-31T16:03:20.444" v="639" actId="1036"/>
          <ac:spMkLst>
            <pc:docMk/>
            <pc:sldMk cId="2657173398" sldId="258"/>
            <ac:spMk id="63" creationId="{39EC4C37-BC1C-EA44-BE7F-376725CD497E}"/>
          </ac:spMkLst>
        </pc:spChg>
        <pc:spChg chg="mod">
          <ac:chgData name="PradeepKumar KS" userId="faebddb6-5574-4967-823e-4a5a8cb2e633" providerId="ADAL" clId="{417A16D4-B2BE-4D84-89FA-439CDF345752}" dt="2019-10-31T16:03:20.444" v="639" actId="1036"/>
          <ac:spMkLst>
            <pc:docMk/>
            <pc:sldMk cId="2657173398" sldId="258"/>
            <ac:spMk id="64" creationId="{250398BA-0953-E444-89F4-0D788F42B6FF}"/>
          </ac:spMkLst>
        </pc:spChg>
        <pc:spChg chg="mod">
          <ac:chgData name="PradeepKumar KS" userId="faebddb6-5574-4967-823e-4a5a8cb2e633" providerId="ADAL" clId="{417A16D4-B2BE-4D84-89FA-439CDF345752}" dt="2019-10-31T16:03:20.444" v="639" actId="1036"/>
          <ac:spMkLst>
            <pc:docMk/>
            <pc:sldMk cId="2657173398" sldId="258"/>
            <ac:spMk id="65" creationId="{6D99CB83-B745-4B4A-946E-141CE1E53A51}"/>
          </ac:spMkLst>
        </pc:spChg>
        <pc:spChg chg="mod">
          <ac:chgData name="PradeepKumar KS" userId="faebddb6-5574-4967-823e-4a5a8cb2e633" providerId="ADAL" clId="{417A16D4-B2BE-4D84-89FA-439CDF345752}" dt="2019-10-31T16:03:20.444" v="639" actId="1036"/>
          <ac:spMkLst>
            <pc:docMk/>
            <pc:sldMk cId="2657173398" sldId="258"/>
            <ac:spMk id="74" creationId="{3D2C845F-2491-7140-B216-FEF259804527}"/>
          </ac:spMkLst>
        </pc:spChg>
        <pc:spChg chg="mod">
          <ac:chgData name="PradeepKumar KS" userId="faebddb6-5574-4967-823e-4a5a8cb2e633" providerId="ADAL" clId="{417A16D4-B2BE-4D84-89FA-439CDF345752}" dt="2019-10-31T16:03:20.444" v="639" actId="1036"/>
          <ac:spMkLst>
            <pc:docMk/>
            <pc:sldMk cId="2657173398" sldId="258"/>
            <ac:spMk id="75" creationId="{C39663A3-A300-5841-B5ED-9C9D8F34EFD9}"/>
          </ac:spMkLst>
        </pc:spChg>
        <pc:spChg chg="mod">
          <ac:chgData name="PradeepKumar KS" userId="faebddb6-5574-4967-823e-4a5a8cb2e633" providerId="ADAL" clId="{417A16D4-B2BE-4D84-89FA-439CDF345752}" dt="2019-10-31T16:03:36.364" v="642" actId="121"/>
          <ac:spMkLst>
            <pc:docMk/>
            <pc:sldMk cId="2657173398" sldId="258"/>
            <ac:spMk id="76" creationId="{741FEED5-03D5-DE4F-A910-622431138ED2}"/>
          </ac:spMkLst>
        </pc:spChg>
        <pc:picChg chg="mod">
          <ac:chgData name="PradeepKumar KS" userId="faebddb6-5574-4967-823e-4a5a8cb2e633" providerId="ADAL" clId="{417A16D4-B2BE-4D84-89FA-439CDF345752}" dt="2019-10-31T16:03:20.444" v="639" actId="1036"/>
          <ac:picMkLst>
            <pc:docMk/>
            <pc:sldMk cId="2657173398" sldId="258"/>
            <ac:picMk id="66" creationId="{9AF5DCA5-B9AC-A243-B880-2994B3509162}"/>
          </ac:picMkLst>
        </pc:picChg>
        <pc:picChg chg="add">
          <ac:chgData name="PradeepKumar KS" userId="faebddb6-5574-4967-823e-4a5a8cb2e633" providerId="ADAL" clId="{417A16D4-B2BE-4D84-89FA-439CDF345752}" dt="2019-11-05T08:27:23.718" v="1041"/>
          <ac:picMkLst>
            <pc:docMk/>
            <pc:sldMk cId="2657173398" sldId="258"/>
            <ac:picMk id="67" creationId="{29FEFA76-76E4-4065-B80A-0246FFEBE40B}"/>
          </ac:picMkLst>
        </pc:picChg>
        <pc:picChg chg="add ord">
          <ac:chgData name="PradeepKumar KS" userId="faebddb6-5574-4967-823e-4a5a8cb2e633" providerId="ADAL" clId="{417A16D4-B2BE-4D84-89FA-439CDF345752}" dt="2019-11-05T08:29:18.587" v="1065" actId="167"/>
          <ac:picMkLst>
            <pc:docMk/>
            <pc:sldMk cId="2657173398" sldId="258"/>
            <ac:picMk id="68" creationId="{3D3F4D45-CC8C-46F2-9C2D-CC853A1FBF42}"/>
          </ac:picMkLst>
        </pc:picChg>
      </pc:sldChg>
      <pc:sldChg chg="addSp modSp add">
        <pc:chgData name="PradeepKumar KS" userId="faebddb6-5574-4967-823e-4a5a8cb2e633" providerId="ADAL" clId="{417A16D4-B2BE-4D84-89FA-439CDF345752}" dt="2019-11-05T08:30:38.289" v="1073" actId="108"/>
        <pc:sldMkLst>
          <pc:docMk/>
          <pc:sldMk cId="584630673" sldId="259"/>
        </pc:sldMkLst>
        <pc:spChg chg="mod">
          <ac:chgData name="PradeepKumar KS" userId="faebddb6-5574-4967-823e-4a5a8cb2e633" providerId="ADAL" clId="{417A16D4-B2BE-4D84-89FA-439CDF345752}" dt="2019-11-05T08:30:38.289" v="1073" actId="108"/>
          <ac:spMkLst>
            <pc:docMk/>
            <pc:sldMk cId="584630673" sldId="259"/>
            <ac:spMk id="10" creationId="{DFEF089A-2248-8342-ABA1-1525F4063B20}"/>
          </ac:spMkLst>
        </pc:spChg>
        <pc:spChg chg="mod">
          <ac:chgData name="PradeepKumar KS" userId="faebddb6-5574-4967-823e-4a5a8cb2e633" providerId="ADAL" clId="{417A16D4-B2BE-4D84-89FA-439CDF345752}" dt="2019-10-31T16:04:01.854" v="647" actId="1076"/>
          <ac:spMkLst>
            <pc:docMk/>
            <pc:sldMk cId="584630673" sldId="259"/>
            <ac:spMk id="11" creationId="{AD9741C0-75A4-344C-A4C0-ED03CF894003}"/>
          </ac:spMkLst>
        </pc:spChg>
        <pc:picChg chg="add">
          <ac:chgData name="PradeepKumar KS" userId="faebddb6-5574-4967-823e-4a5a8cb2e633" providerId="ADAL" clId="{417A16D4-B2BE-4D84-89FA-439CDF345752}" dt="2019-11-05T08:27:26.476" v="1042"/>
          <ac:picMkLst>
            <pc:docMk/>
            <pc:sldMk cId="584630673" sldId="259"/>
            <ac:picMk id="4" creationId="{3122FE69-AFA4-4DAE-8F1D-F77E65D79FDD}"/>
          </ac:picMkLst>
        </pc:picChg>
        <pc:picChg chg="add">
          <ac:chgData name="PradeepKumar KS" userId="faebddb6-5574-4967-823e-4a5a8cb2e633" providerId="ADAL" clId="{417A16D4-B2BE-4D84-89FA-439CDF345752}" dt="2019-11-05T08:29:23.070" v="1066"/>
          <ac:picMkLst>
            <pc:docMk/>
            <pc:sldMk cId="584630673" sldId="259"/>
            <ac:picMk id="5" creationId="{E3D49084-3900-4669-99DF-2B197862A884}"/>
          </ac:picMkLst>
        </pc:picChg>
      </pc:sldChg>
      <pc:sldChg chg="addSp delSp del">
        <pc:chgData name="PradeepKumar KS" userId="faebddb6-5574-4967-823e-4a5a8cb2e633" providerId="ADAL" clId="{417A16D4-B2BE-4D84-89FA-439CDF345752}" dt="2019-11-05T08:28:01.067" v="1053" actId="2696"/>
        <pc:sldMkLst>
          <pc:docMk/>
          <pc:sldMk cId="1383928708" sldId="261"/>
        </pc:sldMkLst>
        <pc:picChg chg="add del">
          <ac:chgData name="PradeepKumar KS" userId="faebddb6-5574-4967-823e-4a5a8cb2e633" providerId="ADAL" clId="{417A16D4-B2BE-4D84-89FA-439CDF345752}" dt="2019-11-05T08:27:55.099" v="1052"/>
          <ac:picMkLst>
            <pc:docMk/>
            <pc:sldMk cId="1383928708" sldId="261"/>
            <ac:picMk id="2" creationId="{A35D0B6B-2834-4052-8B2B-9E32BA449C55}"/>
          </ac:picMkLst>
        </pc:picChg>
      </pc:sldChg>
      <pc:sldChg chg="addSp modSp">
        <pc:chgData name="PradeepKumar KS" userId="faebddb6-5574-4967-823e-4a5a8cb2e633" providerId="ADAL" clId="{417A16D4-B2BE-4D84-89FA-439CDF345752}" dt="2019-11-05T08:29:07.151" v="1060" actId="1036"/>
        <pc:sldMkLst>
          <pc:docMk/>
          <pc:sldMk cId="3197411155" sldId="269"/>
        </pc:sldMkLst>
        <pc:spChg chg="mod">
          <ac:chgData name="PradeepKumar KS" userId="faebddb6-5574-4967-823e-4a5a8cb2e633" providerId="ADAL" clId="{417A16D4-B2BE-4D84-89FA-439CDF345752}" dt="2019-11-04T05:47:02.742" v="881" actId="20577"/>
          <ac:spMkLst>
            <pc:docMk/>
            <pc:sldMk cId="3197411155" sldId="269"/>
            <ac:spMk id="3" creationId="{FAC8223F-8EF3-4A0D-92A2-73391DA384E1}"/>
          </ac:spMkLst>
        </pc:spChg>
        <pc:picChg chg="add">
          <ac:chgData name="PradeepKumar KS" userId="faebddb6-5574-4967-823e-4a5a8cb2e633" providerId="ADAL" clId="{417A16D4-B2BE-4D84-89FA-439CDF345752}" dt="2019-11-05T08:27:09.695" v="1038"/>
          <ac:picMkLst>
            <pc:docMk/>
            <pc:sldMk cId="3197411155" sldId="269"/>
            <ac:picMk id="4" creationId="{6F9225F8-5495-49C7-8224-9F867C7B813F}"/>
          </ac:picMkLst>
        </pc:picChg>
        <pc:picChg chg="add mod">
          <ac:chgData name="PradeepKumar KS" userId="faebddb6-5574-4967-823e-4a5a8cb2e633" providerId="ADAL" clId="{417A16D4-B2BE-4D84-89FA-439CDF345752}" dt="2019-11-05T08:29:07.151" v="1060" actId="1036"/>
          <ac:picMkLst>
            <pc:docMk/>
            <pc:sldMk cId="3197411155" sldId="269"/>
            <ac:picMk id="5" creationId="{8FC50F0D-5B16-4F08-99C6-625927C26882}"/>
          </ac:picMkLst>
        </pc:picChg>
      </pc:sldChg>
      <pc:sldChg chg="addSp delSp modSp">
        <pc:chgData name="PradeepKumar KS" userId="faebddb6-5574-4967-823e-4a5a8cb2e633" providerId="ADAL" clId="{417A16D4-B2BE-4D84-89FA-439CDF345752}" dt="2019-11-05T08:27:01.982" v="1037" actId="1036"/>
        <pc:sldMkLst>
          <pc:docMk/>
          <pc:sldMk cId="1593235462" sldId="388"/>
        </pc:sldMkLst>
        <pc:spChg chg="mod">
          <ac:chgData name="PradeepKumar KS" userId="faebddb6-5574-4967-823e-4a5a8cb2e633" providerId="ADAL" clId="{417A16D4-B2BE-4D84-89FA-439CDF345752}" dt="2019-10-31T15:55:40.658" v="68" actId="20577"/>
          <ac:spMkLst>
            <pc:docMk/>
            <pc:sldMk cId="1593235462" sldId="388"/>
            <ac:spMk id="10" creationId="{332941F2-40BB-4657-A32E-DC3E6E1C5043}"/>
          </ac:spMkLst>
        </pc:spChg>
        <pc:spChg chg="mod">
          <ac:chgData name="PradeepKumar KS" userId="faebddb6-5574-4967-823e-4a5a8cb2e633" providerId="ADAL" clId="{417A16D4-B2BE-4D84-89FA-439CDF345752}" dt="2019-10-31T15:57:30.871" v="230" actId="20577"/>
          <ac:spMkLst>
            <pc:docMk/>
            <pc:sldMk cId="1593235462" sldId="388"/>
            <ac:spMk id="11" creationId="{7CC8D963-1B20-4D72-8324-45DC39D3AF30}"/>
          </ac:spMkLst>
        </pc:spChg>
        <pc:picChg chg="mod">
          <ac:chgData name="PradeepKumar KS" userId="faebddb6-5574-4967-823e-4a5a8cb2e633" providerId="ADAL" clId="{417A16D4-B2BE-4D84-89FA-439CDF345752}" dt="2019-11-05T08:26:49.429" v="1035" actId="1076"/>
          <ac:picMkLst>
            <pc:docMk/>
            <pc:sldMk cId="1593235462" sldId="388"/>
            <ac:picMk id="3" creationId="{00000000-0000-0000-0000-000000000000}"/>
          </ac:picMkLst>
        </pc:picChg>
        <pc:picChg chg="add mod ord">
          <ac:chgData name="PradeepKumar KS" userId="faebddb6-5574-4967-823e-4a5a8cb2e633" providerId="ADAL" clId="{417A16D4-B2BE-4D84-89FA-439CDF345752}" dt="2019-11-05T08:27:01.982" v="1037" actId="1036"/>
          <ac:picMkLst>
            <pc:docMk/>
            <pc:sldMk cId="1593235462" sldId="388"/>
            <ac:picMk id="4" creationId="{51987F0F-0233-4DFD-A1B1-1AF3EE59FBB2}"/>
          </ac:picMkLst>
        </pc:picChg>
        <pc:picChg chg="del">
          <ac:chgData name="PradeepKumar KS" userId="faebddb6-5574-4967-823e-4a5a8cb2e633" providerId="ADAL" clId="{417A16D4-B2BE-4D84-89FA-439CDF345752}" dt="2019-11-05T08:24:14.185" v="992" actId="478"/>
          <ac:picMkLst>
            <pc:docMk/>
            <pc:sldMk cId="1593235462" sldId="388"/>
            <ac:picMk id="5" creationId="{00000000-0000-0000-0000-000000000000}"/>
          </ac:picMkLst>
        </pc:picChg>
        <pc:picChg chg="add mod">
          <ac:chgData name="PradeepKumar KS" userId="faebddb6-5574-4967-823e-4a5a8cb2e633" providerId="ADAL" clId="{417A16D4-B2BE-4D84-89FA-439CDF345752}" dt="2019-11-05T08:26:53.646" v="1036" actId="1076"/>
          <ac:picMkLst>
            <pc:docMk/>
            <pc:sldMk cId="1593235462" sldId="388"/>
            <ac:picMk id="6" creationId="{D0E65FB3-A4DF-4D84-8349-5AA9C84D1BA4}"/>
          </ac:picMkLst>
        </pc:picChg>
      </pc:sldChg>
      <pc:sldChg chg="addSp modSp add del">
        <pc:chgData name="PradeepKumar KS" userId="faebddb6-5574-4967-823e-4a5a8cb2e633" providerId="ADAL" clId="{417A16D4-B2BE-4D84-89FA-439CDF345752}" dt="2019-11-05T08:27:49.060" v="1050" actId="1076"/>
        <pc:sldMkLst>
          <pc:docMk/>
          <pc:sldMk cId="1005372035" sldId="396"/>
        </pc:sldMkLst>
        <pc:picChg chg="add mod">
          <ac:chgData name="PradeepKumar KS" userId="faebddb6-5574-4967-823e-4a5a8cb2e633" providerId="ADAL" clId="{417A16D4-B2BE-4D84-89FA-439CDF345752}" dt="2019-11-05T08:27:49.060" v="1050" actId="1076"/>
          <ac:picMkLst>
            <pc:docMk/>
            <pc:sldMk cId="1005372035" sldId="396"/>
            <ac:picMk id="3" creationId="{DA89569B-B01C-4805-A148-2271BD0CB4F4}"/>
          </ac:picMkLst>
        </pc:picChg>
      </pc:sldChg>
      <pc:sldChg chg="addSp modSp add">
        <pc:chgData name="PradeepKumar KS" userId="faebddb6-5574-4967-823e-4a5a8cb2e633" providerId="ADAL" clId="{417A16D4-B2BE-4D84-89FA-439CDF345752}" dt="2019-11-05T08:29:10.827" v="1062"/>
        <pc:sldMkLst>
          <pc:docMk/>
          <pc:sldMk cId="460486473" sldId="397"/>
        </pc:sldMkLst>
        <pc:spChg chg="mod">
          <ac:chgData name="PradeepKumar KS" userId="faebddb6-5574-4967-823e-4a5a8cb2e633" providerId="ADAL" clId="{417A16D4-B2BE-4D84-89FA-439CDF345752}" dt="2019-10-31T16:00:08.441" v="480"/>
          <ac:spMkLst>
            <pc:docMk/>
            <pc:sldMk cId="460486473" sldId="397"/>
            <ac:spMk id="2" creationId="{F4AA49B1-4834-484E-9836-B73E8E05A4A3}"/>
          </ac:spMkLst>
        </pc:spChg>
        <pc:spChg chg="mod">
          <ac:chgData name="PradeepKumar KS" userId="faebddb6-5574-4967-823e-4a5a8cb2e633" providerId="ADAL" clId="{417A16D4-B2BE-4D84-89FA-439CDF345752}" dt="2019-11-04T23:39:14.383" v="977" actId="20577"/>
          <ac:spMkLst>
            <pc:docMk/>
            <pc:sldMk cId="460486473" sldId="397"/>
            <ac:spMk id="3" creationId="{E291AD23-5C96-4879-BC40-9761F1900E1C}"/>
          </ac:spMkLst>
        </pc:spChg>
        <pc:picChg chg="add">
          <ac:chgData name="PradeepKumar KS" userId="faebddb6-5574-4967-823e-4a5a8cb2e633" providerId="ADAL" clId="{417A16D4-B2BE-4D84-89FA-439CDF345752}" dt="2019-11-05T08:27:20.889" v="1040"/>
          <ac:picMkLst>
            <pc:docMk/>
            <pc:sldMk cId="460486473" sldId="397"/>
            <ac:picMk id="4" creationId="{7268EFAE-2B3B-4F9D-AECE-C6CD2884A22F}"/>
          </ac:picMkLst>
        </pc:picChg>
        <pc:picChg chg="add">
          <ac:chgData name="PradeepKumar KS" userId="faebddb6-5574-4967-823e-4a5a8cb2e633" providerId="ADAL" clId="{417A16D4-B2BE-4D84-89FA-439CDF345752}" dt="2019-11-05T08:29:10.827" v="1062"/>
          <ac:picMkLst>
            <pc:docMk/>
            <pc:sldMk cId="460486473" sldId="397"/>
            <ac:picMk id="5" creationId="{24691A23-FE51-4105-8414-032F5FAAA23E}"/>
          </ac:picMkLst>
        </pc:picChg>
      </pc:sldChg>
      <pc:sldChg chg="addSp modSp add">
        <pc:chgData name="PradeepKumar KS" userId="faebddb6-5574-4967-823e-4a5a8cb2e633" providerId="ADAL" clId="{417A16D4-B2BE-4D84-89FA-439CDF345752}" dt="2019-11-05T08:29:12.412" v="1063"/>
        <pc:sldMkLst>
          <pc:docMk/>
          <pc:sldMk cId="3241901269" sldId="398"/>
        </pc:sldMkLst>
        <pc:spChg chg="mod">
          <ac:chgData name="PradeepKumar KS" userId="faebddb6-5574-4967-823e-4a5a8cb2e633" providerId="ADAL" clId="{417A16D4-B2BE-4D84-89FA-439CDF345752}" dt="2019-10-31T16:01:14.815" v="572"/>
          <ac:spMkLst>
            <pc:docMk/>
            <pc:sldMk cId="3241901269" sldId="398"/>
            <ac:spMk id="2" creationId="{BDE0D2F8-25C7-4713-BA36-AF00FA41E407}"/>
          </ac:spMkLst>
        </pc:spChg>
        <pc:spChg chg="mod">
          <ac:chgData name="PradeepKumar KS" userId="faebddb6-5574-4967-823e-4a5a8cb2e633" providerId="ADAL" clId="{417A16D4-B2BE-4D84-89FA-439CDF345752}" dt="2019-11-04T23:39:57.752" v="980" actId="20577"/>
          <ac:spMkLst>
            <pc:docMk/>
            <pc:sldMk cId="3241901269" sldId="398"/>
            <ac:spMk id="3" creationId="{DCC8385A-7087-44CA-8DC0-861EAEFE4A6C}"/>
          </ac:spMkLst>
        </pc:spChg>
        <pc:picChg chg="add mod">
          <ac:chgData name="PradeepKumar KS" userId="faebddb6-5574-4967-823e-4a5a8cb2e633" providerId="ADAL" clId="{417A16D4-B2BE-4D84-89FA-439CDF345752}" dt="2019-11-05T08:23:34.082" v="989" actId="1076"/>
          <ac:picMkLst>
            <pc:docMk/>
            <pc:sldMk cId="3241901269" sldId="398"/>
            <ac:picMk id="4" creationId="{DEB1162F-72A8-49EC-A19D-2A5305729478}"/>
          </ac:picMkLst>
        </pc:picChg>
        <pc:picChg chg="add">
          <ac:chgData name="PradeepKumar KS" userId="faebddb6-5574-4967-823e-4a5a8cb2e633" providerId="ADAL" clId="{417A16D4-B2BE-4D84-89FA-439CDF345752}" dt="2019-11-05T08:29:12.412" v="1063"/>
          <ac:picMkLst>
            <pc:docMk/>
            <pc:sldMk cId="3241901269" sldId="398"/>
            <ac:picMk id="5" creationId="{F9FE237A-5DC5-47D8-8B76-43D3A55FBEED}"/>
          </ac:picMkLst>
        </pc:picChg>
      </pc:sldChg>
      <pc:sldChg chg="addSp modSp add">
        <pc:chgData name="PradeepKumar KS" userId="faebddb6-5574-4967-823e-4a5a8cb2e633" providerId="ADAL" clId="{417A16D4-B2BE-4D84-89FA-439CDF345752}" dt="2019-11-05T08:29:09.117" v="1061"/>
        <pc:sldMkLst>
          <pc:docMk/>
          <pc:sldMk cId="871032314" sldId="399"/>
        </pc:sldMkLst>
        <pc:spChg chg="mod">
          <ac:chgData name="PradeepKumar KS" userId="faebddb6-5574-4967-823e-4a5a8cb2e633" providerId="ADAL" clId="{417A16D4-B2BE-4D84-89FA-439CDF345752}" dt="2019-10-31T16:09:10.426" v="794" actId="14100"/>
          <ac:spMkLst>
            <pc:docMk/>
            <pc:sldMk cId="871032314" sldId="399"/>
            <ac:spMk id="2" creationId="{4F0C28D9-6B78-4C22-92B8-658F082A35BC}"/>
          </ac:spMkLst>
        </pc:spChg>
        <pc:spChg chg="mod">
          <ac:chgData name="PradeepKumar KS" userId="faebddb6-5574-4967-823e-4a5a8cb2e633" providerId="ADAL" clId="{417A16D4-B2BE-4D84-89FA-439CDF345752}" dt="2019-11-04T23:24:08.583" v="970" actId="20577"/>
          <ac:spMkLst>
            <pc:docMk/>
            <pc:sldMk cId="871032314" sldId="399"/>
            <ac:spMk id="3" creationId="{1F7FEA94-CD28-40CD-A1BD-03776EF633D2}"/>
          </ac:spMkLst>
        </pc:spChg>
        <pc:picChg chg="add">
          <ac:chgData name="PradeepKumar KS" userId="faebddb6-5574-4967-823e-4a5a8cb2e633" providerId="ADAL" clId="{417A16D4-B2BE-4D84-89FA-439CDF345752}" dt="2019-11-05T08:27:19.053" v="1039"/>
          <ac:picMkLst>
            <pc:docMk/>
            <pc:sldMk cId="871032314" sldId="399"/>
            <ac:picMk id="4" creationId="{94A707FD-A139-4C18-A266-723903EBB852}"/>
          </ac:picMkLst>
        </pc:picChg>
        <pc:picChg chg="add">
          <ac:chgData name="PradeepKumar KS" userId="faebddb6-5574-4967-823e-4a5a8cb2e633" providerId="ADAL" clId="{417A16D4-B2BE-4D84-89FA-439CDF345752}" dt="2019-11-05T08:29:09.117" v="1061"/>
          <ac:picMkLst>
            <pc:docMk/>
            <pc:sldMk cId="871032314" sldId="399"/>
            <ac:picMk id="5" creationId="{AC69329D-2A6F-4236-800A-B7DF5C40971D}"/>
          </ac:picMkLst>
        </pc:picChg>
      </pc:sldChg>
      <pc:sldChg chg="addSp modSp add ord">
        <pc:chgData name="PradeepKumar KS" userId="faebddb6-5574-4967-823e-4a5a8cb2e633" providerId="ADAL" clId="{417A16D4-B2BE-4D84-89FA-439CDF345752}" dt="2019-11-05T08:29:26.391" v="1067"/>
        <pc:sldMkLst>
          <pc:docMk/>
          <pc:sldMk cId="560712129" sldId="400"/>
        </pc:sldMkLst>
        <pc:spChg chg="mod">
          <ac:chgData name="PradeepKumar KS" userId="faebddb6-5574-4967-823e-4a5a8cb2e633" providerId="ADAL" clId="{417A16D4-B2BE-4D84-89FA-439CDF345752}" dt="2019-10-31T16:10:37.467" v="799"/>
          <ac:spMkLst>
            <pc:docMk/>
            <pc:sldMk cId="560712129" sldId="400"/>
            <ac:spMk id="2" creationId="{9E92C7B3-2975-4253-A5E6-09CEC7CA31F7}"/>
          </ac:spMkLst>
        </pc:spChg>
        <pc:spChg chg="mod">
          <ac:chgData name="PradeepKumar KS" userId="faebddb6-5574-4967-823e-4a5a8cb2e633" providerId="ADAL" clId="{417A16D4-B2BE-4D84-89FA-439CDF345752}" dt="2019-11-04T23:18:41.031" v="937" actId="5793"/>
          <ac:spMkLst>
            <pc:docMk/>
            <pc:sldMk cId="560712129" sldId="400"/>
            <ac:spMk id="3" creationId="{DEF2742B-AB46-41B1-8714-2EF2BE364F42}"/>
          </ac:spMkLst>
        </pc:spChg>
        <pc:picChg chg="add">
          <ac:chgData name="PradeepKumar KS" userId="faebddb6-5574-4967-823e-4a5a8cb2e633" providerId="ADAL" clId="{417A16D4-B2BE-4D84-89FA-439CDF345752}" dt="2019-11-05T08:27:28.156" v="1043"/>
          <ac:picMkLst>
            <pc:docMk/>
            <pc:sldMk cId="560712129" sldId="400"/>
            <ac:picMk id="4" creationId="{04D67778-254D-40B4-B554-C097D6A16352}"/>
          </ac:picMkLst>
        </pc:picChg>
        <pc:picChg chg="add">
          <ac:chgData name="PradeepKumar KS" userId="faebddb6-5574-4967-823e-4a5a8cb2e633" providerId="ADAL" clId="{417A16D4-B2BE-4D84-89FA-439CDF345752}" dt="2019-11-05T08:29:26.391" v="1067"/>
          <ac:picMkLst>
            <pc:docMk/>
            <pc:sldMk cId="560712129" sldId="400"/>
            <ac:picMk id="5" creationId="{6B441FC9-8392-45CE-A437-FDF1A3A03DB9}"/>
          </ac:picMkLst>
        </pc:picChg>
      </pc:sldChg>
      <pc:sldChg chg="addSp modSp add">
        <pc:chgData name="PradeepKumar KS" userId="faebddb6-5574-4967-823e-4a5a8cb2e633" providerId="ADAL" clId="{417A16D4-B2BE-4D84-89FA-439CDF345752}" dt="2019-11-05T08:29:28.058" v="1068"/>
        <pc:sldMkLst>
          <pc:docMk/>
          <pc:sldMk cId="1275072595" sldId="401"/>
        </pc:sldMkLst>
        <pc:spChg chg="mod">
          <ac:chgData name="PradeepKumar KS" userId="faebddb6-5574-4967-823e-4a5a8cb2e633" providerId="ADAL" clId="{417A16D4-B2BE-4D84-89FA-439CDF345752}" dt="2019-10-31T16:10:44.859" v="801"/>
          <ac:spMkLst>
            <pc:docMk/>
            <pc:sldMk cId="1275072595" sldId="401"/>
            <ac:spMk id="2" creationId="{ECE3419E-8EDB-40EA-BAF9-703DDE2FF421}"/>
          </ac:spMkLst>
        </pc:spChg>
        <pc:spChg chg="mod">
          <ac:chgData name="PradeepKumar KS" userId="faebddb6-5574-4967-823e-4a5a8cb2e633" providerId="ADAL" clId="{417A16D4-B2BE-4D84-89FA-439CDF345752}" dt="2019-11-04T23:20:17.258" v="957" actId="6549"/>
          <ac:spMkLst>
            <pc:docMk/>
            <pc:sldMk cId="1275072595" sldId="401"/>
            <ac:spMk id="3" creationId="{71CA1939-A5FF-439A-A3D0-4F3491C32336}"/>
          </ac:spMkLst>
        </pc:spChg>
        <pc:picChg chg="add">
          <ac:chgData name="PradeepKumar KS" userId="faebddb6-5574-4967-823e-4a5a8cb2e633" providerId="ADAL" clId="{417A16D4-B2BE-4D84-89FA-439CDF345752}" dt="2019-11-05T08:27:31.405" v="1044"/>
          <ac:picMkLst>
            <pc:docMk/>
            <pc:sldMk cId="1275072595" sldId="401"/>
            <ac:picMk id="4" creationId="{B973B1D2-A448-4B31-9A85-833CF44F6712}"/>
          </ac:picMkLst>
        </pc:picChg>
        <pc:picChg chg="add">
          <ac:chgData name="PradeepKumar KS" userId="faebddb6-5574-4967-823e-4a5a8cb2e633" providerId="ADAL" clId="{417A16D4-B2BE-4D84-89FA-439CDF345752}" dt="2019-11-05T08:29:28.058" v="1068"/>
          <ac:picMkLst>
            <pc:docMk/>
            <pc:sldMk cId="1275072595" sldId="401"/>
            <ac:picMk id="5" creationId="{9EC0A743-D0DA-40AB-877D-BC02CB9A2366}"/>
          </ac:picMkLst>
        </pc:picChg>
      </pc:sldChg>
      <pc:sldChg chg="addSp delSp modSp add">
        <pc:chgData name="PradeepKumar KS" userId="faebddb6-5574-4967-823e-4a5a8cb2e633" providerId="ADAL" clId="{417A16D4-B2BE-4D84-89FA-439CDF345752}" dt="2019-11-05T08:29:42.512" v="1072"/>
        <pc:sldMkLst>
          <pc:docMk/>
          <pc:sldMk cId="1255354615" sldId="402"/>
        </pc:sldMkLst>
        <pc:spChg chg="mod">
          <ac:chgData name="PradeepKumar KS" userId="faebddb6-5574-4967-823e-4a5a8cb2e633" providerId="ADAL" clId="{417A16D4-B2BE-4D84-89FA-439CDF345752}" dt="2019-11-04T23:17:00.350" v="919" actId="20577"/>
          <ac:spMkLst>
            <pc:docMk/>
            <pc:sldMk cId="1255354615" sldId="402"/>
            <ac:spMk id="2" creationId="{9110D99C-8F28-4B4C-8CE6-EA8BF057B4CD}"/>
          </ac:spMkLst>
        </pc:spChg>
        <pc:spChg chg="mod">
          <ac:chgData name="PradeepKumar KS" userId="faebddb6-5574-4967-823e-4a5a8cb2e633" providerId="ADAL" clId="{417A16D4-B2BE-4D84-89FA-439CDF345752}" dt="2019-11-04T23:20:44.814" v="960" actId="2710"/>
          <ac:spMkLst>
            <pc:docMk/>
            <pc:sldMk cId="1255354615" sldId="402"/>
            <ac:spMk id="3" creationId="{8BE14ACB-7ADC-4C3C-8E86-EA6645072226}"/>
          </ac:spMkLst>
        </pc:spChg>
        <pc:spChg chg="add del">
          <ac:chgData name="PradeepKumar KS" userId="faebddb6-5574-4967-823e-4a5a8cb2e633" providerId="ADAL" clId="{417A16D4-B2BE-4D84-89FA-439CDF345752}" dt="2019-10-31T16:11:44.731" v="836"/>
          <ac:spMkLst>
            <pc:docMk/>
            <pc:sldMk cId="1255354615" sldId="402"/>
            <ac:spMk id="4" creationId="{96235E54-2572-4D5A-A9D4-7E0D62535E0F}"/>
          </ac:spMkLst>
        </pc:spChg>
        <pc:picChg chg="add">
          <ac:chgData name="PradeepKumar KS" userId="faebddb6-5574-4967-823e-4a5a8cb2e633" providerId="ADAL" clId="{417A16D4-B2BE-4D84-89FA-439CDF345752}" dt="2019-11-05T08:27:33.243" v="1045"/>
          <ac:picMkLst>
            <pc:docMk/>
            <pc:sldMk cId="1255354615" sldId="402"/>
            <ac:picMk id="4" creationId="{68DE7A52-B890-45ED-BDE6-4B0860015E1E}"/>
          </ac:picMkLst>
        </pc:picChg>
        <pc:picChg chg="add">
          <ac:chgData name="PradeepKumar KS" userId="faebddb6-5574-4967-823e-4a5a8cb2e633" providerId="ADAL" clId="{417A16D4-B2BE-4D84-89FA-439CDF345752}" dt="2019-11-05T08:29:42.512" v="1072"/>
          <ac:picMkLst>
            <pc:docMk/>
            <pc:sldMk cId="1255354615" sldId="402"/>
            <ac:picMk id="5" creationId="{61A1E4AB-8357-47B6-8C15-BD1FED45993E}"/>
          </ac:picMkLst>
        </pc:picChg>
      </pc:sldChg>
      <pc:sldChg chg="addSp delSp modSp add">
        <pc:chgData name="PradeepKumar KS" userId="faebddb6-5574-4967-823e-4a5a8cb2e633" providerId="ADAL" clId="{417A16D4-B2BE-4D84-89FA-439CDF345752}" dt="2019-11-05T09:05:55.902" v="1658"/>
        <pc:sldMkLst>
          <pc:docMk/>
          <pc:sldMk cId="867030372" sldId="403"/>
        </pc:sldMkLst>
        <pc:spChg chg="mod">
          <ac:chgData name="PradeepKumar KS" userId="faebddb6-5574-4967-823e-4a5a8cb2e633" providerId="ADAL" clId="{417A16D4-B2BE-4D84-89FA-439CDF345752}" dt="2019-11-05T08:52:41.228" v="1211" actId="20577"/>
          <ac:spMkLst>
            <pc:docMk/>
            <pc:sldMk cId="867030372" sldId="403"/>
            <ac:spMk id="2" creationId="{3F587BF7-3849-486A-AEB2-6564334C00CF}"/>
          </ac:spMkLst>
        </pc:spChg>
        <pc:spChg chg="mod">
          <ac:chgData name="PradeepKumar KS" userId="faebddb6-5574-4967-823e-4a5a8cb2e633" providerId="ADAL" clId="{417A16D4-B2BE-4D84-89FA-439CDF345752}" dt="2019-11-05T08:57:16.626" v="1279" actId="20577"/>
          <ac:spMkLst>
            <pc:docMk/>
            <pc:sldMk cId="867030372" sldId="403"/>
            <ac:spMk id="3" creationId="{8E168BDF-B1F7-47D6-A2D5-E09AC7D75AD3}"/>
          </ac:spMkLst>
        </pc:spChg>
        <pc:picChg chg="add">
          <ac:chgData name="PradeepKumar KS" userId="faebddb6-5574-4967-823e-4a5a8cb2e633" providerId="ADAL" clId="{417A16D4-B2BE-4D84-89FA-439CDF345752}" dt="2019-11-05T08:27:34.741" v="1046"/>
          <ac:picMkLst>
            <pc:docMk/>
            <pc:sldMk cId="867030372" sldId="403"/>
            <ac:picMk id="4" creationId="{BBD85138-25A7-4EA9-A9DC-2491D836C160}"/>
          </ac:picMkLst>
        </pc:picChg>
        <pc:picChg chg="add">
          <ac:chgData name="PradeepKumar KS" userId="faebddb6-5574-4967-823e-4a5a8cb2e633" providerId="ADAL" clId="{417A16D4-B2BE-4D84-89FA-439CDF345752}" dt="2019-11-05T08:29:29.822" v="1069"/>
          <ac:picMkLst>
            <pc:docMk/>
            <pc:sldMk cId="867030372" sldId="403"/>
            <ac:picMk id="5" creationId="{800E5064-AFD3-4A86-A614-D169F58A15E3}"/>
          </ac:picMkLst>
        </pc:picChg>
        <pc:picChg chg="add del mod">
          <ac:chgData name="PradeepKumar KS" userId="faebddb6-5574-4967-823e-4a5a8cb2e633" providerId="ADAL" clId="{417A16D4-B2BE-4D84-89FA-439CDF345752}" dt="2019-11-05T09:05:55.902" v="1658"/>
          <ac:picMkLst>
            <pc:docMk/>
            <pc:sldMk cId="867030372" sldId="403"/>
            <ac:picMk id="6" creationId="{F621A234-B167-4D84-9409-CCAC220F08CF}"/>
          </ac:picMkLst>
        </pc:picChg>
      </pc:sldChg>
      <pc:sldChg chg="addSp modSp add">
        <pc:chgData name="PradeepKumar KS" userId="faebddb6-5574-4967-823e-4a5a8cb2e633" providerId="ADAL" clId="{417A16D4-B2BE-4D84-89FA-439CDF345752}" dt="2019-11-05T08:29:32.344" v="1070"/>
        <pc:sldMkLst>
          <pc:docMk/>
          <pc:sldMk cId="157431983" sldId="404"/>
        </pc:sldMkLst>
        <pc:spChg chg="mod">
          <ac:chgData name="PradeepKumar KS" userId="faebddb6-5574-4967-823e-4a5a8cb2e633" providerId="ADAL" clId="{417A16D4-B2BE-4D84-89FA-439CDF345752}" dt="2019-10-31T16:11:14.635" v="823"/>
          <ac:spMkLst>
            <pc:docMk/>
            <pc:sldMk cId="157431983" sldId="404"/>
            <ac:spMk id="2" creationId="{A41212B2-982C-407F-A09E-5B1EDE6E2276}"/>
          </ac:spMkLst>
        </pc:spChg>
        <pc:spChg chg="mod">
          <ac:chgData name="PradeepKumar KS" userId="faebddb6-5574-4967-823e-4a5a8cb2e633" providerId="ADAL" clId="{417A16D4-B2BE-4D84-89FA-439CDF345752}" dt="2019-11-04T23:21:32.197" v="963" actId="2710"/>
          <ac:spMkLst>
            <pc:docMk/>
            <pc:sldMk cId="157431983" sldId="404"/>
            <ac:spMk id="3" creationId="{5802EF8A-F7DB-46CC-A5F6-97527755CD11}"/>
          </ac:spMkLst>
        </pc:spChg>
        <pc:picChg chg="add">
          <ac:chgData name="PradeepKumar KS" userId="faebddb6-5574-4967-823e-4a5a8cb2e633" providerId="ADAL" clId="{417A16D4-B2BE-4D84-89FA-439CDF345752}" dt="2019-11-05T08:27:36.433" v="1047"/>
          <ac:picMkLst>
            <pc:docMk/>
            <pc:sldMk cId="157431983" sldId="404"/>
            <ac:picMk id="4" creationId="{FEAC0518-517F-476D-9981-A060A5FF2AD6}"/>
          </ac:picMkLst>
        </pc:picChg>
        <pc:picChg chg="add">
          <ac:chgData name="PradeepKumar KS" userId="faebddb6-5574-4967-823e-4a5a8cb2e633" providerId="ADAL" clId="{417A16D4-B2BE-4D84-89FA-439CDF345752}" dt="2019-11-05T08:29:32.344" v="1070"/>
          <ac:picMkLst>
            <pc:docMk/>
            <pc:sldMk cId="157431983" sldId="404"/>
            <ac:picMk id="5" creationId="{4F6A79AF-1E22-4A67-8012-6EB3785BF4A3}"/>
          </ac:picMkLst>
        </pc:picChg>
      </pc:sldChg>
      <pc:sldChg chg="addSp delSp modSp add">
        <pc:chgData name="PradeepKumar KS" userId="faebddb6-5574-4967-823e-4a5a8cb2e633" providerId="ADAL" clId="{417A16D4-B2BE-4D84-89FA-439CDF345752}" dt="2019-11-05T08:29:33.927" v="1071"/>
        <pc:sldMkLst>
          <pc:docMk/>
          <pc:sldMk cId="2696650558" sldId="405"/>
        </pc:sldMkLst>
        <pc:spChg chg="mod">
          <ac:chgData name="PradeepKumar KS" userId="faebddb6-5574-4967-823e-4a5a8cb2e633" providerId="ADAL" clId="{417A16D4-B2BE-4D84-89FA-439CDF345752}" dt="2019-10-31T16:12:46.357" v="880" actId="14100"/>
          <ac:spMkLst>
            <pc:docMk/>
            <pc:sldMk cId="2696650558" sldId="405"/>
            <ac:spMk id="2" creationId="{0145986C-6806-4ACE-8D80-282202EF28E9}"/>
          </ac:spMkLst>
        </pc:spChg>
        <pc:spChg chg="del">
          <ac:chgData name="PradeepKumar KS" userId="faebddb6-5574-4967-823e-4a5a8cb2e633" providerId="ADAL" clId="{417A16D4-B2BE-4D84-89FA-439CDF345752}" dt="2019-10-31T16:12:27.084" v="850" actId="478"/>
          <ac:spMkLst>
            <pc:docMk/>
            <pc:sldMk cId="2696650558" sldId="405"/>
            <ac:spMk id="3" creationId="{1915E03B-2FC9-4A56-BA2D-64DA14ED832D}"/>
          </ac:spMkLst>
        </pc:spChg>
        <pc:picChg chg="add">
          <ac:chgData name="PradeepKumar KS" userId="faebddb6-5574-4967-823e-4a5a8cb2e633" providerId="ADAL" clId="{417A16D4-B2BE-4D84-89FA-439CDF345752}" dt="2019-11-05T08:27:38.020" v="1048"/>
          <ac:picMkLst>
            <pc:docMk/>
            <pc:sldMk cId="2696650558" sldId="405"/>
            <ac:picMk id="3" creationId="{C710290F-7E78-4F36-9697-651658E41221}"/>
          </ac:picMkLst>
        </pc:picChg>
        <pc:picChg chg="add">
          <ac:chgData name="PradeepKumar KS" userId="faebddb6-5574-4967-823e-4a5a8cb2e633" providerId="ADAL" clId="{417A16D4-B2BE-4D84-89FA-439CDF345752}" dt="2019-11-05T08:29:33.927" v="1071"/>
          <ac:picMkLst>
            <pc:docMk/>
            <pc:sldMk cId="2696650558" sldId="405"/>
            <ac:picMk id="4" creationId="{1ECCA52F-91CB-470D-A9F6-A0EC4EDD1FFB}"/>
          </ac:picMkLst>
        </pc:picChg>
      </pc:sldChg>
      <pc:sldChg chg="addSp modSp add">
        <pc:chgData name="PradeepKumar KS" userId="faebddb6-5574-4967-823e-4a5a8cb2e633" providerId="ADAL" clId="{417A16D4-B2BE-4D84-89FA-439CDF345752}" dt="2019-11-05T09:03:02.634" v="1651" actId="12"/>
        <pc:sldMkLst>
          <pc:docMk/>
          <pc:sldMk cId="1097037921" sldId="406"/>
        </pc:sldMkLst>
        <pc:spChg chg="mod">
          <ac:chgData name="PradeepKumar KS" userId="faebddb6-5574-4967-823e-4a5a8cb2e633" providerId="ADAL" clId="{417A16D4-B2BE-4D84-89FA-439CDF345752}" dt="2019-11-05T08:31:00.818" v="1100" actId="5793"/>
          <ac:spMkLst>
            <pc:docMk/>
            <pc:sldMk cId="1097037921" sldId="406"/>
            <ac:spMk id="2" creationId="{042CD299-64E8-40E1-8A70-78B745AD0238}"/>
          </ac:spMkLst>
        </pc:spChg>
        <pc:spChg chg="mod">
          <ac:chgData name="PradeepKumar KS" userId="faebddb6-5574-4967-823e-4a5a8cb2e633" providerId="ADAL" clId="{417A16D4-B2BE-4D84-89FA-439CDF345752}" dt="2019-11-05T09:03:02.634" v="1651" actId="12"/>
          <ac:spMkLst>
            <pc:docMk/>
            <pc:sldMk cId="1097037921" sldId="406"/>
            <ac:spMk id="3" creationId="{AB4C3CD8-4B2D-4FA8-9519-D13C4EECBF3D}"/>
          </ac:spMkLst>
        </pc:spChg>
        <pc:picChg chg="add">
          <ac:chgData name="PradeepKumar KS" userId="faebddb6-5574-4967-823e-4a5a8cb2e633" providerId="ADAL" clId="{417A16D4-B2BE-4D84-89FA-439CDF345752}" dt="2019-11-05T08:31:07.231" v="1101"/>
          <ac:picMkLst>
            <pc:docMk/>
            <pc:sldMk cId="1097037921" sldId="406"/>
            <ac:picMk id="4" creationId="{63502326-BD0B-47CA-9527-4D85D525C312}"/>
          </ac:picMkLst>
        </pc:picChg>
        <pc:picChg chg="add">
          <ac:chgData name="PradeepKumar KS" userId="faebddb6-5574-4967-823e-4a5a8cb2e633" providerId="ADAL" clId="{417A16D4-B2BE-4D84-89FA-439CDF345752}" dt="2019-11-05T08:31:11.937" v="1102"/>
          <ac:picMkLst>
            <pc:docMk/>
            <pc:sldMk cId="1097037921" sldId="406"/>
            <ac:picMk id="5" creationId="{E61074BD-8B19-48E6-B561-BE8AA1A8D5EE}"/>
          </ac:picMkLst>
        </pc:picChg>
      </pc:sldChg>
      <pc:sldChg chg="addSp delSp modSp add">
        <pc:chgData name="PradeepKumar KS" userId="faebddb6-5574-4967-823e-4a5a8cb2e633" providerId="ADAL" clId="{417A16D4-B2BE-4D84-89FA-439CDF345752}" dt="2019-11-05T09:06:42.813" v="1677" actId="1076"/>
        <pc:sldMkLst>
          <pc:docMk/>
          <pc:sldMk cId="2369058778" sldId="407"/>
        </pc:sldMkLst>
        <pc:spChg chg="mod">
          <ac:chgData name="PradeepKumar KS" userId="faebddb6-5574-4967-823e-4a5a8cb2e633" providerId="ADAL" clId="{417A16D4-B2BE-4D84-89FA-439CDF345752}" dt="2019-11-05T09:06:03.583" v="1668" actId="20577"/>
          <ac:spMkLst>
            <pc:docMk/>
            <pc:sldMk cId="2369058778" sldId="407"/>
            <ac:spMk id="2" creationId="{F8E53F24-5EB2-45F4-8201-91483087A8D8}"/>
          </ac:spMkLst>
        </pc:spChg>
        <pc:spChg chg="del">
          <ac:chgData name="PradeepKumar KS" userId="faebddb6-5574-4967-823e-4a5a8cb2e633" providerId="ADAL" clId="{417A16D4-B2BE-4D84-89FA-439CDF345752}" dt="2019-11-05T09:06:05.083" v="1669"/>
          <ac:spMkLst>
            <pc:docMk/>
            <pc:sldMk cId="2369058778" sldId="407"/>
            <ac:spMk id="3" creationId="{91616635-0F07-4789-8AFC-FB0AB09608FD}"/>
          </ac:spMkLst>
        </pc:spChg>
        <pc:picChg chg="add mod">
          <ac:chgData name="PradeepKumar KS" userId="faebddb6-5574-4967-823e-4a5a8cb2e633" providerId="ADAL" clId="{417A16D4-B2BE-4D84-89FA-439CDF345752}" dt="2019-11-05T09:06:42.813" v="1677" actId="1076"/>
          <ac:picMkLst>
            <pc:docMk/>
            <pc:sldMk cId="2369058778" sldId="407"/>
            <ac:picMk id="4" creationId="{14D36B63-EDEF-4AC0-A8DF-9AF3156D4210}"/>
          </ac:picMkLst>
        </pc:picChg>
        <pc:picChg chg="add">
          <ac:chgData name="PradeepKumar KS" userId="faebddb6-5574-4967-823e-4a5a8cb2e633" providerId="ADAL" clId="{417A16D4-B2BE-4D84-89FA-439CDF345752}" dt="2019-11-05T09:06:32.151" v="1675"/>
          <ac:picMkLst>
            <pc:docMk/>
            <pc:sldMk cId="2369058778" sldId="407"/>
            <ac:picMk id="5" creationId="{C26A1728-8CAC-44F2-BD99-0A279C57FEE4}"/>
          </ac:picMkLst>
        </pc:picChg>
        <pc:picChg chg="add">
          <ac:chgData name="PradeepKumar KS" userId="faebddb6-5574-4967-823e-4a5a8cb2e633" providerId="ADAL" clId="{417A16D4-B2BE-4D84-89FA-439CDF345752}" dt="2019-11-05T09:06:36.521" v="1676"/>
          <ac:picMkLst>
            <pc:docMk/>
            <pc:sldMk cId="2369058778" sldId="407"/>
            <ac:picMk id="6" creationId="{2383576C-2462-47EE-92B3-F213813A7051}"/>
          </ac:picMkLst>
        </pc:picChg>
      </pc:sldChg>
    </pc:docChg>
  </pc:docChgLst>
  <pc:docChgLst>
    <pc:chgData name="PradeepKumar KS" userId="faebddb6-5574-4967-823e-4a5a8cb2e633" providerId="ADAL" clId="{C773C3D4-F461-453E-B7D4-B92B082FEC17}"/>
    <pc:docChg chg="modSld">
      <pc:chgData name="PradeepKumar KS" userId="faebddb6-5574-4967-823e-4a5a8cb2e633" providerId="ADAL" clId="{C773C3D4-F461-453E-B7D4-B92B082FEC17}" dt="2019-11-06T01:34:49.515" v="14" actId="20577"/>
      <pc:docMkLst>
        <pc:docMk/>
      </pc:docMkLst>
      <pc:sldChg chg="modSp">
        <pc:chgData name="PradeepKumar KS" userId="faebddb6-5574-4967-823e-4a5a8cb2e633" providerId="ADAL" clId="{C773C3D4-F461-453E-B7D4-B92B082FEC17}" dt="2019-11-06T01:09:28.621" v="4" actId="20577"/>
        <pc:sldMkLst>
          <pc:docMk/>
          <pc:sldMk cId="560712129" sldId="400"/>
        </pc:sldMkLst>
        <pc:spChg chg="mod">
          <ac:chgData name="PradeepKumar KS" userId="faebddb6-5574-4967-823e-4a5a8cb2e633" providerId="ADAL" clId="{C773C3D4-F461-453E-B7D4-B92B082FEC17}" dt="2019-11-06T01:09:28.621" v="4" actId="20577"/>
          <ac:spMkLst>
            <pc:docMk/>
            <pc:sldMk cId="560712129" sldId="400"/>
            <ac:spMk id="3" creationId="{DEF2742B-AB46-41B1-8714-2EF2BE364F42}"/>
          </ac:spMkLst>
        </pc:spChg>
      </pc:sldChg>
      <pc:sldChg chg="modSp">
        <pc:chgData name="PradeepKumar KS" userId="faebddb6-5574-4967-823e-4a5a8cb2e633" providerId="ADAL" clId="{C773C3D4-F461-453E-B7D4-B92B082FEC17}" dt="2019-11-06T01:34:49.515" v="14" actId="20577"/>
        <pc:sldMkLst>
          <pc:docMk/>
          <pc:sldMk cId="2696650558" sldId="405"/>
        </pc:sldMkLst>
        <pc:spChg chg="mod">
          <ac:chgData name="PradeepKumar KS" userId="faebddb6-5574-4967-823e-4a5a8cb2e633" providerId="ADAL" clId="{C773C3D4-F461-453E-B7D4-B92B082FEC17}" dt="2019-11-06T01:34:49.515" v="14" actId="20577"/>
          <ac:spMkLst>
            <pc:docMk/>
            <pc:sldMk cId="2696650558" sldId="405"/>
            <ac:spMk id="6" creationId="{4CD22269-604B-884C-B7E0-7D8DCA4C223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F6FD348-9C7F-4865-875C-863EC6E2CB8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294207-A46E-4F9A-91C9-BB4398CEA98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2018-02-21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105526-C577-427D-800D-7921EA1602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CA4CFA-39AC-4AB6-B521-EBDB0AF74A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AEDCC-D3AE-4D3E-A1AA-6BA600F27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62122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Ericsson Hilda Light" panose="00000400000000000000" pitchFamily="2" charset="0"/>
              </a:defRPr>
            </a:lvl1pPr>
          </a:lstStyle>
          <a:p>
            <a:r>
              <a:rPr lang="en-US"/>
              <a:t>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Ericsson Hilda Light" panose="00000400000000000000" pitchFamily="2" charset="0"/>
              </a:defRPr>
            </a:lvl1pPr>
          </a:lstStyle>
          <a:p>
            <a:r>
              <a:rPr lang="en-US"/>
              <a:t>2018-02-21 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Ericsson Hilda Light" panose="00000400000000000000" pitchFamily="2" charset="0"/>
              </a:defRPr>
            </a:lvl1pPr>
          </a:lstStyle>
          <a:p>
            <a:r>
              <a:rPr lang="en-US"/>
              <a:t>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Ericsson Hilda Light" panose="00000400000000000000" pitchFamily="2" charset="0"/>
              </a:defRPr>
            </a:lvl1pPr>
          </a:lstStyle>
          <a:p>
            <a:fld id="{F949BC75-2359-4F98-918A-7033C92AD4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33382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Ericsson Hilda Light" panose="000004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Ericsson Hilda Light" panose="000004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Ericsson Hilda Light" panose="000004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Ericsson Hilda Light" panose="000004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Ericsson Hilda Light" panose="000004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/>
          </a:p>
        </p:txBody>
      </p:sp>
      <p:sp>
        <p:nvSpPr>
          <p:cNvPr id="35844" name="Date Placeholder 4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>
                <a:latin typeface="Hilda Alfa" pitchFamily="2" charset="0"/>
              </a:rPr>
              <a:t> </a:t>
            </a:r>
          </a:p>
        </p:txBody>
      </p:sp>
      <p:sp>
        <p:nvSpPr>
          <p:cNvPr id="35845" name="Footer Placeholder 5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>
                <a:latin typeface="Hilda Alfa" pitchFamily="2" charset="0"/>
              </a:rPr>
              <a:t> </a:t>
            </a:r>
          </a:p>
        </p:txBody>
      </p:sp>
      <p:sp>
        <p:nvSpPr>
          <p:cNvPr id="35846" name="Slide Number Placeholder 7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Hilda Alfa" pitchFamily="2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Hilda Alfa" pitchFamily="2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Hilda Alfa" pitchFamily="2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Hilda Alfa" pitchFamily="2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Hilda Alfa" pitchFamily="2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ilda Alfa" pitchFamily="2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ilda Alfa" pitchFamily="2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ilda Alfa" pitchFamily="2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ilda Alfa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4501A403-A677-479B-A31A-7AC068254270}" type="slidenum">
              <a:rPr lang="en-US" altLang="en-US" smtClean="0"/>
              <a:t>1</a:t>
            </a:fld>
            <a:endParaRPr lang="en-US" altLang="en-US"/>
          </a:p>
        </p:txBody>
      </p:sp>
      <p:sp>
        <p:nvSpPr>
          <p:cNvPr id="35847" name="Header Placeholder 8"/>
          <p:cNvSpPr>
            <a:spLocks noGrp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>
                <a:latin typeface="Hilda Alfa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0835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_TM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0"/>
            <a:ext cx="8353426" cy="3457576"/>
          </a:xfrm>
        </p:spPr>
        <p:txBody>
          <a:bodyPr/>
          <a:lstStyle>
            <a:lvl1pPr>
              <a:lnSpc>
                <a:spcPct val="85000"/>
              </a:lnSpc>
              <a:defRPr sz="6000" b="0" kern="1400" spc="-160" baseline="0">
                <a:latin typeface="+mj-lt"/>
              </a:defRPr>
            </a:lvl1pPr>
          </a:lstStyle>
          <a:p>
            <a:r>
              <a:rPr lang="en-US" dirty="0"/>
              <a:t>Presentation title,</a:t>
            </a:r>
            <a:br>
              <a:rPr lang="en-US" dirty="0"/>
            </a:br>
            <a:r>
              <a:rPr lang="en-US" dirty="0"/>
              <a:t>Ericsson Hilda Light 60pt,</a:t>
            </a:r>
            <a:br>
              <a:rPr lang="en-US" dirty="0"/>
            </a:br>
            <a:r>
              <a:rPr lang="en-US" dirty="0"/>
              <a:t>Ericsson Black,</a:t>
            </a:r>
            <a:br>
              <a:rPr lang="en-US" dirty="0"/>
            </a:br>
            <a:r>
              <a:rPr lang="en-US" dirty="0"/>
              <a:t>max 4-lines</a:t>
            </a:r>
          </a:p>
        </p:txBody>
      </p:sp>
      <p:sp>
        <p:nvSpPr>
          <p:cNvPr id="22530" name="SubTitle_TM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5" y="4149725"/>
            <a:ext cx="5472114" cy="2087563"/>
          </a:xfrm>
          <a:prstGeom prst="rect">
            <a:avLst/>
          </a:prstGeom>
        </p:spPr>
        <p:txBody>
          <a:bodyPr lIns="7200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Presentation description/subtitle</a:t>
            </a:r>
            <a:br>
              <a:rPr lang="en-US" dirty="0"/>
            </a:br>
            <a:r>
              <a:rPr lang="en-US" dirty="0"/>
              <a:t>Ericsson Hilda 20pt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6240463" y="6237288"/>
            <a:ext cx="1910479" cy="287336"/>
          </a:xfrm>
          <a:prstGeom prst="rect">
            <a:avLst/>
          </a:prstGeom>
        </p:spPr>
        <p:txBody>
          <a:bodyPr wrap="none" anchor="b"/>
          <a:lstStyle>
            <a:lvl1pPr marL="0" indent="0" algn="r">
              <a:buNone/>
              <a:defRPr sz="1200">
                <a:latin typeface="+mn-lt"/>
              </a:defRPr>
            </a:lvl1pPr>
          </a:lstStyle>
          <a:p>
            <a:r>
              <a:rPr lang="en-US" dirty="0"/>
              <a:t>Speaker name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8229600" y="6237287"/>
            <a:ext cx="2515041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anchor="b"/>
          <a:lstStyle>
            <a:lvl1pPr marL="0" indent="0" algn="ctr">
              <a:buNone/>
              <a:defRPr lang="en-US" sz="1200" dirty="0">
                <a:latin typeface="+mn-lt"/>
              </a:defRPr>
            </a:lvl1pPr>
          </a:lstStyle>
          <a:p>
            <a:r>
              <a:rPr lang="en-US" dirty="0"/>
              <a:t>Organization</a:t>
            </a:r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10811951" y="6237287"/>
            <a:ext cx="897503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rIns="0" anchor="b"/>
          <a:lstStyle>
            <a:lvl1pPr marL="0" indent="0" algn="ctr">
              <a:buNone/>
              <a:defRPr lang="en-US" sz="1200" dirty="0">
                <a:latin typeface="+mn-lt"/>
              </a:defRPr>
            </a:lvl1pPr>
          </a:lstStyle>
          <a:p>
            <a:pPr lvl="0"/>
            <a:r>
              <a:rPr lang="en-US" dirty="0"/>
              <a:t>YYYY-MM-DD</a:t>
            </a:r>
          </a:p>
        </p:txBody>
      </p:sp>
    </p:spTree>
    <p:extLst>
      <p:ext uri="{BB962C8B-B14F-4D97-AF65-F5344CB8AC3E}">
        <p14:creationId xmlns:p14="http://schemas.microsoft.com/office/powerpoint/2010/main" val="1374575616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P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none" lIns="72000" rIns="72000"/>
          <a:lstStyle>
            <a:lvl1pPr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1pPr>
            <a:lvl2pPr marL="742950" indent="-28575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2pPr>
            <a:lvl3pPr marL="11430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3pPr>
            <a:lvl4pPr marL="16002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4pPr>
            <a:lvl5pPr marL="20574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>
              <a:latin typeface="Ericsson Hilda Light" panose="00000400000000000000" pitchFamily="2" charset="0"/>
            </a:endParaRPr>
          </a:p>
        </p:txBody>
      </p:sp>
      <p:sp>
        <p:nvSpPr>
          <p:cNvPr id="10" name="Title_TM">
            <a:extLst>
              <a:ext uri="{FF2B5EF4-FFF2-40B4-BE49-F238E27FC236}">
                <a16:creationId xmlns:a16="http://schemas.microsoft.com/office/drawing/2014/main" id="{F1368AB3-821C-4A71-B119-C0A8AA44A93F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0"/>
            <a:ext cx="8353426" cy="345757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60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Chapter/section divider or Statement/fact/quote, </a:t>
            </a:r>
            <a:br>
              <a:rPr lang="en-US" dirty="0"/>
            </a:br>
            <a:r>
              <a:rPr lang="en-US" dirty="0"/>
              <a:t>Ericsson Hilda Light 60pt, </a:t>
            </a:r>
            <a:br>
              <a:rPr lang="en-US" dirty="0"/>
            </a:br>
            <a:r>
              <a:rPr lang="en-US" dirty="0"/>
              <a:t>Ericsson White, </a:t>
            </a:r>
            <a:br>
              <a:rPr lang="en-US" dirty="0"/>
            </a:br>
            <a:r>
              <a:rPr lang="en-US" dirty="0"/>
              <a:t>max 5-lines</a:t>
            </a:r>
          </a:p>
        </p:txBody>
      </p:sp>
      <p:sp>
        <p:nvSpPr>
          <p:cNvPr id="11" name="SubTitle_TM">
            <a:extLst>
              <a:ext uri="{FF2B5EF4-FFF2-40B4-BE49-F238E27FC236}">
                <a16:creationId xmlns:a16="http://schemas.microsoft.com/office/drawing/2014/main" id="{8561E9FC-533B-4891-A7E3-A3DDB1BD26FB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80218" y="4149725"/>
            <a:ext cx="5472113" cy="2087563"/>
          </a:xfrm>
          <a:prstGeom prst="rect">
            <a:avLst/>
          </a:prstGeom>
        </p:spPr>
        <p:txBody>
          <a:bodyPr r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Statement/quote source, </a:t>
            </a:r>
          </a:p>
          <a:p>
            <a:r>
              <a:rPr lang="en-US" dirty="0"/>
              <a:t>Ericsson White, Ericsson Hilda 20pt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4A0CF15-A701-44C3-81FC-A544265685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654033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P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none" lIns="72000" rIns="72000"/>
          <a:lstStyle>
            <a:lvl1pPr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1pPr>
            <a:lvl2pPr marL="742950" indent="-28575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2pPr>
            <a:lvl3pPr marL="11430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3pPr>
            <a:lvl4pPr marL="16002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4pPr>
            <a:lvl5pPr marL="20574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>
              <a:latin typeface="Ericsson Hilda Light" panose="00000400000000000000" pitchFamily="2" charset="0"/>
            </a:endParaRPr>
          </a:p>
        </p:txBody>
      </p:sp>
      <p:sp>
        <p:nvSpPr>
          <p:cNvPr id="12" name="Title_TM">
            <a:extLst>
              <a:ext uri="{FF2B5EF4-FFF2-40B4-BE49-F238E27FC236}">
                <a16:creationId xmlns:a16="http://schemas.microsoft.com/office/drawing/2014/main" id="{93CB56C1-2916-4C60-8532-A023564D2C57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4" y="476250"/>
            <a:ext cx="8353425" cy="345757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60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Chapter/section divider or Statement/fact/quote, </a:t>
            </a:r>
            <a:br>
              <a:rPr lang="en-US" dirty="0"/>
            </a:br>
            <a:r>
              <a:rPr lang="en-US" dirty="0"/>
              <a:t>Ericsson Hilda Light 60pt, </a:t>
            </a:r>
            <a:br>
              <a:rPr lang="en-US" dirty="0"/>
            </a:br>
            <a:r>
              <a:rPr lang="en-US" dirty="0"/>
              <a:t>Ericsson White, </a:t>
            </a:r>
            <a:br>
              <a:rPr lang="en-US" dirty="0"/>
            </a:br>
            <a:r>
              <a:rPr lang="en-US" dirty="0"/>
              <a:t>max 5-lines</a:t>
            </a:r>
          </a:p>
        </p:txBody>
      </p:sp>
      <p:sp>
        <p:nvSpPr>
          <p:cNvPr id="13" name="SubTitle_TM">
            <a:extLst>
              <a:ext uri="{FF2B5EF4-FFF2-40B4-BE49-F238E27FC236}">
                <a16:creationId xmlns:a16="http://schemas.microsoft.com/office/drawing/2014/main" id="{61DC6511-5700-4E95-89CA-81484C248C03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5" y="4149725"/>
            <a:ext cx="5472113" cy="2087563"/>
          </a:xfrm>
          <a:prstGeom prst="rect">
            <a:avLst/>
          </a:prstGeom>
        </p:spPr>
        <p:txBody>
          <a:bodyPr r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Statement/quote source, </a:t>
            </a:r>
          </a:p>
          <a:p>
            <a:r>
              <a:rPr lang="en-US" dirty="0"/>
              <a:t>Ericsson White, Ericsson Hilda 20pt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4B7B746-B315-4EB5-B3A2-CA259B065B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202525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P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none" lIns="72000" rIns="72000"/>
          <a:lstStyle>
            <a:lvl1pPr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1pPr>
            <a:lvl2pPr marL="742950" indent="-28575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2pPr>
            <a:lvl3pPr marL="11430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3pPr>
            <a:lvl4pPr marL="16002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4pPr>
            <a:lvl5pPr marL="20574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>
              <a:latin typeface="Ericsson Hilda Light" panose="00000400000000000000" pitchFamily="2" charset="0"/>
            </a:endParaRPr>
          </a:p>
        </p:txBody>
      </p:sp>
      <p:sp>
        <p:nvSpPr>
          <p:cNvPr id="12" name="Title_TM">
            <a:extLst>
              <a:ext uri="{FF2B5EF4-FFF2-40B4-BE49-F238E27FC236}">
                <a16:creationId xmlns:a16="http://schemas.microsoft.com/office/drawing/2014/main" id="{93CB56C1-2916-4C60-8532-A023564D2C57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4" y="476250"/>
            <a:ext cx="8353425" cy="345757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60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Chapter/section divider or Statement/fact/quote, </a:t>
            </a:r>
            <a:br>
              <a:rPr lang="en-US" dirty="0"/>
            </a:br>
            <a:r>
              <a:rPr lang="en-US" dirty="0"/>
              <a:t>Ericsson Hilda Light 60pt, </a:t>
            </a:r>
            <a:br>
              <a:rPr lang="en-US" dirty="0"/>
            </a:br>
            <a:r>
              <a:rPr lang="en-US" dirty="0"/>
              <a:t>Ericsson White, </a:t>
            </a:r>
            <a:br>
              <a:rPr lang="en-US" dirty="0"/>
            </a:br>
            <a:r>
              <a:rPr lang="en-US" dirty="0"/>
              <a:t>max 5-lines</a:t>
            </a:r>
          </a:p>
        </p:txBody>
      </p:sp>
      <p:sp>
        <p:nvSpPr>
          <p:cNvPr id="13" name="SubTitle_TM">
            <a:extLst>
              <a:ext uri="{FF2B5EF4-FFF2-40B4-BE49-F238E27FC236}">
                <a16:creationId xmlns:a16="http://schemas.microsoft.com/office/drawing/2014/main" id="{61DC6511-5700-4E95-89CA-81484C248C03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5" y="4149725"/>
            <a:ext cx="5472113" cy="2087563"/>
          </a:xfrm>
          <a:prstGeom prst="rect">
            <a:avLst/>
          </a:prstGeom>
        </p:spPr>
        <p:txBody>
          <a:bodyPr r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Statement/quote source, </a:t>
            </a:r>
          </a:p>
          <a:p>
            <a:r>
              <a:rPr lang="en-US" dirty="0"/>
              <a:t>Ericsson White, Ericsson Hilda 20pt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96BBFC-712A-429D-9C0A-7743993E7F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818655"/>
      </p:ext>
    </p:extLst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Pag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_TM">
            <a:extLst>
              <a:ext uri="{FF2B5EF4-FFF2-40B4-BE49-F238E27FC236}">
                <a16:creationId xmlns:a16="http://schemas.microsoft.com/office/drawing/2014/main" id="{696C7C8F-5086-466A-8108-2FE0A8663D59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0"/>
            <a:ext cx="8353426" cy="345757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60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Chapter/section divider or Statement/fact/quote, </a:t>
            </a:r>
            <a:br>
              <a:rPr lang="en-US" dirty="0"/>
            </a:br>
            <a:r>
              <a:rPr lang="en-US" dirty="0"/>
              <a:t>Ericsson Hilda Light 60pt, </a:t>
            </a:r>
            <a:br>
              <a:rPr lang="en-US" dirty="0"/>
            </a:br>
            <a:r>
              <a:rPr lang="en-US" dirty="0"/>
              <a:t>Ericsson Black, </a:t>
            </a:r>
            <a:br>
              <a:rPr lang="en-US" dirty="0"/>
            </a:br>
            <a:r>
              <a:rPr lang="en-US" dirty="0"/>
              <a:t>max 5-lines</a:t>
            </a:r>
          </a:p>
        </p:txBody>
      </p:sp>
      <p:sp>
        <p:nvSpPr>
          <p:cNvPr id="10" name="SubTitle_TM">
            <a:extLst>
              <a:ext uri="{FF2B5EF4-FFF2-40B4-BE49-F238E27FC236}">
                <a16:creationId xmlns:a16="http://schemas.microsoft.com/office/drawing/2014/main" id="{ED5DEA0B-CF0D-4EE6-B6A8-90BAF3DE8AF1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5" y="4149725"/>
            <a:ext cx="5472114" cy="2087563"/>
          </a:xfrm>
          <a:prstGeom prst="rect">
            <a:avLst/>
          </a:prstGeom>
        </p:spPr>
        <p:txBody>
          <a:bodyPr r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Statement/quote source, </a:t>
            </a:r>
          </a:p>
          <a:p>
            <a:r>
              <a:rPr lang="en-US" dirty="0"/>
              <a:t>Ericsson Black, Ericsson Hilda 20pt</a:t>
            </a:r>
          </a:p>
        </p:txBody>
      </p:sp>
    </p:spTree>
    <p:extLst>
      <p:ext uri="{BB962C8B-B14F-4D97-AF65-F5344CB8AC3E}">
        <p14:creationId xmlns:p14="http://schemas.microsoft.com/office/powerpoint/2010/main" val="3355176887"/>
      </p:ext>
    </p:extLst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/Sec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_TM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1"/>
            <a:ext cx="8353425" cy="3457574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6000" b="0" baseline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Chapter/section, </a:t>
            </a:r>
            <a:br>
              <a:rPr lang="en-US" dirty="0"/>
            </a:br>
            <a:r>
              <a:rPr lang="en-US" dirty="0"/>
              <a:t>Ericsson Hilda Light 60pt, Ericsson Black, </a:t>
            </a:r>
            <a:br>
              <a:rPr lang="en-US" dirty="0"/>
            </a:br>
            <a:r>
              <a:rPr lang="en-US" dirty="0"/>
              <a:t>max 4-lines</a:t>
            </a:r>
          </a:p>
        </p:txBody>
      </p:sp>
    </p:spTree>
    <p:extLst>
      <p:ext uri="{BB962C8B-B14F-4D97-AF65-F5344CB8AC3E}">
        <p14:creationId xmlns:p14="http://schemas.microsoft.com/office/powerpoint/2010/main" val="1793964376"/>
      </p:ext>
    </p:extLst>
  </p:cSld>
  <p:clrMapOvr>
    <a:masterClrMapping/>
  </p:clrMapOvr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933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</p:spTree>
    <p:extLst>
      <p:ext uri="{BB962C8B-B14F-4D97-AF65-F5344CB8AC3E}">
        <p14:creationId xmlns:p14="http://schemas.microsoft.com/office/powerpoint/2010/main" val="34154561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D93672-2A04-4EF3-916F-2C920729FB07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>
              <a:spcBef>
                <a:spcPct val="50000"/>
              </a:spcBef>
              <a:defRPr/>
            </a:pPr>
            <a:endParaRPr lang="en-US" dirty="0">
              <a:latin typeface="Ericsson Hilda Light" panose="00000400000000000000" pitchFamily="2" charset="0"/>
              <a:cs typeface="+mn-cs"/>
            </a:endParaRPr>
          </a:p>
        </p:txBody>
      </p:sp>
      <p:sp>
        <p:nvSpPr>
          <p:cNvPr id="4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613FB31-E723-434D-8FBC-0054A54163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733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D93672-2A04-4EF3-916F-2C920729FB07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>
              <a:spcBef>
                <a:spcPct val="50000"/>
              </a:spcBef>
              <a:defRPr/>
            </a:pPr>
            <a:endParaRPr lang="en-US" dirty="0">
              <a:latin typeface="Ericsson Hilda Light" panose="00000400000000000000" pitchFamily="2" charset="0"/>
              <a:cs typeface="+mn-cs"/>
            </a:endParaRPr>
          </a:p>
        </p:txBody>
      </p:sp>
      <p:sp>
        <p:nvSpPr>
          <p:cNvPr id="4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2EAEE37-7D1D-49D7-BEC8-7A88843E38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9243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D93672-2A04-4EF3-916F-2C920729FB07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>
              <a:spcBef>
                <a:spcPct val="50000"/>
              </a:spcBef>
              <a:defRPr/>
            </a:pPr>
            <a:endParaRPr lang="en-US" dirty="0">
              <a:latin typeface="Ericsson Hilda Light" panose="00000400000000000000" pitchFamily="2" charset="0"/>
              <a:cs typeface="+mn-cs"/>
            </a:endParaRPr>
          </a:p>
        </p:txBody>
      </p:sp>
      <p:sp>
        <p:nvSpPr>
          <p:cNvPr id="4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44C7C5B-04BF-4F0E-888E-CE87D0EF1D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597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 w. B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A763E3F-D546-48DC-86FC-898851FBC7B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                                                                         Click icon to add a bright image</a:t>
            </a:r>
          </a:p>
        </p:txBody>
      </p:sp>
      <p:sp>
        <p:nvSpPr>
          <p:cNvPr id="22531" name="Title_TM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0"/>
            <a:ext cx="8353426" cy="2330958"/>
          </a:xfrm>
        </p:spPr>
        <p:txBody>
          <a:bodyPr/>
          <a:lstStyle>
            <a:lvl1pPr>
              <a:lnSpc>
                <a:spcPct val="85000"/>
              </a:lnSpc>
              <a:defRPr sz="6000" b="0" kern="1400" spc="-160" baseline="0">
                <a:latin typeface="+mj-lt"/>
              </a:defRPr>
            </a:lvl1pPr>
          </a:lstStyle>
          <a:p>
            <a:r>
              <a:rPr lang="en-US" dirty="0"/>
              <a:t>Presentation title,</a:t>
            </a:r>
            <a:br>
              <a:rPr lang="en-US" dirty="0"/>
            </a:br>
            <a:r>
              <a:rPr lang="en-US" dirty="0"/>
              <a:t>Ericsson Hilda Light 60pt,</a:t>
            </a:r>
            <a:br>
              <a:rPr lang="en-US" dirty="0"/>
            </a:br>
            <a:r>
              <a:rPr lang="en-US" dirty="0"/>
              <a:t>Ericsson Black,</a:t>
            </a:r>
            <a:br>
              <a:rPr lang="en-US" dirty="0"/>
            </a:br>
            <a:r>
              <a:rPr lang="en-US" dirty="0"/>
              <a:t>max 4-lines</a:t>
            </a:r>
          </a:p>
        </p:txBody>
      </p:sp>
      <p:sp>
        <p:nvSpPr>
          <p:cNvPr id="22530" name="SubTitle_TM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5" y="4149725"/>
            <a:ext cx="5472114" cy="2087563"/>
          </a:xfrm>
          <a:prstGeom prst="rect">
            <a:avLst/>
          </a:prstGeom>
        </p:spPr>
        <p:txBody>
          <a:bodyPr lIns="7200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Presentation description/subtitle</a:t>
            </a:r>
            <a:br>
              <a:rPr lang="en-US" dirty="0"/>
            </a:br>
            <a:r>
              <a:rPr lang="en-US" dirty="0"/>
              <a:t>Ericsson Hilda 20pt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E03516D-EC68-4282-84F4-9729304A51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90452" y="476250"/>
            <a:ext cx="256032" cy="256032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3D47211-FF10-4DFA-A5AF-8E0A63463B4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40463" y="6237288"/>
            <a:ext cx="1910479" cy="287336"/>
          </a:xfrm>
          <a:prstGeom prst="rect">
            <a:avLst/>
          </a:prstGeom>
        </p:spPr>
        <p:txBody>
          <a:bodyPr wrap="none" anchor="b"/>
          <a:lstStyle>
            <a:lvl1pPr marL="0" indent="0" algn="r">
              <a:buNone/>
              <a:defRPr sz="1200">
                <a:latin typeface="+mn-lt"/>
              </a:defRPr>
            </a:lvl1pPr>
          </a:lstStyle>
          <a:p>
            <a:r>
              <a:rPr lang="en-US" dirty="0"/>
              <a:t>Speaker name</a:t>
            </a:r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0E57E58D-AC34-4A4B-A5B1-CE1B53ABBDA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229600" y="6237287"/>
            <a:ext cx="2515041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anchor="b"/>
          <a:lstStyle>
            <a:lvl1pPr marL="0" indent="0" algn="ctr">
              <a:buNone/>
              <a:defRPr lang="en-US" sz="1200" dirty="0">
                <a:latin typeface="+mn-lt"/>
              </a:defRPr>
            </a:lvl1pPr>
          </a:lstStyle>
          <a:p>
            <a:r>
              <a:rPr lang="en-US" dirty="0"/>
              <a:t>Organization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A4CC6AB0-560E-4AE0-A93D-9C1C64F0544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811951" y="6237287"/>
            <a:ext cx="897503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rIns="0" anchor="b"/>
          <a:lstStyle>
            <a:lvl1pPr marL="0" indent="0" algn="ctr">
              <a:buNone/>
              <a:defRPr lang="en-US" sz="1200" dirty="0">
                <a:latin typeface="+mn-lt"/>
              </a:defRPr>
            </a:lvl1pPr>
          </a:lstStyle>
          <a:p>
            <a:pPr lvl="0"/>
            <a:r>
              <a:rPr lang="en-US" dirty="0"/>
              <a:t>YYYY-MM-DD</a:t>
            </a:r>
          </a:p>
        </p:txBody>
      </p:sp>
    </p:spTree>
    <p:extLst>
      <p:ext uri="{BB962C8B-B14F-4D97-AF65-F5344CB8AC3E}">
        <p14:creationId xmlns:p14="http://schemas.microsoft.com/office/powerpoint/2010/main" val="3999758604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D93672-2A04-4EF3-916F-2C920729FB07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>
              <a:spcBef>
                <a:spcPct val="50000"/>
              </a:spcBef>
              <a:defRPr/>
            </a:pPr>
            <a:endParaRPr lang="en-US" dirty="0">
              <a:latin typeface="Ericsson Hilda Light" panose="00000400000000000000" pitchFamily="2" charset="0"/>
              <a:cs typeface="+mn-cs"/>
            </a:endParaRPr>
          </a:p>
        </p:txBody>
      </p:sp>
      <p:sp>
        <p:nvSpPr>
          <p:cNvPr id="4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65A3682-3283-4350-B37F-DCABDCB15F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838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D93672-2A04-4EF3-916F-2C920729FB07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>
              <a:spcBef>
                <a:spcPct val="50000"/>
              </a:spcBef>
              <a:defRPr/>
            </a:pPr>
            <a:endParaRPr lang="en-US" dirty="0">
              <a:latin typeface="Ericsson Hilda Light" panose="00000400000000000000" pitchFamily="2" charset="0"/>
              <a:cs typeface="+mn-cs"/>
            </a:endParaRPr>
          </a:p>
        </p:txBody>
      </p:sp>
      <p:sp>
        <p:nvSpPr>
          <p:cNvPr id="4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B1A279A-6DFF-44E2-AFD5-C14BD71050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1406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D93672-2A04-4EF3-916F-2C920729FB07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>
              <a:spcBef>
                <a:spcPct val="50000"/>
              </a:spcBef>
              <a:defRPr/>
            </a:pPr>
            <a:endParaRPr lang="en-US" dirty="0">
              <a:latin typeface="Ericsson Hilda Light" panose="00000400000000000000" pitchFamily="2" charset="0"/>
              <a:cs typeface="+mn-cs"/>
            </a:endParaRPr>
          </a:p>
        </p:txBody>
      </p:sp>
      <p:sp>
        <p:nvSpPr>
          <p:cNvPr id="4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C9C0052-7A7B-40FB-AF90-CA9C4B79D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4647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heav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D93672-2A04-4EF3-916F-2C920729FB07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>
              <a:spcBef>
                <a:spcPct val="50000"/>
              </a:spcBef>
              <a:defRPr/>
            </a:pPr>
            <a:endParaRPr lang="en-US" dirty="0">
              <a:latin typeface="Ericsson Hilda Light" panose="00000400000000000000" pitchFamily="2" charset="0"/>
              <a:cs typeface="+mn-cs"/>
            </a:endParaRPr>
          </a:p>
        </p:txBody>
      </p:sp>
      <p:sp>
        <p:nvSpPr>
          <p:cNvPr id="4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D510456-FEBC-46FA-B25A-B809F2C18A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379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CFEFC-6AC8-4817-A0D3-6029D48BD29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9425" y="1844675"/>
            <a:ext cx="11233150" cy="439261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9331677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smalle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F54AF-EED6-486A-9ACA-42061F4AAE9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79425" y="1844675"/>
            <a:ext cx="8353426" cy="439261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6" name="Title_SM">
            <a:extLst>
              <a:ext uri="{FF2B5EF4-FFF2-40B4-BE49-F238E27FC236}">
                <a16:creationId xmlns:a16="http://schemas.microsoft.com/office/drawing/2014/main" id="{3F4EF873-DC0F-4698-BEC2-502DB043AA5C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</p:spTree>
    <p:extLst>
      <p:ext uri="{BB962C8B-B14F-4D97-AF65-F5344CB8AC3E}">
        <p14:creationId xmlns:p14="http://schemas.microsoft.com/office/powerpoint/2010/main" val="36079995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itle,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479425" y="1844675"/>
            <a:ext cx="5472113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itle_SM">
            <a:extLst>
              <a:ext uri="{FF2B5EF4-FFF2-40B4-BE49-F238E27FC236}">
                <a16:creationId xmlns:a16="http://schemas.microsoft.com/office/drawing/2014/main" id="{AC5B9436-E3EB-4A3D-BE6B-EFFF8123DE9D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</p:spTree>
    <p:extLst>
      <p:ext uri="{BB962C8B-B14F-4D97-AF65-F5344CB8AC3E}">
        <p14:creationId xmlns:p14="http://schemas.microsoft.com/office/powerpoint/2010/main" val="41146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,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479425" y="1844675"/>
            <a:ext cx="5472113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5472113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Eric. Hilda Light 40pt, </a:t>
            </a:r>
            <a:r>
              <a:rPr lang="en-US" dirty="0" err="1"/>
              <a:t>Eri</a:t>
            </a:r>
            <a:r>
              <a:rPr lang="en-US" dirty="0"/>
              <a:t>. Black, max 2-lines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5F844D-0CF3-4814-B0DE-3D27A83936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en-US" dirty="0"/>
              <a:t>     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843472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itle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6240463" y="1844675"/>
            <a:ext cx="5472112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itle_SM">
            <a:extLst>
              <a:ext uri="{FF2B5EF4-FFF2-40B4-BE49-F238E27FC236}">
                <a16:creationId xmlns:a16="http://schemas.microsoft.com/office/drawing/2014/main" id="{4ACB62A1-CC4A-4B59-B1D8-ED86B77D9A3A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</p:spTree>
    <p:extLst>
      <p:ext uri="{BB962C8B-B14F-4D97-AF65-F5344CB8AC3E}">
        <p14:creationId xmlns:p14="http://schemas.microsoft.com/office/powerpoint/2010/main" val="25223735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6240463" y="1844675"/>
            <a:ext cx="5472112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6240463" y="476250"/>
            <a:ext cx="4924362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max 2-lines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349585-9F54-46CC-8CEC-052CD1853EC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en-US" dirty="0"/>
              <a:t>      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31981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 w. Dark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AD780AD-21B6-4312-96C4-9E36B16488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                                                                        Click icon to add a dark  image</a:t>
            </a:r>
          </a:p>
        </p:txBody>
      </p:sp>
      <p:sp>
        <p:nvSpPr>
          <p:cNvPr id="22531" name="Title_TM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0"/>
            <a:ext cx="8353426" cy="2330958"/>
          </a:xfrm>
        </p:spPr>
        <p:txBody>
          <a:bodyPr/>
          <a:lstStyle>
            <a:lvl1pPr>
              <a:lnSpc>
                <a:spcPct val="85000"/>
              </a:lnSpc>
              <a:defRPr sz="6000" b="0" kern="1400" spc="-16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title,</a:t>
            </a:r>
            <a:br>
              <a:rPr lang="en-US" dirty="0"/>
            </a:br>
            <a:r>
              <a:rPr lang="en-US" dirty="0"/>
              <a:t>Ericsson Hilda Light 60pt,</a:t>
            </a:r>
            <a:br>
              <a:rPr lang="en-US" dirty="0"/>
            </a:br>
            <a:r>
              <a:rPr lang="en-US" dirty="0"/>
              <a:t>Ericsson White,</a:t>
            </a:r>
            <a:br>
              <a:rPr lang="en-US" dirty="0"/>
            </a:br>
            <a:r>
              <a:rPr lang="en-US" dirty="0"/>
              <a:t>max 4-lines</a:t>
            </a:r>
          </a:p>
        </p:txBody>
      </p:sp>
      <p:sp>
        <p:nvSpPr>
          <p:cNvPr id="22530" name="SubTitle_TM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5" y="4149725"/>
            <a:ext cx="5472114" cy="2087563"/>
          </a:xfrm>
          <a:prstGeom prst="rect">
            <a:avLst/>
          </a:prstGeom>
        </p:spPr>
        <p:txBody>
          <a:bodyPr lIns="7200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Presentation description/subtitle</a:t>
            </a:r>
            <a:br>
              <a:rPr lang="en-US" dirty="0"/>
            </a:br>
            <a:r>
              <a:rPr lang="en-US" dirty="0"/>
              <a:t>Ericsson Hilda 20pt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29FEEAB-1C1F-4153-BC50-6FCDEAC19C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AC4DB9-933C-4680-A281-C11929BCC2F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40463" y="6237288"/>
            <a:ext cx="1910479" cy="287336"/>
          </a:xfrm>
          <a:prstGeom prst="rect">
            <a:avLst/>
          </a:prstGeom>
        </p:spPr>
        <p:txBody>
          <a:bodyPr wrap="none" anchor="b"/>
          <a:lstStyle>
            <a:lvl1pPr marL="0" indent="0" algn="r">
              <a:buNone/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Speaker name</a:t>
            </a:r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7B568BB6-C8A4-4545-B025-7D97CC4692B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229600" y="6237287"/>
            <a:ext cx="2515041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anchor="b"/>
          <a:lstStyle>
            <a:lvl1pPr marL="0" indent="0" algn="ctr">
              <a:buNone/>
              <a:defRPr lang="en-US" sz="1200" dirty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Organization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D51585B7-9911-4BC2-ACC7-3D991408BDD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811951" y="6237287"/>
            <a:ext cx="897503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rIns="0" anchor="b"/>
          <a:lstStyle>
            <a:lvl1pPr marL="0" indent="0" algn="ctr">
              <a:buNone/>
              <a:defRPr lang="en-US" sz="1200" dirty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YYYY-MM-DD</a:t>
            </a:r>
          </a:p>
        </p:txBody>
      </p:sp>
    </p:spTree>
    <p:extLst>
      <p:ext uri="{BB962C8B-B14F-4D97-AF65-F5344CB8AC3E}">
        <p14:creationId xmlns:p14="http://schemas.microsoft.com/office/powerpoint/2010/main" val="787326472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sz="quarter" idx="3" hasCustomPrompt="1"/>
          </p:nvPr>
        </p:nvSpPr>
        <p:spPr>
          <a:xfrm>
            <a:off x="6240463" y="1844674"/>
            <a:ext cx="5472112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479425" y="1844675"/>
            <a:ext cx="5472113" cy="4392612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_SM">
            <a:extLst>
              <a:ext uri="{FF2B5EF4-FFF2-40B4-BE49-F238E27FC236}">
                <a16:creationId xmlns:a16="http://schemas.microsoft.com/office/drawing/2014/main" id="{891BF4C4-9DF9-4D9F-A738-37FBCD45AA68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</p:spTree>
    <p:extLst>
      <p:ext uri="{BB962C8B-B14F-4D97-AF65-F5344CB8AC3E}">
        <p14:creationId xmlns:p14="http://schemas.microsoft.com/office/powerpoint/2010/main" val="6758838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narrow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9120188" y="1844674"/>
            <a:ext cx="2592387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6240463" y="1844674"/>
            <a:ext cx="2592388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itle_SM">
            <a:extLst>
              <a:ext uri="{FF2B5EF4-FFF2-40B4-BE49-F238E27FC236}">
                <a16:creationId xmlns:a16="http://schemas.microsoft.com/office/drawing/2014/main" id="{B1CFD82C-8968-4B87-A964-6288AF293D77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</p:spTree>
    <p:extLst>
      <p:ext uri="{BB962C8B-B14F-4D97-AF65-F5344CB8AC3E}">
        <p14:creationId xmlns:p14="http://schemas.microsoft.com/office/powerpoint/2010/main" val="1922214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right image with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479424" y="1844675"/>
            <a:ext cx="5472113" cy="2089150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 hasCustomPrompt="1"/>
          </p:nvPr>
        </p:nvSpPr>
        <p:spPr>
          <a:xfrm>
            <a:off x="479425" y="4149724"/>
            <a:ext cx="5472113" cy="2087564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_SM">
            <a:extLst>
              <a:ext uri="{FF2B5EF4-FFF2-40B4-BE49-F238E27FC236}">
                <a16:creationId xmlns:a16="http://schemas.microsoft.com/office/drawing/2014/main" id="{A05AB2F5-3C8F-45BD-81CB-45EC98D4284C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</p:spTree>
    <p:extLst>
      <p:ext uri="{BB962C8B-B14F-4D97-AF65-F5344CB8AC3E}">
        <p14:creationId xmlns:p14="http://schemas.microsoft.com/office/powerpoint/2010/main" val="16312020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left image with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6240463" y="1844674"/>
            <a:ext cx="5472112" cy="2089151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 hasCustomPrompt="1"/>
          </p:nvPr>
        </p:nvSpPr>
        <p:spPr>
          <a:xfrm>
            <a:off x="6240463" y="4149724"/>
            <a:ext cx="5472112" cy="2087564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_SM">
            <a:extLst>
              <a:ext uri="{FF2B5EF4-FFF2-40B4-BE49-F238E27FC236}">
                <a16:creationId xmlns:a16="http://schemas.microsoft.com/office/drawing/2014/main" id="{524C71C0-9908-4C8C-97CC-AA201198D25C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</p:spTree>
    <p:extLst>
      <p:ext uri="{BB962C8B-B14F-4D97-AF65-F5344CB8AC3E}">
        <p14:creationId xmlns:p14="http://schemas.microsoft.com/office/powerpoint/2010/main" val="1850641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two horizontal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3359150" y="4149724"/>
            <a:ext cx="8353425" cy="2087564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3359150" y="1844675"/>
            <a:ext cx="8353425" cy="2089150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_SM">
            <a:extLst>
              <a:ext uri="{FF2B5EF4-FFF2-40B4-BE49-F238E27FC236}">
                <a16:creationId xmlns:a16="http://schemas.microsoft.com/office/drawing/2014/main" id="{0114795F-6AFF-421E-BA39-763FAD29FC16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</p:spTree>
    <p:extLst>
      <p:ext uri="{BB962C8B-B14F-4D97-AF65-F5344CB8AC3E}">
        <p14:creationId xmlns:p14="http://schemas.microsoft.com/office/powerpoint/2010/main" val="39772865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Image over two content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6240463" y="4149724"/>
            <a:ext cx="5472112" cy="2087564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479425" y="4149724"/>
            <a:ext cx="5472113" cy="2087563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_SM">
            <a:extLst>
              <a:ext uri="{FF2B5EF4-FFF2-40B4-BE49-F238E27FC236}">
                <a16:creationId xmlns:a16="http://schemas.microsoft.com/office/drawing/2014/main" id="{A14F6E09-C956-49B3-8E41-DBD053DF768C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</p:spTree>
    <p:extLst>
      <p:ext uri="{BB962C8B-B14F-4D97-AF65-F5344CB8AC3E}">
        <p14:creationId xmlns:p14="http://schemas.microsoft.com/office/powerpoint/2010/main" val="17625462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8184575" y="1844675"/>
            <a:ext cx="3528000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4332000" y="1844673"/>
            <a:ext cx="3528000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8E3794F8-471D-4987-945F-3C29BB03AB4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79425" y="1844674"/>
            <a:ext cx="3528000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itle_SM">
            <a:extLst>
              <a:ext uri="{FF2B5EF4-FFF2-40B4-BE49-F238E27FC236}">
                <a16:creationId xmlns:a16="http://schemas.microsoft.com/office/drawing/2014/main" id="{6B686A21-AA96-4B0A-B7CE-F4C6D5D31B32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</p:spTree>
    <p:extLst>
      <p:ext uri="{BB962C8B-B14F-4D97-AF65-F5344CB8AC3E}">
        <p14:creationId xmlns:p14="http://schemas.microsoft.com/office/powerpoint/2010/main" val="35457253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 narrow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9121776" y="1844674"/>
            <a:ext cx="2590799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6240464" y="1844674"/>
            <a:ext cx="2592386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3359149" y="1844674"/>
            <a:ext cx="2592389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itle_SM">
            <a:extLst>
              <a:ext uri="{FF2B5EF4-FFF2-40B4-BE49-F238E27FC236}">
                <a16:creationId xmlns:a16="http://schemas.microsoft.com/office/drawing/2014/main" id="{7EEF5633-BC13-4AEA-AEF5-CE2675504D30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</p:spTree>
    <p:extLst>
      <p:ext uri="{BB962C8B-B14F-4D97-AF65-F5344CB8AC3E}">
        <p14:creationId xmlns:p14="http://schemas.microsoft.com/office/powerpoint/2010/main" val="18960687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240463" y="1844674"/>
            <a:ext cx="2592388" cy="4392614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3359149" y="1844674"/>
            <a:ext cx="2592389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479425" y="1844674"/>
            <a:ext cx="2592388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9120188" y="1844674"/>
            <a:ext cx="2592387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itle_SM">
            <a:extLst>
              <a:ext uri="{FF2B5EF4-FFF2-40B4-BE49-F238E27FC236}">
                <a16:creationId xmlns:a16="http://schemas.microsoft.com/office/drawing/2014/main" id="{F4D71A67-F349-4E68-B7B8-D53CE323A764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</p:spTree>
    <p:extLst>
      <p:ext uri="{BB962C8B-B14F-4D97-AF65-F5344CB8AC3E}">
        <p14:creationId xmlns:p14="http://schemas.microsoft.com/office/powerpoint/2010/main" val="22758992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reamble and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240463" y="4149724"/>
            <a:ext cx="2592388" cy="2087563"/>
          </a:xfrm>
          <a:prstGeom prst="rect">
            <a:avLst/>
          </a:prstGeom>
        </p:spPr>
        <p:txBody>
          <a:bodyPr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3359150" y="4149725"/>
            <a:ext cx="2592388" cy="2087562"/>
          </a:xfrm>
          <a:prstGeom prst="rect">
            <a:avLst/>
          </a:prstGeom>
        </p:spPr>
        <p:txBody>
          <a:bodyPr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479425" y="1844675"/>
            <a:ext cx="2592388" cy="4392612"/>
          </a:xfrm>
          <a:prstGeom prst="rect">
            <a:avLst/>
          </a:prstGeom>
        </p:spPr>
        <p:txBody>
          <a:bodyPr/>
          <a:lstStyle>
            <a:lvl1pPr marL="0" indent="0">
              <a:buFont typeface="Ericsson Hilda Light" panose="020B0604020202020204" pitchFamily="34" charset="0"/>
              <a:buNone/>
              <a:defRPr sz="2500">
                <a:latin typeface="+mn-lt"/>
              </a:defRPr>
            </a:lvl1pPr>
            <a:lvl2pPr marL="0" indent="0">
              <a:buFont typeface="Ericsson Hilda Light" panose="020B0604020202020204" pitchFamily="34" charset="0"/>
              <a:buNone/>
              <a:defRPr sz="2500">
                <a:latin typeface="+mj-lt"/>
              </a:defRPr>
            </a:lvl2pPr>
            <a:lvl3pPr marL="342900" indent="0">
              <a:buFont typeface="Ericsson Hilda Light" panose="020B0604020202020204" pitchFamily="34" charset="0"/>
              <a:buNone/>
              <a:defRPr sz="2500">
                <a:latin typeface="+mj-lt"/>
              </a:defRPr>
            </a:lvl3pPr>
            <a:lvl4pPr marL="685800" indent="0">
              <a:buFont typeface="Ericsson Hilda Light" panose="020B0604020202020204" pitchFamily="34" charset="0"/>
              <a:buNone/>
              <a:defRPr sz="2500">
                <a:latin typeface="+mj-lt"/>
              </a:defRPr>
            </a:lvl4pPr>
            <a:lvl5pPr marL="1028700" indent="0">
              <a:buFont typeface="Ericsson Hilda Light" panose="020B0604020202020204" pitchFamily="34" charset="0"/>
              <a:buNone/>
              <a:defRPr sz="2500">
                <a:latin typeface="+mj-lt"/>
              </a:defRPr>
            </a:lvl5pPr>
          </a:lstStyle>
          <a:p>
            <a:pPr lvl="0"/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ea typeface="+mn-ea"/>
                <a:cs typeface="Ericsson Hilda Light" panose="020B0604020202020204" pitchFamily="34" charset="0"/>
              </a:rPr>
              <a:t>Preamble text, </a:t>
            </a:r>
            <a:r>
              <a:rPr lang="en-US" dirty="0"/>
              <a:t>Ericsson 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ea typeface="+mn-ea"/>
                <a:cs typeface="Ericsson Hilda Light" panose="020B0604020202020204" pitchFamily="34" charset="0"/>
              </a:rPr>
              <a:t>Hilda 25pt, Ericsson Black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9120188" y="4149724"/>
            <a:ext cx="2592387" cy="2087563"/>
          </a:xfrm>
          <a:prstGeom prst="rect">
            <a:avLst/>
          </a:prstGeom>
        </p:spPr>
        <p:txBody>
          <a:bodyPr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itle_SM">
            <a:extLst>
              <a:ext uri="{FF2B5EF4-FFF2-40B4-BE49-F238E27FC236}">
                <a16:creationId xmlns:a16="http://schemas.microsoft.com/office/drawing/2014/main" id="{CD0BB64A-768A-4118-B3E5-52B98C693831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</p:spTree>
    <p:extLst>
      <p:ext uri="{BB962C8B-B14F-4D97-AF65-F5344CB8AC3E}">
        <p14:creationId xmlns:p14="http://schemas.microsoft.com/office/powerpoint/2010/main" val="1509090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note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_TM">
            <a:extLst>
              <a:ext uri="{FF2B5EF4-FFF2-40B4-BE49-F238E27FC236}">
                <a16:creationId xmlns:a16="http://schemas.microsoft.com/office/drawing/2014/main" id="{696C7C8F-5086-466A-8108-2FE0A8663D59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0"/>
            <a:ext cx="8353426" cy="3457575"/>
          </a:xfr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>
              <a:defRPr lang="en-US" sz="6000" b="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Keynote cover page, </a:t>
            </a:r>
            <a:br>
              <a:rPr lang="en-US" dirty="0"/>
            </a:br>
            <a:r>
              <a:rPr lang="en-US" dirty="0"/>
              <a:t>Ericsson Hilda Light 60pt, </a:t>
            </a:r>
            <a:br>
              <a:rPr lang="en-US" dirty="0"/>
            </a:br>
            <a:r>
              <a:rPr lang="en-US" dirty="0"/>
              <a:t>Ericsson Black, </a:t>
            </a:r>
            <a:br>
              <a:rPr lang="en-US" dirty="0"/>
            </a:br>
            <a:r>
              <a:rPr lang="en-US" dirty="0"/>
              <a:t>max 4-lines</a:t>
            </a:r>
          </a:p>
        </p:txBody>
      </p:sp>
      <p:sp>
        <p:nvSpPr>
          <p:cNvPr id="10" name="SubTitle_TM">
            <a:extLst>
              <a:ext uri="{FF2B5EF4-FFF2-40B4-BE49-F238E27FC236}">
                <a16:creationId xmlns:a16="http://schemas.microsoft.com/office/drawing/2014/main" id="{ED5DEA0B-CF0D-4EE6-B6A8-90BAF3DE8AF1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5" y="4149726"/>
            <a:ext cx="5472112" cy="2087562"/>
          </a:xfrm>
          <a:prstGeom prst="rect">
            <a:avLst/>
          </a:prstGeom>
        </p:spPr>
        <p:txBody>
          <a:bodyPr r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Speaker,</a:t>
            </a:r>
            <a:br>
              <a:rPr lang="en-US" dirty="0"/>
            </a:br>
            <a:r>
              <a:rPr lang="en-US" dirty="0"/>
              <a:t>Ericsson Black, Ericsson Hilda 20pt</a:t>
            </a:r>
          </a:p>
        </p:txBody>
      </p:sp>
    </p:spTree>
    <p:extLst>
      <p:ext uri="{BB962C8B-B14F-4D97-AF65-F5344CB8AC3E}">
        <p14:creationId xmlns:p14="http://schemas.microsoft.com/office/powerpoint/2010/main" val="1085322578"/>
      </p:ext>
    </p:extLst>
  </p:cSld>
  <p:clrMapOvr>
    <a:masterClrMapping/>
  </p:clrMapOvr>
  <p:hf sldNum="0" hdr="0" ft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lumns with visu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240463" y="4149724"/>
            <a:ext cx="2592388" cy="2087563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3359149" y="4149724"/>
            <a:ext cx="2592389" cy="2087563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479425" y="4149724"/>
            <a:ext cx="2592388" cy="2087563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9121776" y="4149724"/>
            <a:ext cx="2590799" cy="2087563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itle_SM">
            <a:extLst>
              <a:ext uri="{FF2B5EF4-FFF2-40B4-BE49-F238E27FC236}">
                <a16:creationId xmlns:a16="http://schemas.microsoft.com/office/drawing/2014/main" id="{F83268EB-5955-4A3F-8B85-E7C084E6FAF5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</p:spTree>
    <p:extLst>
      <p:ext uri="{BB962C8B-B14F-4D97-AF65-F5344CB8AC3E}">
        <p14:creationId xmlns:p14="http://schemas.microsoft.com/office/powerpoint/2010/main" val="31006958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sz="quarter" idx="4" hasCustomPrompt="1"/>
          </p:nvPr>
        </p:nvSpPr>
        <p:spPr>
          <a:xfrm>
            <a:off x="6240462" y="4149724"/>
            <a:ext cx="5472113" cy="2087564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2" hasCustomPrompt="1"/>
          </p:nvPr>
        </p:nvSpPr>
        <p:spPr>
          <a:xfrm>
            <a:off x="6240462" y="1844674"/>
            <a:ext cx="5472113" cy="2089151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quarter" idx="1" hasCustomPrompt="1"/>
          </p:nvPr>
        </p:nvSpPr>
        <p:spPr>
          <a:xfrm>
            <a:off x="479425" y="1844674"/>
            <a:ext cx="5472113" cy="2089151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5BD2C41D-0700-4885-AB77-25AFFE4E1FD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9425" y="4149725"/>
            <a:ext cx="5472113" cy="2089151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Title_SM">
            <a:extLst>
              <a:ext uri="{FF2B5EF4-FFF2-40B4-BE49-F238E27FC236}">
                <a16:creationId xmlns:a16="http://schemas.microsoft.com/office/drawing/2014/main" id="{2C948968-FB06-45CC-8259-6BDE4430EACB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</p:spTree>
    <p:extLst>
      <p:ext uri="{BB962C8B-B14F-4D97-AF65-F5344CB8AC3E}">
        <p14:creationId xmlns:p14="http://schemas.microsoft.com/office/powerpoint/2010/main" val="25486120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8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sz="quarter" idx="4" hasCustomPrompt="1"/>
          </p:nvPr>
        </p:nvSpPr>
        <p:spPr>
          <a:xfrm>
            <a:off x="6240463" y="4150995"/>
            <a:ext cx="2592387" cy="2086292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 marL="1028700" indent="0">
              <a:buNone/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3" hasCustomPrompt="1"/>
          </p:nvPr>
        </p:nvSpPr>
        <p:spPr>
          <a:xfrm>
            <a:off x="479424" y="4149724"/>
            <a:ext cx="2592389" cy="2087563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2" hasCustomPrompt="1"/>
          </p:nvPr>
        </p:nvSpPr>
        <p:spPr>
          <a:xfrm>
            <a:off x="6240463" y="1844675"/>
            <a:ext cx="2592387" cy="2089150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endParaRPr lang="en-US" dirty="0"/>
          </a:p>
        </p:txBody>
      </p:sp>
      <p:sp>
        <p:nvSpPr>
          <p:cNvPr id="3" name="Content Placeholder 1"/>
          <p:cNvSpPr>
            <a:spLocks noGrp="1"/>
          </p:cNvSpPr>
          <p:nvPr>
            <p:ph sz="quarter" idx="1" hasCustomPrompt="1"/>
          </p:nvPr>
        </p:nvSpPr>
        <p:spPr>
          <a:xfrm>
            <a:off x="479424" y="1844675"/>
            <a:ext cx="2592389" cy="2089150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359151" y="4149724"/>
            <a:ext cx="2592387" cy="2087563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Content Placeholder 1"/>
          <p:cNvSpPr>
            <a:spLocks noGrp="1"/>
          </p:cNvSpPr>
          <p:nvPr>
            <p:ph sz="quarter" idx="11" hasCustomPrompt="1"/>
          </p:nvPr>
        </p:nvSpPr>
        <p:spPr>
          <a:xfrm>
            <a:off x="3359151" y="1844675"/>
            <a:ext cx="2592388" cy="2089150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9120188" y="4149725"/>
            <a:ext cx="2592387" cy="2087562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9120188" y="1844674"/>
            <a:ext cx="2592387" cy="2089151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endParaRPr lang="en-US" dirty="0"/>
          </a:p>
        </p:txBody>
      </p:sp>
      <p:sp>
        <p:nvSpPr>
          <p:cNvPr id="13" name="Title_SM">
            <a:extLst>
              <a:ext uri="{FF2B5EF4-FFF2-40B4-BE49-F238E27FC236}">
                <a16:creationId xmlns:a16="http://schemas.microsoft.com/office/drawing/2014/main" id="{99858DC4-E787-41D2-A613-961D60F89117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</p:spTree>
    <p:extLst>
      <p:ext uri="{BB962C8B-B14F-4D97-AF65-F5344CB8AC3E}">
        <p14:creationId xmlns:p14="http://schemas.microsoft.com/office/powerpoint/2010/main" val="14369881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logo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_TM">
            <a:extLst>
              <a:ext uri="{FF2B5EF4-FFF2-40B4-BE49-F238E27FC236}">
                <a16:creationId xmlns:a16="http://schemas.microsoft.com/office/drawing/2014/main" id="{B200748E-0B61-48E1-8B47-504C30250995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071813" y="4153259"/>
            <a:ext cx="6048375" cy="347472"/>
          </a:xfrm>
          <a:prstGeom prst="rect">
            <a:avLst/>
          </a:prstGeom>
        </p:spPr>
        <p:txBody>
          <a:bodyPr r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ericsson.com/related-</a:t>
            </a:r>
            <a:r>
              <a:rPr lang="en-US" dirty="0" err="1"/>
              <a:t>url</a:t>
            </a:r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979B00C-7C1F-4F17-8D52-31D787A12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6895" y="2854112"/>
            <a:ext cx="1163145" cy="116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1685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logo end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EBC62E-40C0-43CF-98DC-55F7A1D1FD31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SubTitle_TM">
            <a:extLst>
              <a:ext uri="{FF2B5EF4-FFF2-40B4-BE49-F238E27FC236}">
                <a16:creationId xmlns:a16="http://schemas.microsoft.com/office/drawing/2014/main" id="{B200748E-0B61-48E1-8B47-504C30250995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071813" y="4153259"/>
            <a:ext cx="6048375" cy="347472"/>
          </a:xfrm>
          <a:prstGeom prst="rect">
            <a:avLst/>
          </a:prstGeom>
        </p:spPr>
        <p:txBody>
          <a:bodyPr r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ericsson.com/related-</a:t>
            </a:r>
            <a:r>
              <a:rPr lang="en-US" dirty="0" err="1"/>
              <a:t>url</a:t>
            </a: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CE90D21-D589-4F0A-88B0-94229A40F0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8509" y="2842270"/>
            <a:ext cx="1174987" cy="117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3610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bedded charac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9AF35DD-3E5E-42CB-AFA5-5E09E14F72A4}"/>
              </a:ext>
            </a:extLst>
          </p:cNvPr>
          <p:cNvSpPr txBox="1"/>
          <p:nvPr userDrawn="1"/>
        </p:nvSpPr>
        <p:spPr bwMode="auto">
          <a:xfrm>
            <a:off x="479425" y="142897"/>
            <a:ext cx="11233149" cy="6715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buClr>
                <a:schemeClr val="tx1"/>
              </a:buClr>
              <a:buFont typeface="Ericsson Hilda Light" panose="00000400000000000000" pitchFamily="2" charset="0"/>
              <a:buNone/>
            </a:pPr>
            <a:r>
              <a:rPr lang="en-US" sz="1400" b="1" dirty="0">
                <a:solidFill>
                  <a:schemeClr val="tx1"/>
                </a:solidFill>
              </a:rPr>
              <a:t>This Master Slide is to ensure that all our characters are embedded with the presentation. Should not be used in a presentation.</a:t>
            </a:r>
          </a:p>
          <a:p>
            <a:pPr marL="0" indent="0">
              <a:buClr>
                <a:schemeClr val="tx1"/>
              </a:buClr>
              <a:buFont typeface="Ericsson Hilda Light" panose="00000400000000000000" pitchFamily="2" charset="0"/>
              <a:buNone/>
            </a:pPr>
            <a:endParaRPr lang="en-US" sz="1400" b="1" dirty="0">
              <a:solidFill>
                <a:schemeClr val="tx1"/>
              </a:solidFill>
            </a:endParaRPr>
          </a:p>
          <a:p>
            <a:pPr marL="0" indent="0">
              <a:buClr>
                <a:schemeClr val="tx1"/>
              </a:buClr>
              <a:buFont typeface="Ericsson Hilda Light" panose="00000400000000000000" pitchFamily="2" charset="0"/>
              <a:buNone/>
            </a:pPr>
            <a:r>
              <a:rPr lang="en-US" sz="1400" dirty="0">
                <a:solidFill>
                  <a:schemeClr val="tx1"/>
                </a:solidFill>
              </a:rPr>
              <a:t>!"#$%&amp;'()*+,./0123456789:;&lt;=&gt;?@ABCDEFGHIJKLMNOPQRSTUVWXYZ[\]^_`</a:t>
            </a:r>
            <a:r>
              <a:rPr lang="en-US" sz="1400" dirty="0" err="1">
                <a:solidFill>
                  <a:schemeClr val="tx1"/>
                </a:solidFill>
              </a:rPr>
              <a:t>abcdefghijklmnopqrstuvwxyz</a:t>
            </a:r>
            <a:r>
              <a:rPr lang="en-US" sz="1400" dirty="0">
                <a:solidFill>
                  <a:schemeClr val="tx1"/>
                </a:solidFill>
              </a:rPr>
              <a:t>{|}~¡¢£¤¥¦§¨©ª«¬®¯°±²³´¶·¸¹º»¼½ÀÁÂÃÄÅÆÇÈËÌÍÎÏÐÑÒÓÔÕÖ×ØÙÚÛÜÝÞßàáâãäåæçèéêëìíîïðñòóôõö÷øùúûüýþÿĀāĂăąĆćĊċČčĎďĐđĒĖėĘęĚěĞğĠġĢģĪīĮįİıĶķĹĺĻļĽľŁłŃńŅņŇňŌŐőŒœŔŕŖŗŘřŚśŞşŠšŢţŤťŪūŮůŰűŲųŴŵŶŷŸŹźŻżŽžƒȘșˆˇ˘˙˚˛˜˝</a:t>
            </a:r>
            <a:r>
              <a:rPr lang="en-US" sz="1400" dirty="0" err="1">
                <a:solidFill>
                  <a:schemeClr val="tx1"/>
                </a:solidFill>
              </a:rPr>
              <a:t>ẀẁẃẄẅỲỳ</a:t>
            </a:r>
            <a:r>
              <a:rPr lang="en-US" sz="1400" dirty="0">
                <a:solidFill>
                  <a:schemeClr val="tx1"/>
                </a:solidFill>
              </a:rPr>
              <a:t>‘’‚“”„†‡•…‰‹›⁄€™ĀĀĂĂĄĄĆĆĊĊČČĎĎĐĐĒĒĖĖĘĘĚĚĞĞĠĠĢĢĪĪĮĮİĶĶĹĹĻĻĽĽŃŃŅŅŇŇŌŌŐŐŔŔŖŖŘŘŚŚŞŞŢŢŤŤŪŪŮŮŰŰŲŲŴŴŶŶŹŹŻŻȘș−≤≥</a:t>
            </a:r>
            <a:r>
              <a:rPr lang="en-US" sz="1400" dirty="0" err="1">
                <a:solidFill>
                  <a:schemeClr val="tx1"/>
                </a:solidFill>
              </a:rPr>
              <a:t>ﬁﬂΆΈΉΊΌΎΏΐΑΒΓΕΖΗΘΙΚΛΜΝΞΟΠΡΣΤΥΦΧΨΪΫΆΈΉΊΰ</a:t>
            </a:r>
            <a:r>
              <a:rPr lang="en-US" sz="1400" dirty="0">
                <a:solidFill>
                  <a:schemeClr val="tx1"/>
                </a:solidFill>
              </a:rPr>
              <a:t>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№—–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endParaRPr lang="en-US" sz="140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r>
              <a:rPr lang="en-US" sz="1400" b="1" dirty="0">
                <a:solidFill>
                  <a:schemeClr val="tx1"/>
                </a:solidFill>
              </a:rPr>
              <a:t>!"#$%&amp;'()*+,./0123456789:;&lt;=&gt;?@ABCDEFGHIJKLMNOPQRSTUVWXYZ[\]^_`</a:t>
            </a:r>
            <a:r>
              <a:rPr lang="en-US" sz="1400" b="1" dirty="0" err="1">
                <a:solidFill>
                  <a:schemeClr val="tx1"/>
                </a:solidFill>
              </a:rPr>
              <a:t>abcdefghijklmnopqrstuvwxyz</a:t>
            </a:r>
            <a:r>
              <a:rPr lang="en-US" sz="1400" b="1" dirty="0">
                <a:solidFill>
                  <a:schemeClr val="tx1"/>
                </a:solidFill>
              </a:rPr>
              <a:t>{|}~¡¢£¤¥¦§¨©ª«¬®¯°±²³´¶·¸¹º»¼½ÀÁÂÃÄÅÆÇÈËÌÍÎÏÐÑÒÓÔÕÖ×ØÙÚÛÜÝÞßàáâãäåæçèéêëìíîïðñòóôõö÷øùúûüýþÿĀāĂăąĆćĊċČčĎďĐđĒĖėĘęĚěĞğĠġĢģĪīĮįİıĶķĹĺĻļĽľŁłŃńŅņŇňŌŐőŒœŔŕŖŗŘřŚśŞşŠšŢţŤťŪūŮůŰűŲųŴŵŶŷŸŹźŻżŽžƒȘșˆˇ˘˙˚˛˜˝</a:t>
            </a:r>
            <a:r>
              <a:rPr lang="en-US" sz="1400" b="1" dirty="0" err="1">
                <a:solidFill>
                  <a:schemeClr val="tx1"/>
                </a:solidFill>
              </a:rPr>
              <a:t>ẀẁẃẄẅỲỳ</a:t>
            </a:r>
            <a:r>
              <a:rPr lang="en-US" sz="1400" b="1" dirty="0">
                <a:solidFill>
                  <a:schemeClr val="tx1"/>
                </a:solidFill>
              </a:rPr>
              <a:t>‘’‚“”„†‡•…‰‹›⁄€™ĀĀĂĂĄĄĆĆĊĊČČĎĎĐĐĒĒĖĖĘĘĚĚĞĞĠĠĢĢĪĪĮĮİĶĶĹĹĻĻĽĽŃŃŅŅŇŇŌŌŐŐŔŔŖŖŘŘŚŚŞŞŢŢŤŤŪŪŮŮŰŰŲŲŴŴŶŶŹŹŻŻȘș−≤≥</a:t>
            </a:r>
            <a:r>
              <a:rPr lang="en-US" sz="1400" b="1" dirty="0" err="1">
                <a:solidFill>
                  <a:schemeClr val="tx1"/>
                </a:solidFill>
              </a:rPr>
              <a:t>ﬁﬂΆΈΉΊΌΎΏΐΑΒΓΕΖΗΘΙΚΛΜΝΞΟΠΡΣΤΥΦΧΨΪΫΆΈΉΊΰ</a:t>
            </a:r>
            <a:r>
              <a:rPr lang="en-US" sz="1400" b="1" dirty="0">
                <a:solidFill>
                  <a:schemeClr val="tx1"/>
                </a:solidFill>
              </a:rPr>
              <a:t>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№—–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endParaRPr lang="en-US" sz="140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r>
              <a:rPr lang="en-US" sz="1400" dirty="0">
                <a:solidFill>
                  <a:schemeClr val="tx1"/>
                </a:solidFill>
                <a:latin typeface="+mj-lt"/>
              </a:rPr>
              <a:t>!"#$%&amp;'()*+,./0123456789:;&lt;=&gt;?@ABCDEFGHIJKLMNOPQRSTUVWXYZ[\]^_`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abcdefghijklmnopqrstuvwxyz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{|}~¡¢£¤¥¦§¨©ª«¬®¯°±²³´¶·¸¹º»¼½ÀÁÂÃÄÅÆÇÈËÌÍÎÏÐÑÒÓÔÕÖ×ØÙÚÛÜÝÞßàáâãäåæçèéêëìíîïðñòóôõö÷øùúûüýþÿĀāĂăąĆćĊċ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Čč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ĎďĐđĒĖėĘęĚěĞğĠġĢģĪīĮįİıĶķĹĺĻļĽľŁłŃńŅņŇňŌŐőŒœŔŕŖŗŘřŚśŞşŠšŢţŤťŪūŮůŰűŲųŴŵŶŷŸŹźŻżŽžƒȘșˆˇ˘˙˚˛˜˝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ẀẁẃẄẅỲỳ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‘’‚“”„†‡•…‰‹›⁄€™ĀĀĂĂĄĄĆĆĊĊČČĎĎĐĐĒĒĖĖĘĘĚĚĞĞĠĠĢĢĪĪĮĮİĶĶĹĹĻĻĽĽŃŃŅŅŇŇŌŌŐŐŔŔŖŖŘŘŚŚŞŞŢŢŤŤŪŪŮŮŰŰŲŲŴŴŶŶŹŹŻŻȘș−≤≥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ﬁﬂΆΈΉΊΌΎΏΐΑΒΓΕΖΗΘΙΚΛΜΝΞΟΠΡΣΤΥΦΧΨΪΫΆΈΉΊΰ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№—–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endParaRPr lang="en-US" sz="140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r>
              <a:rPr lang="en-US" sz="1400" b="1" dirty="0">
                <a:solidFill>
                  <a:schemeClr val="tx1"/>
                </a:solidFill>
                <a:latin typeface="+mj-lt"/>
              </a:rPr>
              <a:t>!"#$%&amp;'()*+,./0123456789:;&lt;=&gt;?@ABCDEFGHIJKLMNOPQRSTUVWXYZ[\]^_`</a:t>
            </a:r>
            <a:r>
              <a:rPr lang="en-US" sz="1400" b="1" dirty="0" err="1">
                <a:solidFill>
                  <a:schemeClr val="tx1"/>
                </a:solidFill>
                <a:latin typeface="+mj-lt"/>
              </a:rPr>
              <a:t>abcdefghijklmnopqrstuvwxyz</a:t>
            </a:r>
            <a:r>
              <a:rPr lang="en-US" sz="1400" b="1" dirty="0">
                <a:solidFill>
                  <a:schemeClr val="tx1"/>
                </a:solidFill>
                <a:latin typeface="+mj-lt"/>
              </a:rPr>
              <a:t>{|}~¡¢£¤¥¦§¨©ª«¬®¯°±²³´¶·¸¹º»¼½ÀÁÂÃÄÅÆÇÈËÌÍÎÏÐÑÒÓÔÕÖ×ØÙÚÛÜÝÞßàáâãäåæçèéêëìíîïðñòóôõö÷øùúûüýþÿĀāĂăąĆćĊċ</a:t>
            </a:r>
            <a:r>
              <a:rPr lang="en-US" sz="1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Čč</a:t>
            </a:r>
            <a:r>
              <a:rPr lang="en-US" sz="1400" b="1" dirty="0">
                <a:solidFill>
                  <a:schemeClr val="tx1"/>
                </a:solidFill>
                <a:latin typeface="+mj-lt"/>
              </a:rPr>
              <a:t>ĎďĐđĒĖėĘęĚěĞğĠġĢģĪīĮįİıĶķĹĺĻļĽľŁłŃńŅņŇňŌŐőŒœŔŕŖŗŘřŚśŞşŠšŢţŤťŪūŮůŰűŲųŴŵŶŷŸŹźŻżŽžƒȘșˆˇ˘˙˚˛˜˝</a:t>
            </a:r>
            <a:r>
              <a:rPr lang="en-US" sz="1400" b="1" dirty="0" err="1">
                <a:solidFill>
                  <a:schemeClr val="tx1"/>
                </a:solidFill>
                <a:latin typeface="+mj-lt"/>
              </a:rPr>
              <a:t>ẀẁẃẄẅỲỳ</a:t>
            </a:r>
            <a:r>
              <a:rPr lang="en-US" sz="1400" b="1" dirty="0">
                <a:solidFill>
                  <a:schemeClr val="tx1"/>
                </a:solidFill>
                <a:latin typeface="+mj-lt"/>
              </a:rPr>
              <a:t>‘’‚“”„†‡•…‰‹›⁄€™ĀĀĂĂĄĄĆĆĊĊČČĎĎĐĐĒĒĖĖĘĘĚĚĞĞĠĠĢĢĪĪĮĮİĶĶĹĹĻĻĽĽŃŃŅŅŇŇŌŌŐŐŔŔŖŖŘŘŚŚŞŞŢŢŤŤŪŪŮŮŰŰŲŲŴŴŶŶŹŹŻŻȘș−≤≥</a:t>
            </a:r>
            <a:r>
              <a:rPr lang="en-US" sz="1400" b="1" dirty="0" err="1">
                <a:solidFill>
                  <a:schemeClr val="tx1"/>
                </a:solidFill>
                <a:latin typeface="+mj-lt"/>
              </a:rPr>
              <a:t>ﬁﬂΆΈΉΊΌΎΏΐΑΒΓΕΖΗΘΙΚΛΜΝΞΟΠΡΣΤΥΦΧΨΪΫΆΈΉΊΰ</a:t>
            </a:r>
            <a:r>
              <a:rPr lang="en-US" sz="1400" b="1" dirty="0">
                <a:solidFill>
                  <a:schemeClr val="tx1"/>
                </a:solidFill>
                <a:latin typeface="+mj-lt"/>
              </a:rPr>
              <a:t>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№—–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endParaRPr lang="en-US" sz="1400" b="1" dirty="0">
              <a:solidFill>
                <a:schemeClr val="tx1"/>
              </a:solidFill>
              <a:latin typeface="Ericsson Technical Ico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r>
              <a:rPr lang="en-US" sz="1400" b="1" dirty="0">
                <a:solidFill>
                  <a:schemeClr val="tx1"/>
                </a:solidFill>
                <a:latin typeface="Ericsson Technical Icons" panose="00000500000000000000" pitchFamily="2" charset="0"/>
              </a:rPr>
              <a:t>B C D F G H I L M O P R S W X b c d f g h I l m o p r s w x</a:t>
            </a:r>
            <a:endParaRPr lang="en-US" sz="14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104705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7C49D-18BB-8147-83B3-2692B06C4B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7380CC-807E-0948-BE23-6069668001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DE88F-47CD-DC47-B2A9-B43DF8A19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4E75-E4DD-134B-987D-2B7F6512019F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13A789-4CF5-D847-BBFA-BDC3D3A05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6F5F90-EAE8-0C42-9C68-0C0F241CC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C514F-FD4B-3E4E-8069-97347D115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675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note Cover Page w. B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68127A-B068-4F16-BC03-AF06DDDB17A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                                                                         Click icon to add a bright image</a:t>
            </a:r>
          </a:p>
        </p:txBody>
      </p:sp>
      <p:sp>
        <p:nvSpPr>
          <p:cNvPr id="9" name="Title_TM">
            <a:extLst>
              <a:ext uri="{FF2B5EF4-FFF2-40B4-BE49-F238E27FC236}">
                <a16:creationId xmlns:a16="http://schemas.microsoft.com/office/drawing/2014/main" id="{696C7C8F-5086-466A-8108-2FE0A8663D59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0"/>
            <a:ext cx="8353426" cy="2288721"/>
          </a:xfr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>
              <a:defRPr lang="en-US" sz="60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Keynote cover page, </a:t>
            </a:r>
            <a:br>
              <a:rPr lang="en-US" dirty="0"/>
            </a:br>
            <a:r>
              <a:rPr lang="en-US" dirty="0"/>
              <a:t>Ericsson Hilda Light 60pt, </a:t>
            </a:r>
            <a:br>
              <a:rPr lang="en-US" dirty="0"/>
            </a:br>
            <a:r>
              <a:rPr lang="en-US" dirty="0"/>
              <a:t>Ericsson Black, </a:t>
            </a:r>
            <a:br>
              <a:rPr lang="en-US" dirty="0"/>
            </a:br>
            <a:r>
              <a:rPr lang="en-US" dirty="0"/>
              <a:t>max 4-lines</a:t>
            </a:r>
          </a:p>
        </p:txBody>
      </p:sp>
      <p:sp>
        <p:nvSpPr>
          <p:cNvPr id="10" name="SubTitle_TM">
            <a:extLst>
              <a:ext uri="{FF2B5EF4-FFF2-40B4-BE49-F238E27FC236}">
                <a16:creationId xmlns:a16="http://schemas.microsoft.com/office/drawing/2014/main" id="{ED5DEA0B-CF0D-4EE6-B6A8-90BAF3DE8AF1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4" y="4149725"/>
            <a:ext cx="5472113" cy="2087563"/>
          </a:xfrm>
          <a:prstGeom prst="rect">
            <a:avLst/>
          </a:prstGeom>
        </p:spPr>
        <p:txBody>
          <a:bodyPr r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Speaker,</a:t>
            </a:r>
            <a:br>
              <a:rPr lang="en-US" dirty="0"/>
            </a:br>
            <a:r>
              <a:rPr lang="en-US" dirty="0"/>
              <a:t>Ericsson Black, Ericsson Hilda 20pt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0F7625D-2507-407E-B5D2-5964ED88BA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90452" y="476250"/>
            <a:ext cx="256032" cy="2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055427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note Cover Page w. Dark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68127A-B068-4F16-BC03-AF06DDDB17A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                                                                     Click icon to add a dark image</a:t>
            </a:r>
          </a:p>
        </p:txBody>
      </p:sp>
      <p:sp>
        <p:nvSpPr>
          <p:cNvPr id="9" name="Title_TM">
            <a:extLst>
              <a:ext uri="{FF2B5EF4-FFF2-40B4-BE49-F238E27FC236}">
                <a16:creationId xmlns:a16="http://schemas.microsoft.com/office/drawing/2014/main" id="{696C7C8F-5086-466A-8108-2FE0A8663D59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0"/>
            <a:ext cx="8353426" cy="2288721"/>
          </a:xfr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>
              <a:defRPr lang="en-US" sz="60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Keynote cover cage, </a:t>
            </a:r>
            <a:br>
              <a:rPr lang="en-US" dirty="0"/>
            </a:br>
            <a:r>
              <a:rPr lang="en-US" dirty="0"/>
              <a:t>Ericsson Hilda Light 60pt, </a:t>
            </a:r>
            <a:br>
              <a:rPr lang="en-US" dirty="0"/>
            </a:br>
            <a:r>
              <a:rPr lang="en-US" dirty="0"/>
              <a:t>Ericsson White, </a:t>
            </a:r>
            <a:br>
              <a:rPr lang="en-US" dirty="0"/>
            </a:br>
            <a:r>
              <a:rPr lang="en-US" dirty="0"/>
              <a:t>max 4-lines</a:t>
            </a:r>
          </a:p>
        </p:txBody>
      </p:sp>
      <p:sp>
        <p:nvSpPr>
          <p:cNvPr id="10" name="SubTitle_TM">
            <a:extLst>
              <a:ext uri="{FF2B5EF4-FFF2-40B4-BE49-F238E27FC236}">
                <a16:creationId xmlns:a16="http://schemas.microsoft.com/office/drawing/2014/main" id="{ED5DEA0B-CF0D-4EE6-B6A8-90BAF3DE8AF1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4" y="4149725"/>
            <a:ext cx="5472113" cy="2087563"/>
          </a:xfrm>
          <a:prstGeom prst="rect">
            <a:avLst/>
          </a:prstGeom>
        </p:spPr>
        <p:txBody>
          <a:bodyPr r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Speaker,</a:t>
            </a:r>
            <a:br>
              <a:rPr lang="en-US" dirty="0"/>
            </a:br>
            <a:r>
              <a:rPr lang="en-US" dirty="0"/>
              <a:t>Ericsson Black, Ericsson Hilda 20pt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753C092-06FE-4B22-BAB1-EBEB69074D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663325"/>
      </p:ext>
    </p:extLst>
  </p:cSld>
  <p:clrMapOvr>
    <a:masterClrMapping/>
  </p:clrMapOvr>
  <p:hf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>
              <a:spcBef>
                <a:spcPct val="50000"/>
              </a:spcBef>
              <a:defRPr/>
            </a:pPr>
            <a:endParaRPr lang="en-US" dirty="0">
              <a:latin typeface="Ericsson Hilda Light" panose="00000400000000000000" pitchFamily="2" charset="0"/>
              <a:cs typeface="+mn-cs"/>
            </a:endParaRPr>
          </a:p>
        </p:txBody>
      </p:sp>
      <p:sp>
        <p:nvSpPr>
          <p:cNvPr id="11" name="Title_TM">
            <a:extLst>
              <a:ext uri="{FF2B5EF4-FFF2-40B4-BE49-F238E27FC236}">
                <a16:creationId xmlns:a16="http://schemas.microsoft.com/office/drawing/2014/main" id="{48FE7FF9-3930-4C4A-8BC6-EB9A286812D4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4" y="476250"/>
            <a:ext cx="8353425" cy="345757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60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Chapter/section divider or Statement/fact/quote, </a:t>
            </a:r>
            <a:br>
              <a:rPr lang="en-US" dirty="0"/>
            </a:br>
            <a:r>
              <a:rPr lang="en-US" dirty="0"/>
              <a:t>Ericsson Hilda Light 60pt, </a:t>
            </a:r>
            <a:br>
              <a:rPr lang="en-US" dirty="0"/>
            </a:br>
            <a:r>
              <a:rPr lang="en-US" dirty="0"/>
              <a:t>Ericsson White, </a:t>
            </a:r>
            <a:br>
              <a:rPr lang="en-US" dirty="0"/>
            </a:br>
            <a:r>
              <a:rPr lang="en-US" dirty="0"/>
              <a:t>max 5-lines</a:t>
            </a:r>
          </a:p>
        </p:txBody>
      </p:sp>
      <p:sp>
        <p:nvSpPr>
          <p:cNvPr id="12" name="SubTitle_TM">
            <a:extLst>
              <a:ext uri="{FF2B5EF4-FFF2-40B4-BE49-F238E27FC236}">
                <a16:creationId xmlns:a16="http://schemas.microsoft.com/office/drawing/2014/main" id="{A60848B0-180A-4C02-A8B3-E172AF538B61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5" y="4149725"/>
            <a:ext cx="5472113" cy="2087563"/>
          </a:xfrm>
          <a:prstGeom prst="rect">
            <a:avLst/>
          </a:prstGeom>
        </p:spPr>
        <p:txBody>
          <a:bodyPr r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Statement/quote source, </a:t>
            </a:r>
          </a:p>
          <a:p>
            <a:r>
              <a:rPr lang="en-US" dirty="0"/>
              <a:t>Ericsson White, Ericsson Hilda 20pt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035D0DD-E99D-4FBA-B8C0-65E91EC049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219646"/>
      </p:ext>
    </p:extLst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2000" rIns="72000"/>
          <a:lstStyle>
            <a:lvl1pPr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1pPr>
            <a:lvl2pPr marL="742950" indent="-28575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2pPr>
            <a:lvl3pPr marL="11430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3pPr>
            <a:lvl4pPr marL="16002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4pPr>
            <a:lvl5pPr marL="20574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>
              <a:latin typeface="Ericsson Hilda Light" panose="00000400000000000000" pitchFamily="2" charset="0"/>
            </a:endParaRPr>
          </a:p>
        </p:txBody>
      </p:sp>
      <p:sp>
        <p:nvSpPr>
          <p:cNvPr id="10" name="Title_TM">
            <a:extLst>
              <a:ext uri="{FF2B5EF4-FFF2-40B4-BE49-F238E27FC236}">
                <a16:creationId xmlns:a16="http://schemas.microsoft.com/office/drawing/2014/main" id="{4F3FE80A-6B53-492B-8FC1-A575806A0D00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0"/>
            <a:ext cx="8353426" cy="345757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60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Chapter/section divider or Statement/fact/quote, </a:t>
            </a:r>
            <a:br>
              <a:rPr lang="en-US" dirty="0"/>
            </a:br>
            <a:r>
              <a:rPr lang="en-US" dirty="0"/>
              <a:t>Ericsson Hilda Light 60pt, </a:t>
            </a:r>
            <a:br>
              <a:rPr lang="en-US" dirty="0"/>
            </a:br>
            <a:r>
              <a:rPr lang="en-US" dirty="0"/>
              <a:t>Ericsson White, </a:t>
            </a:r>
            <a:br>
              <a:rPr lang="en-US" dirty="0"/>
            </a:br>
            <a:r>
              <a:rPr lang="en-US" dirty="0"/>
              <a:t>max 5-lines</a:t>
            </a:r>
          </a:p>
        </p:txBody>
      </p:sp>
      <p:sp>
        <p:nvSpPr>
          <p:cNvPr id="11" name="SubTitle_TM">
            <a:extLst>
              <a:ext uri="{FF2B5EF4-FFF2-40B4-BE49-F238E27FC236}">
                <a16:creationId xmlns:a16="http://schemas.microsoft.com/office/drawing/2014/main" id="{3AECA499-20B0-4F79-85A2-1C9D1BFBB0C0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4" y="4149725"/>
            <a:ext cx="5472113" cy="2087563"/>
          </a:xfrm>
          <a:prstGeom prst="rect">
            <a:avLst/>
          </a:prstGeom>
        </p:spPr>
        <p:txBody>
          <a:bodyPr r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Statement/quote source, </a:t>
            </a:r>
          </a:p>
          <a:p>
            <a:r>
              <a:rPr lang="en-US" dirty="0"/>
              <a:t>Ericsson White, Ericsson Hilda 20pt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B77A080-9B1F-4D75-A79E-8C7540FBB1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06540"/>
      </p:ext>
    </p:extLst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>
              <a:spcBef>
                <a:spcPct val="50000"/>
              </a:spcBef>
              <a:defRPr/>
            </a:pPr>
            <a:endParaRPr lang="en-US" dirty="0">
              <a:latin typeface="Ericsson Hilda Light" panose="00000400000000000000" pitchFamily="2" charset="0"/>
              <a:cs typeface="+mn-cs"/>
            </a:endParaRPr>
          </a:p>
        </p:txBody>
      </p:sp>
      <p:sp>
        <p:nvSpPr>
          <p:cNvPr id="10" name="Title_TM">
            <a:extLst>
              <a:ext uri="{FF2B5EF4-FFF2-40B4-BE49-F238E27FC236}">
                <a16:creationId xmlns:a16="http://schemas.microsoft.com/office/drawing/2014/main" id="{6AB007D5-DA18-4842-9C2D-8C72512602C0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0"/>
            <a:ext cx="8353426" cy="345757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60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Chapter/section divider or Statement/fact/quote, </a:t>
            </a:r>
            <a:br>
              <a:rPr lang="en-US" dirty="0"/>
            </a:br>
            <a:r>
              <a:rPr lang="en-US" dirty="0"/>
              <a:t>Ericsson Hilda Light 60pt, </a:t>
            </a:r>
            <a:br>
              <a:rPr lang="en-US" dirty="0"/>
            </a:br>
            <a:r>
              <a:rPr lang="en-US" dirty="0"/>
              <a:t>Ericsson White, </a:t>
            </a:r>
            <a:br>
              <a:rPr lang="en-US" dirty="0"/>
            </a:br>
            <a:r>
              <a:rPr lang="en-US" dirty="0"/>
              <a:t>max 5-lines</a:t>
            </a:r>
          </a:p>
        </p:txBody>
      </p:sp>
      <p:sp>
        <p:nvSpPr>
          <p:cNvPr id="11" name="SubTitle_TM">
            <a:extLst>
              <a:ext uri="{FF2B5EF4-FFF2-40B4-BE49-F238E27FC236}">
                <a16:creationId xmlns:a16="http://schemas.microsoft.com/office/drawing/2014/main" id="{0D3699C9-F9CA-4781-89C3-F0A901D1F1AF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4" y="4149725"/>
            <a:ext cx="5472113" cy="2087563"/>
          </a:xfrm>
          <a:prstGeom prst="rect">
            <a:avLst/>
          </a:prstGeom>
        </p:spPr>
        <p:txBody>
          <a:bodyPr r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Statement/quote source, </a:t>
            </a:r>
          </a:p>
          <a:p>
            <a:r>
              <a:rPr lang="en-US" dirty="0"/>
              <a:t>Ericsson White, Ericsson Hilda 20pt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1042C2C-5CDA-4F99-B59E-8CE43FEF21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366910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1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_SM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9425" y="1844675"/>
            <a:ext cx="11233150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Fifths level</a:t>
            </a:r>
          </a:p>
        </p:txBody>
      </p:sp>
      <p:sp>
        <p:nvSpPr>
          <p:cNvPr id="21506" name="Title_SM"/>
          <p:cNvSpPr>
            <a:spLocks noGrp="1" noChangeArrowheads="1"/>
          </p:cNvSpPr>
          <p:nvPr>
            <p:ph type="title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sp>
        <p:nvSpPr>
          <p:cNvPr id="2" name="txtfooterCopy">
            <a:extLst>
              <a:ext uri="{FF2B5EF4-FFF2-40B4-BE49-F238E27FC236}">
                <a16:creationId xmlns:a16="http://schemas.microsoft.com/office/drawing/2014/main" id="{B5D66844-3D70-468C-AC9F-76DF3D537153}"/>
              </a:ext>
            </a:extLst>
          </p:cNvPr>
          <p:cNvSpPr txBox="1"/>
          <p:nvPr userDrawn="1"/>
        </p:nvSpPr>
        <p:spPr>
          <a:xfrm>
            <a:off x="527050" y="6524625"/>
            <a:ext cx="9865783" cy="2159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en-US" sz="800" b="0" i="0" u="none" dirty="0">
                <a:solidFill>
                  <a:schemeClr val="bg1"/>
                </a:solidFill>
                <a:latin typeface="+mn-lt"/>
              </a:rPr>
              <a:t>Ericsson Internal  |  2018-02-21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E25556D-527C-4037-A1EA-D4D374B5DCA7}"/>
              </a:ext>
            </a:extLst>
          </p:cNvPr>
          <p:cNvPicPr>
            <a:picLocks noChangeAspect="1"/>
          </p:cNvPicPr>
          <p:nvPr userDrawn="1"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11490452" y="476250"/>
            <a:ext cx="256032" cy="2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064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5" r:id="rId2"/>
    <p:sldLayoutId id="2147483693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91" r:id="rId15"/>
    <p:sldLayoutId id="2147483673" r:id="rId16"/>
    <p:sldLayoutId id="2147483697" r:id="rId17"/>
    <p:sldLayoutId id="2147483698" r:id="rId18"/>
    <p:sldLayoutId id="2147483699" r:id="rId19"/>
    <p:sldLayoutId id="2147483700" r:id="rId20"/>
    <p:sldLayoutId id="2147483701" r:id="rId21"/>
    <p:sldLayoutId id="2147483702" r:id="rId22"/>
    <p:sldLayoutId id="2147483703" r:id="rId23"/>
    <p:sldLayoutId id="2147483674" r:id="rId24"/>
    <p:sldLayoutId id="2147483694" r:id="rId25"/>
    <p:sldLayoutId id="2147483682" r:id="rId26"/>
    <p:sldLayoutId id="2147483683" r:id="rId27"/>
    <p:sldLayoutId id="2147483684" r:id="rId28"/>
    <p:sldLayoutId id="2147483685" r:id="rId29"/>
    <p:sldLayoutId id="2147483675" r:id="rId30"/>
    <p:sldLayoutId id="2147483676" r:id="rId31"/>
    <p:sldLayoutId id="2147483686" r:id="rId32"/>
    <p:sldLayoutId id="2147483687" r:id="rId33"/>
    <p:sldLayoutId id="2147483688" r:id="rId34"/>
    <p:sldLayoutId id="2147483689" r:id="rId35"/>
    <p:sldLayoutId id="2147483696" r:id="rId36"/>
    <p:sldLayoutId id="2147483677" r:id="rId37"/>
    <p:sldLayoutId id="2147483678" r:id="rId38"/>
    <p:sldLayoutId id="2147483679" r:id="rId39"/>
    <p:sldLayoutId id="2147483680" r:id="rId40"/>
    <p:sldLayoutId id="2147483690" r:id="rId41"/>
    <p:sldLayoutId id="2147483681" r:id="rId42"/>
    <p:sldLayoutId id="2147483692" r:id="rId43"/>
    <p:sldLayoutId id="2147483704" r:id="rId44"/>
    <p:sldLayoutId id="2147483705" r:id="rId45"/>
    <p:sldLayoutId id="2147483706" r:id="rId46"/>
  </p:sldLayoutIdLst>
  <p:hf sldNum="0" hdr="0" ftr="0" dt="0"/>
  <p:txStyles>
    <p:titleStyle>
      <a:lvl1pPr algn="l" rtl="0" eaLnBrk="1" fontAlgn="base" hangingPunct="1">
        <a:lnSpc>
          <a:spcPct val="85000"/>
        </a:lnSpc>
        <a:spcBef>
          <a:spcPts val="300"/>
        </a:spcBef>
        <a:spcAft>
          <a:spcPct val="0"/>
        </a:spcAft>
        <a:defRPr sz="4000" kern="1400" spc="-16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Ericsson Hilda" pitchFamily="2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Ericsson Hilda" pitchFamily="2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Ericsson Hilda" pitchFamily="2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Ericsson Hilda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Hilda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Hilda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Hilda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Hilda" pitchFamily="2" charset="0"/>
        </a:defRPr>
      </a:lvl9pPr>
    </p:titleStyle>
    <p:bodyStyle>
      <a:lvl1pPr marL="342900" indent="-342900" algn="l" rtl="0" eaLnBrk="1" fontAlgn="base" hangingPunct="1">
        <a:spcBef>
          <a:spcPts val="300"/>
        </a:spcBef>
        <a:spcAft>
          <a:spcPct val="0"/>
        </a:spcAft>
        <a:buClr>
          <a:schemeClr val="tx1"/>
        </a:buClr>
        <a:buFont typeface="Ericsson Hilda Light" panose="00000400000000000000" pitchFamily="2" charset="0"/>
        <a:buChar char="—"/>
        <a:defRPr sz="2000" kern="1000" spc="-30">
          <a:solidFill>
            <a:schemeClr val="tx1"/>
          </a:solidFill>
          <a:latin typeface="+mn-lt"/>
          <a:ea typeface="+mn-ea"/>
          <a:cs typeface="+mn-cs"/>
        </a:defRPr>
      </a:lvl1pPr>
      <a:lvl2pPr marL="712788" indent="-342900" algn="l" rtl="0" eaLnBrk="1" fontAlgn="base" hangingPunct="1">
        <a:spcBef>
          <a:spcPts val="300"/>
        </a:spcBef>
        <a:spcAft>
          <a:spcPct val="0"/>
        </a:spcAft>
        <a:buClr>
          <a:schemeClr val="tx1"/>
        </a:buClr>
        <a:buFont typeface="Ericsson Hilda Light" panose="00000400000000000000" pitchFamily="2" charset="0"/>
        <a:buChar char="—"/>
        <a:defRPr sz="2000" kern="1000" spc="-30">
          <a:solidFill>
            <a:schemeClr val="tx1"/>
          </a:solidFill>
          <a:latin typeface="+mn-lt"/>
        </a:defRPr>
      </a:lvl2pPr>
      <a:lvl3pPr marL="1079500" indent="-342900" algn="l" rtl="0" eaLnBrk="1" fontAlgn="base" hangingPunct="1">
        <a:spcBef>
          <a:spcPts val="300"/>
        </a:spcBef>
        <a:spcAft>
          <a:spcPct val="0"/>
        </a:spcAft>
        <a:buClr>
          <a:schemeClr val="tx1"/>
        </a:buClr>
        <a:buFont typeface="Ericsson Hilda Light" panose="00000400000000000000" pitchFamily="2" charset="0"/>
        <a:buChar char="—"/>
        <a:defRPr sz="2000" kern="1000" spc="-30">
          <a:solidFill>
            <a:schemeClr val="tx1"/>
          </a:solidFill>
          <a:latin typeface="+mn-lt"/>
        </a:defRPr>
      </a:lvl3pPr>
      <a:lvl4pPr marL="1435100" indent="-342900" algn="l" rtl="0" eaLnBrk="1" fontAlgn="base" hangingPunct="1">
        <a:spcBef>
          <a:spcPts val="300"/>
        </a:spcBef>
        <a:spcAft>
          <a:spcPct val="0"/>
        </a:spcAft>
        <a:buClr>
          <a:schemeClr val="tx1"/>
        </a:buClr>
        <a:buFont typeface="Ericsson Hilda Light" panose="00000400000000000000" pitchFamily="2" charset="0"/>
        <a:buChar char="—"/>
        <a:defRPr sz="2000" kern="1000" spc="-30">
          <a:solidFill>
            <a:schemeClr val="tx1"/>
          </a:solidFill>
          <a:latin typeface="+mn-lt"/>
        </a:defRPr>
      </a:lvl4pPr>
      <a:lvl5pPr marL="1770063" indent="-342900" algn="l" rtl="0" eaLnBrk="1" fontAlgn="base" hangingPunct="1">
        <a:spcBef>
          <a:spcPts val="300"/>
        </a:spcBef>
        <a:spcAft>
          <a:spcPct val="0"/>
        </a:spcAft>
        <a:buClr>
          <a:schemeClr val="tx1"/>
        </a:buClr>
        <a:buFont typeface="Ericsson Hilda Light" panose="00000400000000000000" pitchFamily="2" charset="0"/>
        <a:buChar char="—"/>
        <a:defRPr sz="2000" kern="1000" spc="-30">
          <a:solidFill>
            <a:schemeClr val="tx1"/>
          </a:solidFill>
          <a:latin typeface="+mn-lt"/>
        </a:defRPr>
      </a:lvl5pPr>
      <a:lvl6pPr marL="2071688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Hilda" pitchFamily="2" charset="0"/>
        <a:buChar char="›"/>
        <a:defRPr sz="2000">
          <a:solidFill>
            <a:schemeClr val="tx1"/>
          </a:solidFill>
          <a:latin typeface="+mn-lt"/>
        </a:defRPr>
      </a:lvl6pPr>
      <a:lvl7pPr marL="2528888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Hilda" pitchFamily="2" charset="0"/>
        <a:buChar char="›"/>
        <a:defRPr sz="2000">
          <a:solidFill>
            <a:schemeClr val="tx1"/>
          </a:solidFill>
          <a:latin typeface="+mn-lt"/>
        </a:defRPr>
      </a:lvl7pPr>
      <a:lvl8pPr marL="2986088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Hilda" pitchFamily="2" charset="0"/>
        <a:buChar char="›"/>
        <a:defRPr sz="2000">
          <a:solidFill>
            <a:schemeClr val="tx1"/>
          </a:solidFill>
          <a:latin typeface="+mn-lt"/>
        </a:defRPr>
      </a:lvl8pPr>
      <a:lvl9pPr marL="3443288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Hilda" pitchFamily="2" charset="0"/>
        <a:buChar char="›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0">
          <p15:clr>
            <a:srgbClr val="A4A3A4"/>
          </p15:clr>
        </p15:guide>
        <p15:guide id="2" pos="302">
          <p15:clr>
            <a:srgbClr val="A4A3A4"/>
          </p15:clr>
        </p15:guide>
        <p15:guide id="3" pos="1935">
          <p15:clr>
            <a:srgbClr val="A4A3A4"/>
          </p15:clr>
        </p15:guide>
        <p15:guide id="4" orient="horz" pos="981">
          <p15:clr>
            <a:srgbClr val="A4A3A4"/>
          </p15:clr>
        </p15:guide>
        <p15:guide id="6" pos="2116">
          <p15:clr>
            <a:srgbClr val="A4A3A4"/>
          </p15:clr>
        </p15:guide>
        <p15:guide id="7" pos="3931">
          <p15:clr>
            <a:srgbClr val="A4A3A4"/>
          </p15:clr>
        </p15:guide>
        <p15:guide id="9" pos="3749">
          <p15:clr>
            <a:srgbClr val="A4A3A4"/>
          </p15:clr>
        </p15:guide>
        <p15:guide id="10" pos="5564">
          <p15:clr>
            <a:srgbClr val="A4A3A4"/>
          </p15:clr>
        </p15:guide>
        <p15:guide id="12" pos="5745">
          <p15:clr>
            <a:srgbClr val="A4A3A4"/>
          </p15:clr>
        </p15:guide>
        <p15:guide id="13" pos="7378">
          <p15:clr>
            <a:srgbClr val="A4A3A4"/>
          </p15:clr>
        </p15:guide>
        <p15:guide id="16" orient="horz" pos="2478">
          <p15:clr>
            <a:srgbClr val="A4A3A4"/>
          </p15:clr>
        </p15:guide>
        <p15:guide id="17" orient="horz" pos="2614">
          <p15:clr>
            <a:srgbClr val="A4A3A4"/>
          </p15:clr>
        </p15:guide>
        <p15:guide id="18" orient="horz" pos="3929">
          <p15:clr>
            <a:srgbClr val="A4A3A4"/>
          </p15:clr>
        </p15:guide>
        <p15:guide id="19" orient="horz" pos="4110">
          <p15:clr>
            <a:srgbClr val="A4A3A4"/>
          </p15:clr>
        </p15:guide>
        <p15:guide id="20" orient="horz" pos="1162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987F0F-0233-4DFD-A1B1-1AF3EE59FB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74"/>
            <a:ext cx="12192000" cy="68580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332941F2-40BB-4657-A32E-DC3E6E1C50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4" y="476250"/>
            <a:ext cx="10433831" cy="345757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Airship resiliency framework using Argo Workflows</a:t>
            </a: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7CC8D963-1B20-4D72-8324-45DC39D3AF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424" y="4733175"/>
            <a:ext cx="6680328" cy="2087562"/>
          </a:xfrm>
          <a:solidFill>
            <a:schemeClr val="tx1">
              <a:lumMod val="90000"/>
              <a:lumOff val="10000"/>
              <a:alpha val="63000"/>
            </a:schemeClr>
          </a:solidFill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solidFill>
                  <a:schemeClr val="bg1"/>
                </a:solidFill>
              </a:rPr>
              <a:t>Kiriti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Muktevi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Imaginea</a:t>
            </a:r>
            <a:endParaRPr lang="en-US" sz="2400" b="1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</a:rPr>
              <a:t>Gurpreet Singh,  </a:t>
            </a:r>
            <a:r>
              <a:rPr lang="en-US" sz="2400" b="1" dirty="0" err="1">
                <a:solidFill>
                  <a:schemeClr val="bg1"/>
                </a:solidFill>
              </a:rPr>
              <a:t>Imaginea</a:t>
            </a:r>
            <a:endParaRPr lang="en-US" sz="2400" b="1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</a:rPr>
              <a:t>Pradeep Kumar, Solution Architect, Ericsson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</a:rPr>
              <a:t>Hemanth </a:t>
            </a:r>
            <a:r>
              <a:rPr lang="en-US" sz="2400" b="1" dirty="0" err="1">
                <a:solidFill>
                  <a:schemeClr val="bg1"/>
                </a:solidFill>
              </a:rPr>
              <a:t>Nakkina</a:t>
            </a:r>
            <a:r>
              <a:rPr lang="en-US" sz="2400" b="1" dirty="0">
                <a:solidFill>
                  <a:schemeClr val="bg1"/>
                </a:solidFill>
              </a:rPr>
              <a:t>, Solution Architect, Ericsson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3" name="Econ20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1462" y="273441"/>
            <a:ext cx="307048" cy="4056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E65FB3-A4DF-4D84-8349-5AA9C84D1B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96423" y="6206202"/>
            <a:ext cx="1462087" cy="4529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93235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0D99C-8F28-4B4C-8CE6-EA8BF057B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Traffic Generator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14ACB-7ADC-4C3C-8E86-EA664507222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Light weight HTTP traffic generator (similar to </a:t>
            </a:r>
            <a:r>
              <a:rPr lang="en-US" dirty="0" err="1"/>
              <a:t>Gabbit</a:t>
            </a:r>
            <a:r>
              <a:rPr lang="en-US" dirty="0"/>
              <a:t> in </a:t>
            </a:r>
            <a:r>
              <a:rPr lang="en-US" dirty="0" err="1"/>
              <a:t>openstack</a:t>
            </a:r>
            <a:r>
              <a:rPr lang="en-US" dirty="0"/>
              <a:t> functional tests).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API calls/traffic can be specified as YAMLs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Pluggable module, should be able to plug any other traffic generation modules.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DE7A52-B890-45ED-BDE6-4B0860015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6423" y="6206202"/>
            <a:ext cx="1462087" cy="4529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A1E4AB-8357-47B6-8C15-BD1FED459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42" y="5823664"/>
            <a:ext cx="1014302" cy="83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354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87BF7-3849-486A-AEB2-6564334C0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Destroyer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68BDF-B1F7-47D6-A2D5-E09AC7D75AD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Custom plugin that can initiate the random destruction of pods of target micro services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Test how your system behaves under arbitrary pod failures.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Allows to filter target pods by namespaces, labels, annotations as well as exclude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It allows to specify a mean time between failures on a per-pod basis, a feature that chaoskube lacks.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D85138-25A7-4EA9-A9DC-2491D836C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6423" y="6206202"/>
            <a:ext cx="1462087" cy="4529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0E5064-AFD3-4A86-A614-D169F58A1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42" y="5823664"/>
            <a:ext cx="1014302" cy="83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30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53F24-5EB2-45F4-8201-91483087A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Destroyer(Example)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6A1728-8CAC-44F2-BD99-0A279C57F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42" y="5823664"/>
            <a:ext cx="1014302" cy="8354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83576C-2462-47EE-92B3-F213813A7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6423" y="6206202"/>
            <a:ext cx="1462087" cy="452913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8685FE1-A9A6-E343-8974-A27F529CB32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9425" y="1016794"/>
            <a:ext cx="11233150" cy="4392612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                                 - - service: nova</a:t>
            </a:r>
          </a:p>
          <a:p>
            <a:pPr marL="0" indent="0">
              <a:buNone/>
            </a:pPr>
            <a:r>
              <a:rPr lang="en-US" sz="1800" dirty="0"/>
              <a:t>		component: </a:t>
            </a:r>
            <a:r>
              <a:rPr lang="en-US" sz="1800" dirty="0" err="1"/>
              <a:t>os-api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		kill-interval: 30</a:t>
            </a:r>
          </a:p>
          <a:p>
            <a:pPr marL="0" indent="0">
              <a:buNone/>
            </a:pPr>
            <a:r>
              <a:rPr lang="en-US" sz="1800" dirty="0"/>
              <a:t>		kill-count: 5</a:t>
            </a:r>
          </a:p>
          <a:p>
            <a:pPr marL="0" indent="0">
              <a:buNone/>
            </a:pPr>
            <a:r>
              <a:rPr lang="en-US" sz="1800" dirty="0"/>
              <a:t>		same-node: True</a:t>
            </a:r>
          </a:p>
          <a:p>
            <a:pPr marL="0" indent="0">
              <a:buNone/>
            </a:pPr>
            <a:r>
              <a:rPr lang="en-US" sz="1800" dirty="0"/>
              <a:t>		pod-labels:</a:t>
            </a:r>
          </a:p>
          <a:p>
            <a:pPr marL="0" indent="0">
              <a:buNone/>
            </a:pPr>
            <a:r>
              <a:rPr lang="en-US" sz="1800" dirty="0"/>
              <a:t>			- 'application=nova'</a:t>
            </a:r>
          </a:p>
          <a:p>
            <a:pPr marL="0" indent="0">
              <a:buNone/>
            </a:pPr>
            <a:r>
              <a:rPr lang="en-US" sz="1800" dirty="0"/>
              <a:t>			- 'component=</a:t>
            </a:r>
            <a:r>
              <a:rPr lang="en-US" sz="1800" dirty="0" err="1"/>
              <a:t>os-api</a:t>
            </a:r>
            <a:r>
              <a:rPr lang="en-US" sz="1800" dirty="0"/>
              <a:t>'</a:t>
            </a:r>
          </a:p>
          <a:p>
            <a:pPr marL="0" indent="0">
              <a:buNone/>
            </a:pPr>
            <a:r>
              <a:rPr lang="en-US" sz="1800" dirty="0"/>
              <a:t>		node-labels:</a:t>
            </a:r>
          </a:p>
          <a:p>
            <a:pPr marL="0" indent="0">
              <a:buNone/>
            </a:pPr>
            <a:r>
              <a:rPr lang="en-US" sz="1800" dirty="0"/>
              <a:t>			- '</a:t>
            </a:r>
            <a:r>
              <a:rPr lang="en-US" sz="1800" dirty="0" err="1"/>
              <a:t>openstack</a:t>
            </a:r>
            <a:r>
              <a:rPr lang="en-US" sz="1800" dirty="0"/>
              <a:t>-nova-control=enabled'</a:t>
            </a:r>
          </a:p>
          <a:p>
            <a:pPr marL="0" indent="0">
              <a:buNone/>
            </a:pPr>
            <a:r>
              <a:rPr lang="en-US" sz="1800" dirty="0"/>
              <a:t>		service-mapping: nova</a:t>
            </a:r>
          </a:p>
          <a:p>
            <a:pPr marL="0" indent="0">
              <a:buNone/>
            </a:pPr>
            <a:r>
              <a:rPr lang="en-US" sz="1800" dirty="0"/>
              <a:t>		name: nova-</a:t>
            </a:r>
            <a:r>
              <a:rPr lang="en-US" sz="1800" dirty="0" err="1"/>
              <a:t>os</a:t>
            </a:r>
            <a:r>
              <a:rPr lang="en-US" sz="1800" dirty="0"/>
              <a:t>-</a:t>
            </a:r>
            <a:r>
              <a:rPr lang="en-US" sz="1800" dirty="0" err="1"/>
              <a:t>api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		nodes: ''</a:t>
            </a:r>
          </a:p>
          <a:p>
            <a:pPr marL="0" indent="0">
              <a:buNone/>
            </a:pPr>
            <a:r>
              <a:rPr lang="en-US" sz="1800" dirty="0"/>
              <a:t>		max-nodes: 2</a:t>
            </a:r>
          </a:p>
          <a:p>
            <a:pPr marL="0" indent="0">
              <a:buNone/>
            </a:pPr>
            <a:r>
              <a:rPr lang="en-US" sz="1800" dirty="0"/>
              <a:t>		sanity-checks: ''</a:t>
            </a:r>
          </a:p>
          <a:p>
            <a:pPr marL="0" indent="0">
              <a:buNone/>
            </a:pPr>
            <a:r>
              <a:rPr lang="en-US" sz="1800" dirty="0"/>
              <a:t>		extra-</a:t>
            </a:r>
            <a:r>
              <a:rPr lang="en-US" sz="1800" dirty="0" err="1"/>
              <a:t>args</a:t>
            </a:r>
            <a:r>
              <a:rPr lang="en-US" sz="1800" dirty="0"/>
              <a:t>: ""</a:t>
            </a:r>
          </a:p>
          <a:p>
            <a:pPr marL="0" indent="0">
              <a:buNone/>
            </a:pPr>
            <a:r>
              <a:rPr lang="en-US" sz="1800" dirty="0"/>
              <a:t>		job-duration: 100</a:t>
            </a:r>
          </a:p>
          <a:p>
            <a:pPr marL="0" indent="0">
              <a:buNone/>
            </a:pPr>
            <a:r>
              <a:rPr lang="en-US" sz="1800" dirty="0"/>
              <a:t>		count: 60</a:t>
            </a:r>
          </a:p>
        </p:txBody>
      </p:sp>
    </p:spTree>
    <p:extLst>
      <p:ext uri="{BB962C8B-B14F-4D97-AF65-F5344CB8AC3E}">
        <p14:creationId xmlns:p14="http://schemas.microsoft.com/office/powerpoint/2010/main" val="2369058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212B2-982C-407F-A09E-5B1EDE6E2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 Collector and Analyzer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8A-F7DB-46CC-A5F6-97527755CD1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All the logs and metrics will be maintained in ELK or EFK stack ( currently used LMA stack in Airship)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Generated Torpedo results are saved </a:t>
            </a:r>
            <a:r>
              <a:rPr lang="en-US"/>
              <a:t>in ELK/EFK </a:t>
            </a:r>
            <a:r>
              <a:rPr lang="en-US" dirty="0"/>
              <a:t>stack and can viewed by Kibana/Grafana dashboards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AC0518-517F-476D-9981-A060A5FF2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6423" y="6206202"/>
            <a:ext cx="1462087" cy="4529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6A79AF-1E22-4A67-8012-6EB3785BF4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42" y="5823664"/>
            <a:ext cx="1014302" cy="83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31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10290F-7E78-4F36-9697-651658E41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6423" y="6206202"/>
            <a:ext cx="1462087" cy="4529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CCA52F-91CB-470D-A9F6-A0EC4EDD1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42" y="5823664"/>
            <a:ext cx="1014302" cy="83545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53AD4A8-BF97-274E-968F-36705D177632}"/>
              </a:ext>
            </a:extLst>
          </p:cNvPr>
          <p:cNvSpPr txBox="1">
            <a:spLocks/>
          </p:cNvSpPr>
          <p:nvPr/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85000"/>
              </a:lnSpc>
              <a:spcBef>
                <a:spcPts val="300"/>
              </a:spcBef>
              <a:spcAft>
                <a:spcPct val="0"/>
              </a:spcAft>
              <a:defRPr sz="4000" kern="1400" spc="-16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Ericsson Hilda" pitchFamily="2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Ericsson Hilda" pitchFamily="2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Ericsson Hilda" pitchFamily="2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Ericsson Hilda" pitchFamily="2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Hilda" pitchFamily="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Hilda" pitchFamily="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Hilda" pitchFamily="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Hilda" pitchFamily="2" charset="0"/>
              </a:defRPr>
            </a:lvl9pPr>
          </a:lstStyle>
          <a:p>
            <a:r>
              <a:rPr lang="en-US" dirty="0"/>
              <a:t>DEMONSTRATION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CD22269-604B-884C-B7E0-7D8DCA4C223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9425" y="1844675"/>
            <a:ext cx="11233150" cy="4392612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Testing stateless component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/>
              <a:t>Testing </a:t>
            </a:r>
            <a:r>
              <a:rPr lang="en-US" dirty="0"/>
              <a:t>stateful component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Testing control node force shut down</a:t>
            </a:r>
          </a:p>
        </p:txBody>
      </p:sp>
    </p:spTree>
    <p:extLst>
      <p:ext uri="{BB962C8B-B14F-4D97-AF65-F5344CB8AC3E}">
        <p14:creationId xmlns:p14="http://schemas.microsoft.com/office/powerpoint/2010/main" val="2696650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CD299-64E8-40E1-8A70-78B745AD0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Steps……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C3CD8-4B2D-4FA8-9519-D13C4EECBF3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9425" y="1865223"/>
            <a:ext cx="11140647" cy="4114336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Apart from the mentioned scenarios, we will be adding more resiliency scenarios such as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Ceph/Storage resiliency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Rack down/failure scenarios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Extending Torpedo to run resiliency tests against nodes running on different private/public clouds e.g. Google Cloud, AWS, Azure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Exploring compatibility of various other tools which can be integrated into the Torpedo ecosystem.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502326-BD0B-47CA-9527-4D85D525C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42" y="5823664"/>
            <a:ext cx="1014302" cy="8354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1074BD-8B19-48E6-B561-BE8AA1A8D5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6423" y="6206202"/>
            <a:ext cx="1462087" cy="45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037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escription: cid:part12.02080409.00010000@ericsson.com">
            <a:extLst>
              <a:ext uri="{FF2B5EF4-FFF2-40B4-BE49-F238E27FC236}">
                <a16:creationId xmlns:a16="http://schemas.microsoft.com/office/drawing/2014/main" id="{A07D1A52-615D-48F6-9299-2C8CB2CB1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1" y="877825"/>
            <a:ext cx="10584179" cy="5541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A89569B-B01C-4805-A148-2271BD0CB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4636" y="6206202"/>
            <a:ext cx="1462087" cy="45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372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A4059-2C90-4DEF-8BB2-FD79CEFEB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76250"/>
            <a:ext cx="8353426" cy="1081088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8223F-8EF3-4A0D-92A2-73391DA384E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9425" y="1557338"/>
            <a:ext cx="11233150" cy="4679949"/>
          </a:xfrm>
        </p:spPr>
        <p:txBody>
          <a:bodyPr/>
          <a:lstStyle/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/>
              <a:t>Why Resiliency Testing is Important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/>
              <a:t>Why Torpedo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/>
              <a:t>Introduction to Torpedo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/>
              <a:t>Architecture Overview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/>
              <a:t>Core Components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/>
              <a:t>Demonstration 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9225F8-5495-49C7-8224-9F867C7B8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6423" y="6206202"/>
            <a:ext cx="1462087" cy="4529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C50F0D-5B16-4F08-99C6-625927C26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42" y="5833938"/>
            <a:ext cx="1014302" cy="83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411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28D9-6B78-4C22-92B8-658F082A3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476250"/>
            <a:ext cx="10902951" cy="1081088"/>
          </a:xfrm>
        </p:spPr>
        <p:txBody>
          <a:bodyPr/>
          <a:lstStyle/>
          <a:p>
            <a:r>
              <a:rPr lang="en-US" dirty="0"/>
              <a:t>Why Resiliency is important in Containerized/Virtualized Cloud deployments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FEA94-CD28-40CD-A1BD-03776EF633D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Deal with unexpected failures in a distributed system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Microservices need to be resilient to failures to be able to restart often on another node.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Reliable upgrades/downgrades to maintain consistent state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Cloud-based systems need to embrace failures  and automatically  recover from them e.g. network pod failures, database pod failures (stateful sets)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A707FD-A139-4C18-A266-723903EBB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6423" y="6206202"/>
            <a:ext cx="1462087" cy="4529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69329D-2A6F-4236-800A-B7DF5C409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42" y="5823664"/>
            <a:ext cx="1014302" cy="83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032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A49B1-4834-484E-9836-B73E8E05A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Torpedo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1AD23-5C96-4879-BC40-9761F1900E1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 framework to test the resiliency of the Airship(Any Kubernetes) deployed environment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No mechanism to validate the resiliency of the deployed services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/>
              <a:t>The data sources will provide the components on which resiliency tests are to be performed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/>
              <a:t>Results of the analysis are exported to elastic search and represented graphically on Kibana dashboard.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Operations teams/ need audit logs for future reference.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68EFAE-2B3B-4F9D-AECE-C6CD2884A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6423" y="6206202"/>
            <a:ext cx="1462087" cy="4529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691A23-FE51-4105-8414-032F5FAAA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42" y="5823664"/>
            <a:ext cx="1014302" cy="83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486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0D2F8-25C7-4713-BA36-AF00FA41E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Torpedo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8385A-7087-44CA-8DC0-861EAEFE4A6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Testing for a particular service, for example:- </a:t>
            </a:r>
            <a:r>
              <a:rPr lang="en-US" i="1" dirty="0"/>
              <a:t>Nova</a:t>
            </a:r>
            <a:r>
              <a:rPr lang="en-US" dirty="0"/>
              <a:t> What will happen if I kill </a:t>
            </a:r>
            <a:r>
              <a:rPr lang="en-US" i="1" dirty="0"/>
              <a:t>nova-compute </a:t>
            </a:r>
            <a:r>
              <a:rPr lang="en-US" dirty="0"/>
              <a:t>pod?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In case of random service failures, how does the target platform behave.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Tools like </a:t>
            </a:r>
            <a:r>
              <a:rPr lang="en-US" dirty="0" err="1"/>
              <a:t>ChaosKube</a:t>
            </a:r>
            <a:r>
              <a:rPr lang="en-US" dirty="0"/>
              <a:t>, </a:t>
            </a:r>
            <a:r>
              <a:rPr lang="en-US" dirty="0" err="1"/>
              <a:t>Powerseal</a:t>
            </a:r>
            <a:r>
              <a:rPr lang="en-US" dirty="0"/>
              <a:t> can take care of the task of introducing random failures to the platform.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They all lack overall framework for specific testing needs.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B1162F-72A8-49EC-A19D-2A5305729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8925" y="6171724"/>
            <a:ext cx="1462087" cy="4529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FE237A-5DC5-47D8-8B76-43D3A55FB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42" y="5823664"/>
            <a:ext cx="1014302" cy="83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901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7">
            <a:extLst>
              <a:ext uri="{FF2B5EF4-FFF2-40B4-BE49-F238E27FC236}">
                <a16:creationId xmlns:a16="http://schemas.microsoft.com/office/drawing/2014/main" id="{3D3F4D45-CC8C-46F2-9C2D-CC853A1FB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42" y="5823664"/>
            <a:ext cx="1014302" cy="835451"/>
          </a:xfrm>
          <a:prstGeom prst="rect">
            <a:avLst/>
          </a:prstGeom>
        </p:spPr>
      </p:pic>
      <p:sp>
        <p:nvSpPr>
          <p:cNvPr id="9" name="Block Arc 8">
            <a:extLst>
              <a:ext uri="{FF2B5EF4-FFF2-40B4-BE49-F238E27FC236}">
                <a16:creationId xmlns:a16="http://schemas.microsoft.com/office/drawing/2014/main" id="{B771D84F-EA5E-5747-853B-C31C63D1CBA5}"/>
              </a:ext>
            </a:extLst>
          </p:cNvPr>
          <p:cNvSpPr/>
          <p:nvPr/>
        </p:nvSpPr>
        <p:spPr>
          <a:xfrm flipV="1">
            <a:off x="4847031" y="-329422"/>
            <a:ext cx="4894169" cy="4965974"/>
          </a:xfrm>
          <a:prstGeom prst="blockArc">
            <a:avLst>
              <a:gd name="adj1" fmla="val 10820114"/>
              <a:gd name="adj2" fmla="val 29491"/>
              <a:gd name="adj3" fmla="val 15246"/>
            </a:avLst>
          </a:prstGeom>
          <a:solidFill>
            <a:schemeClr val="accent1">
              <a:alpha val="19000"/>
            </a:schemeClr>
          </a:solidFill>
          <a:ln>
            <a:solidFill>
              <a:schemeClr val="accent1">
                <a:shade val="50000"/>
                <a:alpha val="3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575F1FA-CFDB-7442-B0E4-646813EE0179}"/>
              </a:ext>
            </a:extLst>
          </p:cNvPr>
          <p:cNvGrpSpPr/>
          <p:nvPr/>
        </p:nvGrpSpPr>
        <p:grpSpPr>
          <a:xfrm>
            <a:off x="740734" y="341920"/>
            <a:ext cx="11104340" cy="6434302"/>
            <a:chOff x="913353" y="-40680"/>
            <a:chExt cx="11104340" cy="661777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B91BE13-ED15-BE41-8470-401EBEFA6795}"/>
                </a:ext>
              </a:extLst>
            </p:cNvPr>
            <p:cNvSpPr/>
            <p:nvPr/>
          </p:nvSpPr>
          <p:spPr>
            <a:xfrm rot="5400000">
              <a:off x="-1895022" y="2767695"/>
              <a:ext cx="6617772" cy="100102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br>
                <a:rPr lang="en-US" sz="1000" dirty="0">
                  <a:solidFill>
                    <a:schemeClr val="tx1"/>
                  </a:solidFill>
                </a:rPr>
              </a:b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9BEEFF2-1763-8A4F-9008-6E9897A0E614}"/>
                </a:ext>
              </a:extLst>
            </p:cNvPr>
            <p:cNvSpPr/>
            <p:nvPr/>
          </p:nvSpPr>
          <p:spPr>
            <a:xfrm>
              <a:off x="6843935" y="1629547"/>
              <a:ext cx="1364585" cy="109031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D07ACBB-5805-7D45-AB15-CF5713D5CC92}"/>
                </a:ext>
              </a:extLst>
            </p:cNvPr>
            <p:cNvSpPr/>
            <p:nvPr/>
          </p:nvSpPr>
          <p:spPr>
            <a:xfrm>
              <a:off x="5695314" y="3091881"/>
              <a:ext cx="476518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B0A8D50-8E3A-8A41-BC17-0AC024BB6300}"/>
                </a:ext>
              </a:extLst>
            </p:cNvPr>
            <p:cNvSpPr/>
            <p:nvPr/>
          </p:nvSpPr>
          <p:spPr>
            <a:xfrm>
              <a:off x="6193579" y="3500703"/>
              <a:ext cx="476518" cy="45720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4A435E7-C990-4648-BC12-36A4088C233A}"/>
                </a:ext>
              </a:extLst>
            </p:cNvPr>
            <p:cNvSpPr/>
            <p:nvPr/>
          </p:nvSpPr>
          <p:spPr>
            <a:xfrm>
              <a:off x="6761534" y="3704234"/>
              <a:ext cx="476518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BC67390-D79E-5248-976D-98C6103DB3C7}"/>
                </a:ext>
              </a:extLst>
            </p:cNvPr>
            <p:cNvSpPr/>
            <p:nvPr/>
          </p:nvSpPr>
          <p:spPr>
            <a:xfrm rot="20694781">
              <a:off x="7370598" y="3777174"/>
              <a:ext cx="476518" cy="45720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FE5350F-F7C4-D640-A6E6-0C1AFF4E8DB9}"/>
                </a:ext>
              </a:extLst>
            </p:cNvPr>
            <p:cNvSpPr/>
            <p:nvPr/>
          </p:nvSpPr>
          <p:spPr>
            <a:xfrm rot="20694781">
              <a:off x="7981163" y="3605970"/>
              <a:ext cx="476518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D6D292C-F54A-CF40-905C-4A1E08FA18E5}"/>
                </a:ext>
              </a:extLst>
            </p:cNvPr>
            <p:cNvSpPr/>
            <p:nvPr/>
          </p:nvSpPr>
          <p:spPr>
            <a:xfrm rot="20694781">
              <a:off x="8534825" y="3368482"/>
              <a:ext cx="476518" cy="45720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D86D5B8-7F07-1747-8F39-113372D749FA}"/>
                </a:ext>
              </a:extLst>
            </p:cNvPr>
            <p:cNvSpPr/>
            <p:nvPr/>
          </p:nvSpPr>
          <p:spPr>
            <a:xfrm>
              <a:off x="3395866" y="4057091"/>
              <a:ext cx="2240924" cy="9604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Orchestrator</a:t>
              </a:r>
            </a:p>
            <a:p>
              <a:pPr algn="ctr"/>
              <a:r>
                <a:rPr lang="en-US" dirty="0"/>
                <a:t>(Argo Workflows)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8FBAD90-F7F7-364C-8310-A70A2E315FC2}"/>
                </a:ext>
              </a:extLst>
            </p:cNvPr>
            <p:cNvSpPr/>
            <p:nvPr/>
          </p:nvSpPr>
          <p:spPr>
            <a:xfrm>
              <a:off x="8676542" y="590574"/>
              <a:ext cx="1641585" cy="83068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LOG COLLECTOR AND ANALYZER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C72B2771-642F-C44F-B3D4-9DD6D7A7A94E}"/>
                </a:ext>
              </a:extLst>
            </p:cNvPr>
            <p:cNvCxnSpPr>
              <a:cxnSpLocks/>
              <a:stCxn id="13" idx="3"/>
              <a:endCxn id="40" idx="0"/>
            </p:cNvCxnSpPr>
            <p:nvPr/>
          </p:nvCxnSpPr>
          <p:spPr>
            <a:xfrm>
              <a:off x="8208520" y="2174707"/>
              <a:ext cx="40205" cy="773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1135249-2181-6D4B-95D8-86F9DD3F51A7}"/>
                </a:ext>
              </a:extLst>
            </p:cNvPr>
            <p:cNvSpPr/>
            <p:nvPr/>
          </p:nvSpPr>
          <p:spPr>
            <a:xfrm>
              <a:off x="10433347" y="4138925"/>
              <a:ext cx="1584346" cy="16461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ELK</a:t>
              </a:r>
            </a:p>
          </p:txBody>
        </p:sp>
        <p:sp>
          <p:nvSpPr>
            <p:cNvPr id="24" name="Arrow: Down 29">
              <a:extLst>
                <a:ext uri="{FF2B5EF4-FFF2-40B4-BE49-F238E27FC236}">
                  <a16:creationId xmlns:a16="http://schemas.microsoft.com/office/drawing/2014/main" id="{3C4A6C70-E78A-BA4A-80A3-A0BD20B89F34}"/>
                </a:ext>
              </a:extLst>
            </p:cNvPr>
            <p:cNvSpPr/>
            <p:nvPr/>
          </p:nvSpPr>
          <p:spPr>
            <a:xfrm>
              <a:off x="10981451" y="1791008"/>
              <a:ext cx="605552" cy="226608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25E945F-7799-904B-88EE-2CE247975CB8}"/>
                </a:ext>
              </a:extLst>
            </p:cNvPr>
            <p:cNvSpPr/>
            <p:nvPr/>
          </p:nvSpPr>
          <p:spPr>
            <a:xfrm>
              <a:off x="1067541" y="39608"/>
              <a:ext cx="715781" cy="61475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-25000" dirty="0"/>
                <a:t>T1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053A6A8-E42A-9E42-9838-73BA27218D4A}"/>
                </a:ext>
              </a:extLst>
            </p:cNvPr>
            <p:cNvSpPr/>
            <p:nvPr/>
          </p:nvSpPr>
          <p:spPr>
            <a:xfrm>
              <a:off x="4321015" y="378334"/>
              <a:ext cx="1680917" cy="10278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Destroyer &amp;</a:t>
              </a:r>
            </a:p>
            <a:p>
              <a:pPr algn="ctr"/>
              <a:r>
                <a:rPr lang="en-US" dirty="0"/>
                <a:t>Traffic Generator</a:t>
              </a:r>
            </a:p>
          </p:txBody>
        </p:sp>
        <p:cxnSp>
          <p:nvCxnSpPr>
            <p:cNvPr id="27" name="Connector: Elbow 40">
              <a:extLst>
                <a:ext uri="{FF2B5EF4-FFF2-40B4-BE49-F238E27FC236}">
                  <a16:creationId xmlns:a16="http://schemas.microsoft.com/office/drawing/2014/main" id="{70558E00-E9D4-B64A-816C-9876CBCA8A6E}"/>
                </a:ext>
              </a:extLst>
            </p:cNvPr>
            <p:cNvCxnSpPr>
              <a:cxnSpLocks/>
              <a:stCxn id="21" idx="3"/>
              <a:endCxn id="24" idx="0"/>
            </p:cNvCxnSpPr>
            <p:nvPr/>
          </p:nvCxnSpPr>
          <p:spPr>
            <a:xfrm>
              <a:off x="10318127" y="1005918"/>
              <a:ext cx="966100" cy="785090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73F5CCF-E90F-1040-8EC7-04168BE65101}"/>
                </a:ext>
              </a:extLst>
            </p:cNvPr>
            <p:cNvSpPr/>
            <p:nvPr/>
          </p:nvSpPr>
          <p:spPr>
            <a:xfrm>
              <a:off x="4321015" y="396304"/>
              <a:ext cx="2453848" cy="100986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B1B2DBE-447F-6C44-8B39-4578871E7E4B}"/>
                </a:ext>
              </a:extLst>
            </p:cNvPr>
            <p:cNvSpPr/>
            <p:nvPr/>
          </p:nvSpPr>
          <p:spPr>
            <a:xfrm>
              <a:off x="8497488" y="467737"/>
              <a:ext cx="2662049" cy="109398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endParaRPr lang="en-US" sz="800" dirty="0">
                <a:solidFill>
                  <a:schemeClr val="tx1"/>
                </a:solidFill>
              </a:endParaRPr>
            </a:p>
          </p:txBody>
        </p:sp>
        <p:cxnSp>
          <p:nvCxnSpPr>
            <p:cNvPr id="30" name="Connector: Elbow 72">
              <a:extLst>
                <a:ext uri="{FF2B5EF4-FFF2-40B4-BE49-F238E27FC236}">
                  <a16:creationId xmlns:a16="http://schemas.microsoft.com/office/drawing/2014/main" id="{CE6831CE-D5F2-4B46-A8B9-C155DD328E76}"/>
                </a:ext>
              </a:extLst>
            </p:cNvPr>
            <p:cNvCxnSpPr>
              <a:cxnSpLocks/>
              <a:stCxn id="12" idx="0"/>
              <a:endCxn id="28" idx="1"/>
            </p:cNvCxnSpPr>
            <p:nvPr/>
          </p:nvCxnSpPr>
          <p:spPr>
            <a:xfrm flipV="1">
              <a:off x="1914375" y="901235"/>
              <a:ext cx="2406640" cy="2366971"/>
            </a:xfrm>
            <a:prstGeom prst="bentConnector5">
              <a:avLst>
                <a:gd name="adj1" fmla="val 9499"/>
                <a:gd name="adj2" fmla="val -10"/>
                <a:gd name="adj3" fmla="val 90501"/>
              </a:avLst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or: Elbow 78">
              <a:extLst>
                <a:ext uri="{FF2B5EF4-FFF2-40B4-BE49-F238E27FC236}">
                  <a16:creationId xmlns:a16="http://schemas.microsoft.com/office/drawing/2014/main" id="{98624038-0503-6E49-ADB4-564F40C07DE1}"/>
                </a:ext>
              </a:extLst>
            </p:cNvPr>
            <p:cNvCxnSpPr>
              <a:cxnSpLocks/>
              <a:stCxn id="20" idx="0"/>
            </p:cNvCxnSpPr>
            <p:nvPr/>
          </p:nvCxnSpPr>
          <p:spPr>
            <a:xfrm rot="5400000" flipH="1" flipV="1">
              <a:off x="3200496" y="2734909"/>
              <a:ext cx="2638014" cy="6351"/>
            </a:xfrm>
            <a:prstGeom prst="bentConnector3">
              <a:avLst>
                <a:gd name="adj1" fmla="val 50000"/>
              </a:avLst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Arrow: Down 42">
              <a:extLst>
                <a:ext uri="{FF2B5EF4-FFF2-40B4-BE49-F238E27FC236}">
                  <a16:creationId xmlns:a16="http://schemas.microsoft.com/office/drawing/2014/main" id="{5AAEA94E-C4EB-F144-B1C8-F44D1B1B89DD}"/>
                </a:ext>
              </a:extLst>
            </p:cNvPr>
            <p:cNvSpPr/>
            <p:nvPr/>
          </p:nvSpPr>
          <p:spPr>
            <a:xfrm rot="18876435">
              <a:off x="6130500" y="631707"/>
              <a:ext cx="797362" cy="1107916"/>
            </a:xfrm>
            <a:prstGeom prst="downArrow">
              <a:avLst/>
            </a:prstGeom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52233DC-402B-6548-955E-EE8731C27CEE}"/>
                </a:ext>
              </a:extLst>
            </p:cNvPr>
            <p:cNvCxnSpPr>
              <a:cxnSpLocks/>
            </p:cNvCxnSpPr>
            <p:nvPr/>
          </p:nvCxnSpPr>
          <p:spPr>
            <a:xfrm>
              <a:off x="1378803" y="3597082"/>
              <a:ext cx="0" cy="127261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DD18436-FB7E-0048-986E-CAD6D24C45D2}"/>
                </a:ext>
              </a:extLst>
            </p:cNvPr>
            <p:cNvSpPr txBox="1"/>
            <p:nvPr/>
          </p:nvSpPr>
          <p:spPr>
            <a:xfrm>
              <a:off x="2249870" y="3085899"/>
              <a:ext cx="10009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chemeClr val="tx2"/>
                  </a:solidFill>
                </a:rPr>
                <a:t>Choose  weapons, </a:t>
              </a:r>
            </a:p>
            <a:p>
              <a:r>
                <a:rPr lang="en-US" sz="800" dirty="0">
                  <a:solidFill>
                    <a:schemeClr val="tx2"/>
                  </a:solidFill>
                </a:rPr>
                <a:t>create scenarios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637B968-19F2-154F-95CA-B06C9C21F345}"/>
                </a:ext>
              </a:extLst>
            </p:cNvPr>
            <p:cNvSpPr txBox="1"/>
            <p:nvPr/>
          </p:nvSpPr>
          <p:spPr>
            <a:xfrm rot="16200000">
              <a:off x="4027005" y="2472466"/>
              <a:ext cx="117224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Destruction  Scenarios</a:t>
              </a:r>
            </a:p>
          </p:txBody>
        </p:sp>
        <p:sp>
          <p:nvSpPr>
            <p:cNvPr id="38" name="Arrow: Up 89">
              <a:extLst>
                <a:ext uri="{FF2B5EF4-FFF2-40B4-BE49-F238E27FC236}">
                  <a16:creationId xmlns:a16="http://schemas.microsoft.com/office/drawing/2014/main" id="{1BCE4A0E-1497-0040-949D-89FA4B3E6EBE}"/>
                </a:ext>
              </a:extLst>
            </p:cNvPr>
            <p:cNvSpPr/>
            <p:nvPr/>
          </p:nvSpPr>
          <p:spPr>
            <a:xfrm>
              <a:off x="7157280" y="2750323"/>
              <a:ext cx="820551" cy="898429"/>
            </a:xfrm>
            <a:prstGeom prst="upArrow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Arrow: Up 90">
              <a:extLst>
                <a:ext uri="{FF2B5EF4-FFF2-40B4-BE49-F238E27FC236}">
                  <a16:creationId xmlns:a16="http://schemas.microsoft.com/office/drawing/2014/main" id="{8D5AB42D-528E-FC4F-8402-DA5CD2A0B461}"/>
                </a:ext>
              </a:extLst>
            </p:cNvPr>
            <p:cNvSpPr/>
            <p:nvPr/>
          </p:nvSpPr>
          <p:spPr>
            <a:xfrm rot="3709736">
              <a:off x="5971206" y="1968315"/>
              <a:ext cx="820551" cy="898429"/>
            </a:xfrm>
            <a:prstGeom prst="upArrow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Arrow: Up 91">
              <a:extLst>
                <a:ext uri="{FF2B5EF4-FFF2-40B4-BE49-F238E27FC236}">
                  <a16:creationId xmlns:a16="http://schemas.microsoft.com/office/drawing/2014/main" id="{734AEA4F-1C80-6647-AC25-916A1F44A760}"/>
                </a:ext>
              </a:extLst>
            </p:cNvPr>
            <p:cNvSpPr/>
            <p:nvPr/>
          </p:nvSpPr>
          <p:spPr>
            <a:xfrm rot="17694561">
              <a:off x="8245876" y="1992077"/>
              <a:ext cx="820551" cy="898429"/>
            </a:xfrm>
            <a:prstGeom prst="upArrow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Connector: Elbow 92">
              <a:extLst>
                <a:ext uri="{FF2B5EF4-FFF2-40B4-BE49-F238E27FC236}">
                  <a16:creationId xmlns:a16="http://schemas.microsoft.com/office/drawing/2014/main" id="{C5395155-4695-4D41-BBCA-8B3CB9339567}"/>
                </a:ext>
              </a:extLst>
            </p:cNvPr>
            <p:cNvCxnSpPr>
              <a:cxnSpLocks/>
              <a:endCxn id="44" idx="0"/>
            </p:cNvCxnSpPr>
            <p:nvPr/>
          </p:nvCxnSpPr>
          <p:spPr>
            <a:xfrm>
              <a:off x="7526230" y="4256632"/>
              <a:ext cx="1501824" cy="819467"/>
            </a:xfrm>
            <a:prstGeom prst="bentConnector3">
              <a:avLst>
                <a:gd name="adj1" fmla="val 2406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D1557D2-CCDA-0E4B-9760-CEC28AA9E481}"/>
                </a:ext>
              </a:extLst>
            </p:cNvPr>
            <p:cNvSpPr txBox="1"/>
            <p:nvPr/>
          </p:nvSpPr>
          <p:spPr>
            <a:xfrm>
              <a:off x="10290235" y="833469"/>
              <a:ext cx="11722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Aggregate </a:t>
              </a:r>
              <a:r>
                <a:rPr lang="en-US" sz="800" dirty="0" err="1"/>
                <a:t>SysLogs</a:t>
              </a:r>
              <a:r>
                <a:rPr lang="en-US" sz="800" dirty="0"/>
                <a:t>/Metrics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7CFB229-3317-7843-A4C5-2F3E2396C79B}"/>
                </a:ext>
              </a:extLst>
            </p:cNvPr>
            <p:cNvSpPr txBox="1"/>
            <p:nvPr/>
          </p:nvSpPr>
          <p:spPr>
            <a:xfrm>
              <a:off x="7618702" y="4747693"/>
              <a:ext cx="106168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Runtime  Metrics</a:t>
              </a:r>
            </a:p>
          </p:txBody>
        </p:sp>
        <p:sp>
          <p:nvSpPr>
            <p:cNvPr id="44" name="Arrow: Down 98">
              <a:extLst>
                <a:ext uri="{FF2B5EF4-FFF2-40B4-BE49-F238E27FC236}">
                  <a16:creationId xmlns:a16="http://schemas.microsoft.com/office/drawing/2014/main" id="{4C3BC657-6655-9249-B7A0-ADEC8814F307}"/>
                </a:ext>
              </a:extLst>
            </p:cNvPr>
            <p:cNvSpPr/>
            <p:nvPr/>
          </p:nvSpPr>
          <p:spPr>
            <a:xfrm rot="16200000">
              <a:off x="9417847" y="4418142"/>
              <a:ext cx="536329" cy="131591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42C598C-AFFD-5F42-BFB1-EFE63903629E}"/>
                </a:ext>
              </a:extLst>
            </p:cNvPr>
            <p:cNvSpPr txBox="1"/>
            <p:nvPr/>
          </p:nvSpPr>
          <p:spPr>
            <a:xfrm>
              <a:off x="6008284" y="2389295"/>
              <a:ext cx="58814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chemeClr val="tx2">
                      <a:alpha val="90000"/>
                    </a:schemeClr>
                  </a:solidFill>
                </a:rPr>
                <a:t>Attack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7E718B1-2413-1041-83E7-E118CDD8AC74}"/>
                </a:ext>
              </a:extLst>
            </p:cNvPr>
            <p:cNvSpPr txBox="1"/>
            <p:nvPr/>
          </p:nvSpPr>
          <p:spPr>
            <a:xfrm>
              <a:off x="7348424" y="3179370"/>
              <a:ext cx="58814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chemeClr val="tx2"/>
                  </a:solidFill>
                </a:rPr>
                <a:t>Attack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8D14612-95A3-EA4E-AC6E-AE4A0B950960}"/>
                </a:ext>
              </a:extLst>
            </p:cNvPr>
            <p:cNvSpPr txBox="1"/>
            <p:nvPr/>
          </p:nvSpPr>
          <p:spPr>
            <a:xfrm rot="17258912">
              <a:off x="8425286" y="2307787"/>
              <a:ext cx="58880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chemeClr val="tx2"/>
                  </a:solidFill>
                </a:rPr>
                <a:t>Attack</a:t>
              </a:r>
            </a:p>
          </p:txBody>
        </p:sp>
        <p:cxnSp>
          <p:nvCxnSpPr>
            <p:cNvPr id="49" name="Connector: Elbow 18">
              <a:extLst>
                <a:ext uri="{FF2B5EF4-FFF2-40B4-BE49-F238E27FC236}">
                  <a16:creationId xmlns:a16="http://schemas.microsoft.com/office/drawing/2014/main" id="{EA8B8E54-2B79-B941-B7CD-B02B6452D849}"/>
                </a:ext>
              </a:extLst>
            </p:cNvPr>
            <p:cNvCxnSpPr>
              <a:cxnSpLocks/>
              <a:stCxn id="21" idx="1"/>
              <a:endCxn id="13" idx="0"/>
            </p:cNvCxnSpPr>
            <p:nvPr/>
          </p:nvCxnSpPr>
          <p:spPr>
            <a:xfrm rot="10800000" flipV="1">
              <a:off x="7526228" y="1005917"/>
              <a:ext cx="1150314" cy="623629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8D9C038F-9A13-9243-889F-672C20790500}"/>
              </a:ext>
            </a:extLst>
          </p:cNvPr>
          <p:cNvSpPr/>
          <p:nvPr/>
        </p:nvSpPr>
        <p:spPr>
          <a:xfrm>
            <a:off x="3454526" y="5855924"/>
            <a:ext cx="1686182" cy="540181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Torpedo Meta controller</a:t>
            </a:r>
          </a:p>
        </p:txBody>
      </p:sp>
      <p:sp>
        <p:nvSpPr>
          <p:cNvPr id="54" name="Down Arrow 53">
            <a:extLst>
              <a:ext uri="{FF2B5EF4-FFF2-40B4-BE49-F238E27FC236}">
                <a16:creationId xmlns:a16="http://schemas.microsoft.com/office/drawing/2014/main" id="{46814BEE-41C8-6946-B08F-BD58B69A5C2D}"/>
              </a:ext>
            </a:extLst>
          </p:cNvPr>
          <p:cNvSpPr/>
          <p:nvPr/>
        </p:nvSpPr>
        <p:spPr>
          <a:xfrm rot="5400000">
            <a:off x="2440706" y="5280642"/>
            <a:ext cx="341455" cy="1686183"/>
          </a:xfrm>
          <a:prstGeom prst="downArrow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648D5D3-DDD4-1A4B-8C06-C4A07B7A3A6A}"/>
              </a:ext>
            </a:extLst>
          </p:cNvPr>
          <p:cNvSpPr txBox="1"/>
          <p:nvPr/>
        </p:nvSpPr>
        <p:spPr>
          <a:xfrm>
            <a:off x="1260389" y="510334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endParaRPr lang="en-US" sz="1400" dirty="0" err="1">
              <a:solidFill>
                <a:schemeClr val="tx2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192782C-A55F-544C-B6C2-6DB469BEE28D}"/>
              </a:ext>
            </a:extLst>
          </p:cNvPr>
          <p:cNvSpPr/>
          <p:nvPr/>
        </p:nvSpPr>
        <p:spPr>
          <a:xfrm>
            <a:off x="881406" y="2232278"/>
            <a:ext cx="715781" cy="6147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aseline="-25000" dirty="0"/>
              <a:t>T2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03E9FCD-5A6D-F446-A59E-1A085C387F0E}"/>
              </a:ext>
            </a:extLst>
          </p:cNvPr>
          <p:cNvSpPr/>
          <p:nvPr/>
        </p:nvSpPr>
        <p:spPr>
          <a:xfrm>
            <a:off x="870238" y="1285148"/>
            <a:ext cx="715781" cy="61475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aseline="-25000" dirty="0"/>
              <a:t>C1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83DE640-DC84-C746-9A61-D634CA527FB4}"/>
              </a:ext>
            </a:extLst>
          </p:cNvPr>
          <p:cNvSpPr/>
          <p:nvPr/>
        </p:nvSpPr>
        <p:spPr>
          <a:xfrm>
            <a:off x="897387" y="3184927"/>
            <a:ext cx="715781" cy="61475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aseline="-25000" dirty="0"/>
              <a:t>C2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4A5DD2B-DDED-7740-A786-CE5B3FB253B5}"/>
              </a:ext>
            </a:extLst>
          </p:cNvPr>
          <p:cNvSpPr/>
          <p:nvPr/>
        </p:nvSpPr>
        <p:spPr>
          <a:xfrm>
            <a:off x="897192" y="5194812"/>
            <a:ext cx="715781" cy="6147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aseline="-25000" dirty="0"/>
              <a:t>Tn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F4A2996-6A6D-914C-83F3-12137AF179A7}"/>
              </a:ext>
            </a:extLst>
          </p:cNvPr>
          <p:cNvSpPr/>
          <p:nvPr/>
        </p:nvSpPr>
        <p:spPr>
          <a:xfrm>
            <a:off x="872033" y="5953005"/>
            <a:ext cx="715781" cy="61475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aseline="-25000" dirty="0"/>
              <a:t>Cn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B5144C58-D6CA-1C45-AE91-1DCE4593870F}"/>
              </a:ext>
            </a:extLst>
          </p:cNvPr>
          <p:cNvSpPr/>
          <p:nvPr/>
        </p:nvSpPr>
        <p:spPr>
          <a:xfrm rot="20694781">
            <a:off x="5033431" y="2275946"/>
            <a:ext cx="476518" cy="444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960B6D2D-77DD-8C4C-B90E-B26501262FF4}"/>
              </a:ext>
            </a:extLst>
          </p:cNvPr>
          <p:cNvSpPr/>
          <p:nvPr/>
        </p:nvSpPr>
        <p:spPr>
          <a:xfrm>
            <a:off x="5188506" y="2847031"/>
            <a:ext cx="476518" cy="44452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39EC4C37-BC1C-EA44-BE7F-376725CD497E}"/>
              </a:ext>
            </a:extLst>
          </p:cNvPr>
          <p:cNvSpPr/>
          <p:nvPr/>
        </p:nvSpPr>
        <p:spPr>
          <a:xfrm rot="20694781">
            <a:off x="8769960" y="3248575"/>
            <a:ext cx="476518" cy="444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250398BA-0953-E444-89F4-0D788F42B6FF}"/>
              </a:ext>
            </a:extLst>
          </p:cNvPr>
          <p:cNvSpPr/>
          <p:nvPr/>
        </p:nvSpPr>
        <p:spPr>
          <a:xfrm rot="20694781">
            <a:off x="8989804" y="2716602"/>
            <a:ext cx="476518" cy="44452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6D99CB83-B745-4B4A-946E-141CE1E53A51}"/>
              </a:ext>
            </a:extLst>
          </p:cNvPr>
          <p:cNvSpPr/>
          <p:nvPr/>
        </p:nvSpPr>
        <p:spPr>
          <a:xfrm rot="20694781">
            <a:off x="9132319" y="2206947"/>
            <a:ext cx="476518" cy="444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9AF5DCA5-B9AC-A243-B880-2994B35091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0630" y="2338458"/>
            <a:ext cx="1306523" cy="344777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3D2C845F-2491-7140-B216-FEF259804527}"/>
              </a:ext>
            </a:extLst>
          </p:cNvPr>
          <p:cNvSpPr/>
          <p:nvPr/>
        </p:nvSpPr>
        <p:spPr>
          <a:xfrm>
            <a:off x="6717044" y="5855924"/>
            <a:ext cx="2493764" cy="540181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Torpedo CRD </a:t>
            </a:r>
            <a:r>
              <a:rPr lang="en-US"/>
              <a:t>Test Suite</a:t>
            </a:r>
            <a:endParaRPr lang="en-US" dirty="0"/>
          </a:p>
        </p:txBody>
      </p:sp>
      <p:sp>
        <p:nvSpPr>
          <p:cNvPr id="75" name="Down Arrow 74">
            <a:extLst>
              <a:ext uri="{FF2B5EF4-FFF2-40B4-BE49-F238E27FC236}">
                <a16:creationId xmlns:a16="http://schemas.microsoft.com/office/drawing/2014/main" id="{C39663A3-A300-5841-B5ED-9C9D8F34EFD9}"/>
              </a:ext>
            </a:extLst>
          </p:cNvPr>
          <p:cNvSpPr/>
          <p:nvPr/>
        </p:nvSpPr>
        <p:spPr>
          <a:xfrm rot="5400000">
            <a:off x="5760716" y="5318030"/>
            <a:ext cx="341455" cy="1581470"/>
          </a:xfrm>
          <a:prstGeom prst="downArrow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76" name="Title 1">
            <a:extLst>
              <a:ext uri="{FF2B5EF4-FFF2-40B4-BE49-F238E27FC236}">
                <a16:creationId xmlns:a16="http://schemas.microsoft.com/office/drawing/2014/main" id="{741FEED5-03D5-DE4F-A910-622431138E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172" y="-184674"/>
            <a:ext cx="8806542" cy="789243"/>
          </a:xfrm>
        </p:spPr>
        <p:txBody>
          <a:bodyPr>
            <a:normAutofit/>
          </a:bodyPr>
          <a:lstStyle/>
          <a:p>
            <a:r>
              <a:rPr lang="en-US" sz="4000" dirty="0"/>
              <a:t>Torpedo</a:t>
            </a:r>
            <a:r>
              <a:rPr lang="en-US" sz="4400" b="1" dirty="0"/>
              <a:t> </a:t>
            </a:r>
            <a:r>
              <a:rPr lang="en-US" sz="4000" dirty="0"/>
              <a:t>Architecture</a:t>
            </a: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29FEFA76-76E4-4065-B80A-0246FFEBE4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6423" y="6206202"/>
            <a:ext cx="1462087" cy="4529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30F156-8585-1740-8F26-09CF202F6F07}"/>
              </a:ext>
            </a:extLst>
          </p:cNvPr>
          <p:cNvSpPr txBox="1"/>
          <p:nvPr/>
        </p:nvSpPr>
        <p:spPr bwMode="auto">
          <a:xfrm>
            <a:off x="2438400" y="1231900"/>
            <a:ext cx="0" cy="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4488" indent="-344488" algn="l">
              <a:buClr>
                <a:schemeClr val="tx1"/>
              </a:buClr>
              <a:buFont typeface="Ericsson Hilda Light" panose="00000400000000000000" pitchFamily="2" charset="0"/>
              <a:buChar char="—"/>
            </a:pPr>
            <a:endParaRPr lang="en-US" sz="2000" dirty="0" err="1"/>
          </a:p>
        </p:txBody>
      </p:sp>
    </p:spTree>
    <p:extLst>
      <p:ext uri="{BB962C8B-B14F-4D97-AF65-F5344CB8AC3E}">
        <p14:creationId xmlns:p14="http://schemas.microsoft.com/office/powerpoint/2010/main" val="2657173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FEF089A-2248-8342-ABA1-1525F4063B20}"/>
              </a:ext>
            </a:extLst>
          </p:cNvPr>
          <p:cNvSpPr txBox="1"/>
          <p:nvPr/>
        </p:nvSpPr>
        <p:spPr>
          <a:xfrm>
            <a:off x="255879" y="1730772"/>
            <a:ext cx="11353528" cy="3003386"/>
          </a:xfrm>
          <a:prstGeom prst="rect">
            <a:avLst/>
          </a:prstGeom>
          <a:noFill/>
          <a:ln>
            <a:noFill/>
            <a:prstDash val="dashDot"/>
          </a:ln>
        </p:spPr>
        <p:txBody>
          <a:bodyPr wrap="square" rtlCol="0">
            <a:spAutoFit/>
          </a:bodyPr>
          <a:lstStyle/>
          <a:p>
            <a:pPr marL="285750" indent="-285750" fontAlgn="base">
              <a:lnSpc>
                <a:spcPct val="150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kern="1000" spc="-30" dirty="0"/>
              <a:t>Torpedo Meta controller </a:t>
            </a:r>
          </a:p>
          <a:p>
            <a:pPr marL="285750" indent="-285750" fontAlgn="base">
              <a:lnSpc>
                <a:spcPct val="150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kern="1000" spc="-30" dirty="0"/>
              <a:t>Orchestrator (Argo Workflows)</a:t>
            </a:r>
          </a:p>
          <a:p>
            <a:pPr marL="285750" indent="-285750" fontAlgn="base">
              <a:lnSpc>
                <a:spcPct val="150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kern="1000" spc="-30" dirty="0"/>
              <a:t>Traffic generator</a:t>
            </a:r>
          </a:p>
          <a:p>
            <a:pPr marL="285750" indent="-285750" fontAlgn="base">
              <a:lnSpc>
                <a:spcPct val="150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kern="1000" spc="-30" dirty="0"/>
              <a:t>Destroyer</a:t>
            </a:r>
          </a:p>
          <a:p>
            <a:pPr marL="285750" indent="-285750" fontAlgn="base">
              <a:lnSpc>
                <a:spcPct val="150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kern="1000" spc="-30" dirty="0"/>
              <a:t>Log Collector and Analyzer</a:t>
            </a:r>
          </a:p>
          <a:p>
            <a:pPr fontAlgn="base">
              <a:lnSpc>
                <a:spcPct val="150000"/>
              </a:lnSpc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</a:pPr>
            <a:endParaRPr lang="en-US" sz="2000" kern="1000" spc="-3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D9741C0-75A4-344C-A4C0-ED03CF8940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972" y="236538"/>
            <a:ext cx="8806542" cy="913266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Components of Torpedo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22FE69-AFA4-4DAE-8F1D-F77E65D79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6423" y="6206202"/>
            <a:ext cx="1462087" cy="4529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D49084-3900-4669-99DF-2B197862A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42" y="5823664"/>
            <a:ext cx="1014302" cy="83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630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2C7B3-2975-4253-A5E6-09CEC7CA3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Torpedo Meta controller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2742B-AB46-41B1-8714-2EF2BE364F4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Meta Controller is an add-on for k8s to write and deploy Custom Controllers. Easy to define behavior for a new extension API.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Meta Controller helps a test suite to be defined and executed as a Kubernetes Custom resource (Torpedo CR).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Users can define test cases as a Torpedo CR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Custom Torpedo controller builds Argo YAMLs based on user input CR and triggers the test case Argo workflow.</a:t>
            </a:r>
          </a:p>
          <a:p>
            <a:pPr marL="0" indent="0">
              <a:lnSpc>
                <a:spcPct val="150000"/>
              </a:lnSpc>
              <a:buNone/>
            </a:pPr>
            <a:br>
              <a:rPr lang="en-US" dirty="0"/>
            </a:br>
            <a:endParaRPr lang="en-US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D67778-254D-40B4-B554-C097D6A16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6423" y="6206202"/>
            <a:ext cx="1462087" cy="4529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441FC9-8392-45CE-A437-FDF1A3A03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42" y="5823664"/>
            <a:ext cx="1014302" cy="83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712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3419E-8EDB-40EA-BAF9-703DDE2FF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Argo  Workflows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A1939-A5FF-439A-A3D0-4F3491C3233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Generates a DAG of all jobs that needs to be executed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Traffic jobs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Chaos jobs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Sanity jobs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Log collection and Analyzer jobs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73B1D2-A448-4B31-9A85-833CF44F6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6423" y="6206202"/>
            <a:ext cx="1462087" cy="4529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C0A743-D0DA-40AB-877D-BC02CB9A2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42" y="5823664"/>
            <a:ext cx="1014302" cy="83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0725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TitlePage"/>
</p:tagLst>
</file>

<file path=ppt/theme/theme1.xml><?xml version="1.0" encoding="utf-8"?>
<a:theme xmlns:a="http://schemas.openxmlformats.org/drawingml/2006/main" name="PresentationTemplate2017">
  <a:themeElements>
    <a:clrScheme name="Custom 6">
      <a:dk1>
        <a:srgbClr val="181818"/>
      </a:dk1>
      <a:lt1>
        <a:srgbClr val="FFFFFF"/>
      </a:lt1>
      <a:dk2>
        <a:srgbClr val="181818"/>
      </a:dk2>
      <a:lt2>
        <a:srgbClr val="E0E0E0"/>
      </a:lt2>
      <a:accent1>
        <a:srgbClr val="0082F0"/>
      </a:accent1>
      <a:accent2>
        <a:srgbClr val="0FC373"/>
      </a:accent2>
      <a:accent3>
        <a:srgbClr val="AF78D2"/>
      </a:accent3>
      <a:accent4>
        <a:srgbClr val="FAD22D"/>
      </a:accent4>
      <a:accent5>
        <a:srgbClr val="FF8C0A"/>
      </a:accent5>
      <a:accent6>
        <a:srgbClr val="FF3232"/>
      </a:accent6>
      <a:hlink>
        <a:srgbClr val="0A14D2"/>
      </a:hlink>
      <a:folHlink>
        <a:srgbClr val="040969"/>
      </a:folHlink>
    </a:clrScheme>
    <a:fontScheme name="Ericsson Brand 2.0">
      <a:majorFont>
        <a:latin typeface="Ericsson Hilda Light"/>
        <a:ea typeface=""/>
        <a:cs typeface=""/>
      </a:majorFont>
      <a:minorFont>
        <a:latin typeface="Ericsson Hild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<a:prstTxWarp prst="textNoShape">
          <a:avLst/>
        </a:prstTxWarp>
        <a:noAutofit/>
      </a:bodyPr>
      <a:lstStyle>
        <a:defPPr marL="357188" marR="0" indent="-357188" algn="l" defTabSz="914400" rtl="0" eaLnBrk="1" fontAlgn="base" latinLnBrk="0" hangingPunct="1">
          <a:lnSpc>
            <a:spcPct val="100000"/>
          </a:lnSpc>
          <a:spcBef>
            <a:spcPts val="300"/>
          </a:spcBef>
          <a:spcAft>
            <a:spcPct val="0"/>
          </a:spcAft>
          <a:buClrTx/>
          <a:buSzTx/>
          <a:buFont typeface="Ericsson Hilda" panose="00000500000000000000" pitchFamily="2" charset="0"/>
          <a:buChar char="—"/>
          <a:tabLst/>
          <a:defRPr kumimoji="0" sz="20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/>
        </a:ln>
        <a:effectLst/>
      </a:spPr>
      <a:bodyPr/>
      <a:lstStyle/>
    </a:lnDef>
    <a:txDef>
      <a:spPr bwMode="auto">
        <a:noFill/>
        <a:ln w="12700">
          <a:noFill/>
          <a:miter lim="800000"/>
          <a:headEnd/>
          <a:tailEnd/>
        </a:ln>
      </a:spPr>
      <a:bodyPr vert="horz" wrap="square" lIns="72000" tIns="36000" rIns="73152" bIns="36576" numCol="1" rtlCol="0" anchor="t" anchorCtr="0" compatLnSpc="1">
        <a:prstTxWarp prst="textNoShape">
          <a:avLst/>
        </a:prstTxWarp>
        <a:noAutofit/>
      </a:bodyPr>
      <a:lstStyle>
        <a:defPPr marL="344488" indent="-344488" algn="l">
          <a:buClr>
            <a:schemeClr val="tx1"/>
          </a:buClr>
          <a:buFont typeface="Ericsson Hilda Light" panose="00000400000000000000" pitchFamily="2" charset="0"/>
          <a:buChar char="—"/>
          <a:defRPr sz="2000" dirty="0" err="1" smtClean="0"/>
        </a:defPPr>
      </a:lstStyle>
    </a:txDef>
  </a:objectDefaults>
  <a:extraClrSchemeLst>
    <a:extraClrScheme>
      <a:clrScheme name="Landscape2009 1">
        <a:dk1>
          <a:srgbClr val="58585A"/>
        </a:dk1>
        <a:lt1>
          <a:srgbClr val="FFFFFF"/>
        </a:lt1>
        <a:dk2>
          <a:srgbClr val="00285E"/>
        </a:dk2>
        <a:lt2>
          <a:srgbClr val="B1B3B4"/>
        </a:lt2>
        <a:accent1>
          <a:srgbClr val="89BA17"/>
        </a:accent1>
        <a:accent2>
          <a:srgbClr val="F08A00"/>
        </a:accent2>
        <a:accent3>
          <a:srgbClr val="FFFFFF"/>
        </a:accent3>
        <a:accent4>
          <a:srgbClr val="4A4A4C"/>
        </a:accent4>
        <a:accent5>
          <a:srgbClr val="C4D9AB"/>
        </a:accent5>
        <a:accent6>
          <a:srgbClr val="D97D00"/>
        </a:accent6>
        <a:hlink>
          <a:srgbClr val="00A9D4"/>
        </a:hlink>
        <a:folHlink>
          <a:srgbClr val="0062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Template2017.potx" id="{775AD81A-0AF6-45CB-889B-779F764C8091}" vid="{622262D2-9439-4A46-819E-379D679C138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Ericsson Hilda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Ericsson Hilda"/>
        <a:font script="Hebr" typeface="Ericsson Hilda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Ericsson Hilda"/>
        <a:font script="Uigh" typeface="Microsoft Uighur"/>
        <a:font script="Geor" typeface="Sylfaen"/>
        <a:font script="Armn" typeface="Ericsson Hilda Light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Ericsson Hilda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Ericsson Hilda Light"/>
        <a:font script="Hebr" typeface="Ericsson Hilda Light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Ericsson Hilda Light"/>
        <a:font script="Uigh" typeface="Microsoft Uighur"/>
        <a:font script="Geor" typeface="Sylfaen"/>
        <a:font script="Armn" typeface="Ericsson Hilda Light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Ericsson Hilda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Ericsson Hilda"/>
        <a:font script="Hebr" typeface="Ericsson Hilda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Ericsson Hilda"/>
        <a:font script="Uigh" typeface="Microsoft Uighur"/>
        <a:font script="Geor" typeface="Sylfaen"/>
        <a:font script="Armn" typeface="Ericsson Hilda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Ericsson Hilda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Ericsson Hilda"/>
        <a:font script="Hebr" typeface="Ericsson Hilda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Ericsson Hilda"/>
        <a:font script="Uigh" typeface="Microsoft Uighur"/>
        <a:font script="Geor" typeface="Sylfaen"/>
        <a:font script="Armn" typeface="Ericsson Hilda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PresentationTemplate2017</Template>
  <TotalTime>2980</TotalTime>
  <Words>561</Words>
  <Application>Microsoft Office PowerPoint</Application>
  <PresentationFormat>Widescreen</PresentationFormat>
  <Paragraphs>115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Ericsson Hilda Light</vt:lpstr>
      <vt:lpstr>Arial</vt:lpstr>
      <vt:lpstr>Wingdings</vt:lpstr>
      <vt:lpstr>Ericsson Hilda</vt:lpstr>
      <vt:lpstr>Ericsson Technical Icons</vt:lpstr>
      <vt:lpstr>Hilda Alfa</vt:lpstr>
      <vt:lpstr>PresentationTemplate2017</vt:lpstr>
      <vt:lpstr>Airship resiliency framework using Argo Workflows</vt:lpstr>
      <vt:lpstr>Agenda</vt:lpstr>
      <vt:lpstr>Why Resiliency is important in Containerized/Virtualized Cloud deployments</vt:lpstr>
      <vt:lpstr>Introduction to Torpedo</vt:lpstr>
      <vt:lpstr>Why Torpedo</vt:lpstr>
      <vt:lpstr>Torpedo Architecture</vt:lpstr>
      <vt:lpstr>Components of Torpedo</vt:lpstr>
      <vt:lpstr>Torpedo Meta controller</vt:lpstr>
      <vt:lpstr>Argo  Workflows</vt:lpstr>
      <vt:lpstr>Traffic Generator</vt:lpstr>
      <vt:lpstr>Destroyer </vt:lpstr>
      <vt:lpstr>Destroyer(Example)</vt:lpstr>
      <vt:lpstr>Log Collector and Analyzer</vt:lpstr>
      <vt:lpstr>PowerPoint Presentation</vt:lpstr>
      <vt:lpstr>Next Steps……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Resiliency, Security, Chaos Testing Tools For Containerised Cloud Deployments</dc:title>
  <dc:creator>PradeepKumar KS</dc:creator>
  <cp:keywords/>
  <dc:description/>
  <cp:lastModifiedBy>PradeepKumar KS</cp:lastModifiedBy>
  <cp:revision>52</cp:revision>
  <dcterms:created xsi:type="dcterms:W3CDTF">2019-04-25T09:35:03Z</dcterms:created>
  <dcterms:modified xsi:type="dcterms:W3CDTF">2019-11-06T01:34:51Z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Type">
    <vt:lpwstr>Presentation2011</vt:lpwstr>
  </property>
  <property fmtid="{D5CDD505-2E9C-101B-9397-08002B2CF9AE}" pid="3" name="TemplateName">
    <vt:lpwstr>CXC 173 2731/1</vt:lpwstr>
  </property>
  <property fmtid="{D5CDD505-2E9C-101B-9397-08002B2CF9AE}" pid="4" name="TemplateVersion">
    <vt:lpwstr>R2A</vt:lpwstr>
  </property>
  <property fmtid="{D5CDD505-2E9C-101B-9397-08002B2CF9AE}" pid="5" name="EmbeddedFonts">
    <vt:bool>false</vt:bool>
  </property>
  <property fmtid="{D5CDD505-2E9C-101B-9397-08002B2CF9AE}" pid="6" name="PackageNo">
    <vt:lpwstr>LXA 119 603</vt:lpwstr>
  </property>
  <property fmtid="{D5CDD505-2E9C-101B-9397-08002B2CF9AE}" pid="7" name="PackageVersion">
    <vt:lpwstr>R6B</vt:lpwstr>
  </property>
  <property fmtid="{D5CDD505-2E9C-101B-9397-08002B2CF9AE}" pid="8" name="TemplateName2">
    <vt:lpwstr>CXC 173 2731/1</vt:lpwstr>
  </property>
  <property fmtid="{D5CDD505-2E9C-101B-9397-08002B2CF9AE}" pid="9" name="TemplateVersion2">
    <vt:lpwstr>R2A</vt:lpwstr>
  </property>
  <property fmtid="{D5CDD505-2E9C-101B-9397-08002B2CF9AE}" pid="10" name="DocumentType2">
    <vt:lpwstr>Presentation2011</vt:lpwstr>
  </property>
  <property fmtid="{D5CDD505-2E9C-101B-9397-08002B2CF9AE}" pid="11" name="Keyword">
    <vt:lpwstr> </vt:lpwstr>
  </property>
</Properties>
</file>