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41"/>
  </p:notesMasterIdLst>
  <p:handoutMasterIdLst>
    <p:handoutMasterId r:id="rId42"/>
  </p:handoutMasterIdLst>
  <p:sldIdLst>
    <p:sldId id="259" r:id="rId2"/>
    <p:sldId id="271" r:id="rId3"/>
    <p:sldId id="315" r:id="rId4"/>
    <p:sldId id="314" r:id="rId5"/>
    <p:sldId id="272" r:id="rId6"/>
    <p:sldId id="273" r:id="rId7"/>
    <p:sldId id="274" r:id="rId8"/>
    <p:sldId id="275" r:id="rId9"/>
    <p:sldId id="318" r:id="rId10"/>
    <p:sldId id="316" r:id="rId11"/>
    <p:sldId id="276" r:id="rId12"/>
    <p:sldId id="277" r:id="rId13"/>
    <p:sldId id="278" r:id="rId14"/>
    <p:sldId id="279" r:id="rId15"/>
    <p:sldId id="281" r:id="rId16"/>
    <p:sldId id="317" r:id="rId17"/>
    <p:sldId id="300" r:id="rId18"/>
    <p:sldId id="311" r:id="rId19"/>
    <p:sldId id="298" r:id="rId20"/>
    <p:sldId id="310" r:id="rId21"/>
    <p:sldId id="319" r:id="rId22"/>
    <p:sldId id="302" r:id="rId23"/>
    <p:sldId id="282" r:id="rId24"/>
    <p:sldId id="283" r:id="rId25"/>
    <p:sldId id="284" r:id="rId26"/>
    <p:sldId id="285" r:id="rId27"/>
    <p:sldId id="286" r:id="rId28"/>
    <p:sldId id="287" r:id="rId29"/>
    <p:sldId id="288" r:id="rId30"/>
    <p:sldId id="289" r:id="rId31"/>
    <p:sldId id="290" r:id="rId32"/>
    <p:sldId id="297" r:id="rId33"/>
    <p:sldId id="292" r:id="rId34"/>
    <p:sldId id="308" r:id="rId35"/>
    <p:sldId id="313" r:id="rId36"/>
    <p:sldId id="312" r:id="rId37"/>
    <p:sldId id="309" r:id="rId38"/>
    <p:sldId id="320" r:id="rId39"/>
    <p:sldId id="261" r:id="rId40"/>
  </p:sldIdLst>
  <p:sldSz cx="12192000" cy="6858000"/>
  <p:notesSz cx="6858000" cy="9144000"/>
  <p:embeddedFontLst>
    <p:embeddedFont>
      <p:font typeface="Ericsson Hilda" pitchFamily="2" charset="0"/>
      <p:regular r:id="rId43"/>
      <p:bold r:id="rId44"/>
    </p:embeddedFont>
    <p:embeddedFont>
      <p:font typeface="Ericsson Hilda Light" pitchFamily="2" charset="0"/>
      <p:regular r:id="rId45"/>
    </p:embeddedFont>
    <p:embeddedFont>
      <p:font typeface="Ericsson Technical Icons" pitchFamily="2" charset="0"/>
      <p:regular r:id="rId46"/>
    </p:embeddedFont>
    <p:embeddedFont>
      <p:font typeface="Lato" panose="020B0604020202020204" pitchFamily="34"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424"/>
    <a:srgbClr val="7676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74" autoAdjust="0"/>
    <p:restoredTop sz="93284" autoAdjust="0"/>
  </p:normalViewPr>
  <p:slideViewPr>
    <p:cSldViewPr snapToGrid="0" snapToObjects="1" showGuides="1">
      <p:cViewPr varScale="1">
        <p:scale>
          <a:sx n="128" d="100"/>
          <a:sy n="128" d="100"/>
        </p:scale>
        <p:origin x="608" y="176"/>
      </p:cViewPr>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tamary, Shabrinath [IT]" userId="83042835-a4d8-4787-99b0-a364df699c24" providerId="ADAL" clId="{B214E64E-90F2-46EA-B451-6511A3A55E59}"/>
    <pc:docChg chg="undo custSel addSld delSld modSld sldOrd">
      <pc:chgData name="Motamary, Shabrinath [IT]" userId="83042835-a4d8-4787-99b0-a364df699c24" providerId="ADAL" clId="{B214E64E-90F2-46EA-B451-6511A3A55E59}" dt="2019-10-30T03:05:19.376" v="356" actId="20577"/>
      <pc:docMkLst>
        <pc:docMk/>
      </pc:docMkLst>
      <pc:sldChg chg="modSp">
        <pc:chgData name="Motamary, Shabrinath [IT]" userId="83042835-a4d8-4787-99b0-a364df699c24" providerId="ADAL" clId="{B214E64E-90F2-46EA-B451-6511A3A55E59}" dt="2019-10-30T02:37:59.865" v="0" actId="313"/>
        <pc:sldMkLst>
          <pc:docMk/>
          <pc:sldMk cId="393341133" sldId="275"/>
        </pc:sldMkLst>
        <pc:spChg chg="mod">
          <ac:chgData name="Motamary, Shabrinath [IT]" userId="83042835-a4d8-4787-99b0-a364df699c24" providerId="ADAL" clId="{B214E64E-90F2-46EA-B451-6511A3A55E59}" dt="2019-10-30T02:37:59.865" v="0" actId="313"/>
          <ac:spMkLst>
            <pc:docMk/>
            <pc:sldMk cId="393341133" sldId="275"/>
            <ac:spMk id="263" creationId="{00000000-0000-0000-0000-000000000000}"/>
          </ac:spMkLst>
        </pc:spChg>
      </pc:sldChg>
      <pc:sldChg chg="modSp">
        <pc:chgData name="Motamary, Shabrinath [IT]" userId="83042835-a4d8-4787-99b0-a364df699c24" providerId="ADAL" clId="{B214E64E-90F2-46EA-B451-6511A3A55E59}" dt="2019-10-30T03:05:19.376" v="356" actId="20577"/>
        <pc:sldMkLst>
          <pc:docMk/>
          <pc:sldMk cId="1762361567" sldId="282"/>
        </pc:sldMkLst>
        <pc:spChg chg="mod">
          <ac:chgData name="Motamary, Shabrinath [IT]" userId="83042835-a4d8-4787-99b0-a364df699c24" providerId="ADAL" clId="{B214E64E-90F2-46EA-B451-6511A3A55E59}" dt="2019-10-30T03:05:19.376" v="356" actId="20577"/>
          <ac:spMkLst>
            <pc:docMk/>
            <pc:sldMk cId="1762361567" sldId="282"/>
            <ac:spMk id="303" creationId="{00000000-0000-0000-0000-000000000000}"/>
          </ac:spMkLst>
        </pc:spChg>
      </pc:sldChg>
      <pc:sldChg chg="delSp modSp">
        <pc:chgData name="Motamary, Shabrinath [IT]" userId="83042835-a4d8-4787-99b0-a364df699c24" providerId="ADAL" clId="{B214E64E-90F2-46EA-B451-6511A3A55E59}" dt="2019-10-30T02:53:19.723" v="246" actId="1076"/>
        <pc:sldMkLst>
          <pc:docMk/>
          <pc:sldMk cId="593761571" sldId="285"/>
        </pc:sldMkLst>
        <pc:spChg chg="del">
          <ac:chgData name="Motamary, Shabrinath [IT]" userId="83042835-a4d8-4787-99b0-a364df699c24" providerId="ADAL" clId="{B214E64E-90F2-46EA-B451-6511A3A55E59}" dt="2019-10-30T02:40:02.739" v="3" actId="478"/>
          <ac:spMkLst>
            <pc:docMk/>
            <pc:sldMk cId="593761571" sldId="285"/>
            <ac:spMk id="342" creationId="{00000000-0000-0000-0000-000000000000}"/>
          </ac:spMkLst>
        </pc:spChg>
        <pc:spChg chg="del">
          <ac:chgData name="Motamary, Shabrinath [IT]" userId="83042835-a4d8-4787-99b0-a364df699c24" providerId="ADAL" clId="{B214E64E-90F2-46EA-B451-6511A3A55E59}" dt="2019-10-30T02:40:00.901" v="2" actId="478"/>
          <ac:spMkLst>
            <pc:docMk/>
            <pc:sldMk cId="593761571" sldId="285"/>
            <ac:spMk id="343" creationId="{00000000-0000-0000-0000-000000000000}"/>
          </ac:spMkLst>
        </pc:spChg>
        <pc:picChg chg="mod">
          <ac:chgData name="Motamary, Shabrinath [IT]" userId="83042835-a4d8-4787-99b0-a364df699c24" providerId="ADAL" clId="{B214E64E-90F2-46EA-B451-6511A3A55E59}" dt="2019-10-30T02:53:19.723" v="246" actId="1076"/>
          <ac:picMkLst>
            <pc:docMk/>
            <pc:sldMk cId="593761571" sldId="285"/>
            <ac:picMk id="2" creationId="{00000000-0000-0000-0000-000000000000}"/>
          </ac:picMkLst>
        </pc:picChg>
      </pc:sldChg>
      <pc:sldChg chg="modSp">
        <pc:chgData name="Motamary, Shabrinath [IT]" userId="83042835-a4d8-4787-99b0-a364df699c24" providerId="ADAL" clId="{B214E64E-90F2-46EA-B451-6511A3A55E59}" dt="2019-10-30T02:53:32.892" v="247" actId="14100"/>
        <pc:sldMkLst>
          <pc:docMk/>
          <pc:sldMk cId="2867327747" sldId="286"/>
        </pc:sldMkLst>
        <pc:picChg chg="mod">
          <ac:chgData name="Motamary, Shabrinath [IT]" userId="83042835-a4d8-4787-99b0-a364df699c24" providerId="ADAL" clId="{B214E64E-90F2-46EA-B451-6511A3A55E59}" dt="2019-10-30T02:53:32.892" v="247" actId="14100"/>
          <ac:picMkLst>
            <pc:docMk/>
            <pc:sldMk cId="2867327747" sldId="286"/>
            <ac:picMk id="19" creationId="{00000000-0000-0000-0000-000000000000}"/>
          </ac:picMkLst>
        </pc:picChg>
      </pc:sldChg>
      <pc:sldChg chg="addSp delSp modSp">
        <pc:chgData name="Motamary, Shabrinath [IT]" userId="83042835-a4d8-4787-99b0-a364df699c24" providerId="ADAL" clId="{B214E64E-90F2-46EA-B451-6511A3A55E59}" dt="2019-10-30T02:54:22.029" v="284" actId="207"/>
        <pc:sldMkLst>
          <pc:docMk/>
          <pc:sldMk cId="1042337681" sldId="288"/>
        </pc:sldMkLst>
        <pc:spChg chg="mod">
          <ac:chgData name="Motamary, Shabrinath [IT]" userId="83042835-a4d8-4787-99b0-a364df699c24" providerId="ADAL" clId="{B214E64E-90F2-46EA-B451-6511A3A55E59}" dt="2019-10-30T02:54:22.029" v="284" actId="207"/>
          <ac:spMkLst>
            <pc:docMk/>
            <pc:sldMk cId="1042337681" sldId="288"/>
            <ac:spMk id="380" creationId="{00000000-0000-0000-0000-000000000000}"/>
          </ac:spMkLst>
        </pc:spChg>
        <pc:spChg chg="mod">
          <ac:chgData name="Motamary, Shabrinath [IT]" userId="83042835-a4d8-4787-99b0-a364df699c24" providerId="ADAL" clId="{B214E64E-90F2-46EA-B451-6511A3A55E59}" dt="2019-10-30T02:41:22.928" v="14" actId="20577"/>
          <ac:spMkLst>
            <pc:docMk/>
            <pc:sldMk cId="1042337681" sldId="288"/>
            <ac:spMk id="381" creationId="{00000000-0000-0000-0000-000000000000}"/>
          </ac:spMkLst>
        </pc:spChg>
        <pc:picChg chg="mod">
          <ac:chgData name="Motamary, Shabrinath [IT]" userId="83042835-a4d8-4787-99b0-a364df699c24" providerId="ADAL" clId="{B214E64E-90F2-46EA-B451-6511A3A55E59}" dt="2019-10-30T02:41:14.842" v="12" actId="14100"/>
          <ac:picMkLst>
            <pc:docMk/>
            <pc:sldMk cId="1042337681" sldId="288"/>
            <ac:picMk id="2" creationId="{00000000-0000-0000-0000-000000000000}"/>
          </ac:picMkLst>
        </pc:picChg>
        <pc:picChg chg="add del mod">
          <ac:chgData name="Motamary, Shabrinath [IT]" userId="83042835-a4d8-4787-99b0-a364df699c24" providerId="ADAL" clId="{B214E64E-90F2-46EA-B451-6511A3A55E59}" dt="2019-10-30T02:54:01.037" v="249" actId="478"/>
          <ac:picMkLst>
            <pc:docMk/>
            <pc:sldMk cId="1042337681" sldId="288"/>
            <ac:picMk id="4" creationId="{00000000-0000-0000-0000-000000000000}"/>
          </ac:picMkLst>
        </pc:picChg>
      </pc:sldChg>
      <pc:sldChg chg="modSp">
        <pc:chgData name="Motamary, Shabrinath [IT]" userId="83042835-a4d8-4787-99b0-a364df699c24" providerId="ADAL" clId="{B214E64E-90F2-46EA-B451-6511A3A55E59}" dt="2019-10-30T02:42:08.268" v="18" actId="20577"/>
        <pc:sldMkLst>
          <pc:docMk/>
          <pc:sldMk cId="1494704512" sldId="289"/>
        </pc:sldMkLst>
        <pc:spChg chg="mod">
          <ac:chgData name="Motamary, Shabrinath [IT]" userId="83042835-a4d8-4787-99b0-a364df699c24" providerId="ADAL" clId="{B214E64E-90F2-46EA-B451-6511A3A55E59}" dt="2019-10-30T02:42:08.268" v="18" actId="20577"/>
          <ac:spMkLst>
            <pc:docMk/>
            <pc:sldMk cId="1494704512" sldId="289"/>
            <ac:spMk id="389" creationId="{00000000-0000-0000-0000-000000000000}"/>
          </ac:spMkLst>
        </pc:spChg>
      </pc:sldChg>
      <pc:sldChg chg="addSp delSp modSp">
        <pc:chgData name="Motamary, Shabrinath [IT]" userId="83042835-a4d8-4787-99b0-a364df699c24" providerId="ADAL" clId="{B214E64E-90F2-46EA-B451-6511A3A55E59}" dt="2019-10-30T02:47:28.243" v="188" actId="1076"/>
        <pc:sldMkLst>
          <pc:docMk/>
          <pc:sldMk cId="2887355372" sldId="290"/>
        </pc:sldMkLst>
        <pc:spChg chg="add del mod">
          <ac:chgData name="Motamary, Shabrinath [IT]" userId="83042835-a4d8-4787-99b0-a364df699c24" providerId="ADAL" clId="{B214E64E-90F2-46EA-B451-6511A3A55E59}" dt="2019-10-30T02:45:01.834" v="30" actId="767"/>
          <ac:spMkLst>
            <pc:docMk/>
            <pc:sldMk cId="2887355372" sldId="290"/>
            <ac:spMk id="3" creationId="{9DBE4F91-5F88-4BBF-89E1-A3B21D9648F3}"/>
          </ac:spMkLst>
        </pc:spChg>
        <pc:spChg chg="add mod">
          <ac:chgData name="Motamary, Shabrinath [IT]" userId="83042835-a4d8-4787-99b0-a364df699c24" providerId="ADAL" clId="{B214E64E-90F2-46EA-B451-6511A3A55E59}" dt="2019-10-30T02:46:44.616" v="184" actId="20577"/>
          <ac:spMkLst>
            <pc:docMk/>
            <pc:sldMk cId="2887355372" sldId="290"/>
            <ac:spMk id="5" creationId="{5A4CD74A-D5B4-4412-BED1-D3B4D8A79B06}"/>
          </ac:spMkLst>
        </pc:spChg>
        <pc:spChg chg="mod">
          <ac:chgData name="Motamary, Shabrinath [IT]" userId="83042835-a4d8-4787-99b0-a364df699c24" providerId="ADAL" clId="{B214E64E-90F2-46EA-B451-6511A3A55E59}" dt="2019-10-30T02:45:59.835" v="127" actId="5793"/>
          <ac:spMkLst>
            <pc:docMk/>
            <pc:sldMk cId="2887355372" sldId="290"/>
            <ac:spMk id="401" creationId="{00000000-0000-0000-0000-000000000000}"/>
          </ac:spMkLst>
        </pc:spChg>
        <pc:picChg chg="mod">
          <ac:chgData name="Motamary, Shabrinath [IT]" userId="83042835-a4d8-4787-99b0-a364df699c24" providerId="ADAL" clId="{B214E64E-90F2-46EA-B451-6511A3A55E59}" dt="2019-10-30T02:44:00.873" v="28" actId="14100"/>
          <ac:picMkLst>
            <pc:docMk/>
            <pc:sldMk cId="2887355372" sldId="290"/>
            <ac:picMk id="4" creationId="{00000000-0000-0000-0000-000000000000}"/>
          </ac:picMkLst>
        </pc:picChg>
        <pc:picChg chg="mod">
          <ac:chgData name="Motamary, Shabrinath [IT]" userId="83042835-a4d8-4787-99b0-a364df699c24" providerId="ADAL" clId="{B214E64E-90F2-46EA-B451-6511A3A55E59}" dt="2019-10-30T02:47:28.243" v="188" actId="1076"/>
          <ac:picMkLst>
            <pc:docMk/>
            <pc:sldMk cId="2887355372" sldId="290"/>
            <ac:picMk id="12" creationId="{00000000-0000-0000-0000-000000000000}"/>
          </ac:picMkLst>
        </pc:picChg>
        <pc:cxnChg chg="mod">
          <ac:chgData name="Motamary, Shabrinath [IT]" userId="83042835-a4d8-4787-99b0-a364df699c24" providerId="ADAL" clId="{B214E64E-90F2-46EA-B451-6511A3A55E59}" dt="2019-10-30T02:47:23.608" v="186" actId="14100"/>
          <ac:cxnSpMkLst>
            <pc:docMk/>
            <pc:sldMk cId="2887355372" sldId="290"/>
            <ac:cxnSpMk id="6" creationId="{00000000-0000-0000-0000-000000000000}"/>
          </ac:cxnSpMkLst>
        </pc:cxnChg>
      </pc:sldChg>
      <pc:sldChg chg="del">
        <pc:chgData name="Motamary, Shabrinath [IT]" userId="83042835-a4d8-4787-99b0-a364df699c24" providerId="ADAL" clId="{B214E64E-90F2-46EA-B451-6511A3A55E59}" dt="2019-10-30T02:56:24.964" v="285" actId="2696"/>
        <pc:sldMkLst>
          <pc:docMk/>
          <pc:sldMk cId="961241312" sldId="293"/>
        </pc:sldMkLst>
      </pc:sldChg>
      <pc:sldChg chg="del">
        <pc:chgData name="Motamary, Shabrinath [IT]" userId="83042835-a4d8-4787-99b0-a364df699c24" providerId="ADAL" clId="{B214E64E-90F2-46EA-B451-6511A3A55E59}" dt="2019-10-30T02:56:29.105" v="286" actId="2696"/>
        <pc:sldMkLst>
          <pc:docMk/>
          <pc:sldMk cId="2833193839" sldId="294"/>
        </pc:sldMkLst>
      </pc:sldChg>
      <pc:sldChg chg="delSp modSp del">
        <pc:chgData name="Motamary, Shabrinath [IT]" userId="83042835-a4d8-4787-99b0-a364df699c24" providerId="ADAL" clId="{B214E64E-90F2-46EA-B451-6511A3A55E59}" dt="2019-10-30T03:00:54.734" v="329" actId="2696"/>
        <pc:sldMkLst>
          <pc:docMk/>
          <pc:sldMk cId="3485809461" sldId="295"/>
        </pc:sldMkLst>
        <pc:spChg chg="mod">
          <ac:chgData name="Motamary, Shabrinath [IT]" userId="83042835-a4d8-4787-99b0-a364df699c24" providerId="ADAL" clId="{B214E64E-90F2-46EA-B451-6511A3A55E59}" dt="2019-10-30T02:51:08.152" v="219" actId="1076"/>
          <ac:spMkLst>
            <pc:docMk/>
            <pc:sldMk cId="3485809461" sldId="295"/>
            <ac:spMk id="466" creationId="{00000000-0000-0000-0000-000000000000}"/>
          </ac:spMkLst>
        </pc:spChg>
        <pc:spChg chg="del mod">
          <ac:chgData name="Motamary, Shabrinath [IT]" userId="83042835-a4d8-4787-99b0-a364df699c24" providerId="ADAL" clId="{B214E64E-90F2-46EA-B451-6511A3A55E59}" dt="2019-10-30T02:56:47.520" v="291" actId="478"/>
          <ac:spMkLst>
            <pc:docMk/>
            <pc:sldMk cId="3485809461" sldId="295"/>
            <ac:spMk id="467" creationId="{00000000-0000-0000-0000-000000000000}"/>
          </ac:spMkLst>
        </pc:spChg>
        <pc:spChg chg="del mod">
          <ac:chgData name="Motamary, Shabrinath [IT]" userId="83042835-a4d8-4787-99b0-a364df699c24" providerId="ADAL" clId="{B214E64E-90F2-46EA-B451-6511A3A55E59}" dt="2019-10-30T02:56:49.938" v="292" actId="478"/>
          <ac:spMkLst>
            <pc:docMk/>
            <pc:sldMk cId="3485809461" sldId="295"/>
            <ac:spMk id="468" creationId="{00000000-0000-0000-0000-000000000000}"/>
          </ac:spMkLst>
        </pc:spChg>
        <pc:picChg chg="mod">
          <ac:chgData name="Motamary, Shabrinath [IT]" userId="83042835-a4d8-4787-99b0-a364df699c24" providerId="ADAL" clId="{B214E64E-90F2-46EA-B451-6511A3A55E59}" dt="2019-10-30T02:50:09.655" v="206" actId="14100"/>
          <ac:picMkLst>
            <pc:docMk/>
            <pc:sldMk cId="3485809461" sldId="295"/>
            <ac:picMk id="3" creationId="{00000000-0000-0000-0000-000000000000}"/>
          </ac:picMkLst>
        </pc:picChg>
        <pc:picChg chg="mod">
          <ac:chgData name="Motamary, Shabrinath [IT]" userId="83042835-a4d8-4787-99b0-a364df699c24" providerId="ADAL" clId="{B214E64E-90F2-46EA-B451-6511A3A55E59}" dt="2019-10-30T02:50:15.962" v="208" actId="14100"/>
          <ac:picMkLst>
            <pc:docMk/>
            <pc:sldMk cId="3485809461" sldId="295"/>
            <ac:picMk id="6" creationId="{00000000-0000-0000-0000-000000000000}"/>
          </ac:picMkLst>
        </pc:picChg>
        <pc:picChg chg="del mod">
          <ac:chgData name="Motamary, Shabrinath [IT]" userId="83042835-a4d8-4787-99b0-a364df699c24" providerId="ADAL" clId="{B214E64E-90F2-46EA-B451-6511A3A55E59}" dt="2019-10-30T02:56:42.883" v="289" actId="478"/>
          <ac:picMkLst>
            <pc:docMk/>
            <pc:sldMk cId="3485809461" sldId="295"/>
            <ac:picMk id="7" creationId="{00000000-0000-0000-0000-000000000000}"/>
          </ac:picMkLst>
        </pc:picChg>
        <pc:picChg chg="del mod">
          <ac:chgData name="Motamary, Shabrinath [IT]" userId="83042835-a4d8-4787-99b0-a364df699c24" providerId="ADAL" clId="{B214E64E-90F2-46EA-B451-6511A3A55E59}" dt="2019-10-30T02:56:44.585" v="290" actId="478"/>
          <ac:picMkLst>
            <pc:docMk/>
            <pc:sldMk cId="3485809461" sldId="295"/>
            <ac:picMk id="8" creationId="{00000000-0000-0000-0000-000000000000}"/>
          </ac:picMkLst>
        </pc:picChg>
      </pc:sldChg>
      <pc:sldChg chg="del">
        <pc:chgData name="Motamary, Shabrinath [IT]" userId="83042835-a4d8-4787-99b0-a364df699c24" providerId="ADAL" clId="{B214E64E-90F2-46EA-B451-6511A3A55E59}" dt="2019-10-30T03:02:00.627" v="340" actId="2696"/>
        <pc:sldMkLst>
          <pc:docMk/>
          <pc:sldMk cId="1257353551" sldId="296"/>
        </pc:sldMkLst>
      </pc:sldChg>
      <pc:sldChg chg="modSp">
        <pc:chgData name="Motamary, Shabrinath [IT]" userId="83042835-a4d8-4787-99b0-a364df699c24" providerId="ADAL" clId="{B214E64E-90F2-46EA-B451-6511A3A55E59}" dt="2019-10-30T02:49:26.797" v="199" actId="5793"/>
        <pc:sldMkLst>
          <pc:docMk/>
          <pc:sldMk cId="1781441005" sldId="297"/>
        </pc:sldMkLst>
        <pc:spChg chg="mod">
          <ac:chgData name="Motamary, Shabrinath [IT]" userId="83042835-a4d8-4787-99b0-a364df699c24" providerId="ADAL" clId="{B214E64E-90F2-46EA-B451-6511A3A55E59}" dt="2019-10-30T02:49:26.797" v="199" actId="5793"/>
          <ac:spMkLst>
            <pc:docMk/>
            <pc:sldMk cId="1781441005" sldId="297"/>
            <ac:spMk id="3" creationId="{00000000-0000-0000-0000-000000000000}"/>
          </ac:spMkLst>
        </pc:spChg>
        <pc:spChg chg="mod">
          <ac:chgData name="Motamary, Shabrinath [IT]" userId="83042835-a4d8-4787-99b0-a364df699c24" providerId="ADAL" clId="{B214E64E-90F2-46EA-B451-6511A3A55E59}" dt="2019-10-30T02:47:59.440" v="190" actId="1076"/>
          <ac:spMkLst>
            <pc:docMk/>
            <pc:sldMk cId="1781441005" sldId="297"/>
            <ac:spMk id="502" creationId="{00000000-0000-0000-0000-000000000000}"/>
          </ac:spMkLst>
        </pc:spChg>
      </pc:sldChg>
      <pc:sldChg chg="delSp modSp add ord">
        <pc:chgData name="Motamary, Shabrinath [IT]" userId="83042835-a4d8-4787-99b0-a364df699c24" providerId="ADAL" clId="{B214E64E-90F2-46EA-B451-6511A3A55E59}" dt="2019-10-30T03:01:24.867" v="338" actId="478"/>
        <pc:sldMkLst>
          <pc:docMk/>
          <pc:sldMk cId="1463454246" sldId="303"/>
        </pc:sldMkLst>
        <pc:spChg chg="mod">
          <ac:chgData name="Motamary, Shabrinath [IT]" userId="83042835-a4d8-4787-99b0-a364df699c24" providerId="ADAL" clId="{B214E64E-90F2-46EA-B451-6511A3A55E59}" dt="2019-10-30T03:00:28.740" v="320" actId="20577"/>
          <ac:spMkLst>
            <pc:docMk/>
            <pc:sldMk cId="1463454246" sldId="303"/>
            <ac:spMk id="466" creationId="{00000000-0000-0000-0000-000000000000}"/>
          </ac:spMkLst>
        </pc:spChg>
        <pc:spChg chg="del mod">
          <ac:chgData name="Motamary, Shabrinath [IT]" userId="83042835-a4d8-4787-99b0-a364df699c24" providerId="ADAL" clId="{B214E64E-90F2-46EA-B451-6511A3A55E59}" dt="2019-10-30T03:01:24.867" v="338" actId="478"/>
          <ac:spMkLst>
            <pc:docMk/>
            <pc:sldMk cId="1463454246" sldId="303"/>
            <ac:spMk id="467" creationId="{00000000-0000-0000-0000-000000000000}"/>
          </ac:spMkLst>
        </pc:spChg>
        <pc:spChg chg="mod">
          <ac:chgData name="Motamary, Shabrinath [IT]" userId="83042835-a4d8-4787-99b0-a364df699c24" providerId="ADAL" clId="{B214E64E-90F2-46EA-B451-6511A3A55E59}" dt="2019-10-30T03:00:32.337" v="323" actId="20577"/>
          <ac:spMkLst>
            <pc:docMk/>
            <pc:sldMk cId="1463454246" sldId="303"/>
            <ac:spMk id="468" creationId="{00000000-0000-0000-0000-000000000000}"/>
          </ac:spMkLst>
        </pc:spChg>
        <pc:picChg chg="del">
          <ac:chgData name="Motamary, Shabrinath [IT]" userId="83042835-a4d8-4787-99b0-a364df699c24" providerId="ADAL" clId="{B214E64E-90F2-46EA-B451-6511A3A55E59}" dt="2019-10-30T03:01:22.752" v="337" actId="478"/>
          <ac:picMkLst>
            <pc:docMk/>
            <pc:sldMk cId="1463454246" sldId="303"/>
            <ac:picMk id="7" creationId="{00000000-0000-0000-0000-000000000000}"/>
          </ac:picMkLst>
        </pc:picChg>
      </pc:sldChg>
      <pc:sldChg chg="add">
        <pc:chgData name="Motamary, Shabrinath [IT]" userId="83042835-a4d8-4787-99b0-a364df699c24" providerId="ADAL" clId="{B214E64E-90F2-46EA-B451-6511A3A55E59}" dt="2019-10-30T03:00:58.877" v="330"/>
        <pc:sldMkLst>
          <pc:docMk/>
          <pc:sldMk cId="3062286375" sldId="304"/>
        </pc:sldMkLst>
      </pc:sldChg>
      <pc:sldChg chg="delSp add del">
        <pc:chgData name="Motamary, Shabrinath [IT]" userId="83042835-a4d8-4787-99b0-a364df699c24" providerId="ADAL" clId="{B214E64E-90F2-46EA-B451-6511A3A55E59}" dt="2019-10-30T03:00:52.953" v="328" actId="2696"/>
        <pc:sldMkLst>
          <pc:docMk/>
          <pc:sldMk cId="3425282442" sldId="304"/>
        </pc:sldMkLst>
        <pc:spChg chg="del">
          <ac:chgData name="Motamary, Shabrinath [IT]" userId="83042835-a4d8-4787-99b0-a364df699c24" providerId="ADAL" clId="{B214E64E-90F2-46EA-B451-6511A3A55E59}" dt="2019-10-30T02:57:01.877" v="294" actId="478"/>
          <ac:spMkLst>
            <pc:docMk/>
            <pc:sldMk cId="3425282442" sldId="304"/>
            <ac:spMk id="467" creationId="{00000000-0000-0000-0000-000000000000}"/>
          </ac:spMkLst>
        </pc:spChg>
        <pc:picChg chg="del">
          <ac:chgData name="Motamary, Shabrinath [IT]" userId="83042835-a4d8-4787-99b0-a364df699c24" providerId="ADAL" clId="{B214E64E-90F2-46EA-B451-6511A3A55E59}" dt="2019-10-30T02:56:56.353" v="293" actId="478"/>
          <ac:picMkLst>
            <pc:docMk/>
            <pc:sldMk cId="3425282442" sldId="304"/>
            <ac:picMk id="7" creationId="{00000000-0000-0000-0000-000000000000}"/>
          </ac:picMkLst>
        </pc:picChg>
      </pc:sldChg>
      <pc:sldChg chg="delSp add">
        <pc:chgData name="Motamary, Shabrinath [IT]" userId="83042835-a4d8-4787-99b0-a364df699c24" providerId="ADAL" clId="{B214E64E-90F2-46EA-B451-6511A3A55E59}" dt="2019-10-30T03:01:10.854" v="335" actId="478"/>
        <pc:sldMkLst>
          <pc:docMk/>
          <pc:sldMk cId="2150945658" sldId="305"/>
        </pc:sldMkLst>
        <pc:spChg chg="del">
          <ac:chgData name="Motamary, Shabrinath [IT]" userId="83042835-a4d8-4787-99b0-a364df699c24" providerId="ADAL" clId="{B214E64E-90F2-46EA-B451-6511A3A55E59}" dt="2019-10-30T03:01:07.633" v="333" actId="478"/>
          <ac:spMkLst>
            <pc:docMk/>
            <pc:sldMk cId="2150945658" sldId="305"/>
            <ac:spMk id="467" creationId="{00000000-0000-0000-0000-000000000000}"/>
          </ac:spMkLst>
        </pc:spChg>
        <pc:spChg chg="del">
          <ac:chgData name="Motamary, Shabrinath [IT]" userId="83042835-a4d8-4787-99b0-a364df699c24" providerId="ADAL" clId="{B214E64E-90F2-46EA-B451-6511A3A55E59}" dt="2019-10-30T03:01:10.854" v="335" actId="478"/>
          <ac:spMkLst>
            <pc:docMk/>
            <pc:sldMk cId="2150945658" sldId="305"/>
            <ac:spMk id="468" creationId="{00000000-0000-0000-0000-000000000000}"/>
          </ac:spMkLst>
        </pc:spChg>
        <pc:picChg chg="del">
          <ac:chgData name="Motamary, Shabrinath [IT]" userId="83042835-a4d8-4787-99b0-a364df699c24" providerId="ADAL" clId="{B214E64E-90F2-46EA-B451-6511A3A55E59}" dt="2019-10-30T03:01:05.269" v="332" actId="478"/>
          <ac:picMkLst>
            <pc:docMk/>
            <pc:sldMk cId="2150945658" sldId="305"/>
            <ac:picMk id="7" creationId="{00000000-0000-0000-0000-000000000000}"/>
          </ac:picMkLst>
        </pc:picChg>
        <pc:picChg chg="del">
          <ac:chgData name="Motamary, Shabrinath [IT]" userId="83042835-a4d8-4787-99b0-a364df699c24" providerId="ADAL" clId="{B214E64E-90F2-46EA-B451-6511A3A55E59}" dt="2019-10-30T03:01:08.853" v="334" actId="478"/>
          <ac:picMkLst>
            <pc:docMk/>
            <pc:sldMk cId="2150945658" sldId="305"/>
            <ac:picMk id="8" creationId="{00000000-0000-0000-0000-000000000000}"/>
          </ac:picMkLst>
        </pc:picChg>
      </pc:sldChg>
      <pc:sldChg chg="addSp delSp modSp add">
        <pc:chgData name="Motamary, Shabrinath [IT]" userId="83042835-a4d8-4787-99b0-a364df699c24" providerId="ADAL" clId="{B214E64E-90F2-46EA-B451-6511A3A55E59}" dt="2019-10-30T03:03:33.987" v="352" actId="14100"/>
        <pc:sldMkLst>
          <pc:docMk/>
          <pc:sldMk cId="1125379932" sldId="306"/>
        </pc:sldMkLst>
        <pc:spChg chg="add mod">
          <ac:chgData name="Motamary, Shabrinath [IT]" userId="83042835-a4d8-4787-99b0-a364df699c24" providerId="ADAL" clId="{B214E64E-90F2-46EA-B451-6511A3A55E59}" dt="2019-10-30T03:03:05.442" v="349" actId="14100"/>
          <ac:spMkLst>
            <pc:docMk/>
            <pc:sldMk cId="1125379932" sldId="306"/>
            <ac:spMk id="2" creationId="{15C10CE8-6F1A-433B-9076-003088009E7D}"/>
          </ac:spMkLst>
        </pc:spChg>
        <pc:spChg chg="add mod">
          <ac:chgData name="Motamary, Shabrinath [IT]" userId="83042835-a4d8-4787-99b0-a364df699c24" providerId="ADAL" clId="{B214E64E-90F2-46EA-B451-6511A3A55E59}" dt="2019-10-30T03:03:33.987" v="352" actId="14100"/>
          <ac:spMkLst>
            <pc:docMk/>
            <pc:sldMk cId="1125379932" sldId="306"/>
            <ac:spMk id="20" creationId="{4F6EF6D8-C430-49CB-A543-A5DE510C652A}"/>
          </ac:spMkLst>
        </pc:spChg>
        <pc:picChg chg="mod">
          <ac:chgData name="Motamary, Shabrinath [IT]" userId="83042835-a4d8-4787-99b0-a364df699c24" providerId="ADAL" clId="{B214E64E-90F2-46EA-B451-6511A3A55E59}" dt="2019-10-30T03:02:58.327" v="348" actId="1076"/>
          <ac:picMkLst>
            <pc:docMk/>
            <pc:sldMk cId="1125379932" sldId="306"/>
            <ac:picMk id="3" creationId="{00000000-0000-0000-0000-000000000000}"/>
          </ac:picMkLst>
        </pc:picChg>
        <pc:picChg chg="add del">
          <ac:chgData name="Motamary, Shabrinath [IT]" userId="83042835-a4d8-4787-99b0-a364df699c24" providerId="ADAL" clId="{B214E64E-90F2-46EA-B451-6511A3A55E59}" dt="2019-10-30T03:02:54.835" v="346"/>
          <ac:picMkLst>
            <pc:docMk/>
            <pc:sldMk cId="1125379932" sldId="306"/>
            <ac:picMk id="19" creationId="{86DCF27B-5542-4EF3-918F-A74AE2C7BDEC}"/>
          </ac:picMkLst>
        </pc:picChg>
      </pc:sldChg>
    </pc:docChg>
  </pc:docChgLst>
  <pc:docChgLst>
    <pc:chgData name="Motamary, Shabrinath [IT]" userId="83042835-a4d8-4787-99b0-a364df699c24" providerId="ADAL" clId="{4B4339CF-8B29-43A3-B8EF-2BAA11F28FDA}"/>
    <pc:docChg chg="undo custSel addSld delSld modSld sldOrd">
      <pc:chgData name="Motamary, Shabrinath [IT]" userId="83042835-a4d8-4787-99b0-a364df699c24" providerId="ADAL" clId="{4B4339CF-8B29-43A3-B8EF-2BAA11F28FDA}" dt="2019-10-30T05:56:08.393" v="308" actId="1076"/>
      <pc:docMkLst>
        <pc:docMk/>
      </pc:docMkLst>
      <pc:sldChg chg="addSp modSp">
        <pc:chgData name="Motamary, Shabrinath [IT]" userId="83042835-a4d8-4787-99b0-a364df699c24" providerId="ADAL" clId="{4B4339CF-8B29-43A3-B8EF-2BAA11F28FDA}" dt="2019-10-30T05:56:08.393" v="308" actId="1076"/>
        <pc:sldMkLst>
          <pc:docMk/>
          <pc:sldMk cId="1383928708" sldId="261"/>
        </pc:sldMkLst>
        <pc:spChg chg="add mod">
          <ac:chgData name="Motamary, Shabrinath [IT]" userId="83042835-a4d8-4787-99b0-a364df699c24" providerId="ADAL" clId="{4B4339CF-8B29-43A3-B8EF-2BAA11F28FDA}" dt="2019-10-30T05:55:36.598" v="282" actId="1076"/>
          <ac:spMkLst>
            <pc:docMk/>
            <pc:sldMk cId="1383928708" sldId="261"/>
            <ac:spMk id="2" creationId="{F48E224C-ECCF-4A1A-9C37-EF08599562AE}"/>
          </ac:spMkLst>
        </pc:spChg>
        <pc:spChg chg="add mod">
          <ac:chgData name="Motamary, Shabrinath [IT]" userId="83042835-a4d8-4787-99b0-a364df699c24" providerId="ADAL" clId="{4B4339CF-8B29-43A3-B8EF-2BAA11F28FDA}" dt="2019-10-30T05:56:08.393" v="308" actId="1076"/>
          <ac:spMkLst>
            <pc:docMk/>
            <pc:sldMk cId="1383928708" sldId="261"/>
            <ac:spMk id="3" creationId="{0C1C9FC9-EF8F-47F4-9009-9C48B8B37939}"/>
          </ac:spMkLst>
        </pc:spChg>
      </pc:sldChg>
      <pc:sldChg chg="modSp">
        <pc:chgData name="Motamary, Shabrinath [IT]" userId="83042835-a4d8-4787-99b0-a364df699c24" providerId="ADAL" clId="{4B4339CF-8B29-43A3-B8EF-2BAA11F28FDA}" dt="2019-10-30T05:30:29.808" v="18" actId="20577"/>
        <pc:sldMkLst>
          <pc:docMk/>
          <pc:sldMk cId="3362555805" sldId="271"/>
        </pc:sldMkLst>
        <pc:spChg chg="mod">
          <ac:chgData name="Motamary, Shabrinath [IT]" userId="83042835-a4d8-4787-99b0-a364df699c24" providerId="ADAL" clId="{4B4339CF-8B29-43A3-B8EF-2BAA11F28FDA}" dt="2019-10-30T05:30:29.808" v="18" actId="20577"/>
          <ac:spMkLst>
            <pc:docMk/>
            <pc:sldMk cId="3362555805" sldId="271"/>
            <ac:spMk id="229" creationId="{00000000-0000-0000-0000-000000000000}"/>
          </ac:spMkLst>
        </pc:spChg>
      </pc:sldChg>
      <pc:sldChg chg="modSp">
        <pc:chgData name="Motamary, Shabrinath [IT]" userId="83042835-a4d8-4787-99b0-a364df699c24" providerId="ADAL" clId="{4B4339CF-8B29-43A3-B8EF-2BAA11F28FDA}" dt="2019-10-30T05:53:34.016" v="240" actId="5793"/>
        <pc:sldMkLst>
          <pc:docMk/>
          <pc:sldMk cId="3798415561" sldId="277"/>
        </pc:sldMkLst>
        <pc:graphicFrameChg chg="modGraphic">
          <ac:chgData name="Motamary, Shabrinath [IT]" userId="83042835-a4d8-4787-99b0-a364df699c24" providerId="ADAL" clId="{4B4339CF-8B29-43A3-B8EF-2BAA11F28FDA}" dt="2019-10-30T05:53:34.016" v="240" actId="5793"/>
          <ac:graphicFrameMkLst>
            <pc:docMk/>
            <pc:sldMk cId="3798415561" sldId="277"/>
            <ac:graphicFrameMk id="276" creationId="{00000000-0000-0000-0000-000000000000}"/>
          </ac:graphicFrameMkLst>
        </pc:graphicFrameChg>
      </pc:sldChg>
      <pc:sldChg chg="addSp modSp">
        <pc:chgData name="Motamary, Shabrinath [IT]" userId="83042835-a4d8-4787-99b0-a364df699c24" providerId="ADAL" clId="{4B4339CF-8B29-43A3-B8EF-2BAA11F28FDA}" dt="2019-10-30T05:38:20.822" v="61" actId="14100"/>
        <pc:sldMkLst>
          <pc:docMk/>
          <pc:sldMk cId="593761571" sldId="285"/>
        </pc:sldMkLst>
        <pc:spChg chg="add mod">
          <ac:chgData name="Motamary, Shabrinath [IT]" userId="83042835-a4d8-4787-99b0-a364df699c24" providerId="ADAL" clId="{4B4339CF-8B29-43A3-B8EF-2BAA11F28FDA}" dt="2019-10-30T05:38:20.822" v="61" actId="14100"/>
          <ac:spMkLst>
            <pc:docMk/>
            <pc:sldMk cId="593761571" sldId="285"/>
            <ac:spMk id="3" creationId="{4C33EA62-AE72-40A3-98D9-AC41F0A3E427}"/>
          </ac:spMkLst>
        </pc:spChg>
      </pc:sldChg>
      <pc:sldChg chg="addSp delSp modSp">
        <pc:chgData name="Motamary, Shabrinath [IT]" userId="83042835-a4d8-4787-99b0-a364df699c24" providerId="ADAL" clId="{4B4339CF-8B29-43A3-B8EF-2BAA11F28FDA}" dt="2019-10-30T05:37:52.221" v="60" actId="1035"/>
        <pc:sldMkLst>
          <pc:docMk/>
          <pc:sldMk cId="2867327747" sldId="286"/>
        </pc:sldMkLst>
        <pc:spChg chg="add mod">
          <ac:chgData name="Motamary, Shabrinath [IT]" userId="83042835-a4d8-4787-99b0-a364df699c24" providerId="ADAL" clId="{4B4339CF-8B29-43A3-B8EF-2BAA11F28FDA}" dt="2019-10-30T05:37:52.221" v="60" actId="1035"/>
          <ac:spMkLst>
            <pc:docMk/>
            <pc:sldMk cId="2867327747" sldId="286"/>
            <ac:spMk id="22" creationId="{32E9CBDE-F499-4B4F-9AF1-06CB601B9F82}"/>
          </ac:spMkLst>
        </pc:spChg>
        <pc:picChg chg="add del">
          <ac:chgData name="Motamary, Shabrinath [IT]" userId="83042835-a4d8-4787-99b0-a364df699c24" providerId="ADAL" clId="{4B4339CF-8B29-43A3-B8EF-2BAA11F28FDA}" dt="2019-10-30T05:31:21.017" v="23"/>
          <ac:picMkLst>
            <pc:docMk/>
            <pc:sldMk cId="2867327747" sldId="286"/>
            <ac:picMk id="18" creationId="{36B96171-190F-41DB-9FC4-DE52496ABEC4}"/>
          </ac:picMkLst>
        </pc:picChg>
        <pc:picChg chg="mod">
          <ac:chgData name="Motamary, Shabrinath [IT]" userId="83042835-a4d8-4787-99b0-a364df699c24" providerId="ADAL" clId="{4B4339CF-8B29-43A3-B8EF-2BAA11F28FDA}" dt="2019-10-30T05:37:25.319" v="56" actId="1076"/>
          <ac:picMkLst>
            <pc:docMk/>
            <pc:sldMk cId="2867327747" sldId="286"/>
            <ac:picMk id="19" creationId="{00000000-0000-0000-0000-000000000000}"/>
          </ac:picMkLst>
        </pc:picChg>
      </pc:sldChg>
      <pc:sldChg chg="addSp modSp">
        <pc:chgData name="Motamary, Shabrinath [IT]" userId="83042835-a4d8-4787-99b0-a364df699c24" providerId="ADAL" clId="{4B4339CF-8B29-43A3-B8EF-2BAA11F28FDA}" dt="2019-10-30T05:39:01.848" v="66" actId="14100"/>
        <pc:sldMkLst>
          <pc:docMk/>
          <pc:sldMk cId="3375895224" sldId="287"/>
        </pc:sldMkLst>
        <pc:spChg chg="add mod">
          <ac:chgData name="Motamary, Shabrinath [IT]" userId="83042835-a4d8-4787-99b0-a364df699c24" providerId="ADAL" clId="{4B4339CF-8B29-43A3-B8EF-2BAA11F28FDA}" dt="2019-10-30T05:38:40.997" v="63" actId="1036"/>
          <ac:spMkLst>
            <pc:docMk/>
            <pc:sldMk cId="3375895224" sldId="287"/>
            <ac:spMk id="6" creationId="{D8366A7A-2521-4378-A0C1-47BDE5375A40}"/>
          </ac:spMkLst>
        </pc:spChg>
        <pc:spChg chg="add mod">
          <ac:chgData name="Motamary, Shabrinath [IT]" userId="83042835-a4d8-4787-99b0-a364df699c24" providerId="ADAL" clId="{4B4339CF-8B29-43A3-B8EF-2BAA11F28FDA}" dt="2019-10-30T05:39:01.848" v="66" actId="14100"/>
          <ac:spMkLst>
            <pc:docMk/>
            <pc:sldMk cId="3375895224" sldId="287"/>
            <ac:spMk id="7" creationId="{4F89372D-62BD-48A2-9B2D-CB6228209F4E}"/>
          </ac:spMkLst>
        </pc:spChg>
      </pc:sldChg>
      <pc:sldChg chg="addSp modSp">
        <pc:chgData name="Motamary, Shabrinath [IT]" userId="83042835-a4d8-4787-99b0-a364df699c24" providerId="ADAL" clId="{4B4339CF-8B29-43A3-B8EF-2BAA11F28FDA}" dt="2019-10-30T05:39:56.715" v="86" actId="1036"/>
        <pc:sldMkLst>
          <pc:docMk/>
          <pc:sldMk cId="1042337681" sldId="288"/>
        </pc:sldMkLst>
        <pc:spChg chg="add mod">
          <ac:chgData name="Motamary, Shabrinath [IT]" userId="83042835-a4d8-4787-99b0-a364df699c24" providerId="ADAL" clId="{4B4339CF-8B29-43A3-B8EF-2BAA11F28FDA}" dt="2019-10-30T05:39:22.376" v="69" actId="1035"/>
          <ac:spMkLst>
            <pc:docMk/>
            <pc:sldMk cId="1042337681" sldId="288"/>
            <ac:spMk id="7" creationId="{EA57AE2E-1618-4540-B500-4100CE283D46}"/>
          </ac:spMkLst>
        </pc:spChg>
        <pc:spChg chg="add mod">
          <ac:chgData name="Motamary, Shabrinath [IT]" userId="83042835-a4d8-4787-99b0-a364df699c24" providerId="ADAL" clId="{4B4339CF-8B29-43A3-B8EF-2BAA11F28FDA}" dt="2019-10-30T05:39:56.715" v="86" actId="1036"/>
          <ac:spMkLst>
            <pc:docMk/>
            <pc:sldMk cId="1042337681" sldId="288"/>
            <ac:spMk id="8" creationId="{8A0C496F-3177-440E-AD45-CFBD204B4E3F}"/>
          </ac:spMkLst>
        </pc:spChg>
      </pc:sldChg>
      <pc:sldChg chg="addSp modSp">
        <pc:chgData name="Motamary, Shabrinath [IT]" userId="83042835-a4d8-4787-99b0-a364df699c24" providerId="ADAL" clId="{4B4339CF-8B29-43A3-B8EF-2BAA11F28FDA}" dt="2019-10-30T05:41:29.362" v="105" actId="14100"/>
        <pc:sldMkLst>
          <pc:docMk/>
          <pc:sldMk cId="2887355372" sldId="290"/>
        </pc:sldMkLst>
        <pc:spChg chg="add mod">
          <ac:chgData name="Motamary, Shabrinath [IT]" userId="83042835-a4d8-4787-99b0-a364df699c24" providerId="ADAL" clId="{4B4339CF-8B29-43A3-B8EF-2BAA11F28FDA}" dt="2019-10-30T05:41:09.154" v="100" actId="1036"/>
          <ac:spMkLst>
            <pc:docMk/>
            <pc:sldMk cId="2887355372" sldId="290"/>
            <ac:spMk id="10" creationId="{A1D1C67F-C01D-4D4B-98B4-D64AD8B1DE23}"/>
          </ac:spMkLst>
        </pc:spChg>
        <pc:spChg chg="add mod">
          <ac:chgData name="Motamary, Shabrinath [IT]" userId="83042835-a4d8-4787-99b0-a364df699c24" providerId="ADAL" clId="{4B4339CF-8B29-43A3-B8EF-2BAA11F28FDA}" dt="2019-10-30T05:41:29.362" v="105" actId="14100"/>
          <ac:spMkLst>
            <pc:docMk/>
            <pc:sldMk cId="2887355372" sldId="290"/>
            <ac:spMk id="11" creationId="{1691EE33-A5EC-4328-AEBA-44571A697C4C}"/>
          </ac:spMkLst>
        </pc:spChg>
        <pc:picChg chg="mod">
          <ac:chgData name="Motamary, Shabrinath [IT]" userId="83042835-a4d8-4787-99b0-a364df699c24" providerId="ADAL" clId="{4B4339CF-8B29-43A3-B8EF-2BAA11F28FDA}" dt="2019-10-30T05:41:14.787" v="103" actId="1076"/>
          <ac:picMkLst>
            <pc:docMk/>
            <pc:sldMk cId="2887355372" sldId="290"/>
            <ac:picMk id="12" creationId="{00000000-0000-0000-0000-000000000000}"/>
          </ac:picMkLst>
        </pc:picChg>
      </pc:sldChg>
      <pc:sldChg chg="del">
        <pc:chgData name="Motamary, Shabrinath [IT]" userId="83042835-a4d8-4787-99b0-a364df699c24" providerId="ADAL" clId="{4B4339CF-8B29-43A3-B8EF-2BAA11F28FDA}" dt="2019-10-30T05:51:12.916" v="178" actId="2696"/>
        <pc:sldMkLst>
          <pc:docMk/>
          <pc:sldMk cId="3062286375" sldId="304"/>
        </pc:sldMkLst>
      </pc:sldChg>
      <pc:sldChg chg="del">
        <pc:chgData name="Motamary, Shabrinath [IT]" userId="83042835-a4d8-4787-99b0-a364df699c24" providerId="ADAL" clId="{4B4339CF-8B29-43A3-B8EF-2BAA11F28FDA}" dt="2019-10-30T05:51:16.848" v="179" actId="2696"/>
        <pc:sldMkLst>
          <pc:docMk/>
          <pc:sldMk cId="1404953787" sldId="307"/>
        </pc:sldMkLst>
      </pc:sldChg>
      <pc:sldChg chg="addSp delSp modSp">
        <pc:chgData name="Motamary, Shabrinath [IT]" userId="83042835-a4d8-4787-99b0-a364df699c24" providerId="ADAL" clId="{4B4339CF-8B29-43A3-B8EF-2BAA11F28FDA}" dt="2019-10-30T05:51:39.719" v="189" actId="478"/>
        <pc:sldMkLst>
          <pc:docMk/>
          <pc:sldMk cId="1080426943" sldId="308"/>
        </pc:sldMkLst>
        <pc:spChg chg="add del mod">
          <ac:chgData name="Motamary, Shabrinath [IT]" userId="83042835-a4d8-4787-99b0-a364df699c24" providerId="ADAL" clId="{4B4339CF-8B29-43A3-B8EF-2BAA11F28FDA}" dt="2019-10-30T05:44:12.410" v="142" actId="11529"/>
          <ac:spMkLst>
            <pc:docMk/>
            <pc:sldMk cId="1080426943" sldId="308"/>
            <ac:spMk id="4" creationId="{C77B083F-E8FB-455C-8494-319850985EC2}"/>
          </ac:spMkLst>
        </pc:spChg>
        <pc:spChg chg="add mod">
          <ac:chgData name="Motamary, Shabrinath [IT]" userId="83042835-a4d8-4787-99b0-a364df699c24" providerId="ADAL" clId="{4B4339CF-8B29-43A3-B8EF-2BAA11F28FDA}" dt="2019-10-30T05:44:31.372" v="143" actId="11529"/>
          <ac:spMkLst>
            <pc:docMk/>
            <pc:sldMk cId="1080426943" sldId="308"/>
            <ac:spMk id="7" creationId="{71A5D0E4-5708-4853-9120-AB968FE827FC}"/>
          </ac:spMkLst>
        </pc:spChg>
        <pc:spChg chg="add mod">
          <ac:chgData name="Motamary, Shabrinath [IT]" userId="83042835-a4d8-4787-99b0-a364df699c24" providerId="ADAL" clId="{4B4339CF-8B29-43A3-B8EF-2BAA11F28FDA}" dt="2019-10-30T05:44:43.267" v="144" actId="11529"/>
          <ac:spMkLst>
            <pc:docMk/>
            <pc:sldMk cId="1080426943" sldId="308"/>
            <ac:spMk id="8" creationId="{2C0E59CF-EE14-4DCC-B4D4-309C79F37048}"/>
          </ac:spMkLst>
        </pc:spChg>
        <pc:spChg chg="add del mod">
          <ac:chgData name="Motamary, Shabrinath [IT]" userId="83042835-a4d8-4787-99b0-a364df699c24" providerId="ADAL" clId="{4B4339CF-8B29-43A3-B8EF-2BAA11F28FDA}" dt="2019-10-30T05:44:56.675" v="146" actId="11529"/>
          <ac:spMkLst>
            <pc:docMk/>
            <pc:sldMk cId="1080426943" sldId="308"/>
            <ac:spMk id="9" creationId="{0E8F4B35-AC03-4357-B0CC-45B7CF94C6BE}"/>
          </ac:spMkLst>
        </pc:spChg>
        <pc:spChg chg="add mod">
          <ac:chgData name="Motamary, Shabrinath [IT]" userId="83042835-a4d8-4787-99b0-a364df699c24" providerId="ADAL" clId="{4B4339CF-8B29-43A3-B8EF-2BAA11F28FDA}" dt="2019-10-30T05:45:19.626" v="147" actId="11529"/>
          <ac:spMkLst>
            <pc:docMk/>
            <pc:sldMk cId="1080426943" sldId="308"/>
            <ac:spMk id="10" creationId="{4E02897F-E7E7-4CAD-B830-C94CFAD95DF9}"/>
          </ac:spMkLst>
        </pc:spChg>
        <pc:spChg chg="add del mod">
          <ac:chgData name="Motamary, Shabrinath [IT]" userId="83042835-a4d8-4787-99b0-a364df699c24" providerId="ADAL" clId="{4B4339CF-8B29-43A3-B8EF-2BAA11F28FDA}" dt="2019-10-30T05:46:09.464" v="149" actId="11529"/>
          <ac:spMkLst>
            <pc:docMk/>
            <pc:sldMk cId="1080426943" sldId="308"/>
            <ac:spMk id="11" creationId="{37EEB192-DF47-4EB1-BFD9-B00EBBC82680}"/>
          </ac:spMkLst>
        </pc:spChg>
        <pc:spChg chg="add del mod">
          <ac:chgData name="Motamary, Shabrinath [IT]" userId="83042835-a4d8-4787-99b0-a364df699c24" providerId="ADAL" clId="{4B4339CF-8B29-43A3-B8EF-2BAA11F28FDA}" dt="2019-10-30T05:46:41.050" v="152" actId="478"/>
          <ac:spMkLst>
            <pc:docMk/>
            <pc:sldMk cId="1080426943" sldId="308"/>
            <ac:spMk id="12" creationId="{137B27EB-3FB3-454C-B7A0-50FBE3D94277}"/>
          </ac:spMkLst>
        </pc:spChg>
        <pc:spChg chg="add del mod">
          <ac:chgData name="Motamary, Shabrinath [IT]" userId="83042835-a4d8-4787-99b0-a364df699c24" providerId="ADAL" clId="{4B4339CF-8B29-43A3-B8EF-2BAA11F28FDA}" dt="2019-10-30T05:47:08.820" v="158" actId="11529"/>
          <ac:spMkLst>
            <pc:docMk/>
            <pc:sldMk cId="1080426943" sldId="308"/>
            <ac:spMk id="17" creationId="{12291033-8334-4E5B-B446-6A683BE275F7}"/>
          </ac:spMkLst>
        </pc:spChg>
        <pc:spChg chg="add mod">
          <ac:chgData name="Motamary, Shabrinath [IT]" userId="83042835-a4d8-4787-99b0-a364df699c24" providerId="ADAL" clId="{4B4339CF-8B29-43A3-B8EF-2BAA11F28FDA}" dt="2019-10-30T05:42:00.221" v="110" actId="14100"/>
          <ac:spMkLst>
            <pc:docMk/>
            <pc:sldMk cId="1080426943" sldId="308"/>
            <ac:spMk id="18" creationId="{4795383C-DBA9-4B26-A817-0A2BEFB2B069}"/>
          </ac:spMkLst>
        </pc:spChg>
        <pc:spChg chg="add mod">
          <ac:chgData name="Motamary, Shabrinath [IT]" userId="83042835-a4d8-4787-99b0-a364df699c24" providerId="ADAL" clId="{4B4339CF-8B29-43A3-B8EF-2BAA11F28FDA}" dt="2019-10-30T05:42:13.589" v="113" actId="14100"/>
          <ac:spMkLst>
            <pc:docMk/>
            <pc:sldMk cId="1080426943" sldId="308"/>
            <ac:spMk id="19" creationId="{5A73BD73-850E-47D1-AC5C-929FE99906F4}"/>
          </ac:spMkLst>
        </pc:spChg>
        <pc:spChg chg="add mod">
          <ac:chgData name="Motamary, Shabrinath [IT]" userId="83042835-a4d8-4787-99b0-a364df699c24" providerId="ADAL" clId="{4B4339CF-8B29-43A3-B8EF-2BAA11F28FDA}" dt="2019-10-30T05:42:33.199" v="116" actId="14100"/>
          <ac:spMkLst>
            <pc:docMk/>
            <pc:sldMk cId="1080426943" sldId="308"/>
            <ac:spMk id="20" creationId="{AF5F5FAA-46B2-433F-A5AA-B642B0077771}"/>
          </ac:spMkLst>
        </pc:spChg>
        <pc:spChg chg="add mod">
          <ac:chgData name="Motamary, Shabrinath [IT]" userId="83042835-a4d8-4787-99b0-a364df699c24" providerId="ADAL" clId="{4B4339CF-8B29-43A3-B8EF-2BAA11F28FDA}" dt="2019-10-30T05:43:08.161" v="129" actId="1035"/>
          <ac:spMkLst>
            <pc:docMk/>
            <pc:sldMk cId="1080426943" sldId="308"/>
            <ac:spMk id="21" creationId="{D1D65973-040E-47DB-A795-B9A5691AF34E}"/>
          </ac:spMkLst>
        </pc:spChg>
        <pc:spChg chg="add del mod">
          <ac:chgData name="Motamary, Shabrinath [IT]" userId="83042835-a4d8-4787-99b0-a364df699c24" providerId="ADAL" clId="{4B4339CF-8B29-43A3-B8EF-2BAA11F28FDA}" dt="2019-10-30T05:51:36.712" v="188" actId="478"/>
          <ac:spMkLst>
            <pc:docMk/>
            <pc:sldMk cId="1080426943" sldId="308"/>
            <ac:spMk id="22" creationId="{8B7520A6-FF02-464E-AFF0-EAB4387DC449}"/>
          </ac:spMkLst>
        </pc:spChg>
        <pc:spChg chg="add del mod">
          <ac:chgData name="Motamary, Shabrinath [IT]" userId="83042835-a4d8-4787-99b0-a364df699c24" providerId="ADAL" clId="{4B4339CF-8B29-43A3-B8EF-2BAA11F28FDA}" dt="2019-10-30T05:51:35.039" v="187" actId="478"/>
          <ac:spMkLst>
            <pc:docMk/>
            <pc:sldMk cId="1080426943" sldId="308"/>
            <ac:spMk id="23" creationId="{F2824180-7A79-4A83-8FCE-3704C8E28878}"/>
          </ac:spMkLst>
        </pc:spChg>
        <pc:spChg chg="add mod">
          <ac:chgData name="Motamary, Shabrinath [IT]" userId="83042835-a4d8-4787-99b0-a364df699c24" providerId="ADAL" clId="{4B4339CF-8B29-43A3-B8EF-2BAA11F28FDA}" dt="2019-10-30T05:47:48.992" v="163" actId="208"/>
          <ac:spMkLst>
            <pc:docMk/>
            <pc:sldMk cId="1080426943" sldId="308"/>
            <ac:spMk id="24" creationId="{8750D249-F852-47C4-9A1C-8FC58059504F}"/>
          </ac:spMkLst>
        </pc:spChg>
        <pc:spChg chg="add del mod">
          <ac:chgData name="Motamary, Shabrinath [IT]" userId="83042835-a4d8-4787-99b0-a364df699c24" providerId="ADAL" clId="{4B4339CF-8B29-43A3-B8EF-2BAA11F28FDA}" dt="2019-10-30T05:48:00.676" v="165" actId="11529"/>
          <ac:spMkLst>
            <pc:docMk/>
            <pc:sldMk cId="1080426943" sldId="308"/>
            <ac:spMk id="25" creationId="{2BCF4B74-495E-44A4-A6EC-60EAFB86C0D0}"/>
          </ac:spMkLst>
        </pc:spChg>
        <pc:spChg chg="add del mod">
          <ac:chgData name="Motamary, Shabrinath [IT]" userId="83042835-a4d8-4787-99b0-a364df699c24" providerId="ADAL" clId="{4B4339CF-8B29-43A3-B8EF-2BAA11F28FDA}" dt="2019-10-30T05:51:29.006" v="185" actId="478"/>
          <ac:spMkLst>
            <pc:docMk/>
            <pc:sldMk cId="1080426943" sldId="308"/>
            <ac:spMk id="26" creationId="{3AD12C18-F775-4725-8104-C5C22CF420D0}"/>
          </ac:spMkLst>
        </pc:spChg>
        <pc:spChg chg="add del mod">
          <ac:chgData name="Motamary, Shabrinath [IT]" userId="83042835-a4d8-4787-99b0-a364df699c24" providerId="ADAL" clId="{4B4339CF-8B29-43A3-B8EF-2BAA11F28FDA}" dt="2019-10-30T05:51:31.896" v="186" actId="478"/>
          <ac:spMkLst>
            <pc:docMk/>
            <pc:sldMk cId="1080426943" sldId="308"/>
            <ac:spMk id="27" creationId="{80C91028-605B-4914-8B5E-62EE6EE7CE8D}"/>
          </ac:spMkLst>
        </pc:spChg>
        <pc:spChg chg="add mod">
          <ac:chgData name="Motamary, Shabrinath [IT]" userId="83042835-a4d8-4787-99b0-a364df699c24" providerId="ADAL" clId="{4B4339CF-8B29-43A3-B8EF-2BAA11F28FDA}" dt="2019-10-30T05:49:50.070" v="172" actId="11529"/>
          <ac:spMkLst>
            <pc:docMk/>
            <pc:sldMk cId="1080426943" sldId="308"/>
            <ac:spMk id="28" creationId="{C41E9C39-5C46-4898-8FD0-02DB1DAA5565}"/>
          </ac:spMkLst>
        </pc:spChg>
        <pc:spChg chg="add del mod">
          <ac:chgData name="Motamary, Shabrinath [IT]" userId="83042835-a4d8-4787-99b0-a364df699c24" providerId="ADAL" clId="{4B4339CF-8B29-43A3-B8EF-2BAA11F28FDA}" dt="2019-10-30T05:51:39.719" v="189" actId="478"/>
          <ac:spMkLst>
            <pc:docMk/>
            <pc:sldMk cId="1080426943" sldId="308"/>
            <ac:spMk id="29" creationId="{91453F13-FEA2-4B66-8A08-165BF7E893CF}"/>
          </ac:spMkLst>
        </pc:spChg>
        <pc:spChg chg="del">
          <ac:chgData name="Motamary, Shabrinath [IT]" userId="83042835-a4d8-4787-99b0-a364df699c24" providerId="ADAL" clId="{4B4339CF-8B29-43A3-B8EF-2BAA11F28FDA}" dt="2019-10-30T05:51:22.684" v="181" actId="478"/>
          <ac:spMkLst>
            <pc:docMk/>
            <pc:sldMk cId="1080426943" sldId="308"/>
            <ac:spMk id="467" creationId="{00000000-0000-0000-0000-000000000000}"/>
          </ac:spMkLst>
        </pc:spChg>
        <pc:spChg chg="del mod">
          <ac:chgData name="Motamary, Shabrinath [IT]" userId="83042835-a4d8-4787-99b0-a364df699c24" providerId="ADAL" clId="{4B4339CF-8B29-43A3-B8EF-2BAA11F28FDA}" dt="2019-10-30T05:51:27.552" v="184" actId="478"/>
          <ac:spMkLst>
            <pc:docMk/>
            <pc:sldMk cId="1080426943" sldId="308"/>
            <ac:spMk id="468" creationId="{00000000-0000-0000-0000-000000000000}"/>
          </ac:spMkLst>
        </pc:spChg>
        <pc:picChg chg="del mod">
          <ac:chgData name="Motamary, Shabrinath [IT]" userId="83042835-a4d8-4787-99b0-a364df699c24" providerId="ADAL" clId="{4B4339CF-8B29-43A3-B8EF-2BAA11F28FDA}" dt="2019-10-30T05:51:23.789" v="182" actId="478"/>
          <ac:picMkLst>
            <pc:docMk/>
            <pc:sldMk cId="1080426943" sldId="308"/>
            <ac:picMk id="2" creationId="{00000000-0000-0000-0000-000000000000}"/>
          </ac:picMkLst>
        </pc:picChg>
        <pc:picChg chg="mod">
          <ac:chgData name="Motamary, Shabrinath [IT]" userId="83042835-a4d8-4787-99b0-a364df699c24" providerId="ADAL" clId="{4B4339CF-8B29-43A3-B8EF-2BAA11F28FDA}" dt="2019-10-30T05:47:47.504" v="162" actId="1076"/>
          <ac:picMkLst>
            <pc:docMk/>
            <pc:sldMk cId="1080426943" sldId="308"/>
            <ac:picMk id="3" creationId="{00000000-0000-0000-0000-000000000000}"/>
          </ac:picMkLst>
        </pc:picChg>
        <pc:picChg chg="del mod">
          <ac:chgData name="Motamary, Shabrinath [IT]" userId="83042835-a4d8-4787-99b0-a364df699c24" providerId="ADAL" clId="{4B4339CF-8B29-43A3-B8EF-2BAA11F28FDA}" dt="2019-10-30T05:51:20.336" v="180" actId="478"/>
          <ac:picMkLst>
            <pc:docMk/>
            <pc:sldMk cId="1080426943" sldId="308"/>
            <ac:picMk id="5" creationId="{00000000-0000-0000-0000-000000000000}"/>
          </ac:picMkLst>
        </pc:picChg>
        <pc:picChg chg="mod">
          <ac:chgData name="Motamary, Shabrinath [IT]" userId="83042835-a4d8-4787-99b0-a364df699c24" providerId="ADAL" clId="{4B4339CF-8B29-43A3-B8EF-2BAA11F28FDA}" dt="2019-10-30T05:42:57.420" v="125" actId="1076"/>
          <ac:picMkLst>
            <pc:docMk/>
            <pc:sldMk cId="1080426943" sldId="308"/>
            <ac:picMk id="6" creationId="{00000000-0000-0000-0000-000000000000}"/>
          </ac:picMkLst>
        </pc:picChg>
        <pc:cxnChg chg="add del mod">
          <ac:chgData name="Motamary, Shabrinath [IT]" userId="83042835-a4d8-4787-99b0-a364df699c24" providerId="ADAL" clId="{4B4339CF-8B29-43A3-B8EF-2BAA11F28FDA}" dt="2019-10-30T05:46:43.878" v="153" actId="478"/>
          <ac:cxnSpMkLst>
            <pc:docMk/>
            <pc:sldMk cId="1080426943" sldId="308"/>
            <ac:cxnSpMk id="14" creationId="{EA1ECE82-C58A-4784-A06F-AD6A75E1FC3E}"/>
          </ac:cxnSpMkLst>
        </pc:cxnChg>
        <pc:cxnChg chg="add del mod">
          <ac:chgData name="Motamary, Shabrinath [IT]" userId="83042835-a4d8-4787-99b0-a364df699c24" providerId="ADAL" clId="{4B4339CF-8B29-43A3-B8EF-2BAA11F28FDA}" dt="2019-10-30T05:47:02.281" v="156" actId="478"/>
          <ac:cxnSpMkLst>
            <pc:docMk/>
            <pc:sldMk cId="1080426943" sldId="308"/>
            <ac:cxnSpMk id="16" creationId="{D0F38A8D-6436-4FBC-A9A1-3C17D2EC7B7C}"/>
          </ac:cxnSpMkLst>
        </pc:cxnChg>
      </pc:sldChg>
      <pc:sldChg chg="add">
        <pc:chgData name="Motamary, Shabrinath [IT]" userId="83042835-a4d8-4787-99b0-a364df699c24" providerId="ADAL" clId="{4B4339CF-8B29-43A3-B8EF-2BAA11F28FDA}" dt="2019-10-30T05:51:04.671" v="176"/>
        <pc:sldMkLst>
          <pc:docMk/>
          <pc:sldMk cId="22247347" sldId="312"/>
        </pc:sldMkLst>
      </pc:sldChg>
      <pc:sldChg chg="addSp delSp modSp add">
        <pc:chgData name="Motamary, Shabrinath [IT]" userId="83042835-a4d8-4787-99b0-a364df699c24" providerId="ADAL" clId="{4B4339CF-8B29-43A3-B8EF-2BAA11F28FDA}" dt="2019-10-30T05:52:04.952" v="199" actId="478"/>
        <pc:sldMkLst>
          <pc:docMk/>
          <pc:sldMk cId="4027595044" sldId="313"/>
        </pc:sldMkLst>
        <pc:spChg chg="del">
          <ac:chgData name="Motamary, Shabrinath [IT]" userId="83042835-a4d8-4787-99b0-a364df699c24" providerId="ADAL" clId="{4B4339CF-8B29-43A3-B8EF-2BAA11F28FDA}" dt="2019-10-30T05:51:46.694" v="191" actId="478"/>
          <ac:spMkLst>
            <pc:docMk/>
            <pc:sldMk cId="4027595044" sldId="313"/>
            <ac:spMk id="23" creationId="{F2824180-7A79-4A83-8FCE-3704C8E28878}"/>
          </ac:spMkLst>
        </pc:spChg>
        <pc:spChg chg="del">
          <ac:chgData name="Motamary, Shabrinath [IT]" userId="83042835-a4d8-4787-99b0-a364df699c24" providerId="ADAL" clId="{4B4339CF-8B29-43A3-B8EF-2BAA11F28FDA}" dt="2019-10-30T05:51:48.934" v="192" actId="478"/>
          <ac:spMkLst>
            <pc:docMk/>
            <pc:sldMk cId="4027595044" sldId="313"/>
            <ac:spMk id="26" creationId="{3AD12C18-F775-4725-8104-C5C22CF420D0}"/>
          </ac:spMkLst>
        </pc:spChg>
        <pc:spChg chg="del">
          <ac:chgData name="Motamary, Shabrinath [IT]" userId="83042835-a4d8-4787-99b0-a364df699c24" providerId="ADAL" clId="{4B4339CF-8B29-43A3-B8EF-2BAA11F28FDA}" dt="2019-10-30T05:51:54.696" v="195" actId="478"/>
          <ac:spMkLst>
            <pc:docMk/>
            <pc:sldMk cId="4027595044" sldId="313"/>
            <ac:spMk id="27" creationId="{80C91028-605B-4914-8B5E-62EE6EE7CE8D}"/>
          </ac:spMkLst>
        </pc:spChg>
        <pc:spChg chg="del">
          <ac:chgData name="Motamary, Shabrinath [IT]" userId="83042835-a4d8-4787-99b0-a364df699c24" providerId="ADAL" clId="{4B4339CF-8B29-43A3-B8EF-2BAA11F28FDA}" dt="2019-10-30T05:51:58.098" v="197" actId="478"/>
          <ac:spMkLst>
            <pc:docMk/>
            <pc:sldMk cId="4027595044" sldId="313"/>
            <ac:spMk id="29" creationId="{91453F13-FEA2-4B66-8A08-165BF7E893CF}"/>
          </ac:spMkLst>
        </pc:spChg>
        <pc:spChg chg="del">
          <ac:chgData name="Motamary, Shabrinath [IT]" userId="83042835-a4d8-4787-99b0-a364df699c24" providerId="ADAL" clId="{4B4339CF-8B29-43A3-B8EF-2BAA11F28FDA}" dt="2019-10-30T05:52:04.952" v="199" actId="478"/>
          <ac:spMkLst>
            <pc:docMk/>
            <pc:sldMk cId="4027595044" sldId="313"/>
            <ac:spMk id="467" creationId="{00000000-0000-0000-0000-000000000000}"/>
          </ac:spMkLst>
        </pc:spChg>
        <pc:spChg chg="del">
          <ac:chgData name="Motamary, Shabrinath [IT]" userId="83042835-a4d8-4787-99b0-a364df699c24" providerId="ADAL" clId="{4B4339CF-8B29-43A3-B8EF-2BAA11F28FDA}" dt="2019-10-30T05:52:01.924" v="198" actId="478"/>
          <ac:spMkLst>
            <pc:docMk/>
            <pc:sldMk cId="4027595044" sldId="313"/>
            <ac:spMk id="470" creationId="{00000000-0000-0000-0000-000000000000}"/>
          </ac:spMkLst>
        </pc:spChg>
        <pc:spChg chg="del">
          <ac:chgData name="Motamary, Shabrinath [IT]" userId="83042835-a4d8-4787-99b0-a364df699c24" providerId="ADAL" clId="{4B4339CF-8B29-43A3-B8EF-2BAA11F28FDA}" dt="2019-10-30T05:51:56.504" v="196" actId="478"/>
          <ac:spMkLst>
            <pc:docMk/>
            <pc:sldMk cId="4027595044" sldId="313"/>
            <ac:spMk id="471" creationId="{00000000-0000-0000-0000-000000000000}"/>
          </ac:spMkLst>
        </pc:spChg>
        <pc:picChg chg="del">
          <ac:chgData name="Motamary, Shabrinath [IT]" userId="83042835-a4d8-4787-99b0-a364df699c24" providerId="ADAL" clId="{4B4339CF-8B29-43A3-B8EF-2BAA11F28FDA}" dt="2019-10-30T05:51:45.072" v="190" actId="478"/>
          <ac:picMkLst>
            <pc:docMk/>
            <pc:sldMk cId="4027595044" sldId="313"/>
            <ac:picMk id="5" creationId="{00000000-0000-0000-0000-000000000000}"/>
          </ac:picMkLst>
        </pc:picChg>
        <pc:picChg chg="add del">
          <ac:chgData name="Motamary, Shabrinath [IT]" userId="83042835-a4d8-4787-99b0-a364df699c24" providerId="ADAL" clId="{4B4339CF-8B29-43A3-B8EF-2BAA11F28FDA}" dt="2019-10-30T05:51:51.935" v="194" actId="478"/>
          <ac:picMkLst>
            <pc:docMk/>
            <pc:sldMk cId="4027595044" sldId="313"/>
            <ac:picMk id="6" creationId="{00000000-0000-0000-0000-000000000000}"/>
          </ac:picMkLst>
        </pc:picChg>
        <pc:cxnChg chg="mod">
          <ac:chgData name="Motamary, Shabrinath [IT]" userId="83042835-a4d8-4787-99b0-a364df699c24" providerId="ADAL" clId="{4B4339CF-8B29-43A3-B8EF-2BAA11F28FDA}" dt="2019-10-30T05:51:56.504" v="196" actId="478"/>
          <ac:cxnSpMkLst>
            <pc:docMk/>
            <pc:sldMk cId="4027595044" sldId="313"/>
            <ac:cxnSpMk id="474" creationId="{00000000-0000-0000-0000-000000000000}"/>
          </ac:cxnSpMkLst>
        </pc:cxnChg>
        <pc:cxnChg chg="mod">
          <ac:chgData name="Motamary, Shabrinath [IT]" userId="83042835-a4d8-4787-99b0-a364df699c24" providerId="ADAL" clId="{4B4339CF-8B29-43A3-B8EF-2BAA11F28FDA}" dt="2019-10-30T05:52:01.924" v="198" actId="478"/>
          <ac:cxnSpMkLst>
            <pc:docMk/>
            <pc:sldMk cId="4027595044" sldId="313"/>
            <ac:cxnSpMk id="476" creationId="{00000000-0000-0000-0000-000000000000}"/>
          </ac:cxnSpMkLst>
        </pc:cxnChg>
      </pc:sldChg>
      <pc:sldChg chg="modSp add del ord">
        <pc:chgData name="Motamary, Shabrinath [IT]" userId="83042835-a4d8-4787-99b0-a364df699c24" providerId="ADAL" clId="{4B4339CF-8B29-43A3-B8EF-2BAA11F28FDA}" dt="2019-10-30T05:55:44.756" v="283" actId="2696"/>
        <pc:sldMkLst>
          <pc:docMk/>
          <pc:sldMk cId="2773573071" sldId="314"/>
        </pc:sldMkLst>
        <pc:spChg chg="mod">
          <ac:chgData name="Motamary, Shabrinath [IT]" userId="83042835-a4d8-4787-99b0-a364df699c24" providerId="ADAL" clId="{4B4339CF-8B29-43A3-B8EF-2BAA11F28FDA}" dt="2019-10-30T05:55:27.382" v="280" actId="20577"/>
          <ac:spMkLst>
            <pc:docMk/>
            <pc:sldMk cId="2773573071" sldId="314"/>
            <ac:spMk id="507"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F6FD348-9C7F-4865-875C-863EC6E2CB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a:t> </a:t>
            </a:r>
          </a:p>
        </p:txBody>
      </p:sp>
      <p:sp>
        <p:nvSpPr>
          <p:cNvPr id="3" name="Date Placeholder 2">
            <a:extLst>
              <a:ext uri="{FF2B5EF4-FFF2-40B4-BE49-F238E27FC236}">
                <a16:creationId xmlns:a16="http://schemas.microsoft.com/office/drawing/2014/main" id="{B3294207-A46E-4F9A-91C9-BB4398CEA9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a:t>2018-02-21 </a:t>
            </a:r>
          </a:p>
        </p:txBody>
      </p:sp>
      <p:sp>
        <p:nvSpPr>
          <p:cNvPr id="4" name="Footer Placeholder 3">
            <a:extLst>
              <a:ext uri="{FF2B5EF4-FFF2-40B4-BE49-F238E27FC236}">
                <a16:creationId xmlns:a16="http://schemas.microsoft.com/office/drawing/2014/main" id="{95105526-C577-427D-800D-7921EA1602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 </a:t>
            </a:r>
          </a:p>
        </p:txBody>
      </p:sp>
      <p:sp>
        <p:nvSpPr>
          <p:cNvPr id="5" name="Slide Number Placeholder 4">
            <a:extLst>
              <a:ext uri="{FF2B5EF4-FFF2-40B4-BE49-F238E27FC236}">
                <a16:creationId xmlns:a16="http://schemas.microsoft.com/office/drawing/2014/main" id="{1FCA4CFA-39AC-4AB6-B521-EBDB0AF74AF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7AEDCC-D3AE-4D3E-A1AA-6BA600F277AC}" type="slidenum">
              <a:rPr lang="en-US" smtClean="0"/>
              <a:t>‹#›</a:t>
            </a:fld>
            <a:endParaRPr lang="en-US"/>
          </a:p>
        </p:txBody>
      </p:sp>
    </p:spTree>
    <p:extLst>
      <p:ext uri="{BB962C8B-B14F-4D97-AF65-F5344CB8AC3E}">
        <p14:creationId xmlns:p14="http://schemas.microsoft.com/office/powerpoint/2010/main" val="1754262122"/>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Ericsson Hilda Light" panose="00000400000000000000" pitchFamily="2" charset="0"/>
              </a:defRPr>
            </a:lvl1pPr>
          </a:lstStyle>
          <a:p>
            <a:r>
              <a:rPr lang="en-US"/>
              <a:t> </a:t>
            </a: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Ericsson Hilda Light" panose="00000400000000000000" pitchFamily="2" charset="0"/>
              </a:defRPr>
            </a:lvl1pPr>
          </a:lstStyle>
          <a:p>
            <a:r>
              <a:rPr lang="en-US"/>
              <a:t>2018-02-21 </a:t>
            </a:r>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Ericsson Hilda Light" panose="00000400000000000000" pitchFamily="2" charset="0"/>
              </a:defRPr>
            </a:lvl1pPr>
          </a:lstStyle>
          <a:p>
            <a:r>
              <a:rPr lang="en-US"/>
              <a:t> </a:t>
            </a: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Ericsson Hilda Light" panose="00000400000000000000" pitchFamily="2" charset="0"/>
              </a:defRPr>
            </a:lvl1pPr>
          </a:lstStyle>
          <a:p>
            <a:fld id="{F949BC75-2359-4F98-918A-7033C92AD487}" type="slidenum">
              <a:rPr lang="en-US" smtClean="0"/>
              <a:pPr/>
              <a:t>‹#›</a:t>
            </a:fld>
            <a:endParaRPr lang="en-US" dirty="0"/>
          </a:p>
        </p:txBody>
      </p:sp>
    </p:spTree>
    <p:extLst>
      <p:ext uri="{BB962C8B-B14F-4D97-AF65-F5344CB8AC3E}">
        <p14:creationId xmlns:p14="http://schemas.microsoft.com/office/powerpoint/2010/main" val="113333382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Ericsson Hilda Light" panose="00000400000000000000" pitchFamily="2" charset="0"/>
        <a:ea typeface="+mn-ea"/>
        <a:cs typeface="+mn-cs"/>
      </a:defRPr>
    </a:lvl1pPr>
    <a:lvl2pPr marL="457200" algn="l" defTabSz="914400" rtl="0" eaLnBrk="1" latinLnBrk="0" hangingPunct="1">
      <a:defRPr sz="1200" kern="1200">
        <a:solidFill>
          <a:schemeClr val="tx1"/>
        </a:solidFill>
        <a:latin typeface="Ericsson Hilda Light" panose="00000400000000000000" pitchFamily="2" charset="0"/>
        <a:ea typeface="+mn-ea"/>
        <a:cs typeface="+mn-cs"/>
      </a:defRPr>
    </a:lvl2pPr>
    <a:lvl3pPr marL="914400" algn="l" defTabSz="914400" rtl="0" eaLnBrk="1" latinLnBrk="0" hangingPunct="1">
      <a:defRPr sz="1200" kern="1200">
        <a:solidFill>
          <a:schemeClr val="tx1"/>
        </a:solidFill>
        <a:latin typeface="Ericsson Hilda Light" panose="00000400000000000000" pitchFamily="2" charset="0"/>
        <a:ea typeface="+mn-ea"/>
        <a:cs typeface="+mn-cs"/>
      </a:defRPr>
    </a:lvl3pPr>
    <a:lvl4pPr marL="1371600" algn="l" defTabSz="914400" rtl="0" eaLnBrk="1" latinLnBrk="0" hangingPunct="1">
      <a:defRPr sz="1200" kern="1200">
        <a:solidFill>
          <a:schemeClr val="tx1"/>
        </a:solidFill>
        <a:latin typeface="Ericsson Hilda Light" panose="00000400000000000000" pitchFamily="2" charset="0"/>
        <a:ea typeface="+mn-ea"/>
        <a:cs typeface="+mn-cs"/>
      </a:defRPr>
    </a:lvl4pPr>
    <a:lvl5pPr marL="1828800" algn="l" defTabSz="914400" rtl="0" eaLnBrk="1" latinLnBrk="0" hangingPunct="1">
      <a:defRPr sz="1200" kern="1200">
        <a:solidFill>
          <a:schemeClr val="tx1"/>
        </a:solidFill>
        <a:latin typeface="Ericsson Hilda Light" panose="000004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 </a:t>
            </a:r>
            <a:endParaRPr lang="en-US" dirty="0"/>
          </a:p>
        </p:txBody>
      </p:sp>
      <p:sp>
        <p:nvSpPr>
          <p:cNvPr id="5" name="Date Placeholder 4"/>
          <p:cNvSpPr>
            <a:spLocks noGrp="1"/>
          </p:cNvSpPr>
          <p:nvPr>
            <p:ph type="dt" idx="11"/>
          </p:nvPr>
        </p:nvSpPr>
        <p:spPr/>
        <p:txBody>
          <a:bodyPr/>
          <a:lstStyle/>
          <a:p>
            <a:r>
              <a:rPr lang="en-US"/>
              <a:t>2018-02-21 </a:t>
            </a:r>
            <a:endParaRPr lang="en-US" dirty="0"/>
          </a:p>
        </p:txBody>
      </p:sp>
      <p:sp>
        <p:nvSpPr>
          <p:cNvPr id="6" name="Footer Placeholder 5"/>
          <p:cNvSpPr>
            <a:spLocks noGrp="1"/>
          </p:cNvSpPr>
          <p:nvPr>
            <p:ph type="ftr" sz="quarter" idx="12"/>
          </p:nvPr>
        </p:nvSpPr>
        <p:spPr/>
        <p:txBody>
          <a:bodyPr/>
          <a:lstStyle/>
          <a:p>
            <a:r>
              <a:rPr lang="en-US"/>
              <a:t> </a:t>
            </a:r>
            <a:endParaRPr lang="en-US" dirty="0"/>
          </a:p>
        </p:txBody>
      </p:sp>
      <p:sp>
        <p:nvSpPr>
          <p:cNvPr id="7" name="Slide Number Placeholder 6"/>
          <p:cNvSpPr>
            <a:spLocks noGrp="1"/>
          </p:cNvSpPr>
          <p:nvPr>
            <p:ph type="sldNum" sz="quarter" idx="13"/>
          </p:nvPr>
        </p:nvSpPr>
        <p:spPr/>
        <p:txBody>
          <a:bodyPr/>
          <a:lstStyle/>
          <a:p>
            <a:fld id="{AC9DD1CB-DD7E-47C0-8C73-DFDF434617D9}" type="slidenum">
              <a:rPr lang="en-US" smtClean="0"/>
              <a:t>1</a:t>
            </a:fld>
            <a:endParaRPr lang="en-US" dirty="0"/>
          </a:p>
        </p:txBody>
      </p:sp>
    </p:spTree>
    <p:extLst>
      <p:ext uri="{BB962C8B-B14F-4D97-AF65-F5344CB8AC3E}">
        <p14:creationId xmlns:p14="http://schemas.microsoft.com/office/powerpoint/2010/main" val="3624235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6769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205567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2347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0564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96376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6f9136e0ea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6f9136e0ea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g6f9136e0ea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extLst>
      <p:ext uri="{BB962C8B-B14F-4D97-AF65-F5344CB8AC3E}">
        <p14:creationId xmlns:p14="http://schemas.microsoft.com/office/powerpoint/2010/main" val="2389379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6f9136e0ea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6f9136e0ea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g6f9136e0ea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extLst>
      <p:ext uri="{BB962C8B-B14F-4D97-AF65-F5344CB8AC3E}">
        <p14:creationId xmlns:p14="http://schemas.microsoft.com/office/powerpoint/2010/main" val="647230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6f9136e0e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5" name="Google Shape;505;g6f9136e0ea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9751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6f9136e0ea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6f9136e0ea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g6f9136e0ea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4225837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6f9136e0ea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6f9136e0ea_0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7" name="Google Shape;517;g6f9136e0ea_0_1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extLst>
      <p:ext uri="{BB962C8B-B14F-4D97-AF65-F5344CB8AC3E}">
        <p14:creationId xmlns:p14="http://schemas.microsoft.com/office/powerpoint/2010/main" val="3440686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4080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5610bbe4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5610bbe4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1" name="Google Shape;301;g65610bbe4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extLst>
      <p:ext uri="{BB962C8B-B14F-4D97-AF65-F5344CB8AC3E}">
        <p14:creationId xmlns:p14="http://schemas.microsoft.com/office/powerpoint/2010/main" val="877234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65610bbe4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65610bbe45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g65610bbe45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extLst>
      <p:ext uri="{BB962C8B-B14F-4D97-AF65-F5344CB8AC3E}">
        <p14:creationId xmlns:p14="http://schemas.microsoft.com/office/powerpoint/2010/main" val="11481352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65610bbe45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65610bbe45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g65610bbe45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32606444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65610bbe45_0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65610bbe45_0_9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g65610bbe45_0_9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1246861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65610bbe45_0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65610bbe45_0_2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0" name="Google Shape;350;g65610bbe45_0_2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extLst>
      <p:ext uri="{BB962C8B-B14F-4D97-AF65-F5344CB8AC3E}">
        <p14:creationId xmlns:p14="http://schemas.microsoft.com/office/powerpoint/2010/main" val="2069314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65610bbe45_0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65610bbe45_0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g65610bbe45_0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extLst>
      <p:ext uri="{BB962C8B-B14F-4D97-AF65-F5344CB8AC3E}">
        <p14:creationId xmlns:p14="http://schemas.microsoft.com/office/powerpoint/2010/main" val="3464860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65610bbe45_0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65610bbe45_0_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g65610bbe45_0_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extLst>
      <p:ext uri="{BB962C8B-B14F-4D97-AF65-F5344CB8AC3E}">
        <p14:creationId xmlns:p14="http://schemas.microsoft.com/office/powerpoint/2010/main" val="3267268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65610bbe45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65610bbe45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g65610bbe45_0_4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extLst>
      <p:ext uri="{BB962C8B-B14F-4D97-AF65-F5344CB8AC3E}">
        <p14:creationId xmlns:p14="http://schemas.microsoft.com/office/powerpoint/2010/main" val="794669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65610bbe45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65610bbe45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g65610bbe45_0_5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extLst>
      <p:ext uri="{BB962C8B-B14F-4D97-AF65-F5344CB8AC3E}">
        <p14:creationId xmlns:p14="http://schemas.microsoft.com/office/powerpoint/2010/main" val="30855362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65610bbe45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g65610bbe45_0_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3491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7" name="Google Shape;22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433120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65610bbe45_0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65610bbe45_0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g65610bbe45_0_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20213532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65610bbe45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65610bbe45_0_1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g65610bbe45_0_1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3609731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65610bbe45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65610bbe45_0_1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g65610bbe45_0_1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extLst>
      <p:ext uri="{BB962C8B-B14F-4D97-AF65-F5344CB8AC3E}">
        <p14:creationId xmlns:p14="http://schemas.microsoft.com/office/powerpoint/2010/main" val="14613819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65610bbe45_0_1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 name="Google Shape;458;g65610bbe45_0_1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g65610bbe45_0_1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extLst>
      <p:ext uri="{BB962C8B-B14F-4D97-AF65-F5344CB8AC3E}">
        <p14:creationId xmlns:p14="http://schemas.microsoft.com/office/powerpoint/2010/main" val="8210711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 </a:t>
            </a:r>
            <a:endParaRPr lang="en-US" dirty="0"/>
          </a:p>
        </p:txBody>
      </p:sp>
      <p:sp>
        <p:nvSpPr>
          <p:cNvPr id="5" name="Date Placeholder 4"/>
          <p:cNvSpPr>
            <a:spLocks noGrp="1"/>
          </p:cNvSpPr>
          <p:nvPr>
            <p:ph type="dt" idx="11"/>
          </p:nvPr>
        </p:nvSpPr>
        <p:spPr/>
        <p:txBody>
          <a:bodyPr/>
          <a:lstStyle/>
          <a:p>
            <a:r>
              <a:rPr lang="en-US"/>
              <a:t>2018-02-21 </a:t>
            </a:r>
            <a:endParaRPr lang="en-US" dirty="0"/>
          </a:p>
        </p:txBody>
      </p:sp>
      <p:sp>
        <p:nvSpPr>
          <p:cNvPr id="6" name="Footer Placeholder 5"/>
          <p:cNvSpPr>
            <a:spLocks noGrp="1"/>
          </p:cNvSpPr>
          <p:nvPr>
            <p:ph type="ftr" sz="quarter" idx="12"/>
          </p:nvPr>
        </p:nvSpPr>
        <p:spPr/>
        <p:txBody>
          <a:bodyPr/>
          <a:lstStyle/>
          <a:p>
            <a:r>
              <a:rPr lang="en-US"/>
              <a:t> </a:t>
            </a:r>
            <a:endParaRPr lang="en-US" dirty="0"/>
          </a:p>
        </p:txBody>
      </p:sp>
      <p:sp>
        <p:nvSpPr>
          <p:cNvPr id="7" name="Slide Number Placeholder 6"/>
          <p:cNvSpPr>
            <a:spLocks noGrp="1"/>
          </p:cNvSpPr>
          <p:nvPr>
            <p:ph type="sldNum" sz="quarter" idx="13"/>
          </p:nvPr>
        </p:nvSpPr>
        <p:spPr/>
        <p:txBody>
          <a:bodyPr/>
          <a:lstStyle/>
          <a:p>
            <a:fld id="{A92AC96B-4D67-4510-9E86-C4D3070C1282}" type="slidenum">
              <a:rPr lang="en-US" smtClean="0"/>
              <a:t>39</a:t>
            </a:fld>
            <a:endParaRPr lang="en-US" dirty="0"/>
          </a:p>
        </p:txBody>
      </p:sp>
    </p:spTree>
    <p:extLst>
      <p:ext uri="{BB962C8B-B14F-4D97-AF65-F5344CB8AC3E}">
        <p14:creationId xmlns:p14="http://schemas.microsoft.com/office/powerpoint/2010/main" val="2799822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0122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7671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3152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8278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1" name="Google Shape;2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0074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61" name="Google Shape;26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1116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sp>
        <p:nvSpPr>
          <p:cNvPr id="22531" name="Title_TM"/>
          <p:cNvSpPr>
            <a:spLocks noGrp="1" noChangeArrowheads="1"/>
          </p:cNvSpPr>
          <p:nvPr>
            <p:ph type="ctrTitle" hasCustomPrompt="1"/>
          </p:nvPr>
        </p:nvSpPr>
        <p:spPr>
          <a:xfrm>
            <a:off x="479425" y="476250"/>
            <a:ext cx="8353426" cy="3457576"/>
          </a:xfrm>
        </p:spPr>
        <p:txBody>
          <a:bodyPr/>
          <a:lstStyle>
            <a:lvl1pPr>
              <a:lnSpc>
                <a:spcPct val="85000"/>
              </a:lnSpc>
              <a:defRPr sz="6000" b="0" kern="1400" spc="-160" baseline="0">
                <a:latin typeface="+mj-lt"/>
              </a:defRPr>
            </a:lvl1pPr>
          </a:lstStyle>
          <a:p>
            <a:r>
              <a:rPr lang="en-US" dirty="0"/>
              <a:t>Presentation title,</a:t>
            </a:r>
            <a:br>
              <a:rPr lang="en-US" dirty="0"/>
            </a:br>
            <a:r>
              <a:rPr lang="en-US" dirty="0"/>
              <a:t>Ericsson Hilda Light 60pt,</a:t>
            </a:r>
            <a:br>
              <a:rPr lang="en-US" dirty="0"/>
            </a:br>
            <a:r>
              <a:rPr lang="en-US" dirty="0"/>
              <a:t>Ericsson Black,</a:t>
            </a:r>
            <a:br>
              <a:rPr lang="en-US" dirty="0"/>
            </a:br>
            <a:r>
              <a:rPr lang="en-US" dirty="0"/>
              <a:t>max 4-lines</a:t>
            </a:r>
          </a:p>
        </p:txBody>
      </p:sp>
      <p:sp>
        <p:nvSpPr>
          <p:cNvPr id="22530" name="SubTitle_TM"/>
          <p:cNvSpPr>
            <a:spLocks noGrp="1" noChangeArrowheads="1"/>
          </p:cNvSpPr>
          <p:nvPr>
            <p:ph type="subTitle" idx="1" hasCustomPrompt="1"/>
          </p:nvPr>
        </p:nvSpPr>
        <p:spPr>
          <a:xfrm>
            <a:off x="479425" y="4149725"/>
            <a:ext cx="5472114" cy="2087563"/>
          </a:xfrm>
          <a:prstGeom prst="rect">
            <a:avLst/>
          </a:prstGeom>
        </p:spPr>
        <p:txBody>
          <a:bodyPr lIns="7200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Presentation description/subtitle</a:t>
            </a:r>
            <a:br>
              <a:rPr lang="en-US" dirty="0"/>
            </a:br>
            <a:r>
              <a:rPr lang="en-US" dirty="0"/>
              <a:t>Ericsson Hilda 20pt</a:t>
            </a:r>
          </a:p>
        </p:txBody>
      </p:sp>
      <p:sp>
        <p:nvSpPr>
          <p:cNvPr id="3" name="Content Placeholder 2"/>
          <p:cNvSpPr>
            <a:spLocks noGrp="1"/>
          </p:cNvSpPr>
          <p:nvPr>
            <p:ph sz="quarter" idx="10" hasCustomPrompt="1"/>
          </p:nvPr>
        </p:nvSpPr>
        <p:spPr>
          <a:xfrm>
            <a:off x="6240463" y="6237288"/>
            <a:ext cx="1910479" cy="287336"/>
          </a:xfrm>
          <a:prstGeom prst="rect">
            <a:avLst/>
          </a:prstGeom>
        </p:spPr>
        <p:txBody>
          <a:bodyPr wrap="none" anchor="b"/>
          <a:lstStyle>
            <a:lvl1pPr marL="0" indent="0" algn="r">
              <a:buNone/>
              <a:defRPr sz="1200">
                <a:latin typeface="+mn-lt"/>
              </a:defRPr>
            </a:lvl1pPr>
          </a:lstStyle>
          <a:p>
            <a:r>
              <a:rPr lang="en-US" dirty="0"/>
              <a:t>Speaker name</a:t>
            </a:r>
          </a:p>
        </p:txBody>
      </p:sp>
      <p:sp>
        <p:nvSpPr>
          <p:cNvPr id="12" name="Content Placeholder 11"/>
          <p:cNvSpPr>
            <a:spLocks noGrp="1"/>
          </p:cNvSpPr>
          <p:nvPr>
            <p:ph sz="quarter" idx="11" hasCustomPrompt="1"/>
          </p:nvPr>
        </p:nvSpPr>
        <p:spPr>
          <a:xfrm>
            <a:off x="8229600" y="6237287"/>
            <a:ext cx="2515041" cy="287337"/>
          </a:xfrm>
          <a:prstGeom prst="rect">
            <a:avLst/>
          </a:prstGeom>
          <a:noFill/>
          <a:ln w="9525">
            <a:noFill/>
            <a:miter lim="800000"/>
            <a:headEnd/>
            <a:tailEnd/>
          </a:ln>
        </p:spPr>
        <p:txBody>
          <a:bodyPr tIns="0" rIns="0" anchor="b"/>
          <a:lstStyle>
            <a:lvl1pPr marL="0" indent="0" algn="ctr">
              <a:buNone/>
              <a:defRPr lang="en-US" sz="1200" dirty="0">
                <a:latin typeface="+mn-lt"/>
              </a:defRPr>
            </a:lvl1pPr>
          </a:lstStyle>
          <a:p>
            <a:r>
              <a:rPr lang="en-US" dirty="0"/>
              <a:t>Organization</a:t>
            </a:r>
          </a:p>
        </p:txBody>
      </p:sp>
      <p:sp>
        <p:nvSpPr>
          <p:cNvPr id="15" name="Content Placeholder 11"/>
          <p:cNvSpPr>
            <a:spLocks noGrp="1"/>
          </p:cNvSpPr>
          <p:nvPr>
            <p:ph sz="quarter" idx="12" hasCustomPrompt="1"/>
          </p:nvPr>
        </p:nvSpPr>
        <p:spPr>
          <a:xfrm>
            <a:off x="10811951" y="6237287"/>
            <a:ext cx="897503" cy="287337"/>
          </a:xfrm>
          <a:prstGeom prst="rect">
            <a:avLst/>
          </a:prstGeom>
          <a:noFill/>
          <a:ln w="9525">
            <a:noFill/>
            <a:miter lim="800000"/>
            <a:headEnd/>
            <a:tailEnd/>
          </a:ln>
        </p:spPr>
        <p:txBody>
          <a:bodyPr wrap="none" tIns="0" rIns="0" anchor="b"/>
          <a:lstStyle>
            <a:lvl1pPr marL="0" indent="0" algn="ctr">
              <a:buNone/>
              <a:defRPr lang="en-US" sz="1200" dirty="0">
                <a:latin typeface="+mn-lt"/>
              </a:defRPr>
            </a:lvl1pPr>
          </a:lstStyle>
          <a:p>
            <a:pPr lvl="0"/>
            <a:r>
              <a:rPr lang="en-US" dirty="0"/>
              <a:t>YYYY-MM-DD</a:t>
            </a:r>
          </a:p>
        </p:txBody>
      </p:sp>
    </p:spTree>
    <p:extLst>
      <p:ext uri="{BB962C8B-B14F-4D97-AF65-F5344CB8AC3E}">
        <p14:creationId xmlns:p14="http://schemas.microsoft.com/office/powerpoint/2010/main" val="1374575616"/>
      </p:ext>
    </p:extLst>
  </p:cSld>
  <p:clrMapOvr>
    <a:masterClrMapping/>
  </p:clrMapOvr>
  <p:hf sldNum="0" hdr="0" ftr="0"/>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tatement Page 4">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5"/>
          </a:solidFill>
          <a:ln>
            <a:noFill/>
          </a:ln>
          <a:extLst/>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0" name="Title_TM">
            <a:extLst>
              <a:ext uri="{FF2B5EF4-FFF2-40B4-BE49-F238E27FC236}">
                <a16:creationId xmlns:a16="http://schemas.microsoft.com/office/drawing/2014/main" id="{F1368AB3-821C-4A71-B119-C0A8AA44A93F}"/>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White, </a:t>
            </a:r>
            <a:br>
              <a:rPr lang="en-US" dirty="0"/>
            </a:br>
            <a:r>
              <a:rPr lang="en-US" dirty="0"/>
              <a:t>max 5-lines</a:t>
            </a:r>
          </a:p>
        </p:txBody>
      </p:sp>
      <p:sp>
        <p:nvSpPr>
          <p:cNvPr id="11" name="SubTitle_TM">
            <a:extLst>
              <a:ext uri="{FF2B5EF4-FFF2-40B4-BE49-F238E27FC236}">
                <a16:creationId xmlns:a16="http://schemas.microsoft.com/office/drawing/2014/main" id="{8561E9FC-533B-4891-A7E3-A3DDB1BD26FB}"/>
              </a:ext>
            </a:extLst>
          </p:cNvPr>
          <p:cNvSpPr>
            <a:spLocks noGrp="1" noChangeArrowheads="1"/>
          </p:cNvSpPr>
          <p:nvPr>
            <p:ph type="subTitle" idx="1" hasCustomPrompt="1"/>
          </p:nvPr>
        </p:nvSpPr>
        <p:spPr>
          <a:xfrm>
            <a:off x="480218"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p>
          <a:p>
            <a:r>
              <a:rPr lang="en-US" dirty="0"/>
              <a:t>Ericsson White, Ericsson Hilda 20pt</a:t>
            </a:r>
          </a:p>
        </p:txBody>
      </p:sp>
      <p:pic>
        <p:nvPicPr>
          <p:cNvPr id="6" name="Graphic 5">
            <a:extLst>
              <a:ext uri="{FF2B5EF4-FFF2-40B4-BE49-F238E27FC236}">
                <a16:creationId xmlns:a16="http://schemas.microsoft.com/office/drawing/2014/main" id="{54A0CF15-A701-44C3-81FC-A544265685B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3593654033"/>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tatement Page 5">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4"/>
          </a:solidFill>
          <a:ln>
            <a:noFill/>
          </a:ln>
          <a:extLst/>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2" name="Title_TM">
            <a:extLst>
              <a:ext uri="{FF2B5EF4-FFF2-40B4-BE49-F238E27FC236}">
                <a16:creationId xmlns:a16="http://schemas.microsoft.com/office/drawing/2014/main" id="{93CB56C1-2916-4C60-8532-A023564D2C57}"/>
              </a:ext>
            </a:extLst>
          </p:cNvPr>
          <p:cNvSpPr>
            <a:spLocks noGrp="1" noChangeArrowheads="1"/>
          </p:cNvSpPr>
          <p:nvPr>
            <p:ph type="ctrTitle" hasCustomPrompt="1"/>
          </p:nvPr>
        </p:nvSpPr>
        <p:spPr>
          <a:xfrm>
            <a:off x="479424" y="476250"/>
            <a:ext cx="8353425"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White, </a:t>
            </a:r>
            <a:br>
              <a:rPr lang="en-US" dirty="0"/>
            </a:br>
            <a:r>
              <a:rPr lang="en-US" dirty="0"/>
              <a:t>max 5-lines</a:t>
            </a:r>
          </a:p>
        </p:txBody>
      </p:sp>
      <p:sp>
        <p:nvSpPr>
          <p:cNvPr id="13" name="SubTitle_TM">
            <a:extLst>
              <a:ext uri="{FF2B5EF4-FFF2-40B4-BE49-F238E27FC236}">
                <a16:creationId xmlns:a16="http://schemas.microsoft.com/office/drawing/2014/main" id="{61DC6511-5700-4E95-89CA-81484C248C03}"/>
              </a:ext>
            </a:extLst>
          </p:cNvPr>
          <p:cNvSpPr>
            <a:spLocks noGrp="1" noChangeArrowheads="1"/>
          </p:cNvSpPr>
          <p:nvPr>
            <p:ph type="subTitle" idx="1" hasCustomPrompt="1"/>
          </p:nvPr>
        </p:nvSpPr>
        <p:spPr>
          <a:xfrm>
            <a:off x="479425"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p>
          <a:p>
            <a:r>
              <a:rPr lang="en-US" dirty="0"/>
              <a:t>Ericsson White, Ericsson Hilda 20pt</a:t>
            </a:r>
          </a:p>
        </p:txBody>
      </p:sp>
      <p:pic>
        <p:nvPicPr>
          <p:cNvPr id="6" name="Graphic 5">
            <a:extLst>
              <a:ext uri="{FF2B5EF4-FFF2-40B4-BE49-F238E27FC236}">
                <a16:creationId xmlns:a16="http://schemas.microsoft.com/office/drawing/2014/main" id="{34B7B746-B315-4EB5-B3A2-CA259B065B9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4136202525"/>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age 6">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6"/>
          </a:solidFill>
          <a:ln>
            <a:noFill/>
          </a:ln>
          <a:extLst/>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2" name="Title_TM">
            <a:extLst>
              <a:ext uri="{FF2B5EF4-FFF2-40B4-BE49-F238E27FC236}">
                <a16:creationId xmlns:a16="http://schemas.microsoft.com/office/drawing/2014/main" id="{93CB56C1-2916-4C60-8532-A023564D2C57}"/>
              </a:ext>
            </a:extLst>
          </p:cNvPr>
          <p:cNvSpPr>
            <a:spLocks noGrp="1" noChangeArrowheads="1"/>
          </p:cNvSpPr>
          <p:nvPr>
            <p:ph type="ctrTitle" hasCustomPrompt="1"/>
          </p:nvPr>
        </p:nvSpPr>
        <p:spPr>
          <a:xfrm>
            <a:off x="479424" y="476250"/>
            <a:ext cx="8353425"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White, </a:t>
            </a:r>
            <a:br>
              <a:rPr lang="en-US" dirty="0"/>
            </a:br>
            <a:r>
              <a:rPr lang="en-US" dirty="0"/>
              <a:t>max 5-lines</a:t>
            </a:r>
          </a:p>
        </p:txBody>
      </p:sp>
      <p:sp>
        <p:nvSpPr>
          <p:cNvPr id="13" name="SubTitle_TM">
            <a:extLst>
              <a:ext uri="{FF2B5EF4-FFF2-40B4-BE49-F238E27FC236}">
                <a16:creationId xmlns:a16="http://schemas.microsoft.com/office/drawing/2014/main" id="{61DC6511-5700-4E95-89CA-81484C248C03}"/>
              </a:ext>
            </a:extLst>
          </p:cNvPr>
          <p:cNvSpPr>
            <a:spLocks noGrp="1" noChangeArrowheads="1"/>
          </p:cNvSpPr>
          <p:nvPr>
            <p:ph type="subTitle" idx="1" hasCustomPrompt="1"/>
          </p:nvPr>
        </p:nvSpPr>
        <p:spPr>
          <a:xfrm>
            <a:off x="479425"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p>
          <a:p>
            <a:r>
              <a:rPr lang="en-US" dirty="0"/>
              <a:t>Ericsson White, Ericsson Hilda 20pt</a:t>
            </a:r>
          </a:p>
        </p:txBody>
      </p:sp>
      <p:pic>
        <p:nvPicPr>
          <p:cNvPr id="6" name="Graphic 5">
            <a:extLst>
              <a:ext uri="{FF2B5EF4-FFF2-40B4-BE49-F238E27FC236}">
                <a16:creationId xmlns:a16="http://schemas.microsoft.com/office/drawing/2014/main" id="{6096BBFC-712A-429D-9C0A-7743993E7FC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1267818655"/>
      </p:ext>
    </p:extLst>
  </p:cSld>
  <p:clrMapOvr>
    <a:masterClrMapping/>
  </p:clrMapOvr>
  <p:hf sldNum="0"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Page 7">
    <p:spTree>
      <p:nvGrpSpPr>
        <p:cNvPr id="1" name=""/>
        <p:cNvGrpSpPr/>
        <p:nvPr/>
      </p:nvGrpSpPr>
      <p:grpSpPr>
        <a:xfrm>
          <a:off x="0" y="0"/>
          <a:ext cx="0" cy="0"/>
          <a:chOff x="0" y="0"/>
          <a:chExt cx="0" cy="0"/>
        </a:xfrm>
      </p:grpSpPr>
      <p:sp>
        <p:nvSpPr>
          <p:cNvPr id="9" name="Title_TM">
            <a:extLst>
              <a:ext uri="{FF2B5EF4-FFF2-40B4-BE49-F238E27FC236}">
                <a16:creationId xmlns:a16="http://schemas.microsoft.com/office/drawing/2014/main" id="{696C7C8F-5086-466A-8108-2FE0A8663D59}"/>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tx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Black, </a:t>
            </a:r>
            <a:br>
              <a:rPr lang="en-US" dirty="0"/>
            </a:br>
            <a:r>
              <a:rPr lang="en-US" dirty="0"/>
              <a:t>max 5-lines</a:t>
            </a:r>
          </a:p>
        </p:txBody>
      </p:sp>
      <p:sp>
        <p:nvSpPr>
          <p:cNvPr id="10" name="SubTitle_TM">
            <a:extLst>
              <a:ext uri="{FF2B5EF4-FFF2-40B4-BE49-F238E27FC236}">
                <a16:creationId xmlns:a16="http://schemas.microsoft.com/office/drawing/2014/main" id="{ED5DEA0B-CF0D-4EE6-B6A8-90BAF3DE8AF1}"/>
              </a:ext>
            </a:extLst>
          </p:cNvPr>
          <p:cNvSpPr>
            <a:spLocks noGrp="1" noChangeArrowheads="1"/>
          </p:cNvSpPr>
          <p:nvPr>
            <p:ph type="subTitle" idx="1" hasCustomPrompt="1"/>
          </p:nvPr>
        </p:nvSpPr>
        <p:spPr>
          <a:xfrm>
            <a:off x="479425" y="4149725"/>
            <a:ext cx="5472114"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Statement/quote source, </a:t>
            </a:r>
          </a:p>
          <a:p>
            <a:r>
              <a:rPr lang="en-US" dirty="0"/>
              <a:t>Ericsson Black, Ericsson Hilda 20pt</a:t>
            </a:r>
          </a:p>
        </p:txBody>
      </p:sp>
    </p:spTree>
    <p:extLst>
      <p:ext uri="{BB962C8B-B14F-4D97-AF65-F5344CB8AC3E}">
        <p14:creationId xmlns:p14="http://schemas.microsoft.com/office/powerpoint/2010/main" val="3355176887"/>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pter/Section Page">
    <p:spTree>
      <p:nvGrpSpPr>
        <p:cNvPr id="1" name=""/>
        <p:cNvGrpSpPr/>
        <p:nvPr/>
      </p:nvGrpSpPr>
      <p:grpSpPr>
        <a:xfrm>
          <a:off x="0" y="0"/>
          <a:ext cx="0" cy="0"/>
          <a:chOff x="0" y="0"/>
          <a:chExt cx="0" cy="0"/>
        </a:xfrm>
      </p:grpSpPr>
      <p:sp>
        <p:nvSpPr>
          <p:cNvPr id="22531" name="Title_TM"/>
          <p:cNvSpPr>
            <a:spLocks noGrp="1" noChangeArrowheads="1"/>
          </p:cNvSpPr>
          <p:nvPr>
            <p:ph type="ctrTitle" hasCustomPrompt="1"/>
          </p:nvPr>
        </p:nvSpPr>
        <p:spPr>
          <a:xfrm>
            <a:off x="479425" y="476251"/>
            <a:ext cx="8353425" cy="3457574"/>
          </a:xfrm>
          <a:noFill/>
          <a:ln w="9525">
            <a:noFill/>
            <a:miter lim="800000"/>
            <a:headEnd/>
            <a:tailEnd/>
          </a:ln>
        </p:spPr>
        <p:txBody>
          <a:bodyPr/>
          <a:lstStyle>
            <a:lvl1pPr>
              <a:defRPr lang="en-US" sz="6000" b="0" baseline="0" dirty="0">
                <a:solidFill>
                  <a:schemeClr val="tx1"/>
                </a:solidFill>
              </a:defRPr>
            </a:lvl1pPr>
          </a:lstStyle>
          <a:p>
            <a:pPr lvl="0"/>
            <a:r>
              <a:rPr lang="en-US" dirty="0"/>
              <a:t>Chapter/section, </a:t>
            </a:r>
            <a:br>
              <a:rPr lang="en-US" dirty="0"/>
            </a:br>
            <a:r>
              <a:rPr lang="en-US" dirty="0"/>
              <a:t>Ericsson Hilda Light 60pt, Ericsson Black, </a:t>
            </a:r>
            <a:br>
              <a:rPr lang="en-US" dirty="0"/>
            </a:br>
            <a:r>
              <a:rPr lang="en-US" dirty="0"/>
              <a:t>max 4-lines</a:t>
            </a:r>
          </a:p>
        </p:txBody>
      </p:sp>
    </p:spTree>
    <p:extLst>
      <p:ext uri="{BB962C8B-B14F-4D97-AF65-F5344CB8AC3E}">
        <p14:creationId xmlns:p14="http://schemas.microsoft.com/office/powerpoint/2010/main" val="1793964376"/>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332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0" bIns="0"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3415456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a16="http://schemas.microsoft.com/office/drawing/2014/main" id="{0613FB31-E723-434D-8FBC-0054A541634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35517331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2"/>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a16="http://schemas.microsoft.com/office/drawing/2014/main" id="{82EAEE37-7D1D-49D7-BEC8-7A88843E383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1673924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3"/>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a16="http://schemas.microsoft.com/office/drawing/2014/main" id="{A44C7C5B-04BF-4F0E-888E-CE87D0EF1DA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1526597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Page w. Bright Photo">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9A763E3F-D546-48DC-86FC-898851FBC7BD}"/>
              </a:ext>
            </a:extLst>
          </p:cNvPr>
          <p:cNvSpPr>
            <a:spLocks noGrp="1"/>
          </p:cNvSpPr>
          <p:nvPr>
            <p:ph type="pic" sz="quarter" idx="13" hasCustomPrompt="1"/>
          </p:nvPr>
        </p:nvSpPr>
        <p:spPr>
          <a:xfrm>
            <a:off x="1" y="0"/>
            <a:ext cx="12192000" cy="6858000"/>
          </a:xfrm>
          <a:prstGeom prst="rect">
            <a:avLst/>
          </a:prstGeom>
          <a:solidFill>
            <a:schemeClr val="tx1">
              <a:lumMod val="10000"/>
              <a:lumOff val="90000"/>
            </a:schemeClr>
          </a:solidFill>
        </p:spPr>
        <p:txBody>
          <a:bodyPr anchor="ctr"/>
          <a:lstStyle>
            <a:lvl1pPr marL="0" indent="0" algn="ctr">
              <a:buNone/>
              <a:defRPr/>
            </a:lvl1pPr>
          </a:lstStyle>
          <a:p>
            <a:r>
              <a:rPr lang="en-US" dirty="0"/>
              <a:t>                                                                         Click icon to add a bright image</a:t>
            </a:r>
          </a:p>
        </p:txBody>
      </p:sp>
      <p:sp>
        <p:nvSpPr>
          <p:cNvPr id="22531" name="Title_TM"/>
          <p:cNvSpPr>
            <a:spLocks noGrp="1" noChangeArrowheads="1"/>
          </p:cNvSpPr>
          <p:nvPr>
            <p:ph type="ctrTitle" hasCustomPrompt="1"/>
          </p:nvPr>
        </p:nvSpPr>
        <p:spPr>
          <a:xfrm>
            <a:off x="479425" y="476250"/>
            <a:ext cx="8353426" cy="2330958"/>
          </a:xfrm>
        </p:spPr>
        <p:txBody>
          <a:bodyPr/>
          <a:lstStyle>
            <a:lvl1pPr>
              <a:lnSpc>
                <a:spcPct val="85000"/>
              </a:lnSpc>
              <a:defRPr sz="6000" b="0" kern="1400" spc="-160" baseline="0">
                <a:latin typeface="+mj-lt"/>
              </a:defRPr>
            </a:lvl1pPr>
          </a:lstStyle>
          <a:p>
            <a:r>
              <a:rPr lang="en-US" dirty="0"/>
              <a:t>Presentation title,</a:t>
            </a:r>
            <a:br>
              <a:rPr lang="en-US" dirty="0"/>
            </a:br>
            <a:r>
              <a:rPr lang="en-US" dirty="0"/>
              <a:t>Ericsson Hilda Light 60pt,</a:t>
            </a:r>
            <a:br>
              <a:rPr lang="en-US" dirty="0"/>
            </a:br>
            <a:r>
              <a:rPr lang="en-US" dirty="0"/>
              <a:t>Ericsson Black,</a:t>
            </a:r>
            <a:br>
              <a:rPr lang="en-US" dirty="0"/>
            </a:br>
            <a:r>
              <a:rPr lang="en-US" dirty="0"/>
              <a:t>max 4-lines</a:t>
            </a:r>
          </a:p>
        </p:txBody>
      </p:sp>
      <p:sp>
        <p:nvSpPr>
          <p:cNvPr id="22530" name="SubTitle_TM"/>
          <p:cNvSpPr>
            <a:spLocks noGrp="1" noChangeArrowheads="1"/>
          </p:cNvSpPr>
          <p:nvPr>
            <p:ph type="subTitle" idx="1" hasCustomPrompt="1"/>
          </p:nvPr>
        </p:nvSpPr>
        <p:spPr>
          <a:xfrm>
            <a:off x="479425" y="4149725"/>
            <a:ext cx="5472114" cy="2087563"/>
          </a:xfrm>
          <a:prstGeom prst="rect">
            <a:avLst/>
          </a:prstGeom>
        </p:spPr>
        <p:txBody>
          <a:bodyPr lIns="7200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Presentation description/subtitle</a:t>
            </a:r>
            <a:br>
              <a:rPr lang="en-US" dirty="0"/>
            </a:br>
            <a:r>
              <a:rPr lang="en-US" dirty="0"/>
              <a:t>Ericsson Hilda 20pt</a:t>
            </a:r>
          </a:p>
        </p:txBody>
      </p:sp>
      <p:pic>
        <p:nvPicPr>
          <p:cNvPr id="9" name="Graphic 8">
            <a:extLst>
              <a:ext uri="{FF2B5EF4-FFF2-40B4-BE49-F238E27FC236}">
                <a16:creationId xmlns:a16="http://schemas.microsoft.com/office/drawing/2014/main" id="{6E03516D-EC68-4282-84F4-9729304A51D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90452" y="476250"/>
            <a:ext cx="256032" cy="256032"/>
          </a:xfrm>
          <a:prstGeom prst="rect">
            <a:avLst/>
          </a:prstGeom>
        </p:spPr>
      </p:pic>
      <p:sp>
        <p:nvSpPr>
          <p:cNvPr id="10" name="Content Placeholder 2">
            <a:extLst>
              <a:ext uri="{FF2B5EF4-FFF2-40B4-BE49-F238E27FC236}">
                <a16:creationId xmlns:a16="http://schemas.microsoft.com/office/drawing/2014/main" id="{C3D47211-FF10-4DFA-A5AF-8E0A63463B47}"/>
              </a:ext>
            </a:extLst>
          </p:cNvPr>
          <p:cNvSpPr>
            <a:spLocks noGrp="1"/>
          </p:cNvSpPr>
          <p:nvPr>
            <p:ph sz="quarter" idx="10" hasCustomPrompt="1"/>
          </p:nvPr>
        </p:nvSpPr>
        <p:spPr>
          <a:xfrm>
            <a:off x="6240463" y="6237288"/>
            <a:ext cx="1910479" cy="287336"/>
          </a:xfrm>
          <a:prstGeom prst="rect">
            <a:avLst/>
          </a:prstGeom>
        </p:spPr>
        <p:txBody>
          <a:bodyPr wrap="none" anchor="b"/>
          <a:lstStyle>
            <a:lvl1pPr marL="0" indent="0" algn="r">
              <a:buNone/>
              <a:defRPr sz="1200">
                <a:latin typeface="+mn-lt"/>
              </a:defRPr>
            </a:lvl1pPr>
          </a:lstStyle>
          <a:p>
            <a:r>
              <a:rPr lang="en-US" dirty="0"/>
              <a:t>Speaker name</a:t>
            </a:r>
          </a:p>
        </p:txBody>
      </p:sp>
      <p:sp>
        <p:nvSpPr>
          <p:cNvPr id="11" name="Content Placeholder 11">
            <a:extLst>
              <a:ext uri="{FF2B5EF4-FFF2-40B4-BE49-F238E27FC236}">
                <a16:creationId xmlns:a16="http://schemas.microsoft.com/office/drawing/2014/main" id="{0E57E58D-AC34-4A4B-A5B1-CE1B53ABBDA9}"/>
              </a:ext>
            </a:extLst>
          </p:cNvPr>
          <p:cNvSpPr>
            <a:spLocks noGrp="1"/>
          </p:cNvSpPr>
          <p:nvPr>
            <p:ph sz="quarter" idx="11" hasCustomPrompt="1"/>
          </p:nvPr>
        </p:nvSpPr>
        <p:spPr>
          <a:xfrm>
            <a:off x="8229600" y="6237287"/>
            <a:ext cx="2515041" cy="287337"/>
          </a:xfrm>
          <a:prstGeom prst="rect">
            <a:avLst/>
          </a:prstGeom>
          <a:noFill/>
          <a:ln w="9525">
            <a:noFill/>
            <a:miter lim="800000"/>
            <a:headEnd/>
            <a:tailEnd/>
          </a:ln>
        </p:spPr>
        <p:txBody>
          <a:bodyPr tIns="0" rIns="0" anchor="b"/>
          <a:lstStyle>
            <a:lvl1pPr marL="0" indent="0" algn="ctr">
              <a:buNone/>
              <a:defRPr lang="en-US" sz="1200" dirty="0">
                <a:latin typeface="+mn-lt"/>
              </a:defRPr>
            </a:lvl1pPr>
          </a:lstStyle>
          <a:p>
            <a:r>
              <a:rPr lang="en-US" dirty="0"/>
              <a:t>Organization</a:t>
            </a:r>
          </a:p>
        </p:txBody>
      </p:sp>
      <p:sp>
        <p:nvSpPr>
          <p:cNvPr id="13" name="Content Placeholder 11">
            <a:extLst>
              <a:ext uri="{FF2B5EF4-FFF2-40B4-BE49-F238E27FC236}">
                <a16:creationId xmlns:a16="http://schemas.microsoft.com/office/drawing/2014/main" id="{A4CC6AB0-560E-4AE0-A93D-9C1C64F05440}"/>
              </a:ext>
            </a:extLst>
          </p:cNvPr>
          <p:cNvSpPr>
            <a:spLocks noGrp="1"/>
          </p:cNvSpPr>
          <p:nvPr>
            <p:ph sz="quarter" idx="12" hasCustomPrompt="1"/>
          </p:nvPr>
        </p:nvSpPr>
        <p:spPr>
          <a:xfrm>
            <a:off x="10811951" y="6237287"/>
            <a:ext cx="897503" cy="287337"/>
          </a:xfrm>
          <a:prstGeom prst="rect">
            <a:avLst/>
          </a:prstGeom>
          <a:noFill/>
          <a:ln w="9525">
            <a:noFill/>
            <a:miter lim="800000"/>
            <a:headEnd/>
            <a:tailEnd/>
          </a:ln>
        </p:spPr>
        <p:txBody>
          <a:bodyPr wrap="none" tIns="0" rIns="0" anchor="b"/>
          <a:lstStyle>
            <a:lvl1pPr marL="0" indent="0" algn="ctr">
              <a:buNone/>
              <a:defRPr lang="en-US" sz="1200" dirty="0">
                <a:latin typeface="+mn-lt"/>
              </a:defRPr>
            </a:lvl1pPr>
          </a:lstStyle>
          <a:p>
            <a:pPr lvl="0"/>
            <a:r>
              <a:rPr lang="en-US" dirty="0"/>
              <a:t>YYYY-MM-DD</a:t>
            </a:r>
          </a:p>
        </p:txBody>
      </p:sp>
    </p:spTree>
    <p:extLst>
      <p:ext uri="{BB962C8B-B14F-4D97-AF65-F5344CB8AC3E}">
        <p14:creationId xmlns:p14="http://schemas.microsoft.com/office/powerpoint/2010/main" val="3999758604"/>
      </p:ext>
    </p:extLst>
  </p:cSld>
  <p:clrMapOvr>
    <a:masterClrMapping/>
  </p:clrMapOvr>
  <p:hf sldNum="0" hdr="0" ftr="0"/>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4"/>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a16="http://schemas.microsoft.com/office/drawing/2014/main" id="{765A3682-3283-4350-B37F-DCABDCB15F6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2476838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5"/>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a16="http://schemas.microsoft.com/office/drawing/2014/main" id="{6B1A279A-6DFF-44E2-AFD5-C14BD71050E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3501140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accent6"/>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a16="http://schemas.microsoft.com/office/drawing/2014/main" id="{DC9C0052-7A7B-40FB-AF90-CA9C4B79D2E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4094464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Graphic heavy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4D93672-2A04-4EF3-916F-2C920729FB07}"/>
              </a:ext>
            </a:extLst>
          </p:cNvPr>
          <p:cNvSpPr/>
          <p:nvPr userDrawn="1"/>
        </p:nvSpPr>
        <p:spPr bwMode="auto">
          <a:xfrm>
            <a:off x="0" y="0"/>
            <a:ext cx="12192000" cy="6858000"/>
          </a:xfrm>
          <a:prstGeom prst="rect">
            <a:avLst/>
          </a:prstGeom>
          <a:solidFill>
            <a:schemeClr val="tx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4" name="Title_SM"/>
          <p:cNvSpPr>
            <a:spLocks noGrp="1" noChangeArrowheads="1"/>
          </p:cNvSpPr>
          <p:nvPr>
            <p:ph type="title" hasCustomPrompt="1"/>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solidFill>
                  <a:schemeClr val="bg1"/>
                </a:solidFill>
              </a:defRPr>
            </a:lvl1pPr>
          </a:lstStyle>
          <a:p>
            <a:pPr lvl="0"/>
            <a:r>
              <a:rPr lang="en-US" dirty="0"/>
              <a:t>Slide title, Ericsson Hilda Light 40pt, Ericsson Black, max 2-lines</a:t>
            </a:r>
          </a:p>
        </p:txBody>
      </p:sp>
      <p:pic>
        <p:nvPicPr>
          <p:cNvPr id="6" name="Graphic 5">
            <a:extLst>
              <a:ext uri="{FF2B5EF4-FFF2-40B4-BE49-F238E27FC236}">
                <a16:creationId xmlns:a16="http://schemas.microsoft.com/office/drawing/2014/main" id="{7D510456-FEBC-46FA-B25A-B809F2C18A6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3745137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1 column">
    <p:spTree>
      <p:nvGrpSpPr>
        <p:cNvPr id="1" name=""/>
        <p:cNvGrpSpPr/>
        <p:nvPr/>
      </p:nvGrpSpPr>
      <p:grpSpPr>
        <a:xfrm>
          <a:off x="0" y="0"/>
          <a:ext cx="0" cy="0"/>
          <a:chOff x="0" y="0"/>
          <a:chExt cx="0" cy="0"/>
        </a:xfrm>
      </p:grpSpPr>
      <p:sp>
        <p:nvSpPr>
          <p:cNvPr id="5" name="Title_SM"/>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
        <p:nvSpPr>
          <p:cNvPr id="3" name="Content Placeholder 2">
            <a:extLst>
              <a:ext uri="{FF2B5EF4-FFF2-40B4-BE49-F238E27FC236}">
                <a16:creationId xmlns:a16="http://schemas.microsoft.com/office/drawing/2014/main" id="{810CFEFC-6AC8-4817-A0D3-6029D48BD293}"/>
              </a:ext>
            </a:extLst>
          </p:cNvPr>
          <p:cNvSpPr>
            <a:spLocks noGrp="1"/>
          </p:cNvSpPr>
          <p:nvPr>
            <p:ph sz="quarter" idx="10" hasCustomPrompt="1"/>
          </p:nvPr>
        </p:nvSpPr>
        <p:spPr>
          <a:xfrm>
            <a:off x="479425" y="1844675"/>
            <a:ext cx="11233150" cy="4392612"/>
          </a:xfr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331677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1 smaller column">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784F54AF-EED6-486A-9ACA-42061F4AAE9A}"/>
              </a:ext>
            </a:extLst>
          </p:cNvPr>
          <p:cNvSpPr>
            <a:spLocks noGrp="1"/>
          </p:cNvSpPr>
          <p:nvPr>
            <p:ph sz="quarter" idx="11" hasCustomPrompt="1"/>
          </p:nvPr>
        </p:nvSpPr>
        <p:spPr>
          <a:xfrm>
            <a:off x="479425" y="1844675"/>
            <a:ext cx="8353426" cy="4392612"/>
          </a:xfr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6" name="Title_SM">
            <a:extLst>
              <a:ext uri="{FF2B5EF4-FFF2-40B4-BE49-F238E27FC236}">
                <a16:creationId xmlns:a16="http://schemas.microsoft.com/office/drawing/2014/main" id="{3F4EF873-DC0F-4698-BEC2-502DB043AA5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36079995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479425" y="1844675"/>
            <a:ext cx="5472113"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5" name="Title_SM">
            <a:extLst>
              <a:ext uri="{FF2B5EF4-FFF2-40B4-BE49-F238E27FC236}">
                <a16:creationId xmlns:a16="http://schemas.microsoft.com/office/drawing/2014/main" id="{AC5B9436-E3EB-4A3D-BE6B-EFFF8123DE9D}"/>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41146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mall title, righ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479425" y="1844675"/>
            <a:ext cx="5472113"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p:cNvSpPr>
            <a:spLocks noGrp="1" noChangeArrowheads="1"/>
          </p:cNvSpPr>
          <p:nvPr>
            <p:ph type="title" hasCustomPrompt="1"/>
          </p:nvPr>
        </p:nvSpPr>
        <p:spPr bwMode="auto">
          <a:xfrm>
            <a:off x="479425" y="476250"/>
            <a:ext cx="5472113"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 Hilda Light 40pt, </a:t>
            </a:r>
            <a:r>
              <a:rPr lang="en-US" dirty="0" err="1"/>
              <a:t>Eri</a:t>
            </a:r>
            <a:r>
              <a:rPr lang="en-US" dirty="0"/>
              <a:t>. Black, max 2-lines</a:t>
            </a:r>
          </a:p>
        </p:txBody>
      </p:sp>
      <p:sp>
        <p:nvSpPr>
          <p:cNvPr id="3" name="Picture Placeholder 2">
            <a:extLst>
              <a:ext uri="{FF2B5EF4-FFF2-40B4-BE49-F238E27FC236}">
                <a16:creationId xmlns:a16="http://schemas.microsoft.com/office/drawing/2014/main" id="{2F5F844D-0CF3-4814-B0DE-3D27A83936FD}"/>
              </a:ext>
            </a:extLst>
          </p:cNvPr>
          <p:cNvSpPr>
            <a:spLocks noGrp="1"/>
          </p:cNvSpPr>
          <p:nvPr>
            <p:ph type="pic" sz="quarter" idx="11" hasCustomPrompt="1"/>
          </p:nvPr>
        </p:nvSpPr>
        <p:spPr>
          <a:xfrm>
            <a:off x="6096000" y="0"/>
            <a:ext cx="6096000" cy="6858000"/>
          </a:xfrm>
          <a:prstGeom prst="rect">
            <a:avLst/>
          </a:prstGeom>
        </p:spPr>
        <p:txBody>
          <a:bodyPr anchor="ctr"/>
          <a:lstStyle>
            <a:lvl1pPr marL="0" indent="0">
              <a:buNone/>
              <a:defRPr/>
            </a:lvl1pPr>
          </a:lstStyle>
          <a:p>
            <a:r>
              <a:rPr lang="en-US" dirty="0"/>
              <a:t>     Click icon to add picture</a:t>
            </a:r>
          </a:p>
        </p:txBody>
      </p:sp>
    </p:spTree>
    <p:extLst>
      <p:ext uri="{BB962C8B-B14F-4D97-AF65-F5344CB8AC3E}">
        <p14:creationId xmlns:p14="http://schemas.microsoft.com/office/powerpoint/2010/main" val="5843472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240463" y="1844675"/>
            <a:ext cx="5472112"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5" name="Title_SM">
            <a:extLst>
              <a:ext uri="{FF2B5EF4-FFF2-40B4-BE49-F238E27FC236}">
                <a16:creationId xmlns:a16="http://schemas.microsoft.com/office/drawing/2014/main" id="{4ACB62A1-CC4A-4B59-B1D8-ED86B77D9A3A}"/>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25223735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mall title, left Image">
    <p:spTree>
      <p:nvGrpSpPr>
        <p:cNvPr id="1" name=""/>
        <p:cNvGrpSpPr/>
        <p:nvPr/>
      </p:nvGrpSpPr>
      <p:grpSpPr>
        <a:xfrm>
          <a:off x="0" y="0"/>
          <a:ext cx="0" cy="0"/>
          <a:chOff x="0" y="0"/>
          <a:chExt cx="0" cy="0"/>
        </a:xfrm>
      </p:grpSpPr>
      <p:sp>
        <p:nvSpPr>
          <p:cNvPr id="4" name="Content Placeholder 1"/>
          <p:cNvSpPr>
            <a:spLocks noGrp="1"/>
          </p:cNvSpPr>
          <p:nvPr>
            <p:ph sz="quarter" idx="10" hasCustomPrompt="1"/>
          </p:nvPr>
        </p:nvSpPr>
        <p:spPr>
          <a:xfrm>
            <a:off x="6240463" y="1844675"/>
            <a:ext cx="5472112"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p:cNvSpPr>
            <a:spLocks noGrp="1" noChangeArrowheads="1"/>
          </p:cNvSpPr>
          <p:nvPr>
            <p:ph type="title" hasCustomPrompt="1"/>
          </p:nvPr>
        </p:nvSpPr>
        <p:spPr bwMode="auto">
          <a:xfrm>
            <a:off x="6240463" y="476250"/>
            <a:ext cx="4924362"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max 2-lines</a:t>
            </a:r>
          </a:p>
        </p:txBody>
      </p:sp>
      <p:sp>
        <p:nvSpPr>
          <p:cNvPr id="3" name="Picture Placeholder 2">
            <a:extLst>
              <a:ext uri="{FF2B5EF4-FFF2-40B4-BE49-F238E27FC236}">
                <a16:creationId xmlns:a16="http://schemas.microsoft.com/office/drawing/2014/main" id="{B0349585-9F54-46CC-8CEC-052CD1853EC5}"/>
              </a:ext>
            </a:extLst>
          </p:cNvPr>
          <p:cNvSpPr>
            <a:spLocks noGrp="1"/>
          </p:cNvSpPr>
          <p:nvPr>
            <p:ph type="pic" sz="quarter" idx="11" hasCustomPrompt="1"/>
          </p:nvPr>
        </p:nvSpPr>
        <p:spPr>
          <a:xfrm>
            <a:off x="0" y="0"/>
            <a:ext cx="6096000" cy="6858000"/>
          </a:xfrm>
          <a:prstGeom prst="rect">
            <a:avLst/>
          </a:prstGeom>
        </p:spPr>
        <p:txBody>
          <a:bodyPr anchor="ctr"/>
          <a:lstStyle>
            <a:lvl1pPr marL="0" indent="0">
              <a:buNone/>
              <a:defRPr/>
            </a:lvl1pPr>
          </a:lstStyle>
          <a:p>
            <a:r>
              <a:rPr lang="en-US" dirty="0"/>
              <a:t>      Click icon to add picture</a:t>
            </a:r>
          </a:p>
        </p:txBody>
      </p:sp>
    </p:spTree>
    <p:extLst>
      <p:ext uri="{BB962C8B-B14F-4D97-AF65-F5344CB8AC3E}">
        <p14:creationId xmlns:p14="http://schemas.microsoft.com/office/powerpoint/2010/main" val="2731981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Page w. Dark Photo">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FAD780AD-21B6-4312-96C4-9E36B1648871}"/>
              </a:ext>
            </a:extLst>
          </p:cNvPr>
          <p:cNvSpPr>
            <a:spLocks noGrp="1"/>
          </p:cNvSpPr>
          <p:nvPr>
            <p:ph type="pic" sz="quarter" idx="13" hasCustomPrompt="1"/>
          </p:nvPr>
        </p:nvSpPr>
        <p:spPr>
          <a:xfrm>
            <a:off x="1" y="0"/>
            <a:ext cx="12192000" cy="6858000"/>
          </a:xfrm>
          <a:prstGeom prst="rect">
            <a:avLst/>
          </a:prstGeom>
          <a:solidFill>
            <a:schemeClr val="tx1"/>
          </a:solidFill>
        </p:spPr>
        <p:txBody>
          <a:bodyPr anchor="ctr"/>
          <a:lstStyle>
            <a:lvl1pPr marL="0" indent="0" algn="ctr">
              <a:buNone/>
              <a:defRPr>
                <a:solidFill>
                  <a:schemeClr val="bg1"/>
                </a:solidFill>
              </a:defRPr>
            </a:lvl1pPr>
          </a:lstStyle>
          <a:p>
            <a:r>
              <a:rPr lang="en-US" dirty="0"/>
              <a:t>                                                                         Click icon to add a dark  image</a:t>
            </a:r>
          </a:p>
        </p:txBody>
      </p:sp>
      <p:sp>
        <p:nvSpPr>
          <p:cNvPr id="22531" name="Title_TM"/>
          <p:cNvSpPr>
            <a:spLocks noGrp="1" noChangeArrowheads="1"/>
          </p:cNvSpPr>
          <p:nvPr>
            <p:ph type="ctrTitle" hasCustomPrompt="1"/>
          </p:nvPr>
        </p:nvSpPr>
        <p:spPr>
          <a:xfrm>
            <a:off x="479425" y="476250"/>
            <a:ext cx="8353426" cy="2330958"/>
          </a:xfrm>
        </p:spPr>
        <p:txBody>
          <a:bodyPr/>
          <a:lstStyle>
            <a:lvl1pPr>
              <a:lnSpc>
                <a:spcPct val="85000"/>
              </a:lnSpc>
              <a:defRPr sz="6000" b="0" kern="1400" spc="-160" baseline="0">
                <a:solidFill>
                  <a:schemeClr val="bg1"/>
                </a:solidFill>
                <a:latin typeface="+mj-lt"/>
              </a:defRPr>
            </a:lvl1pPr>
          </a:lstStyle>
          <a:p>
            <a:r>
              <a:rPr lang="en-US" dirty="0"/>
              <a:t>Presentation title,</a:t>
            </a:r>
            <a:br>
              <a:rPr lang="en-US" dirty="0"/>
            </a:br>
            <a:r>
              <a:rPr lang="en-US" dirty="0"/>
              <a:t>Ericsson Hilda Light 60pt,</a:t>
            </a:r>
            <a:br>
              <a:rPr lang="en-US" dirty="0"/>
            </a:br>
            <a:r>
              <a:rPr lang="en-US" dirty="0"/>
              <a:t>Ericsson White,</a:t>
            </a:r>
            <a:br>
              <a:rPr lang="en-US" dirty="0"/>
            </a:br>
            <a:r>
              <a:rPr lang="en-US" dirty="0"/>
              <a:t>max 4-lines</a:t>
            </a:r>
          </a:p>
        </p:txBody>
      </p:sp>
      <p:sp>
        <p:nvSpPr>
          <p:cNvPr id="22530" name="SubTitle_TM"/>
          <p:cNvSpPr>
            <a:spLocks noGrp="1" noChangeArrowheads="1"/>
          </p:cNvSpPr>
          <p:nvPr>
            <p:ph type="subTitle" idx="1" hasCustomPrompt="1"/>
          </p:nvPr>
        </p:nvSpPr>
        <p:spPr>
          <a:xfrm>
            <a:off x="479425" y="4149725"/>
            <a:ext cx="5472114" cy="2087563"/>
          </a:xfrm>
          <a:prstGeom prst="rect">
            <a:avLst/>
          </a:prstGeom>
        </p:spPr>
        <p:txBody>
          <a:bodyPr lIns="72000" anchor="t"/>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Presentation description/subtitle</a:t>
            </a:r>
            <a:br>
              <a:rPr lang="en-US" dirty="0"/>
            </a:br>
            <a:r>
              <a:rPr lang="en-US" dirty="0"/>
              <a:t>Ericsson Hilda 20pt</a:t>
            </a:r>
          </a:p>
        </p:txBody>
      </p:sp>
      <p:pic>
        <p:nvPicPr>
          <p:cNvPr id="10" name="Graphic 9">
            <a:extLst>
              <a:ext uri="{FF2B5EF4-FFF2-40B4-BE49-F238E27FC236}">
                <a16:creationId xmlns:a16="http://schemas.microsoft.com/office/drawing/2014/main" id="{E29FEEAB-1C1F-4153-BC50-6FCDEAC19C8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
        <p:nvSpPr>
          <p:cNvPr id="9" name="Content Placeholder 2">
            <a:extLst>
              <a:ext uri="{FF2B5EF4-FFF2-40B4-BE49-F238E27FC236}">
                <a16:creationId xmlns:a16="http://schemas.microsoft.com/office/drawing/2014/main" id="{07AC4DB9-933C-4680-A281-C11929BCC2F5}"/>
              </a:ext>
            </a:extLst>
          </p:cNvPr>
          <p:cNvSpPr>
            <a:spLocks noGrp="1"/>
          </p:cNvSpPr>
          <p:nvPr>
            <p:ph sz="quarter" idx="10" hasCustomPrompt="1"/>
          </p:nvPr>
        </p:nvSpPr>
        <p:spPr>
          <a:xfrm>
            <a:off x="6240463" y="6237288"/>
            <a:ext cx="1910479" cy="287336"/>
          </a:xfrm>
          <a:prstGeom prst="rect">
            <a:avLst/>
          </a:prstGeom>
        </p:spPr>
        <p:txBody>
          <a:bodyPr wrap="none" anchor="b"/>
          <a:lstStyle>
            <a:lvl1pPr marL="0" indent="0" algn="r">
              <a:buNone/>
              <a:defRPr sz="1200">
                <a:solidFill>
                  <a:schemeClr val="bg1"/>
                </a:solidFill>
                <a:latin typeface="+mn-lt"/>
              </a:defRPr>
            </a:lvl1pPr>
          </a:lstStyle>
          <a:p>
            <a:r>
              <a:rPr lang="en-US" dirty="0"/>
              <a:t>Speaker name</a:t>
            </a:r>
          </a:p>
        </p:txBody>
      </p:sp>
      <p:sp>
        <p:nvSpPr>
          <p:cNvPr id="11" name="Content Placeholder 11">
            <a:extLst>
              <a:ext uri="{FF2B5EF4-FFF2-40B4-BE49-F238E27FC236}">
                <a16:creationId xmlns:a16="http://schemas.microsoft.com/office/drawing/2014/main" id="{7B568BB6-C8A4-4545-B025-7D97CC4692BC}"/>
              </a:ext>
            </a:extLst>
          </p:cNvPr>
          <p:cNvSpPr>
            <a:spLocks noGrp="1"/>
          </p:cNvSpPr>
          <p:nvPr>
            <p:ph sz="quarter" idx="11" hasCustomPrompt="1"/>
          </p:nvPr>
        </p:nvSpPr>
        <p:spPr>
          <a:xfrm>
            <a:off x="8229600" y="6237287"/>
            <a:ext cx="2515041" cy="287337"/>
          </a:xfrm>
          <a:prstGeom prst="rect">
            <a:avLst/>
          </a:prstGeom>
          <a:noFill/>
          <a:ln w="9525">
            <a:noFill/>
            <a:miter lim="800000"/>
            <a:headEnd/>
            <a:tailEnd/>
          </a:ln>
        </p:spPr>
        <p:txBody>
          <a:bodyPr tIns="0" rIns="0" anchor="b"/>
          <a:lstStyle>
            <a:lvl1pPr marL="0" indent="0" algn="ctr">
              <a:buNone/>
              <a:defRPr lang="en-US" sz="1200" dirty="0">
                <a:solidFill>
                  <a:schemeClr val="bg1"/>
                </a:solidFill>
                <a:latin typeface="+mn-lt"/>
              </a:defRPr>
            </a:lvl1pPr>
          </a:lstStyle>
          <a:p>
            <a:r>
              <a:rPr lang="en-US" dirty="0"/>
              <a:t>Organization</a:t>
            </a:r>
          </a:p>
        </p:txBody>
      </p:sp>
      <p:sp>
        <p:nvSpPr>
          <p:cNvPr id="13" name="Content Placeholder 11">
            <a:extLst>
              <a:ext uri="{FF2B5EF4-FFF2-40B4-BE49-F238E27FC236}">
                <a16:creationId xmlns:a16="http://schemas.microsoft.com/office/drawing/2014/main" id="{D51585B7-9911-4BC2-ACC7-3D991408BDDF}"/>
              </a:ext>
            </a:extLst>
          </p:cNvPr>
          <p:cNvSpPr>
            <a:spLocks noGrp="1"/>
          </p:cNvSpPr>
          <p:nvPr>
            <p:ph sz="quarter" idx="12" hasCustomPrompt="1"/>
          </p:nvPr>
        </p:nvSpPr>
        <p:spPr>
          <a:xfrm>
            <a:off x="10811951" y="6237287"/>
            <a:ext cx="897503" cy="287337"/>
          </a:xfrm>
          <a:prstGeom prst="rect">
            <a:avLst/>
          </a:prstGeom>
          <a:noFill/>
          <a:ln w="9525">
            <a:noFill/>
            <a:miter lim="800000"/>
            <a:headEnd/>
            <a:tailEnd/>
          </a:ln>
        </p:spPr>
        <p:txBody>
          <a:bodyPr wrap="none" tIns="0" rIns="0" anchor="b"/>
          <a:lstStyle>
            <a:lvl1pPr marL="0" indent="0" algn="ctr">
              <a:buNone/>
              <a:defRPr lang="en-US" sz="1200" dirty="0">
                <a:solidFill>
                  <a:schemeClr val="bg1"/>
                </a:solidFill>
                <a:latin typeface="+mn-lt"/>
              </a:defRPr>
            </a:lvl1pPr>
          </a:lstStyle>
          <a:p>
            <a:pPr lvl="0"/>
            <a:r>
              <a:rPr lang="en-US" dirty="0"/>
              <a:t>YYYY-MM-DD</a:t>
            </a:r>
          </a:p>
        </p:txBody>
      </p:sp>
    </p:spTree>
    <p:extLst>
      <p:ext uri="{BB962C8B-B14F-4D97-AF65-F5344CB8AC3E}">
        <p14:creationId xmlns:p14="http://schemas.microsoft.com/office/powerpoint/2010/main" val="787326472"/>
      </p:ext>
    </p:extLst>
  </p:cSld>
  <p:clrMapOvr>
    <a:masterClrMapping/>
  </p:clrMapOvr>
  <p:hf sldNum="0" hdr="0" ftr="0"/>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Content Placeholder 3"/>
          <p:cNvSpPr>
            <a:spLocks noGrp="1"/>
          </p:cNvSpPr>
          <p:nvPr>
            <p:ph sz="quarter" idx="3" hasCustomPrompt="1"/>
          </p:nvPr>
        </p:nvSpPr>
        <p:spPr>
          <a:xfrm>
            <a:off x="6240463" y="1844674"/>
            <a:ext cx="5472112"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3" name="Content Placeholder 1"/>
          <p:cNvSpPr>
            <a:spLocks noGrp="1"/>
          </p:cNvSpPr>
          <p:nvPr>
            <p:ph sz="half" idx="1" hasCustomPrompt="1"/>
          </p:nvPr>
        </p:nvSpPr>
        <p:spPr>
          <a:xfrm>
            <a:off x="479425" y="1844675"/>
            <a:ext cx="5472113" cy="4392612"/>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a:extLst>
              <a:ext uri="{FF2B5EF4-FFF2-40B4-BE49-F238E27FC236}">
                <a16:creationId xmlns:a16="http://schemas.microsoft.com/office/drawing/2014/main" id="{891BF4C4-9DF9-4D9F-A738-37FBCD45AA68}"/>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6758838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2 narrow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9120188" y="1844674"/>
            <a:ext cx="2592387"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6" name="Content Placeholder 2"/>
          <p:cNvSpPr>
            <a:spLocks noGrp="1"/>
          </p:cNvSpPr>
          <p:nvPr>
            <p:ph sz="quarter" idx="11" hasCustomPrompt="1"/>
          </p:nvPr>
        </p:nvSpPr>
        <p:spPr>
          <a:xfrm>
            <a:off x="6240463" y="1844674"/>
            <a:ext cx="2592388"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7" name="Title_SM">
            <a:extLst>
              <a:ext uri="{FF2B5EF4-FFF2-40B4-BE49-F238E27FC236}">
                <a16:creationId xmlns:a16="http://schemas.microsoft.com/office/drawing/2014/main" id="{B1CFD82C-8968-4B87-A964-6288AF293D77}"/>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92221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right image with two contents">
    <p:spTree>
      <p:nvGrpSpPr>
        <p:cNvPr id="1" name=""/>
        <p:cNvGrpSpPr/>
        <p:nvPr/>
      </p:nvGrpSpPr>
      <p:grpSpPr>
        <a:xfrm>
          <a:off x="0" y="0"/>
          <a:ext cx="0" cy="0"/>
          <a:chOff x="0" y="0"/>
          <a:chExt cx="0" cy="0"/>
        </a:xfrm>
      </p:grpSpPr>
      <p:sp>
        <p:nvSpPr>
          <p:cNvPr id="5" name="Content Placeholder 2"/>
          <p:cNvSpPr>
            <a:spLocks noGrp="1"/>
          </p:cNvSpPr>
          <p:nvPr>
            <p:ph sz="quarter" idx="10" hasCustomPrompt="1"/>
          </p:nvPr>
        </p:nvSpPr>
        <p:spPr>
          <a:xfrm>
            <a:off x="479424" y="1844675"/>
            <a:ext cx="5472113" cy="2089150"/>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3" name="Content Placeholder 1"/>
          <p:cNvSpPr>
            <a:spLocks noGrp="1"/>
          </p:cNvSpPr>
          <p:nvPr>
            <p:ph idx="1" hasCustomPrompt="1"/>
          </p:nvPr>
        </p:nvSpPr>
        <p:spPr>
          <a:xfrm>
            <a:off x="479425" y="4149724"/>
            <a:ext cx="5472113"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a:extLst>
              <a:ext uri="{FF2B5EF4-FFF2-40B4-BE49-F238E27FC236}">
                <a16:creationId xmlns:a16="http://schemas.microsoft.com/office/drawing/2014/main" id="{A05AB2F5-3C8F-45BD-81CB-45EC98D4284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631202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left image with two contents">
    <p:spTree>
      <p:nvGrpSpPr>
        <p:cNvPr id="1" name=""/>
        <p:cNvGrpSpPr/>
        <p:nvPr/>
      </p:nvGrpSpPr>
      <p:grpSpPr>
        <a:xfrm>
          <a:off x="0" y="0"/>
          <a:ext cx="0" cy="0"/>
          <a:chOff x="0" y="0"/>
          <a:chExt cx="0" cy="0"/>
        </a:xfrm>
      </p:grpSpPr>
      <p:sp>
        <p:nvSpPr>
          <p:cNvPr id="5" name="Content Placeholder 2"/>
          <p:cNvSpPr>
            <a:spLocks noGrp="1"/>
          </p:cNvSpPr>
          <p:nvPr>
            <p:ph sz="quarter" idx="10" hasCustomPrompt="1"/>
          </p:nvPr>
        </p:nvSpPr>
        <p:spPr>
          <a:xfrm>
            <a:off x="6240463" y="1844674"/>
            <a:ext cx="5472112"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3" name="Content Placeholder 1"/>
          <p:cNvSpPr>
            <a:spLocks noGrp="1"/>
          </p:cNvSpPr>
          <p:nvPr>
            <p:ph idx="1" hasCustomPrompt="1"/>
          </p:nvPr>
        </p:nvSpPr>
        <p:spPr>
          <a:xfrm>
            <a:off x="6240463" y="4149724"/>
            <a:ext cx="5472112"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a:extLst>
              <a:ext uri="{FF2B5EF4-FFF2-40B4-BE49-F238E27FC236}">
                <a16:creationId xmlns:a16="http://schemas.microsoft.com/office/drawing/2014/main" id="{524C71C0-9908-4C8C-97CC-AA201198D25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850641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two horizontal contents">
    <p:spTree>
      <p:nvGrpSpPr>
        <p:cNvPr id="1" name=""/>
        <p:cNvGrpSpPr/>
        <p:nvPr/>
      </p:nvGrpSpPr>
      <p:grpSpPr>
        <a:xfrm>
          <a:off x="0" y="0"/>
          <a:ext cx="0" cy="0"/>
          <a:chOff x="0" y="0"/>
          <a:chExt cx="0" cy="0"/>
        </a:xfrm>
      </p:grpSpPr>
      <p:sp>
        <p:nvSpPr>
          <p:cNvPr id="7" name="Content Placeholder 2"/>
          <p:cNvSpPr>
            <a:spLocks noGrp="1"/>
          </p:cNvSpPr>
          <p:nvPr>
            <p:ph sz="quarter" idx="11" hasCustomPrompt="1"/>
          </p:nvPr>
        </p:nvSpPr>
        <p:spPr>
          <a:xfrm>
            <a:off x="3359150" y="4149724"/>
            <a:ext cx="8353425"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5" name="Content Placeholder 1"/>
          <p:cNvSpPr>
            <a:spLocks noGrp="1"/>
          </p:cNvSpPr>
          <p:nvPr>
            <p:ph sz="quarter" idx="10" hasCustomPrompt="1"/>
          </p:nvPr>
        </p:nvSpPr>
        <p:spPr>
          <a:xfrm>
            <a:off x="3359150" y="1844675"/>
            <a:ext cx="8353425" cy="2089150"/>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a:extLst>
              <a:ext uri="{FF2B5EF4-FFF2-40B4-BE49-F238E27FC236}">
                <a16:creationId xmlns:a16="http://schemas.microsoft.com/office/drawing/2014/main" id="{0114795F-6AFF-421E-BA39-763FAD29FC16}"/>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3977286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Image over two content parts">
    <p:spTree>
      <p:nvGrpSpPr>
        <p:cNvPr id="1" name=""/>
        <p:cNvGrpSpPr/>
        <p:nvPr/>
      </p:nvGrpSpPr>
      <p:grpSpPr>
        <a:xfrm>
          <a:off x="0" y="0"/>
          <a:ext cx="0" cy="0"/>
          <a:chOff x="0" y="0"/>
          <a:chExt cx="0" cy="0"/>
        </a:xfrm>
      </p:grpSpPr>
      <p:sp>
        <p:nvSpPr>
          <p:cNvPr id="7" name="Content Placeholder 3"/>
          <p:cNvSpPr>
            <a:spLocks noGrp="1"/>
          </p:cNvSpPr>
          <p:nvPr>
            <p:ph sz="quarter" idx="11" hasCustomPrompt="1"/>
          </p:nvPr>
        </p:nvSpPr>
        <p:spPr>
          <a:xfrm>
            <a:off x="6240463" y="4149724"/>
            <a:ext cx="5472112"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8" name="Content Placeholder 2"/>
          <p:cNvSpPr>
            <a:spLocks noGrp="1"/>
          </p:cNvSpPr>
          <p:nvPr>
            <p:ph sz="quarter" idx="12" hasCustomPrompt="1"/>
          </p:nvPr>
        </p:nvSpPr>
        <p:spPr>
          <a:xfrm>
            <a:off x="479425" y="4149724"/>
            <a:ext cx="5472113" cy="2087563"/>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6" name="Title_SM">
            <a:extLst>
              <a:ext uri="{FF2B5EF4-FFF2-40B4-BE49-F238E27FC236}">
                <a16:creationId xmlns:a16="http://schemas.microsoft.com/office/drawing/2014/main" id="{A14F6E09-C956-49B3-8E41-DBD053DF768C}"/>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7625462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3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8184575" y="1844675"/>
            <a:ext cx="3528000"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6" name="Content Placeholder 2"/>
          <p:cNvSpPr>
            <a:spLocks noGrp="1"/>
          </p:cNvSpPr>
          <p:nvPr>
            <p:ph sz="quarter" idx="11" hasCustomPrompt="1"/>
          </p:nvPr>
        </p:nvSpPr>
        <p:spPr>
          <a:xfrm>
            <a:off x="4332000" y="1844673"/>
            <a:ext cx="3528000"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7" name="Content Placeholder 1">
            <a:extLst>
              <a:ext uri="{FF2B5EF4-FFF2-40B4-BE49-F238E27FC236}">
                <a16:creationId xmlns:a16="http://schemas.microsoft.com/office/drawing/2014/main" id="{8E3794F8-471D-4987-945F-3C29BB03AB49}"/>
              </a:ext>
            </a:extLst>
          </p:cNvPr>
          <p:cNvSpPr>
            <a:spLocks noGrp="1"/>
          </p:cNvSpPr>
          <p:nvPr>
            <p:ph sz="quarter" idx="13" hasCustomPrompt="1"/>
          </p:nvPr>
        </p:nvSpPr>
        <p:spPr>
          <a:xfrm>
            <a:off x="479425" y="1844674"/>
            <a:ext cx="3528000"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10" name="Title_SM">
            <a:extLst>
              <a:ext uri="{FF2B5EF4-FFF2-40B4-BE49-F238E27FC236}">
                <a16:creationId xmlns:a16="http://schemas.microsoft.com/office/drawing/2014/main" id="{6B686A21-AA96-4B0A-B7CE-F4C6D5D31B32}"/>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35457253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3 narrow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9121776" y="1844674"/>
            <a:ext cx="2590799"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6" name="Content Placeholder 2"/>
          <p:cNvSpPr>
            <a:spLocks noGrp="1"/>
          </p:cNvSpPr>
          <p:nvPr>
            <p:ph sz="quarter" idx="11" hasCustomPrompt="1"/>
          </p:nvPr>
        </p:nvSpPr>
        <p:spPr>
          <a:xfrm>
            <a:off x="6240464" y="1844674"/>
            <a:ext cx="2592386"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4" name="Content Placeholder 1"/>
          <p:cNvSpPr>
            <a:spLocks noGrp="1"/>
          </p:cNvSpPr>
          <p:nvPr>
            <p:ph sz="quarter" idx="10" hasCustomPrompt="1"/>
          </p:nvPr>
        </p:nvSpPr>
        <p:spPr>
          <a:xfrm>
            <a:off x="3359149" y="1844674"/>
            <a:ext cx="2592389"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7" name="Title_SM">
            <a:extLst>
              <a:ext uri="{FF2B5EF4-FFF2-40B4-BE49-F238E27FC236}">
                <a16:creationId xmlns:a16="http://schemas.microsoft.com/office/drawing/2014/main" id="{7EEF5633-BC13-4AEA-AEF5-CE2675504D30}"/>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8960687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4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6240463" y="1844674"/>
            <a:ext cx="2592388" cy="4392614"/>
          </a:xfrm>
          <a:prstGeom prst="rect">
            <a:avLst/>
          </a:prstGeom>
        </p:spPr>
        <p:txBody>
          <a:bodyPr/>
          <a:lstStyle>
            <a:lvl1pPr>
              <a:defRPr/>
            </a:lvl1pPr>
            <a:lvl2pPr>
              <a:defRPr/>
            </a:lvl2pPr>
            <a:lvl3pPr>
              <a:defRPr/>
            </a:lvl3pPr>
            <a:lvl4pPr>
              <a:defRPr/>
            </a:lvl4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6" name="Content Placeholder 2"/>
          <p:cNvSpPr>
            <a:spLocks noGrp="1"/>
          </p:cNvSpPr>
          <p:nvPr>
            <p:ph sz="quarter" idx="11" hasCustomPrompt="1"/>
          </p:nvPr>
        </p:nvSpPr>
        <p:spPr>
          <a:xfrm>
            <a:off x="3359149" y="1844674"/>
            <a:ext cx="2592389" cy="4392613"/>
          </a:xfrm>
          <a:prstGeom prst="rect">
            <a:avLst/>
          </a:prstGeom>
        </p:spPr>
        <p:txBody>
          <a:bodyPr/>
          <a:lstStyle>
            <a:lvl1pPr>
              <a:defRPr/>
            </a:lvl1pPr>
            <a:lvl2pPr>
              <a:defRPr/>
            </a:lvl2pPr>
            <a:lvl3pPr>
              <a:defRPr/>
            </a:lvl3pPr>
            <a:lvl4pPr>
              <a:defRPr/>
            </a:lvl4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4" name="Content Placeholder 1"/>
          <p:cNvSpPr>
            <a:spLocks noGrp="1"/>
          </p:cNvSpPr>
          <p:nvPr>
            <p:ph sz="quarter" idx="10" hasCustomPrompt="1"/>
          </p:nvPr>
        </p:nvSpPr>
        <p:spPr>
          <a:xfrm>
            <a:off x="479425" y="1844674"/>
            <a:ext cx="2592388" cy="4392613"/>
          </a:xfrm>
          <a:prstGeom prst="rect">
            <a:avLst/>
          </a:prstGeom>
        </p:spPr>
        <p:txBody>
          <a:bodyPr/>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9" name="Content Placeholder 3"/>
          <p:cNvSpPr>
            <a:spLocks noGrp="1"/>
          </p:cNvSpPr>
          <p:nvPr>
            <p:ph sz="quarter" idx="13" hasCustomPrompt="1"/>
          </p:nvPr>
        </p:nvSpPr>
        <p:spPr>
          <a:xfrm>
            <a:off x="9120188" y="1844674"/>
            <a:ext cx="2592387" cy="4392613"/>
          </a:xfrm>
          <a:prstGeom prst="rect">
            <a:avLst/>
          </a:prstGeom>
        </p:spPr>
        <p:txBody>
          <a:bodyPr/>
          <a:lstStyle>
            <a:lvl1pPr>
              <a:defRPr/>
            </a:lvl1pPr>
            <a:lvl2pPr>
              <a:defRPr/>
            </a:lvl2pPr>
            <a:lvl3pPr>
              <a:defRPr/>
            </a:lvl3pPr>
            <a:lvl4pPr>
              <a:defRPr/>
            </a:lvl4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p:txBody>
      </p:sp>
      <p:sp>
        <p:nvSpPr>
          <p:cNvPr id="7" name="Title_SM">
            <a:extLst>
              <a:ext uri="{FF2B5EF4-FFF2-40B4-BE49-F238E27FC236}">
                <a16:creationId xmlns:a16="http://schemas.microsoft.com/office/drawing/2014/main" id="{F4D71A67-F349-4E68-B7B8-D53CE323A764}"/>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22758992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Preamble and 3 column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6240463" y="4149724"/>
            <a:ext cx="2592388" cy="2087563"/>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6" name="Content Placeholder 2"/>
          <p:cNvSpPr>
            <a:spLocks noGrp="1"/>
          </p:cNvSpPr>
          <p:nvPr>
            <p:ph sz="quarter" idx="11" hasCustomPrompt="1"/>
          </p:nvPr>
        </p:nvSpPr>
        <p:spPr>
          <a:xfrm>
            <a:off x="3359150" y="4149725"/>
            <a:ext cx="2592388" cy="2087562"/>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4" name="Content Placeholder 1"/>
          <p:cNvSpPr>
            <a:spLocks noGrp="1"/>
          </p:cNvSpPr>
          <p:nvPr>
            <p:ph sz="quarter" idx="10" hasCustomPrompt="1"/>
          </p:nvPr>
        </p:nvSpPr>
        <p:spPr>
          <a:xfrm>
            <a:off x="479425" y="1844675"/>
            <a:ext cx="2592388" cy="4392612"/>
          </a:xfrm>
          <a:prstGeom prst="rect">
            <a:avLst/>
          </a:prstGeom>
        </p:spPr>
        <p:txBody>
          <a:bodyPr/>
          <a:lstStyle>
            <a:lvl1pPr marL="0" indent="0">
              <a:buFont typeface="Ericsson Hilda Light" panose="020B0604020202020204" pitchFamily="34" charset="0"/>
              <a:buNone/>
              <a:defRPr sz="2500">
                <a:latin typeface="+mn-lt"/>
              </a:defRPr>
            </a:lvl1pPr>
            <a:lvl2pPr marL="0" indent="0">
              <a:buFont typeface="Ericsson Hilda Light" panose="020B0604020202020204" pitchFamily="34" charset="0"/>
              <a:buNone/>
              <a:defRPr sz="2500">
                <a:latin typeface="+mj-lt"/>
              </a:defRPr>
            </a:lvl2pPr>
            <a:lvl3pPr marL="342900" indent="0">
              <a:buFont typeface="Ericsson Hilda Light" panose="020B0604020202020204" pitchFamily="34" charset="0"/>
              <a:buNone/>
              <a:defRPr sz="2500">
                <a:latin typeface="+mj-lt"/>
              </a:defRPr>
            </a:lvl3pPr>
            <a:lvl4pPr marL="685800" indent="0">
              <a:buFont typeface="Ericsson Hilda Light" panose="020B0604020202020204" pitchFamily="34" charset="0"/>
              <a:buNone/>
              <a:defRPr sz="2500">
                <a:latin typeface="+mj-lt"/>
              </a:defRPr>
            </a:lvl4pPr>
            <a:lvl5pPr marL="1028700" indent="0">
              <a:buFont typeface="Ericsson Hilda Light" panose="020B0604020202020204" pitchFamily="34" charset="0"/>
              <a:buNone/>
              <a:defRPr sz="2500">
                <a:latin typeface="+mj-lt"/>
              </a:defRPr>
            </a:lvl5pPr>
          </a:lstStyle>
          <a:p>
            <a:pPr lvl="0"/>
            <a:r>
              <a:rPr kumimoji="0" lang="en-US" sz="2500" b="0" i="0" u="none" strike="noStrike" kern="1200" cap="none" spc="0" normalizeH="0" baseline="0" noProof="0" dirty="0">
                <a:ln>
                  <a:noFill/>
                </a:ln>
                <a:solidFill>
                  <a:srgbClr val="181818"/>
                </a:solidFill>
                <a:effectLst/>
                <a:uLnTx/>
                <a:uFillTx/>
                <a:ea typeface="+mn-ea"/>
                <a:cs typeface="Ericsson Hilda Light" panose="020B0604020202020204" pitchFamily="34" charset="0"/>
              </a:rPr>
              <a:t>Preamble text, </a:t>
            </a:r>
            <a:r>
              <a:rPr lang="en-US" dirty="0"/>
              <a:t>Ericsson </a:t>
            </a:r>
            <a:r>
              <a:rPr kumimoji="0" lang="en-US" sz="2500" b="0" i="0" u="none" strike="noStrike" kern="1200" cap="none" spc="0" normalizeH="0" baseline="0" noProof="0" dirty="0">
                <a:ln>
                  <a:noFill/>
                </a:ln>
                <a:solidFill>
                  <a:srgbClr val="181818"/>
                </a:solidFill>
                <a:effectLst/>
                <a:uLnTx/>
                <a:uFillTx/>
                <a:ea typeface="+mn-ea"/>
                <a:cs typeface="Ericsson Hilda Light" panose="020B0604020202020204" pitchFamily="34" charset="0"/>
              </a:rPr>
              <a:t>Hilda 25pt, Ericsson Black</a:t>
            </a:r>
            <a:endParaRPr lang="en-US" dirty="0"/>
          </a:p>
        </p:txBody>
      </p:sp>
      <p:sp>
        <p:nvSpPr>
          <p:cNvPr id="9" name="Content Placeholder 3"/>
          <p:cNvSpPr>
            <a:spLocks noGrp="1"/>
          </p:cNvSpPr>
          <p:nvPr>
            <p:ph sz="quarter" idx="13" hasCustomPrompt="1"/>
          </p:nvPr>
        </p:nvSpPr>
        <p:spPr>
          <a:xfrm>
            <a:off x="9120188" y="4149724"/>
            <a:ext cx="2592387" cy="2087563"/>
          </a:xfrm>
          <a:prstGeom prst="rect">
            <a:avLst/>
          </a:prstGeom>
        </p:spPr>
        <p:txBody>
          <a:bodyPr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7" name="Title_SM">
            <a:extLst>
              <a:ext uri="{FF2B5EF4-FFF2-40B4-BE49-F238E27FC236}">
                <a16:creationId xmlns:a16="http://schemas.microsoft.com/office/drawing/2014/main" id="{CD0BB64A-768A-4118-B3E5-52B98C693831}"/>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50909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note Cover Page">
    <p:spTree>
      <p:nvGrpSpPr>
        <p:cNvPr id="1" name=""/>
        <p:cNvGrpSpPr/>
        <p:nvPr/>
      </p:nvGrpSpPr>
      <p:grpSpPr>
        <a:xfrm>
          <a:off x="0" y="0"/>
          <a:ext cx="0" cy="0"/>
          <a:chOff x="0" y="0"/>
          <a:chExt cx="0" cy="0"/>
        </a:xfrm>
      </p:grpSpPr>
      <p:sp>
        <p:nvSpPr>
          <p:cNvPr id="9" name="Title_TM">
            <a:extLst>
              <a:ext uri="{FF2B5EF4-FFF2-40B4-BE49-F238E27FC236}">
                <a16:creationId xmlns:a16="http://schemas.microsoft.com/office/drawing/2014/main" id="{696C7C8F-5086-466A-8108-2FE0A8663D59}"/>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nchor="t"/>
          <a:lstStyle>
            <a:lvl1pPr>
              <a:defRPr lang="en-US" sz="6000" b="0" dirty="0">
                <a:solidFill>
                  <a:schemeClr val="tx1"/>
                </a:solidFill>
                <a:latin typeface="+mj-lt"/>
              </a:defRPr>
            </a:lvl1pPr>
          </a:lstStyle>
          <a:p>
            <a:pPr lvl="0"/>
            <a:r>
              <a:rPr lang="en-US" dirty="0"/>
              <a:t>Keynote cover page, </a:t>
            </a:r>
            <a:br>
              <a:rPr lang="en-US" dirty="0"/>
            </a:br>
            <a:r>
              <a:rPr lang="en-US" dirty="0"/>
              <a:t>Ericsson Hilda Light 60pt, </a:t>
            </a:r>
            <a:br>
              <a:rPr lang="en-US" dirty="0"/>
            </a:br>
            <a:r>
              <a:rPr lang="en-US" dirty="0"/>
              <a:t>Ericsson Black, </a:t>
            </a:r>
            <a:br>
              <a:rPr lang="en-US" dirty="0"/>
            </a:br>
            <a:r>
              <a:rPr lang="en-US" dirty="0"/>
              <a:t>max 4-lines</a:t>
            </a:r>
          </a:p>
        </p:txBody>
      </p:sp>
      <p:sp>
        <p:nvSpPr>
          <p:cNvPr id="10" name="SubTitle_TM">
            <a:extLst>
              <a:ext uri="{FF2B5EF4-FFF2-40B4-BE49-F238E27FC236}">
                <a16:creationId xmlns:a16="http://schemas.microsoft.com/office/drawing/2014/main" id="{ED5DEA0B-CF0D-4EE6-B6A8-90BAF3DE8AF1}"/>
              </a:ext>
            </a:extLst>
          </p:cNvPr>
          <p:cNvSpPr>
            <a:spLocks noGrp="1" noChangeArrowheads="1"/>
          </p:cNvSpPr>
          <p:nvPr>
            <p:ph type="subTitle" idx="1" hasCustomPrompt="1"/>
          </p:nvPr>
        </p:nvSpPr>
        <p:spPr>
          <a:xfrm>
            <a:off x="479425" y="4149726"/>
            <a:ext cx="5472112" cy="2087562"/>
          </a:xfrm>
          <a:prstGeom prst="rect">
            <a:avLst/>
          </a:prstGeom>
        </p:spPr>
        <p:txBody>
          <a:bodyPr rIns="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Speaker,</a:t>
            </a:r>
            <a:br>
              <a:rPr lang="en-US" dirty="0"/>
            </a:br>
            <a:r>
              <a:rPr lang="en-US" dirty="0"/>
              <a:t>Ericsson Black, Ericsson Hilda 20pt</a:t>
            </a:r>
          </a:p>
        </p:txBody>
      </p:sp>
    </p:spTree>
    <p:extLst>
      <p:ext uri="{BB962C8B-B14F-4D97-AF65-F5344CB8AC3E}">
        <p14:creationId xmlns:p14="http://schemas.microsoft.com/office/powerpoint/2010/main" val="1085322578"/>
      </p:ext>
    </p:extLst>
  </p:cSld>
  <p:clrMapOvr>
    <a:masterClrMapping/>
  </p:clrMapOvr>
  <p:hf sldNum="0" hdr="0" ftr="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4 columns with visuals">
    <p:spTree>
      <p:nvGrpSpPr>
        <p:cNvPr id="1" name=""/>
        <p:cNvGrpSpPr/>
        <p:nvPr/>
      </p:nvGrpSpPr>
      <p:grpSpPr>
        <a:xfrm>
          <a:off x="0" y="0"/>
          <a:ext cx="0" cy="0"/>
          <a:chOff x="0" y="0"/>
          <a:chExt cx="0" cy="0"/>
        </a:xfrm>
      </p:grpSpPr>
      <p:sp>
        <p:nvSpPr>
          <p:cNvPr id="8" name="Content Placeholder 3"/>
          <p:cNvSpPr>
            <a:spLocks noGrp="1"/>
          </p:cNvSpPr>
          <p:nvPr>
            <p:ph sz="quarter" idx="12" hasCustomPrompt="1"/>
          </p:nvPr>
        </p:nvSpPr>
        <p:spPr>
          <a:xfrm>
            <a:off x="6240463" y="4149724"/>
            <a:ext cx="2592388"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6" name="Content Placeholder 2"/>
          <p:cNvSpPr>
            <a:spLocks noGrp="1"/>
          </p:cNvSpPr>
          <p:nvPr>
            <p:ph sz="quarter" idx="11" hasCustomPrompt="1"/>
          </p:nvPr>
        </p:nvSpPr>
        <p:spPr>
          <a:xfrm>
            <a:off x="3359149" y="4149724"/>
            <a:ext cx="259238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4" name="Content Placeholder 1"/>
          <p:cNvSpPr>
            <a:spLocks noGrp="1"/>
          </p:cNvSpPr>
          <p:nvPr>
            <p:ph sz="quarter" idx="10" hasCustomPrompt="1"/>
          </p:nvPr>
        </p:nvSpPr>
        <p:spPr>
          <a:xfrm>
            <a:off x="479425" y="4149724"/>
            <a:ext cx="2592388"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9" name="Content Placeholder 3"/>
          <p:cNvSpPr>
            <a:spLocks noGrp="1"/>
          </p:cNvSpPr>
          <p:nvPr>
            <p:ph sz="quarter" idx="13" hasCustomPrompt="1"/>
          </p:nvPr>
        </p:nvSpPr>
        <p:spPr>
          <a:xfrm>
            <a:off x="9121776" y="4149724"/>
            <a:ext cx="259079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7" name="Title_SM">
            <a:extLst>
              <a:ext uri="{FF2B5EF4-FFF2-40B4-BE49-F238E27FC236}">
                <a16:creationId xmlns:a16="http://schemas.microsoft.com/office/drawing/2014/main" id="{F83268EB-5955-4A3F-8B85-E7C084E6FAF5}"/>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3100695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6" name="Content Placeholder 4"/>
          <p:cNvSpPr>
            <a:spLocks noGrp="1"/>
          </p:cNvSpPr>
          <p:nvPr>
            <p:ph sz="quarter" idx="4" hasCustomPrompt="1"/>
          </p:nvPr>
        </p:nvSpPr>
        <p:spPr>
          <a:xfrm>
            <a:off x="6240462" y="4149724"/>
            <a:ext cx="5472113" cy="2087564"/>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4" name="Content Placeholder 2"/>
          <p:cNvSpPr>
            <a:spLocks noGrp="1"/>
          </p:cNvSpPr>
          <p:nvPr>
            <p:ph sz="quarter" idx="2" hasCustomPrompt="1"/>
          </p:nvPr>
        </p:nvSpPr>
        <p:spPr>
          <a:xfrm>
            <a:off x="6240462" y="1844674"/>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3" name="Content Placeholder 1"/>
          <p:cNvSpPr>
            <a:spLocks noGrp="1"/>
          </p:cNvSpPr>
          <p:nvPr>
            <p:ph sz="quarter" idx="1" hasCustomPrompt="1"/>
          </p:nvPr>
        </p:nvSpPr>
        <p:spPr>
          <a:xfrm>
            <a:off x="479425" y="1844674"/>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7" name="Content Placeholder 1">
            <a:extLst>
              <a:ext uri="{FF2B5EF4-FFF2-40B4-BE49-F238E27FC236}">
                <a16:creationId xmlns:a16="http://schemas.microsoft.com/office/drawing/2014/main" id="{5BD2C41D-0700-4885-AB77-25AFFE4E1FDA}"/>
              </a:ext>
            </a:extLst>
          </p:cNvPr>
          <p:cNvSpPr>
            <a:spLocks noGrp="1"/>
          </p:cNvSpPr>
          <p:nvPr>
            <p:ph sz="quarter" idx="10" hasCustomPrompt="1"/>
          </p:nvPr>
        </p:nvSpPr>
        <p:spPr>
          <a:xfrm>
            <a:off x="479425" y="4149725"/>
            <a:ext cx="5472113" cy="2089151"/>
          </a:xfrm>
          <a:prstGeom prst="rect">
            <a:avLst/>
          </a:prstGeom>
        </p:spPr>
        <p:txBody>
          <a:bodyPr lIns="72000" tIns="36000"/>
          <a:lstStyle>
            <a:lvl1pPr>
              <a:defRPr/>
            </a:lvl1pPr>
            <a:lvl2pPr>
              <a:defRPr/>
            </a:lvl2pPr>
            <a:lvl3pPr>
              <a:defRPr/>
            </a:lvl3pPr>
            <a:lvl4pPr>
              <a:defRPr/>
            </a:lvl4pPr>
            <a:lvl5pPr>
              <a:defRPr/>
            </a:lvl5p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p:txBody>
      </p:sp>
      <p:sp>
        <p:nvSpPr>
          <p:cNvPr id="9" name="Title_SM">
            <a:extLst>
              <a:ext uri="{FF2B5EF4-FFF2-40B4-BE49-F238E27FC236}">
                <a16:creationId xmlns:a16="http://schemas.microsoft.com/office/drawing/2014/main" id="{2C948968-FB06-45CC-8259-6BDE4430EACB}"/>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25486120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8 Content">
    <p:spTree>
      <p:nvGrpSpPr>
        <p:cNvPr id="1" name=""/>
        <p:cNvGrpSpPr/>
        <p:nvPr/>
      </p:nvGrpSpPr>
      <p:grpSpPr>
        <a:xfrm>
          <a:off x="0" y="0"/>
          <a:ext cx="0" cy="0"/>
          <a:chOff x="0" y="0"/>
          <a:chExt cx="0" cy="0"/>
        </a:xfrm>
      </p:grpSpPr>
      <p:sp>
        <p:nvSpPr>
          <p:cNvPr id="6" name="Content Placeholder 4"/>
          <p:cNvSpPr>
            <a:spLocks noGrp="1"/>
          </p:cNvSpPr>
          <p:nvPr>
            <p:ph sz="quarter" idx="4" hasCustomPrompt="1"/>
          </p:nvPr>
        </p:nvSpPr>
        <p:spPr>
          <a:xfrm>
            <a:off x="6240463" y="4150995"/>
            <a:ext cx="2592387" cy="2086292"/>
          </a:xfrm>
          <a:prstGeom prst="rect">
            <a:avLst/>
          </a:prstGeom>
        </p:spPr>
        <p:txBody>
          <a:bodyPr lIns="72000" tIns="36000"/>
          <a:lstStyle>
            <a:lvl1pPr>
              <a:defRPr sz="2000"/>
            </a:lvl1pPr>
            <a:lvl2pPr>
              <a:defRPr sz="2000"/>
            </a:lvl2pPr>
            <a:lvl3pPr>
              <a:defRPr sz="2000"/>
            </a:lvl3pPr>
            <a:lvl4pPr>
              <a:defRPr sz="2000"/>
            </a:lvl4pPr>
            <a:lvl5pPr marL="1028700" indent="0">
              <a:buNone/>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5" name="Content Placeholder 3"/>
          <p:cNvSpPr>
            <a:spLocks noGrp="1"/>
          </p:cNvSpPr>
          <p:nvPr>
            <p:ph sz="quarter" idx="3" hasCustomPrompt="1"/>
          </p:nvPr>
        </p:nvSpPr>
        <p:spPr>
          <a:xfrm>
            <a:off x="479424" y="4149724"/>
            <a:ext cx="2592389"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4" name="Content Placeholder 2"/>
          <p:cNvSpPr>
            <a:spLocks noGrp="1"/>
          </p:cNvSpPr>
          <p:nvPr>
            <p:ph sz="quarter" idx="2" hasCustomPrompt="1"/>
          </p:nvPr>
        </p:nvSpPr>
        <p:spPr>
          <a:xfrm>
            <a:off x="6240463" y="1844675"/>
            <a:ext cx="2592387"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a:p>
            <a:pPr lvl="3"/>
            <a:endParaRPr lang="en-US" dirty="0"/>
          </a:p>
        </p:txBody>
      </p:sp>
      <p:sp>
        <p:nvSpPr>
          <p:cNvPr id="3" name="Content Placeholder 1"/>
          <p:cNvSpPr>
            <a:spLocks noGrp="1"/>
          </p:cNvSpPr>
          <p:nvPr>
            <p:ph sz="quarter" idx="1" hasCustomPrompt="1"/>
          </p:nvPr>
        </p:nvSpPr>
        <p:spPr>
          <a:xfrm>
            <a:off x="479424" y="1844675"/>
            <a:ext cx="2592389"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8" name="Content Placeholder 3"/>
          <p:cNvSpPr>
            <a:spLocks noGrp="1"/>
          </p:cNvSpPr>
          <p:nvPr>
            <p:ph sz="quarter" idx="10" hasCustomPrompt="1"/>
          </p:nvPr>
        </p:nvSpPr>
        <p:spPr>
          <a:xfrm>
            <a:off x="3359151" y="4149724"/>
            <a:ext cx="2592387" cy="2087563"/>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9" name="Content Placeholder 1"/>
          <p:cNvSpPr>
            <a:spLocks noGrp="1"/>
          </p:cNvSpPr>
          <p:nvPr>
            <p:ph sz="quarter" idx="11" hasCustomPrompt="1"/>
          </p:nvPr>
        </p:nvSpPr>
        <p:spPr>
          <a:xfrm>
            <a:off x="3359151" y="1844675"/>
            <a:ext cx="2592388" cy="2089150"/>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10" name="Content Placeholder 4"/>
          <p:cNvSpPr>
            <a:spLocks noGrp="1"/>
          </p:cNvSpPr>
          <p:nvPr>
            <p:ph sz="quarter" idx="12" hasCustomPrompt="1"/>
          </p:nvPr>
        </p:nvSpPr>
        <p:spPr>
          <a:xfrm>
            <a:off x="9120188" y="4149725"/>
            <a:ext cx="2592387" cy="2087562"/>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p:txBody>
      </p:sp>
      <p:sp>
        <p:nvSpPr>
          <p:cNvPr id="11" name="Content Placeholder 2"/>
          <p:cNvSpPr>
            <a:spLocks noGrp="1"/>
          </p:cNvSpPr>
          <p:nvPr>
            <p:ph sz="quarter" idx="13" hasCustomPrompt="1"/>
          </p:nvPr>
        </p:nvSpPr>
        <p:spPr>
          <a:xfrm>
            <a:off x="9120188" y="1844674"/>
            <a:ext cx="2592387" cy="2089151"/>
          </a:xfrm>
          <a:prstGeom prst="rect">
            <a:avLst/>
          </a:prstGeom>
        </p:spPr>
        <p:txBody>
          <a:bodyPr lIns="72000" tIns="36000"/>
          <a:lstStyle>
            <a:lvl1pPr>
              <a:defRPr sz="2000"/>
            </a:lvl1pPr>
            <a:lvl2pPr>
              <a:defRPr sz="2000"/>
            </a:lvl2pPr>
            <a:lvl3pPr>
              <a:defRPr sz="2000"/>
            </a:lvl3pPr>
            <a:lvl4pPr>
              <a:defRPr sz="2000"/>
            </a:lvl4pPr>
            <a:lvl5pPr>
              <a:defRPr sz="2000"/>
            </a:lvl5pPr>
          </a:lstStyle>
          <a:p>
            <a:pPr lvl="0"/>
            <a:r>
              <a:rPr lang="en-US" dirty="0"/>
              <a:t>For heading, use Ericsson Hilda in bold. For copy and bullets, use E. Hilda.</a:t>
            </a:r>
          </a:p>
          <a:p>
            <a:pPr lvl="0"/>
            <a:r>
              <a:rPr lang="en-US" dirty="0"/>
              <a:t>First level</a:t>
            </a:r>
          </a:p>
          <a:p>
            <a:pPr lvl="1"/>
            <a:r>
              <a:rPr lang="en-US" dirty="0"/>
              <a:t>Second level</a:t>
            </a:r>
          </a:p>
          <a:p>
            <a:pPr lvl="3"/>
            <a:endParaRPr lang="en-US" dirty="0"/>
          </a:p>
        </p:txBody>
      </p:sp>
      <p:sp>
        <p:nvSpPr>
          <p:cNvPr id="13" name="Title_SM">
            <a:extLst>
              <a:ext uri="{FF2B5EF4-FFF2-40B4-BE49-F238E27FC236}">
                <a16:creationId xmlns:a16="http://schemas.microsoft.com/office/drawing/2014/main" id="{99858DC4-E787-41D2-A613-961D60F89117}"/>
              </a:ext>
            </a:extLst>
          </p:cNvPr>
          <p:cNvSpPr>
            <a:spLocks noGrp="1" noChangeArrowheads="1"/>
          </p:cNvSpPr>
          <p:nvPr>
            <p:ph type="title" hasCustomPrompt="1"/>
          </p:nvPr>
        </p:nvSpPr>
        <p:spPr bwMode="auto">
          <a:xfrm>
            <a:off x="479425" y="476250"/>
            <a:ext cx="8353426"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lvl1pPr>
              <a:defRPr/>
            </a:lvl1pPr>
          </a:lstStyle>
          <a:p>
            <a:pPr lvl="0"/>
            <a:r>
              <a:rPr lang="en-US" dirty="0"/>
              <a:t>Slide title, Ericsson Hilda Light 40pt, Ericsson Black, max 2-lines</a:t>
            </a:r>
          </a:p>
        </p:txBody>
      </p:sp>
    </p:spTree>
    <p:extLst>
      <p:ext uri="{BB962C8B-B14F-4D97-AF65-F5344CB8AC3E}">
        <p14:creationId xmlns:p14="http://schemas.microsoft.com/office/powerpoint/2010/main" val="14369881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Black logo end slide">
    <p:spTree>
      <p:nvGrpSpPr>
        <p:cNvPr id="1" name=""/>
        <p:cNvGrpSpPr/>
        <p:nvPr/>
      </p:nvGrpSpPr>
      <p:grpSpPr>
        <a:xfrm>
          <a:off x="0" y="0"/>
          <a:ext cx="0" cy="0"/>
          <a:chOff x="0" y="0"/>
          <a:chExt cx="0" cy="0"/>
        </a:xfrm>
      </p:grpSpPr>
      <p:sp>
        <p:nvSpPr>
          <p:cNvPr id="9" name="SubTitle_TM">
            <a:extLst>
              <a:ext uri="{FF2B5EF4-FFF2-40B4-BE49-F238E27FC236}">
                <a16:creationId xmlns:a16="http://schemas.microsoft.com/office/drawing/2014/main" id="{B200748E-0B61-48E1-8B47-504C30250995}"/>
              </a:ext>
            </a:extLst>
          </p:cNvPr>
          <p:cNvSpPr>
            <a:spLocks noGrp="1" noChangeArrowheads="1"/>
          </p:cNvSpPr>
          <p:nvPr>
            <p:ph type="subTitle" idx="1" hasCustomPrompt="1"/>
          </p:nvPr>
        </p:nvSpPr>
        <p:spPr>
          <a:xfrm>
            <a:off x="3071813" y="4153259"/>
            <a:ext cx="6048375" cy="347472"/>
          </a:xfrm>
          <a:prstGeom prst="rect">
            <a:avLst/>
          </a:prstGeom>
        </p:spPr>
        <p:txBody>
          <a:bodyPr rIns="0" anchor="ctr"/>
          <a:lstStyle>
            <a:lvl1pPr marL="0" indent="0" algn="ctr">
              <a:lnSpc>
                <a:spcPct val="100000"/>
              </a:lnSpc>
              <a:spcBef>
                <a:spcPts val="0"/>
              </a:spcBef>
              <a:buFont typeface="Ericsson Hilda Light" charset="0"/>
              <a:buNone/>
              <a:defRPr sz="2000" baseline="0">
                <a:solidFill>
                  <a:schemeClr val="tx1"/>
                </a:solidFill>
                <a:latin typeface="+mn-lt"/>
              </a:defRPr>
            </a:lvl1pPr>
          </a:lstStyle>
          <a:p>
            <a:r>
              <a:rPr lang="en-US" dirty="0"/>
              <a:t>ericsson.com/related-</a:t>
            </a:r>
            <a:r>
              <a:rPr lang="en-US" dirty="0" err="1"/>
              <a:t>url</a:t>
            </a:r>
            <a:endParaRPr lang="en-US" dirty="0"/>
          </a:p>
        </p:txBody>
      </p:sp>
      <p:pic>
        <p:nvPicPr>
          <p:cNvPr id="6" name="Graphic 5">
            <a:extLst>
              <a:ext uri="{FF2B5EF4-FFF2-40B4-BE49-F238E27FC236}">
                <a16:creationId xmlns:a16="http://schemas.microsoft.com/office/drawing/2014/main" id="{8979B00C-7C1F-4F17-8D52-31D787A1234A}"/>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6895" y="2854112"/>
            <a:ext cx="1163145" cy="1163145"/>
          </a:xfrm>
          <a:prstGeom prst="rect">
            <a:avLst/>
          </a:prstGeom>
        </p:spPr>
      </p:pic>
    </p:spTree>
    <p:extLst>
      <p:ext uri="{BB962C8B-B14F-4D97-AF65-F5344CB8AC3E}">
        <p14:creationId xmlns:p14="http://schemas.microsoft.com/office/powerpoint/2010/main" val="5761685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White logo end slide ">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AEBC62E-40C0-43CF-98DC-55F7A1D1FD31}"/>
              </a:ext>
            </a:extLst>
          </p:cNvPr>
          <p:cNvSpPr/>
          <p:nvPr userDrawn="1"/>
        </p:nvSpPr>
        <p:spPr bwMode="auto">
          <a:xfrm>
            <a:off x="0" y="0"/>
            <a:ext cx="12192000" cy="6858000"/>
          </a:xfrm>
          <a:prstGeom prst="rect">
            <a:avLst/>
          </a:prstGeom>
          <a:solidFill>
            <a:schemeClr val="tx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400" rtl="0" eaLnBrk="1" fontAlgn="base" latinLnBrk="0" hangingPunct="1">
              <a:lnSpc>
                <a:spcPct val="100000"/>
              </a:lnSpc>
              <a:spcBef>
                <a:spcPct val="50000"/>
              </a:spcBef>
              <a:spcAft>
                <a:spcPct val="0"/>
              </a:spcAft>
              <a:buClrTx/>
              <a:buSzTx/>
              <a:buFontTx/>
              <a:buNone/>
              <a:tabLst/>
            </a:pPr>
            <a:endParaRPr kumimoji="0" lang="en-US" sz="2000" b="0" i="0" u="none" strike="noStrike" cap="none" normalizeH="0" baseline="0" dirty="0" err="1">
              <a:ln>
                <a:noFill/>
              </a:ln>
              <a:solidFill>
                <a:schemeClr val="bg1"/>
              </a:solidFill>
              <a:effectLst/>
              <a:latin typeface="+mn-lt"/>
            </a:endParaRPr>
          </a:p>
        </p:txBody>
      </p:sp>
      <p:sp>
        <p:nvSpPr>
          <p:cNvPr id="9" name="SubTitle_TM">
            <a:extLst>
              <a:ext uri="{FF2B5EF4-FFF2-40B4-BE49-F238E27FC236}">
                <a16:creationId xmlns:a16="http://schemas.microsoft.com/office/drawing/2014/main" id="{B200748E-0B61-48E1-8B47-504C30250995}"/>
              </a:ext>
            </a:extLst>
          </p:cNvPr>
          <p:cNvSpPr>
            <a:spLocks noGrp="1" noChangeArrowheads="1"/>
          </p:cNvSpPr>
          <p:nvPr>
            <p:ph type="subTitle" idx="1" hasCustomPrompt="1"/>
          </p:nvPr>
        </p:nvSpPr>
        <p:spPr>
          <a:xfrm>
            <a:off x="3071813" y="4153259"/>
            <a:ext cx="6048375" cy="347472"/>
          </a:xfrm>
          <a:prstGeom prst="rect">
            <a:avLst/>
          </a:prstGeom>
        </p:spPr>
        <p:txBody>
          <a:bodyPr rIns="0" anchor="ctr"/>
          <a:lstStyle>
            <a:lvl1pPr marL="0" indent="0" algn="ctr">
              <a:lnSpc>
                <a:spcPct val="100000"/>
              </a:lnSpc>
              <a:spcBef>
                <a:spcPts val="0"/>
              </a:spcBef>
              <a:buFont typeface="Ericsson Hilda Light" charset="0"/>
              <a:buNone/>
              <a:defRPr sz="2000" baseline="0">
                <a:solidFill>
                  <a:schemeClr val="bg1"/>
                </a:solidFill>
                <a:latin typeface="+mn-lt"/>
              </a:defRPr>
            </a:lvl1pPr>
          </a:lstStyle>
          <a:p>
            <a:r>
              <a:rPr lang="en-US" dirty="0"/>
              <a:t>ericsson.com/related-</a:t>
            </a:r>
            <a:r>
              <a:rPr lang="en-US" dirty="0" err="1"/>
              <a:t>url</a:t>
            </a:r>
            <a:endParaRPr lang="en-US" dirty="0"/>
          </a:p>
        </p:txBody>
      </p:sp>
      <p:pic>
        <p:nvPicPr>
          <p:cNvPr id="4" name="Graphic 3">
            <a:extLst>
              <a:ext uri="{FF2B5EF4-FFF2-40B4-BE49-F238E27FC236}">
                <a16:creationId xmlns:a16="http://schemas.microsoft.com/office/drawing/2014/main" id="{ACE90D21-D589-4F0A-88B0-94229A40F01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509" y="2842270"/>
            <a:ext cx="1174987" cy="1174987"/>
          </a:xfrm>
          <a:prstGeom prst="rect">
            <a:avLst/>
          </a:prstGeom>
        </p:spPr>
      </p:pic>
    </p:spTree>
    <p:extLst>
      <p:ext uri="{BB962C8B-B14F-4D97-AF65-F5344CB8AC3E}">
        <p14:creationId xmlns:p14="http://schemas.microsoft.com/office/powerpoint/2010/main" val="68536104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Embedded characters">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F35DD-3E5E-42CB-AFA5-5E09E14F72A4}"/>
              </a:ext>
            </a:extLst>
          </p:cNvPr>
          <p:cNvSpPr txBox="1"/>
          <p:nvPr userDrawn="1"/>
        </p:nvSpPr>
        <p:spPr bwMode="auto">
          <a:xfrm>
            <a:off x="479425" y="142897"/>
            <a:ext cx="11233149" cy="6715103"/>
          </a:xfrm>
          <a:prstGeom prst="rect">
            <a:avLst/>
          </a:prstGeom>
          <a:noFill/>
          <a:ln w="9525">
            <a:noFill/>
            <a:miter lim="800000"/>
            <a:headEnd/>
            <a:tailEnd/>
          </a:ln>
        </p:spPr>
        <p:txBody>
          <a:bodyPr vert="horz" wrap="square" lIns="72000" tIns="36000" rIns="0" bIns="0" numCol="1" rtlCol="0" anchor="t" anchorCtr="0" compatLnSpc="1">
            <a:prstTxWarp prst="textNoShape">
              <a:avLst/>
            </a:prstTxWarp>
            <a:spAutoFit/>
          </a:bodyPr>
          <a:lstStyle/>
          <a:p>
            <a:pPr marL="0" indent="0">
              <a:buClr>
                <a:schemeClr val="tx1"/>
              </a:buClr>
              <a:buFont typeface="Ericsson Hilda Light" panose="00000400000000000000" pitchFamily="2" charset="0"/>
              <a:buNone/>
            </a:pPr>
            <a:r>
              <a:rPr lang="en-US" sz="1400" b="1" dirty="0">
                <a:solidFill>
                  <a:schemeClr val="tx1"/>
                </a:solidFill>
              </a:rPr>
              <a:t>This Master Slide is to ensure that all our characters are embedded with the presentation. Should not be used in a presentation.</a:t>
            </a:r>
          </a:p>
          <a:p>
            <a:pPr marL="0" indent="0">
              <a:buClr>
                <a:schemeClr val="tx1"/>
              </a:buClr>
              <a:buFont typeface="Ericsson Hilda Light" panose="00000400000000000000" pitchFamily="2" charset="0"/>
              <a:buNone/>
            </a:pPr>
            <a:endParaRPr lang="en-US" sz="1400" b="1" dirty="0">
              <a:solidFill>
                <a:schemeClr val="tx1"/>
              </a:solidFill>
            </a:endParaRPr>
          </a:p>
          <a:p>
            <a:pPr marL="0" indent="0">
              <a:buClr>
                <a:schemeClr val="tx1"/>
              </a:buClr>
              <a:buFont typeface="Ericsson Hilda Light" panose="00000400000000000000" pitchFamily="2" charset="0"/>
              <a:buNone/>
            </a:pPr>
            <a:r>
              <a:rPr lang="en-US" sz="1400" dirty="0">
                <a:solidFill>
                  <a:schemeClr val="tx1"/>
                </a:solidFill>
              </a:rPr>
              <a:t>!"#$%&amp;'()*+,./0123456789:;&lt;=&gt;?@ABCDEFGHIJKLMNOPQRSTUVWXYZ[\]^_`</a:t>
            </a:r>
            <a:r>
              <a:rPr lang="en-US" sz="1400" dirty="0" err="1">
                <a:solidFill>
                  <a:schemeClr val="tx1"/>
                </a:solidFill>
              </a:rPr>
              <a:t>abcdefghijklmnopqrstuvwxyz</a:t>
            </a:r>
            <a:r>
              <a:rPr lang="en-US" sz="1400" dirty="0">
                <a:solidFill>
                  <a:schemeClr val="tx1"/>
                </a:solidFill>
              </a:rPr>
              <a:t>{|}~¡¢£¤¥¦§¨©ª«¬®¯°±²³´¶·¸¹º»¼½ÀÁÂÃÄÅÆÇÈËÌÍÎÏÐÑÒÓÔÕÖ×ØÙÚÛÜÝÞßàáâãäåæçèéêëìíîïðñòóôõö÷øùúûüýþÿĀāĂăąĆćĊċČčĎďĐđĒĖėĘęĚěĞğĠġĢģĪīĮįİıĶķĹĺĻļĽľŁłŃńŅņŇňŌŐőŒœŔŕŖŗŘřŚśŞşŠšŢţŤťŪūŮůŰűŲųŴŵŶŷŸŹźŻżŽžƒȘșˆˇ˘˙˚˛˜˝</a:t>
            </a:r>
            <a:r>
              <a:rPr lang="en-US" sz="1400" dirty="0" err="1">
                <a:solidFill>
                  <a:schemeClr val="tx1"/>
                </a:solidFill>
              </a:rPr>
              <a:t>ẀẁẃẄẅỲỳ</a:t>
            </a:r>
            <a:r>
              <a:rPr lang="en-US" sz="1400" dirty="0">
                <a:solidFill>
                  <a:schemeClr val="tx1"/>
                </a:solidFill>
              </a:rPr>
              <a:t>‘’‚“”„†‡•…‰‹›⁄€™ĀĀĂĂĄĄĆĆĊĊČČĎĎĐĐĒĒĖĖĘĘĚĚĞĞĠĠĢĢĪĪĮĮİĶĶĹĹĻĻĽĽŃŃŅŅŇŇŌŌŐŐŔŔŖŖŘŘŚŚŞŞŢŢŤŤŪŪŮŮŰŰŲŲŴŴŶŶŹŹŻŻȘș−≤≥</a:t>
            </a:r>
            <a:r>
              <a:rPr lang="en-US" sz="1400" dirty="0" err="1">
                <a:solidFill>
                  <a:schemeClr val="tx1"/>
                </a:solidFill>
              </a:rPr>
              <a:t>ﬁﬂΆΈΉΊΌΎΏΐΑΒΓΕΖΗΘΙΚΛΜΝΞΟΠΡΣΤΥΦΧΨΪΫΆΈΉΊΰ</a:t>
            </a:r>
            <a:r>
              <a:rPr lang="en-US" sz="1400" dirty="0">
                <a:solidFill>
                  <a:schemeClr val="tx1"/>
                </a:solidFill>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b="1" dirty="0">
                <a:solidFill>
                  <a:schemeClr val="tx1"/>
                </a:solidFill>
              </a:rPr>
              <a:t>!"#$%&amp;'()*+,./0123456789:;&lt;=&gt;?@ABCDEFGHIJKLMNOPQRSTUVWXYZ[\]^_`</a:t>
            </a:r>
            <a:r>
              <a:rPr lang="en-US" sz="1400" b="1" dirty="0" err="1">
                <a:solidFill>
                  <a:schemeClr val="tx1"/>
                </a:solidFill>
              </a:rPr>
              <a:t>abcdefghijklmnopqrstuvwxyz</a:t>
            </a:r>
            <a:r>
              <a:rPr lang="en-US" sz="1400" b="1" dirty="0">
                <a:solidFill>
                  <a:schemeClr val="tx1"/>
                </a:solidFill>
              </a:rPr>
              <a:t>{|}~¡¢£¤¥¦§¨©ª«¬®¯°±²³´¶·¸¹º»¼½ÀÁÂÃÄÅÆÇÈËÌÍÎÏÐÑÒÓÔÕÖ×ØÙÚÛÜÝÞßàáâãäåæçèéêëìíîïðñòóôõö÷øùúûüýþÿĀāĂăąĆćĊċČčĎďĐđĒĖėĘęĚěĞğĠġĢģĪīĮįİıĶķĹĺĻļĽľŁłŃńŅņŇňŌŐőŒœŔŕŖŗŘřŚśŞşŠšŢţŤťŪūŮůŰűŲųŴŵŶŷŸŹźŻżŽžƒȘșˆˇ˘˙˚˛˜˝</a:t>
            </a:r>
            <a:r>
              <a:rPr lang="en-US" sz="1400" b="1" dirty="0" err="1">
                <a:solidFill>
                  <a:schemeClr val="tx1"/>
                </a:solidFill>
              </a:rPr>
              <a:t>ẀẁẃẄẅỲỳ</a:t>
            </a:r>
            <a:r>
              <a:rPr lang="en-US" sz="1400" b="1" dirty="0">
                <a:solidFill>
                  <a:schemeClr val="tx1"/>
                </a:solidFill>
              </a:rPr>
              <a:t>‘’‚“”„†‡•…‰‹›⁄€™ĀĀĂĂĄĄĆĆĊĊČČĎĎĐĐĒĒĖĖĘĘĚĚĞĞĠĠĢĢĪĪĮĮİĶĶĹĹĻĻĽĽŃŃŅŅŇŇŌŌŐŐŔŔŖŖŘŘŚŚŞŞŢŢŤŤŪŪŮŮŰŰŲŲŴŴŶŶŹŹŻŻȘș−≤≥</a:t>
            </a:r>
            <a:r>
              <a:rPr lang="en-US" sz="1400" b="1" dirty="0" err="1">
                <a:solidFill>
                  <a:schemeClr val="tx1"/>
                </a:solidFill>
              </a:rPr>
              <a:t>ﬁﬂΆΈΉΊΌΎΏΐΑΒΓΕΖΗΘΙΚΛΜΝΞΟΠΡΣΤΥΦΧΨΪΫΆΈΉΊΰ</a:t>
            </a:r>
            <a:r>
              <a:rPr lang="en-US" sz="1400" b="1" dirty="0">
                <a:solidFill>
                  <a:schemeClr val="tx1"/>
                </a:solidFill>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dirty="0">
                <a:solidFill>
                  <a:schemeClr val="tx1"/>
                </a:solidFill>
                <a:latin typeface="+mj-lt"/>
              </a:rPr>
              <a:t>!"#$%&amp;'()*+,./0123456789:;&lt;=&gt;?@ABCDEFGHIJKLMNOPQRSTUVWXYZ[\]^_`</a:t>
            </a:r>
            <a:r>
              <a:rPr lang="en-US" sz="1400" dirty="0" err="1">
                <a:solidFill>
                  <a:schemeClr val="tx1"/>
                </a:solidFill>
                <a:latin typeface="+mj-lt"/>
              </a:rPr>
              <a:t>abcdefghijklmnopqrstuvwxyz</a:t>
            </a:r>
            <a:r>
              <a:rPr lang="en-US" sz="1400" dirty="0">
                <a:solidFill>
                  <a:schemeClr val="tx1"/>
                </a:solidFill>
                <a:latin typeface="+mj-lt"/>
              </a:rPr>
              <a:t>{|}~¡¢£¤¥¦§¨©ª«¬®¯°±²³´¶·¸¹º»¼½ÀÁÂÃÄÅÆÇÈËÌÍÎÏÐÑÒÓÔÕÖ×ØÙÚÛÜÝÞßàáâãäåæçèéêëìíîïðñòóôõö÷øùúûüýþÿĀāĂăąĆćĊċ</a:t>
            </a:r>
            <a:r>
              <a:rPr lang="en-US" sz="1400" kern="1200" dirty="0">
                <a:solidFill>
                  <a:schemeClr val="tx1"/>
                </a:solidFill>
                <a:latin typeface="+mn-lt"/>
                <a:ea typeface="+mn-ea"/>
                <a:cs typeface="+mn-cs"/>
              </a:rPr>
              <a:t>Čč</a:t>
            </a:r>
            <a:r>
              <a:rPr lang="en-US" sz="1400" dirty="0">
                <a:solidFill>
                  <a:schemeClr val="tx1"/>
                </a:solidFill>
                <a:latin typeface="+mj-lt"/>
              </a:rPr>
              <a:t>ĎďĐđĒĖėĘęĚěĞğĠġĢģĪīĮįİıĶķĹĺĻļĽľŁłŃńŅņŇňŌŐőŒœŔŕŖŗŘřŚśŞşŠšŢţŤťŪūŮůŰűŲųŴŵŶŷŸŹźŻżŽžƒȘșˆˇ˘˙˚˛˜˝</a:t>
            </a:r>
            <a:r>
              <a:rPr lang="en-US" sz="1400" dirty="0" err="1">
                <a:solidFill>
                  <a:schemeClr val="tx1"/>
                </a:solidFill>
                <a:latin typeface="+mj-lt"/>
              </a:rPr>
              <a:t>ẀẁẃẄẅỲỳ</a:t>
            </a:r>
            <a:r>
              <a:rPr lang="en-US" sz="1400" dirty="0">
                <a:solidFill>
                  <a:schemeClr val="tx1"/>
                </a:solidFill>
                <a:latin typeface="+mj-lt"/>
              </a:rPr>
              <a:t>‘’‚“”„†‡•…‰‹›⁄€™ĀĀĂĂĄĄĆĆĊĊČČĎĎĐĐĒĒĖĖĘĘĚĚĞĞĠĠĢĢĪĪĮĮİĶĶĹĹĻĻĽĽŃŃŅŅŇŇŌŌŐŐŔŔŖŖŘŘŚŚŞŞŢŢŤŤŪŪŮŮŰŰŲŲŴŴŶŶŹŹŻŻȘș−≤≥</a:t>
            </a:r>
            <a:r>
              <a:rPr lang="en-US" sz="1400" dirty="0" err="1">
                <a:solidFill>
                  <a:schemeClr val="tx1"/>
                </a:solidFill>
                <a:latin typeface="+mj-lt"/>
              </a:rPr>
              <a:t>ﬁﬂΆΈΉΊΌΎΏΐΑΒΓΕΖΗΘΙΚΛΜΝΞΟΠΡΣΤΥΦΧΨΪΫΆΈΉΊΰ</a:t>
            </a:r>
            <a:r>
              <a:rPr lang="en-US" sz="1400" dirty="0">
                <a:solidFill>
                  <a:schemeClr val="tx1"/>
                </a:solidFill>
                <a:latin typeface="+mj-lt"/>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dirty="0">
              <a:solidFill>
                <a:schemeClr val="tx1"/>
              </a:solidFill>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b="1" dirty="0">
                <a:solidFill>
                  <a:schemeClr val="tx1"/>
                </a:solidFill>
                <a:latin typeface="+mj-lt"/>
              </a:rPr>
              <a:t>!"#$%&amp;'()*+,./0123456789:;&lt;=&gt;?@ABCDEFGHIJKLMNOPQRSTUVWXYZ[\]^_`</a:t>
            </a:r>
            <a:r>
              <a:rPr lang="en-US" sz="1400" b="1" dirty="0" err="1">
                <a:solidFill>
                  <a:schemeClr val="tx1"/>
                </a:solidFill>
                <a:latin typeface="+mj-lt"/>
              </a:rPr>
              <a:t>abcdefghijklmnopqrstuvwxyz</a:t>
            </a:r>
            <a:r>
              <a:rPr lang="en-US" sz="1400" b="1" dirty="0">
                <a:solidFill>
                  <a:schemeClr val="tx1"/>
                </a:solidFill>
                <a:latin typeface="+mj-lt"/>
              </a:rPr>
              <a:t>{|}~¡¢£¤¥¦§¨©ª«¬®¯°±²³´¶·¸¹º»¼½ÀÁÂÃÄÅÆÇÈËÌÍÎÏÐÑÒÓÔÕÖ×ØÙÚÛÜÝÞßàáâãäåæçèéêëìíîïðñòóôõö÷øùúûüýþÿĀāĂăąĆćĊċ</a:t>
            </a:r>
            <a:r>
              <a:rPr lang="en-US" sz="1400" b="1" kern="1200" dirty="0">
                <a:solidFill>
                  <a:schemeClr val="tx1"/>
                </a:solidFill>
                <a:latin typeface="+mn-lt"/>
                <a:ea typeface="+mn-ea"/>
                <a:cs typeface="+mn-cs"/>
              </a:rPr>
              <a:t>Čč</a:t>
            </a:r>
            <a:r>
              <a:rPr lang="en-US" sz="1400" b="1" dirty="0">
                <a:solidFill>
                  <a:schemeClr val="tx1"/>
                </a:solidFill>
                <a:latin typeface="+mj-lt"/>
              </a:rPr>
              <a:t>ĎďĐđĒĖėĘęĚěĞğĠġĢģĪīĮįİıĶķĹĺĻļĽľŁłŃńŅņŇňŌŐőŒœŔŕŖŗŘřŚśŞşŠšŢţŤťŪūŮůŰűŲųŴŵŶŷŸŹźŻżŽžƒȘșˆˇ˘˙˚˛˜˝</a:t>
            </a:r>
            <a:r>
              <a:rPr lang="en-US" sz="1400" b="1" dirty="0" err="1">
                <a:solidFill>
                  <a:schemeClr val="tx1"/>
                </a:solidFill>
                <a:latin typeface="+mj-lt"/>
              </a:rPr>
              <a:t>ẀẁẃẄẅỲỳ</a:t>
            </a:r>
            <a:r>
              <a:rPr lang="en-US" sz="1400" b="1" dirty="0">
                <a:solidFill>
                  <a:schemeClr val="tx1"/>
                </a:solidFill>
                <a:latin typeface="+mj-lt"/>
              </a:rPr>
              <a:t>‘’‚“”„†‡•…‰‹›⁄€™ĀĀĂĂĄĄĆĆĊĊČČĎĎĐĐĒĒĖĖĘĘĚĚĞĞĠĠĢĢĪĪĮĮİĶĶĹĹĻĻĽĽŃŃŅŅŇŇŌŌŐŐŔŔŖŖŘŘŚŚŞŞŢŢŤŤŪŪŮŮŰŰŲŲŴŴŶŶŹŹŻŻȘș−≤≥</a:t>
            </a:r>
            <a:r>
              <a:rPr lang="en-US" sz="1400" b="1" dirty="0" err="1">
                <a:solidFill>
                  <a:schemeClr val="tx1"/>
                </a:solidFill>
                <a:latin typeface="+mj-lt"/>
              </a:rPr>
              <a:t>ﬁﬂΆΈΉΊΌΎΏΐΑΒΓΕΖΗΘΙΚΛΜΝΞΟΠΡΣΤΥΦΧΨΪΫΆΈΉΊΰ</a:t>
            </a:r>
            <a:r>
              <a:rPr lang="en-US" sz="1400" b="1" dirty="0">
                <a:solidFill>
                  <a:schemeClr val="tx1"/>
                </a:solidFill>
                <a:latin typeface="+mj-lt"/>
              </a:rPr>
              <a:t>αβγδεζηθικλνξορςΣΤΥΦΧΨΩΪΫΌΎΏЁЂЃЄЅІЇЈЉЊЋЌЎЏАБВГДЕЖЗИЙКЛМНОПРСТУФХЦЧШЩЪЫЬЭЮЯАБВГДЕЖЗИЙКЛМНОПРСТУФХЦЧШЩЪЫЬЭЮЯЁЂЃЄЅІЇЈЉЊЋЌЎЏѢѢѲѲѴѴҐҐәǽẀẁẂẃẄẅỲỳ№—–-</a:t>
            </a: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endParaRPr lang="en-US" sz="1400" b="1" dirty="0">
              <a:solidFill>
                <a:schemeClr val="tx1"/>
              </a:solidFill>
              <a:latin typeface="Ericsson Technical Icons" panose="00000500000000000000" pitchFamily="2" charset="0"/>
            </a:endParaRPr>
          </a:p>
          <a:p>
            <a:pPr marL="0" marR="0" lvl="0" indent="0" algn="l" defTabSz="914400" rtl="0" eaLnBrk="1" fontAlgn="auto" latinLnBrk="0" hangingPunct="1">
              <a:lnSpc>
                <a:spcPct val="100000"/>
              </a:lnSpc>
              <a:spcBef>
                <a:spcPts val="0"/>
              </a:spcBef>
              <a:spcAft>
                <a:spcPts val="0"/>
              </a:spcAft>
              <a:buClr>
                <a:schemeClr val="tx1"/>
              </a:buClr>
              <a:buSzTx/>
              <a:buFont typeface="Ericsson Hilda Light" panose="00000400000000000000" pitchFamily="2" charset="0"/>
              <a:buNone/>
              <a:tabLst/>
              <a:defRPr/>
            </a:pPr>
            <a:r>
              <a:rPr lang="en-US" sz="1400" b="1" dirty="0">
                <a:solidFill>
                  <a:schemeClr val="tx1"/>
                </a:solidFill>
                <a:latin typeface="Ericsson Technical Icons" panose="00000500000000000000" pitchFamily="2" charset="0"/>
              </a:rPr>
              <a:t>B C D F G H I L M O P R S W X b c d f g h I l m o p r s w x</a:t>
            </a:r>
            <a:endParaRPr lang="en-US" sz="1400" b="1" dirty="0">
              <a:solidFill>
                <a:schemeClr val="tx1"/>
              </a:solidFill>
              <a:latin typeface="+mj-lt"/>
            </a:endParaRPr>
          </a:p>
        </p:txBody>
      </p:sp>
    </p:spTree>
    <p:extLst>
      <p:ext uri="{BB962C8B-B14F-4D97-AF65-F5344CB8AC3E}">
        <p14:creationId xmlns:p14="http://schemas.microsoft.com/office/powerpoint/2010/main" val="14104705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1 smaller column">
  <p:cSld name="1_Title and 1 smaller column">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479425" y="1844675"/>
            <a:ext cx="8353426" cy="4392612"/>
          </a:xfrm>
          <a:prstGeom prst="rect">
            <a:avLst/>
          </a:prstGeom>
          <a:noFill/>
          <a:ln>
            <a:noFill/>
          </a:ln>
        </p:spPr>
        <p:txBody>
          <a:bodyPr spcFirstLastPara="1" wrap="square" lIns="72000" tIns="36000" rIns="73150" bIns="36575" anchor="t" anchorCtr="0">
            <a:noAutofit/>
          </a:bodyPr>
          <a:lstStyle>
            <a:lvl1pPr marL="457200" lvl="0" indent="-355600" algn="l">
              <a:spcBef>
                <a:spcPts val="300"/>
              </a:spcBef>
              <a:spcAft>
                <a:spcPts val="0"/>
              </a:spcAft>
              <a:buSzPts val="2000"/>
              <a:buChar char="—"/>
              <a:defRPr/>
            </a:lvl1pPr>
            <a:lvl2pPr marL="914400" lvl="1" indent="-355600" algn="l">
              <a:spcBef>
                <a:spcPts val="300"/>
              </a:spcBef>
              <a:spcAft>
                <a:spcPts val="0"/>
              </a:spcAft>
              <a:buSzPts val="2000"/>
              <a:buChar char="—"/>
              <a:defRPr/>
            </a:lvl2pPr>
            <a:lvl3pPr marL="1371600" lvl="2" indent="-355600" algn="l">
              <a:spcBef>
                <a:spcPts val="300"/>
              </a:spcBef>
              <a:spcAft>
                <a:spcPts val="0"/>
              </a:spcAft>
              <a:buSzPts val="2000"/>
              <a:buChar char="—"/>
              <a:defRPr/>
            </a:lvl3pPr>
            <a:lvl4pPr marL="1828800" lvl="3" indent="-355600" algn="l">
              <a:spcBef>
                <a:spcPts val="300"/>
              </a:spcBef>
              <a:spcAft>
                <a:spcPts val="0"/>
              </a:spcAft>
              <a:buSzPts val="2000"/>
              <a:buChar char="—"/>
              <a:defRPr/>
            </a:lvl4pPr>
            <a:lvl5pPr marL="2286000" lvl="4" indent="-355600" algn="l">
              <a:spcBef>
                <a:spcPts val="300"/>
              </a:spcBef>
              <a:spcAft>
                <a:spcPts val="0"/>
              </a:spcAft>
              <a:buSzPts val="20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2" name="Google Shape;22;p3"/>
          <p:cNvSpPr txBox="1">
            <a:spLocks noGrp="1"/>
          </p:cNvSpPr>
          <p:nvPr>
            <p:ph type="title"/>
          </p:nvPr>
        </p:nvSpPr>
        <p:spPr>
          <a:xfrm>
            <a:off x="479425" y="476250"/>
            <a:ext cx="8353426" cy="1081088"/>
          </a:xfrm>
          <a:prstGeom prst="rect">
            <a:avLst/>
          </a:prstGeom>
          <a:noFill/>
          <a:ln>
            <a:noFill/>
          </a:ln>
        </p:spPr>
        <p:txBody>
          <a:bodyPr spcFirstLastPara="1" wrap="square" lIns="72000" tIns="36000" rIns="73150" bIns="36575" anchor="t" anchorCtr="0">
            <a:noAutofit/>
          </a:bodyPr>
          <a:lstStyle>
            <a:lvl1pPr lvl="0" algn="l">
              <a:lnSpc>
                <a:spcPct val="85000"/>
              </a:lnSpc>
              <a:spcBef>
                <a:spcPts val="30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4231004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p:cSld name="7_Title Only">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79424" y="476250"/>
            <a:ext cx="8353425" cy="1081088"/>
          </a:xfrm>
          <a:prstGeom prst="rect">
            <a:avLst/>
          </a:prstGeom>
          <a:noFill/>
          <a:ln>
            <a:noFill/>
          </a:ln>
        </p:spPr>
        <p:txBody>
          <a:bodyPr spcFirstLastPara="1" wrap="square" lIns="72000" tIns="36000" rIns="0" bIns="0" anchor="t" anchorCtr="0">
            <a:noAutofit/>
          </a:bodyPr>
          <a:lstStyle>
            <a:lvl1pPr lvl="0" algn="l">
              <a:lnSpc>
                <a:spcPct val="85000"/>
              </a:lnSpc>
              <a:spcBef>
                <a:spcPts val="300"/>
              </a:spcBef>
              <a:spcAft>
                <a:spcPts val="0"/>
              </a:spcAft>
              <a:buSzPts val="1400"/>
              <a:buNone/>
              <a:defRPr/>
            </a:lvl1pPr>
            <a:lvl2pPr lvl="1" algn="l">
              <a:lnSpc>
                <a:spcPct val="85000"/>
              </a:lnSpc>
              <a:spcBef>
                <a:spcPts val="0"/>
              </a:spcBef>
              <a:spcAft>
                <a:spcPts val="0"/>
              </a:spcAft>
              <a:buSzPts val="1400"/>
              <a:buNone/>
              <a:defRPr/>
            </a:lvl2pPr>
            <a:lvl3pPr lvl="2" algn="l">
              <a:lnSpc>
                <a:spcPct val="85000"/>
              </a:lnSpc>
              <a:spcBef>
                <a:spcPts val="0"/>
              </a:spcBef>
              <a:spcAft>
                <a:spcPts val="0"/>
              </a:spcAft>
              <a:buSzPts val="1400"/>
              <a:buNone/>
              <a:defRPr/>
            </a:lvl3pPr>
            <a:lvl4pPr lvl="3" algn="l">
              <a:lnSpc>
                <a:spcPct val="85000"/>
              </a:lnSpc>
              <a:spcBef>
                <a:spcPts val="0"/>
              </a:spcBef>
              <a:spcAft>
                <a:spcPts val="0"/>
              </a:spcAft>
              <a:buSzPts val="1400"/>
              <a:buNone/>
              <a:defRPr/>
            </a:lvl4pPr>
            <a:lvl5pPr lvl="4" algn="l">
              <a:lnSpc>
                <a:spcPct val="85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233435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eynote Cover Page w. Bright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368127A-B068-4F16-BC03-AF06DDDB17AE}"/>
              </a:ext>
            </a:extLst>
          </p:cNvPr>
          <p:cNvSpPr>
            <a:spLocks noGrp="1"/>
          </p:cNvSpPr>
          <p:nvPr>
            <p:ph type="pic" sz="quarter" idx="10" hasCustomPrompt="1"/>
          </p:nvPr>
        </p:nvSpPr>
        <p:spPr>
          <a:xfrm>
            <a:off x="1" y="0"/>
            <a:ext cx="12192000" cy="6858000"/>
          </a:xfrm>
          <a:prstGeom prst="rect">
            <a:avLst/>
          </a:prstGeom>
          <a:solidFill>
            <a:schemeClr val="tx1">
              <a:lumMod val="10000"/>
              <a:lumOff val="90000"/>
            </a:schemeClr>
          </a:solidFill>
        </p:spPr>
        <p:txBody>
          <a:bodyPr anchor="ctr"/>
          <a:lstStyle>
            <a:lvl1pPr marL="0" indent="0" algn="ctr">
              <a:buNone/>
              <a:defRPr/>
            </a:lvl1pPr>
          </a:lstStyle>
          <a:p>
            <a:r>
              <a:rPr lang="en-US" dirty="0"/>
              <a:t>                                                                         Click icon to add a bright image</a:t>
            </a:r>
          </a:p>
        </p:txBody>
      </p:sp>
      <p:sp>
        <p:nvSpPr>
          <p:cNvPr id="9" name="Title_TM">
            <a:extLst>
              <a:ext uri="{FF2B5EF4-FFF2-40B4-BE49-F238E27FC236}">
                <a16:creationId xmlns:a16="http://schemas.microsoft.com/office/drawing/2014/main" id="{696C7C8F-5086-466A-8108-2FE0A8663D59}"/>
              </a:ext>
            </a:extLst>
          </p:cNvPr>
          <p:cNvSpPr>
            <a:spLocks noGrp="1" noChangeArrowheads="1"/>
          </p:cNvSpPr>
          <p:nvPr>
            <p:ph type="ctrTitle" hasCustomPrompt="1"/>
          </p:nvPr>
        </p:nvSpPr>
        <p:spPr>
          <a:xfrm>
            <a:off x="479425" y="476250"/>
            <a:ext cx="8353426" cy="2288721"/>
          </a:xfrm>
          <a:noFill/>
          <a:ln w="9525">
            <a:noFill/>
            <a:miter lim="800000"/>
            <a:headEnd/>
            <a:tailEnd/>
          </a:ln>
        </p:spPr>
        <p:txBody>
          <a:bodyPr anchor="t"/>
          <a:lstStyle>
            <a:lvl1pPr>
              <a:defRPr lang="en-US" sz="6000" b="0" dirty="0">
                <a:solidFill>
                  <a:schemeClr val="tx1"/>
                </a:solidFill>
              </a:defRPr>
            </a:lvl1pPr>
          </a:lstStyle>
          <a:p>
            <a:pPr lvl="0"/>
            <a:r>
              <a:rPr lang="en-US" dirty="0"/>
              <a:t>Keynote cover page, </a:t>
            </a:r>
            <a:br>
              <a:rPr lang="en-US" dirty="0"/>
            </a:br>
            <a:r>
              <a:rPr lang="en-US" dirty="0"/>
              <a:t>Ericsson Hilda Light 60pt, </a:t>
            </a:r>
            <a:br>
              <a:rPr lang="en-US" dirty="0"/>
            </a:br>
            <a:r>
              <a:rPr lang="en-US" dirty="0"/>
              <a:t>Ericsson Black, </a:t>
            </a:r>
            <a:br>
              <a:rPr lang="en-US" dirty="0"/>
            </a:br>
            <a:r>
              <a:rPr lang="en-US" dirty="0"/>
              <a:t>max 4-lines</a:t>
            </a:r>
          </a:p>
        </p:txBody>
      </p:sp>
      <p:sp>
        <p:nvSpPr>
          <p:cNvPr id="10" name="SubTitle_TM">
            <a:extLst>
              <a:ext uri="{FF2B5EF4-FFF2-40B4-BE49-F238E27FC236}">
                <a16:creationId xmlns:a16="http://schemas.microsoft.com/office/drawing/2014/main" id="{ED5DEA0B-CF0D-4EE6-B6A8-90BAF3DE8AF1}"/>
              </a:ext>
            </a:extLst>
          </p:cNvPr>
          <p:cNvSpPr>
            <a:spLocks noGrp="1" noChangeArrowheads="1"/>
          </p:cNvSpPr>
          <p:nvPr>
            <p:ph type="subTitle" idx="1" hasCustomPrompt="1"/>
          </p:nvPr>
        </p:nvSpPr>
        <p:spPr>
          <a:xfrm>
            <a:off x="479424" y="4149725"/>
            <a:ext cx="5472113" cy="2087563"/>
          </a:xfrm>
          <a:prstGeom prst="rect">
            <a:avLst/>
          </a:prstGeom>
        </p:spPr>
        <p:txBody>
          <a:bodyPr rIns="0" anchor="t"/>
          <a:lstStyle>
            <a:lvl1pPr marL="0" indent="0">
              <a:lnSpc>
                <a:spcPct val="100000"/>
              </a:lnSpc>
              <a:spcBef>
                <a:spcPts val="0"/>
              </a:spcBef>
              <a:buFont typeface="Ericsson Hilda Light" charset="0"/>
              <a:buNone/>
              <a:defRPr sz="2000" baseline="0">
                <a:solidFill>
                  <a:schemeClr val="tx1"/>
                </a:solidFill>
                <a:latin typeface="+mn-lt"/>
              </a:defRPr>
            </a:lvl1pPr>
          </a:lstStyle>
          <a:p>
            <a:r>
              <a:rPr lang="en-US" dirty="0"/>
              <a:t>Speaker,</a:t>
            </a:r>
            <a:br>
              <a:rPr lang="en-US" dirty="0"/>
            </a:br>
            <a:r>
              <a:rPr lang="en-US" dirty="0"/>
              <a:t>Ericsson Black, Ericsson Hilda 20pt</a:t>
            </a:r>
          </a:p>
        </p:txBody>
      </p:sp>
      <p:pic>
        <p:nvPicPr>
          <p:cNvPr id="6" name="Graphic 5">
            <a:extLst>
              <a:ext uri="{FF2B5EF4-FFF2-40B4-BE49-F238E27FC236}">
                <a16:creationId xmlns:a16="http://schemas.microsoft.com/office/drawing/2014/main" id="{E0F7625D-2507-407E-B5D2-5964ED88BA9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90452" y="476250"/>
            <a:ext cx="256032" cy="256032"/>
          </a:xfrm>
          <a:prstGeom prst="rect">
            <a:avLst/>
          </a:prstGeom>
        </p:spPr>
      </p:pic>
    </p:spTree>
    <p:extLst>
      <p:ext uri="{BB962C8B-B14F-4D97-AF65-F5344CB8AC3E}">
        <p14:creationId xmlns:p14="http://schemas.microsoft.com/office/powerpoint/2010/main" val="1177055427"/>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eynote Cover Page w. Dark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368127A-B068-4F16-BC03-AF06DDDB17AE}"/>
              </a:ext>
            </a:extLst>
          </p:cNvPr>
          <p:cNvSpPr>
            <a:spLocks noGrp="1"/>
          </p:cNvSpPr>
          <p:nvPr>
            <p:ph type="pic" sz="quarter" idx="10" hasCustomPrompt="1"/>
          </p:nvPr>
        </p:nvSpPr>
        <p:spPr>
          <a:xfrm>
            <a:off x="1" y="0"/>
            <a:ext cx="12192000" cy="6858000"/>
          </a:xfrm>
          <a:prstGeom prst="rect">
            <a:avLst/>
          </a:prstGeom>
          <a:solidFill>
            <a:schemeClr val="tx1"/>
          </a:solidFill>
        </p:spPr>
        <p:txBody>
          <a:bodyPr anchor="ctr"/>
          <a:lstStyle>
            <a:lvl1pPr marL="0" indent="0" algn="ctr">
              <a:buNone/>
              <a:defRPr>
                <a:solidFill>
                  <a:schemeClr val="bg1"/>
                </a:solidFill>
              </a:defRPr>
            </a:lvl1pPr>
          </a:lstStyle>
          <a:p>
            <a:r>
              <a:rPr lang="en-US" dirty="0"/>
              <a:t>                                                                      Click icon to add a dark image</a:t>
            </a:r>
          </a:p>
        </p:txBody>
      </p:sp>
      <p:sp>
        <p:nvSpPr>
          <p:cNvPr id="9" name="Title_TM">
            <a:extLst>
              <a:ext uri="{FF2B5EF4-FFF2-40B4-BE49-F238E27FC236}">
                <a16:creationId xmlns:a16="http://schemas.microsoft.com/office/drawing/2014/main" id="{696C7C8F-5086-466A-8108-2FE0A8663D59}"/>
              </a:ext>
            </a:extLst>
          </p:cNvPr>
          <p:cNvSpPr>
            <a:spLocks noGrp="1" noChangeArrowheads="1"/>
          </p:cNvSpPr>
          <p:nvPr>
            <p:ph type="ctrTitle" hasCustomPrompt="1"/>
          </p:nvPr>
        </p:nvSpPr>
        <p:spPr>
          <a:xfrm>
            <a:off x="479425" y="476250"/>
            <a:ext cx="8353426" cy="2288721"/>
          </a:xfrm>
          <a:noFill/>
          <a:ln w="9525">
            <a:noFill/>
            <a:miter lim="800000"/>
            <a:headEnd/>
            <a:tailEnd/>
          </a:ln>
        </p:spPr>
        <p:txBody>
          <a:bodyPr anchor="t"/>
          <a:lstStyle>
            <a:lvl1pPr>
              <a:defRPr lang="en-US" sz="6000" b="0" dirty="0">
                <a:solidFill>
                  <a:schemeClr val="bg1"/>
                </a:solidFill>
              </a:defRPr>
            </a:lvl1pPr>
          </a:lstStyle>
          <a:p>
            <a:pPr lvl="0"/>
            <a:r>
              <a:rPr lang="en-US" dirty="0"/>
              <a:t>Keynote cover cage, </a:t>
            </a:r>
            <a:br>
              <a:rPr lang="en-US" dirty="0"/>
            </a:br>
            <a:r>
              <a:rPr lang="en-US" dirty="0"/>
              <a:t>Ericsson Hilda Light 60pt, </a:t>
            </a:r>
            <a:br>
              <a:rPr lang="en-US" dirty="0"/>
            </a:br>
            <a:r>
              <a:rPr lang="en-US" dirty="0"/>
              <a:t>Ericsson White, </a:t>
            </a:r>
            <a:br>
              <a:rPr lang="en-US" dirty="0"/>
            </a:br>
            <a:r>
              <a:rPr lang="en-US" dirty="0"/>
              <a:t>max 4-lines</a:t>
            </a:r>
          </a:p>
        </p:txBody>
      </p:sp>
      <p:sp>
        <p:nvSpPr>
          <p:cNvPr id="10" name="SubTitle_TM">
            <a:extLst>
              <a:ext uri="{FF2B5EF4-FFF2-40B4-BE49-F238E27FC236}">
                <a16:creationId xmlns:a16="http://schemas.microsoft.com/office/drawing/2014/main" id="{ED5DEA0B-CF0D-4EE6-B6A8-90BAF3DE8AF1}"/>
              </a:ext>
            </a:extLst>
          </p:cNvPr>
          <p:cNvSpPr>
            <a:spLocks noGrp="1" noChangeArrowheads="1"/>
          </p:cNvSpPr>
          <p:nvPr>
            <p:ph type="subTitle" idx="1" hasCustomPrompt="1"/>
          </p:nvPr>
        </p:nvSpPr>
        <p:spPr>
          <a:xfrm>
            <a:off x="479424" y="4149725"/>
            <a:ext cx="5472113" cy="2087563"/>
          </a:xfrm>
          <a:prstGeom prst="rect">
            <a:avLst/>
          </a:prstGeom>
        </p:spPr>
        <p:txBody>
          <a:bodyPr rIns="0" anchor="t"/>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Speaker,</a:t>
            </a:r>
            <a:br>
              <a:rPr lang="en-US" dirty="0"/>
            </a:br>
            <a:r>
              <a:rPr lang="en-US" dirty="0"/>
              <a:t>Ericsson Black, Ericsson Hilda 20pt</a:t>
            </a:r>
          </a:p>
        </p:txBody>
      </p:sp>
      <p:pic>
        <p:nvPicPr>
          <p:cNvPr id="7" name="Graphic 6">
            <a:extLst>
              <a:ext uri="{FF2B5EF4-FFF2-40B4-BE49-F238E27FC236}">
                <a16:creationId xmlns:a16="http://schemas.microsoft.com/office/drawing/2014/main" id="{7753C092-06FE-4B22-BAB1-EBEB69074D0F}"/>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2064663325"/>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Page 1">
    <p:spTree>
      <p:nvGrpSpPr>
        <p:cNvPr id="1" name=""/>
        <p:cNvGrpSpPr/>
        <p:nvPr/>
      </p:nvGrpSpPr>
      <p:grpSpPr>
        <a:xfrm>
          <a:off x="0" y="0"/>
          <a:ext cx="0" cy="0"/>
          <a:chOff x="0" y="0"/>
          <a:chExt cx="0" cy="0"/>
        </a:xfrm>
      </p:grpSpPr>
      <p:sp>
        <p:nvSpPr>
          <p:cNvPr id="4" name="Rectangle 3"/>
          <p:cNvSpPr/>
          <p:nvPr userDrawn="1"/>
        </p:nvSpPr>
        <p:spPr bwMode="auto">
          <a:xfrm>
            <a:off x="0" y="0"/>
            <a:ext cx="12192000" cy="6858000"/>
          </a:xfrm>
          <a:prstGeom prst="rect">
            <a:avLst/>
          </a:prstGeom>
          <a:solidFill>
            <a:schemeClr val="accent1"/>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11" name="Title_TM">
            <a:extLst>
              <a:ext uri="{FF2B5EF4-FFF2-40B4-BE49-F238E27FC236}">
                <a16:creationId xmlns:a16="http://schemas.microsoft.com/office/drawing/2014/main" id="{48FE7FF9-3930-4C4A-8BC6-EB9A286812D4}"/>
              </a:ext>
            </a:extLst>
          </p:cNvPr>
          <p:cNvSpPr>
            <a:spLocks noGrp="1" noChangeArrowheads="1"/>
          </p:cNvSpPr>
          <p:nvPr>
            <p:ph type="ctrTitle" hasCustomPrompt="1"/>
          </p:nvPr>
        </p:nvSpPr>
        <p:spPr>
          <a:xfrm>
            <a:off x="479424" y="476250"/>
            <a:ext cx="8353425"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White, </a:t>
            </a:r>
            <a:br>
              <a:rPr lang="en-US" dirty="0"/>
            </a:br>
            <a:r>
              <a:rPr lang="en-US" dirty="0"/>
              <a:t>max 5-lines</a:t>
            </a:r>
          </a:p>
        </p:txBody>
      </p:sp>
      <p:sp>
        <p:nvSpPr>
          <p:cNvPr id="12" name="SubTitle_TM">
            <a:extLst>
              <a:ext uri="{FF2B5EF4-FFF2-40B4-BE49-F238E27FC236}">
                <a16:creationId xmlns:a16="http://schemas.microsoft.com/office/drawing/2014/main" id="{A60848B0-180A-4C02-A8B3-E172AF538B61}"/>
              </a:ext>
            </a:extLst>
          </p:cNvPr>
          <p:cNvSpPr>
            <a:spLocks noGrp="1" noChangeArrowheads="1"/>
          </p:cNvSpPr>
          <p:nvPr>
            <p:ph type="subTitle" idx="1" hasCustomPrompt="1"/>
          </p:nvPr>
        </p:nvSpPr>
        <p:spPr>
          <a:xfrm>
            <a:off x="479425"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p>
          <a:p>
            <a:r>
              <a:rPr lang="en-US" dirty="0"/>
              <a:t>Ericsson White, Ericsson Hilda 20pt</a:t>
            </a:r>
          </a:p>
        </p:txBody>
      </p:sp>
      <p:pic>
        <p:nvPicPr>
          <p:cNvPr id="6" name="Graphic 5">
            <a:extLst>
              <a:ext uri="{FF2B5EF4-FFF2-40B4-BE49-F238E27FC236}">
                <a16:creationId xmlns:a16="http://schemas.microsoft.com/office/drawing/2014/main" id="{5035D0DD-E99D-4FBA-B8C0-65E91EC0492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2108219646"/>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Page 2">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0"/>
            <a:ext cx="12192000" cy="6858000"/>
          </a:xfrm>
          <a:prstGeom prst="rect">
            <a:avLst/>
          </a:prstGeom>
          <a:solidFill>
            <a:schemeClr val="accent2"/>
          </a:solidFill>
          <a:ln>
            <a:noFill/>
          </a:ln>
          <a:extLst>
            <a:ext uri="{91240B29-F687-4F45-9708-019B960494DF}">
              <a14:hiddenLine xmlns:a14="http://schemas.microsoft.com/office/drawing/2010/main" w="12700" algn="ctr">
                <a:solidFill>
                  <a:srgbClr val="000000"/>
                </a:solidFill>
                <a:round/>
                <a:headEnd/>
                <a:tailEnd/>
              </a14:hiddenLine>
            </a:ext>
          </a:extLst>
        </p:spPr>
        <p:txBody>
          <a:bodyPr wrap="none" lIns="72000" rIns="72000"/>
          <a:lstStyle>
            <a:lvl1pPr eaLnBrk="0" hangingPunct="0">
              <a:spcBef>
                <a:spcPct val="50000"/>
              </a:spcBef>
              <a:defRPr sz="2000">
                <a:solidFill>
                  <a:schemeClr val="tx1"/>
                </a:solidFill>
                <a:latin typeface="Ericsson Hilda Light" pitchFamily="34" charset="0"/>
              </a:defRPr>
            </a:lvl1pPr>
            <a:lvl2pPr marL="742950" indent="-285750" eaLnBrk="0" hangingPunct="0">
              <a:spcBef>
                <a:spcPct val="50000"/>
              </a:spcBef>
              <a:defRPr sz="2000">
                <a:solidFill>
                  <a:schemeClr val="tx1"/>
                </a:solidFill>
                <a:latin typeface="Ericsson Hilda Light" pitchFamily="34" charset="0"/>
              </a:defRPr>
            </a:lvl2pPr>
            <a:lvl3pPr marL="1143000" indent="-228600" eaLnBrk="0" hangingPunct="0">
              <a:spcBef>
                <a:spcPct val="50000"/>
              </a:spcBef>
              <a:defRPr sz="2000">
                <a:solidFill>
                  <a:schemeClr val="tx1"/>
                </a:solidFill>
                <a:latin typeface="Ericsson Hilda Light" pitchFamily="34" charset="0"/>
              </a:defRPr>
            </a:lvl3pPr>
            <a:lvl4pPr marL="1600200" indent="-228600" eaLnBrk="0" hangingPunct="0">
              <a:spcBef>
                <a:spcPct val="50000"/>
              </a:spcBef>
              <a:defRPr sz="2000">
                <a:solidFill>
                  <a:schemeClr val="tx1"/>
                </a:solidFill>
                <a:latin typeface="Ericsson Hilda Light" pitchFamily="34" charset="0"/>
              </a:defRPr>
            </a:lvl4pPr>
            <a:lvl5pPr marL="2057400" indent="-228600" eaLnBrk="0" hangingPunct="0">
              <a:spcBef>
                <a:spcPct val="50000"/>
              </a:spcBef>
              <a:defRPr sz="2000">
                <a:solidFill>
                  <a:schemeClr val="tx1"/>
                </a:solidFill>
                <a:latin typeface="Ericsson Hilda Light" pitchFamily="34" charset="0"/>
              </a:defRPr>
            </a:lvl5pPr>
            <a:lvl6pPr marL="2514600" indent="-228600" eaLnBrk="0" fontAlgn="base" hangingPunct="0">
              <a:spcBef>
                <a:spcPct val="50000"/>
              </a:spcBef>
              <a:spcAft>
                <a:spcPct val="0"/>
              </a:spcAft>
              <a:defRPr sz="2000">
                <a:solidFill>
                  <a:schemeClr val="tx1"/>
                </a:solidFill>
                <a:latin typeface="Ericsson Hilda Light" pitchFamily="34" charset="0"/>
              </a:defRPr>
            </a:lvl6pPr>
            <a:lvl7pPr marL="2971800" indent="-228600" eaLnBrk="0" fontAlgn="base" hangingPunct="0">
              <a:spcBef>
                <a:spcPct val="50000"/>
              </a:spcBef>
              <a:spcAft>
                <a:spcPct val="0"/>
              </a:spcAft>
              <a:defRPr sz="2000">
                <a:solidFill>
                  <a:schemeClr val="tx1"/>
                </a:solidFill>
                <a:latin typeface="Ericsson Hilda Light" pitchFamily="34" charset="0"/>
              </a:defRPr>
            </a:lvl7pPr>
            <a:lvl8pPr marL="3429000" indent="-228600" eaLnBrk="0" fontAlgn="base" hangingPunct="0">
              <a:spcBef>
                <a:spcPct val="50000"/>
              </a:spcBef>
              <a:spcAft>
                <a:spcPct val="0"/>
              </a:spcAft>
              <a:defRPr sz="2000">
                <a:solidFill>
                  <a:schemeClr val="tx1"/>
                </a:solidFill>
                <a:latin typeface="Ericsson Hilda Light" pitchFamily="34" charset="0"/>
              </a:defRPr>
            </a:lvl8pPr>
            <a:lvl9pPr marL="3886200" indent="-228600" eaLnBrk="0" fontAlgn="base" hangingPunct="0">
              <a:spcBef>
                <a:spcPct val="50000"/>
              </a:spcBef>
              <a:spcAft>
                <a:spcPct val="0"/>
              </a:spcAft>
              <a:defRPr sz="2000">
                <a:solidFill>
                  <a:schemeClr val="tx1"/>
                </a:solidFill>
                <a:latin typeface="Ericsson Hilda Light" pitchFamily="34" charset="0"/>
              </a:defRPr>
            </a:lvl9pPr>
          </a:lstStyle>
          <a:p>
            <a:pPr eaLnBrk="1" hangingPunct="1">
              <a:defRPr/>
            </a:pPr>
            <a:endParaRPr lang="en-US" altLang="en-US" dirty="0">
              <a:latin typeface="Ericsson Hilda Light" panose="00000400000000000000" pitchFamily="2" charset="0"/>
            </a:endParaRPr>
          </a:p>
        </p:txBody>
      </p:sp>
      <p:sp>
        <p:nvSpPr>
          <p:cNvPr id="10" name="Title_TM">
            <a:extLst>
              <a:ext uri="{FF2B5EF4-FFF2-40B4-BE49-F238E27FC236}">
                <a16:creationId xmlns:a16="http://schemas.microsoft.com/office/drawing/2014/main" id="{4F3FE80A-6B53-492B-8FC1-A575806A0D00}"/>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White, </a:t>
            </a:r>
            <a:br>
              <a:rPr lang="en-US" dirty="0"/>
            </a:br>
            <a:r>
              <a:rPr lang="en-US" dirty="0"/>
              <a:t>max 5-lines</a:t>
            </a:r>
          </a:p>
        </p:txBody>
      </p:sp>
      <p:sp>
        <p:nvSpPr>
          <p:cNvPr id="11" name="SubTitle_TM">
            <a:extLst>
              <a:ext uri="{FF2B5EF4-FFF2-40B4-BE49-F238E27FC236}">
                <a16:creationId xmlns:a16="http://schemas.microsoft.com/office/drawing/2014/main" id="{3AECA499-20B0-4F79-85A2-1C9D1BFBB0C0}"/>
              </a:ext>
            </a:extLst>
          </p:cNvPr>
          <p:cNvSpPr>
            <a:spLocks noGrp="1" noChangeArrowheads="1"/>
          </p:cNvSpPr>
          <p:nvPr>
            <p:ph type="subTitle" idx="1" hasCustomPrompt="1"/>
          </p:nvPr>
        </p:nvSpPr>
        <p:spPr>
          <a:xfrm>
            <a:off x="479424"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p>
          <a:p>
            <a:r>
              <a:rPr lang="en-US" dirty="0"/>
              <a:t>Ericsson White, Ericsson Hilda 20pt</a:t>
            </a:r>
          </a:p>
        </p:txBody>
      </p:sp>
      <p:pic>
        <p:nvPicPr>
          <p:cNvPr id="6" name="Graphic 5">
            <a:extLst>
              <a:ext uri="{FF2B5EF4-FFF2-40B4-BE49-F238E27FC236}">
                <a16:creationId xmlns:a16="http://schemas.microsoft.com/office/drawing/2014/main" id="{BB77A080-9B1F-4D75-A79E-8C7540FBB162}"/>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299406540"/>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Page 3">
    <p:spTree>
      <p:nvGrpSpPr>
        <p:cNvPr id="1" name=""/>
        <p:cNvGrpSpPr/>
        <p:nvPr/>
      </p:nvGrpSpPr>
      <p:grpSpPr>
        <a:xfrm>
          <a:off x="0" y="0"/>
          <a:ext cx="0" cy="0"/>
          <a:chOff x="0" y="0"/>
          <a:chExt cx="0" cy="0"/>
        </a:xfrm>
      </p:grpSpPr>
      <p:sp>
        <p:nvSpPr>
          <p:cNvPr id="4" name="Rectangle 3"/>
          <p:cNvSpPr/>
          <p:nvPr userDrawn="1"/>
        </p:nvSpPr>
        <p:spPr bwMode="auto">
          <a:xfrm>
            <a:off x="0" y="0"/>
            <a:ext cx="12192000" cy="6858000"/>
          </a:xfrm>
          <a:prstGeom prst="rect">
            <a:avLst/>
          </a:prstGeom>
          <a:solidFill>
            <a:schemeClr val="accent3"/>
          </a:solidFill>
          <a:ln w="12700" cap="flat" cmpd="sng" algn="ctr">
            <a:noFill/>
            <a:prstDash val="solid"/>
            <a:round/>
            <a:headEnd type="none" w="med" len="med"/>
            <a:tailEnd type="none" w="med" len="med"/>
          </a:ln>
          <a:effectLst/>
        </p:spPr>
        <p:txBody>
          <a:bodyPr wrap="none" lIns="72000" rIns="72000"/>
          <a:lstStyle/>
          <a:p>
            <a:pPr>
              <a:spcBef>
                <a:spcPct val="50000"/>
              </a:spcBef>
              <a:defRPr/>
            </a:pPr>
            <a:endParaRPr lang="en-US" dirty="0">
              <a:latin typeface="Ericsson Hilda Light" panose="00000400000000000000" pitchFamily="2" charset="0"/>
              <a:cs typeface="+mn-cs"/>
            </a:endParaRPr>
          </a:p>
        </p:txBody>
      </p:sp>
      <p:sp>
        <p:nvSpPr>
          <p:cNvPr id="10" name="Title_TM">
            <a:extLst>
              <a:ext uri="{FF2B5EF4-FFF2-40B4-BE49-F238E27FC236}">
                <a16:creationId xmlns:a16="http://schemas.microsoft.com/office/drawing/2014/main" id="{6AB007D5-DA18-4842-9C2D-8C72512602C0}"/>
              </a:ext>
            </a:extLst>
          </p:cNvPr>
          <p:cNvSpPr>
            <a:spLocks noGrp="1" noChangeArrowheads="1"/>
          </p:cNvSpPr>
          <p:nvPr>
            <p:ph type="ctrTitle" hasCustomPrompt="1"/>
          </p:nvPr>
        </p:nvSpPr>
        <p:spPr>
          <a:xfrm>
            <a:off x="479425" y="476250"/>
            <a:ext cx="8353426" cy="3457575"/>
          </a:xfrm>
          <a:noFill/>
          <a:ln w="9525">
            <a:noFill/>
            <a:miter lim="800000"/>
            <a:headEnd/>
            <a:tailEnd/>
          </a:ln>
        </p:spPr>
        <p:txBody>
          <a:bodyPr/>
          <a:lstStyle>
            <a:lvl1pPr>
              <a:defRPr lang="en-US" sz="6000" b="0" dirty="0">
                <a:solidFill>
                  <a:schemeClr val="bg1"/>
                </a:solidFill>
              </a:defRPr>
            </a:lvl1pPr>
          </a:lstStyle>
          <a:p>
            <a:pPr lvl="0"/>
            <a:r>
              <a:rPr lang="en-US" dirty="0"/>
              <a:t>Chapter/section divider or Statement/fact/quote, </a:t>
            </a:r>
            <a:br>
              <a:rPr lang="en-US" dirty="0"/>
            </a:br>
            <a:r>
              <a:rPr lang="en-US" dirty="0"/>
              <a:t>Ericsson Hilda Light 60pt, </a:t>
            </a:r>
            <a:br>
              <a:rPr lang="en-US" dirty="0"/>
            </a:br>
            <a:r>
              <a:rPr lang="en-US" dirty="0"/>
              <a:t>Ericsson White, </a:t>
            </a:r>
            <a:br>
              <a:rPr lang="en-US" dirty="0"/>
            </a:br>
            <a:r>
              <a:rPr lang="en-US" dirty="0"/>
              <a:t>max 5-lines</a:t>
            </a:r>
          </a:p>
        </p:txBody>
      </p:sp>
      <p:sp>
        <p:nvSpPr>
          <p:cNvPr id="11" name="SubTitle_TM">
            <a:extLst>
              <a:ext uri="{FF2B5EF4-FFF2-40B4-BE49-F238E27FC236}">
                <a16:creationId xmlns:a16="http://schemas.microsoft.com/office/drawing/2014/main" id="{0D3699C9-F9CA-4781-89C3-F0A901D1F1AF}"/>
              </a:ext>
            </a:extLst>
          </p:cNvPr>
          <p:cNvSpPr>
            <a:spLocks noGrp="1" noChangeArrowheads="1"/>
          </p:cNvSpPr>
          <p:nvPr>
            <p:ph type="subTitle" idx="1" hasCustomPrompt="1"/>
          </p:nvPr>
        </p:nvSpPr>
        <p:spPr>
          <a:xfrm>
            <a:off x="479424" y="4149725"/>
            <a:ext cx="5472113" cy="2087563"/>
          </a:xfrm>
          <a:prstGeom prst="rect">
            <a:avLst/>
          </a:prstGeom>
        </p:spPr>
        <p:txBody>
          <a:bodyPr rIns="0" anchor="ctr"/>
          <a:lstStyle>
            <a:lvl1pPr marL="0" indent="0">
              <a:lnSpc>
                <a:spcPct val="100000"/>
              </a:lnSpc>
              <a:spcBef>
                <a:spcPts val="0"/>
              </a:spcBef>
              <a:buFont typeface="Ericsson Hilda Light" charset="0"/>
              <a:buNone/>
              <a:defRPr sz="2000" baseline="0">
                <a:solidFill>
                  <a:schemeClr val="bg1"/>
                </a:solidFill>
                <a:latin typeface="+mn-lt"/>
              </a:defRPr>
            </a:lvl1pPr>
          </a:lstStyle>
          <a:p>
            <a:r>
              <a:rPr lang="en-US" dirty="0"/>
              <a:t>Statement/quote source, </a:t>
            </a:r>
          </a:p>
          <a:p>
            <a:r>
              <a:rPr lang="en-US" dirty="0"/>
              <a:t>Ericsson White, Ericsson Hilda 20pt</a:t>
            </a:r>
          </a:p>
        </p:txBody>
      </p:sp>
      <p:pic>
        <p:nvPicPr>
          <p:cNvPr id="6" name="Graphic 5">
            <a:extLst>
              <a:ext uri="{FF2B5EF4-FFF2-40B4-BE49-F238E27FC236}">
                <a16:creationId xmlns:a16="http://schemas.microsoft.com/office/drawing/2014/main" id="{01042C2C-5CDA-4F99-B59E-8CE43FEF21B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87410" y="476250"/>
            <a:ext cx="261523" cy="261523"/>
          </a:xfrm>
          <a:prstGeom prst="rect">
            <a:avLst/>
          </a:prstGeom>
        </p:spPr>
      </p:pic>
    </p:spTree>
    <p:extLst>
      <p:ext uri="{BB962C8B-B14F-4D97-AF65-F5344CB8AC3E}">
        <p14:creationId xmlns:p14="http://schemas.microsoft.com/office/powerpoint/2010/main" val="3450366910"/>
      </p:ext>
    </p:extLst>
  </p:cSld>
  <p:clrMapOvr>
    <a:masterClrMapping/>
  </p:clrMapOvr>
  <p:hf sldNum="0" hdr="0" ft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7" name="Content_SM"/>
          <p:cNvSpPr>
            <a:spLocks noGrp="1" noChangeArrowheads="1"/>
          </p:cNvSpPr>
          <p:nvPr>
            <p:ph type="body" idx="1"/>
          </p:nvPr>
        </p:nvSpPr>
        <p:spPr bwMode="auto">
          <a:xfrm>
            <a:off x="479425" y="1844675"/>
            <a:ext cx="11233150" cy="4392612"/>
          </a:xfrm>
          <a:prstGeom prst="rect">
            <a:avLst/>
          </a:prstGeom>
          <a:noFill/>
          <a:ln w="9525">
            <a:noFill/>
            <a:miter lim="800000"/>
            <a:headEnd/>
            <a:tailEnd/>
          </a:ln>
        </p:spPr>
        <p:txBody>
          <a:bodyPr vert="horz" wrap="square" lIns="72000" tIns="36000" rIns="73152" bIns="36576" numCol="1" anchor="t" anchorCtr="0" compatLnSpc="1">
            <a:prstTxWarp prst="textNoShape">
              <a:avLst/>
            </a:prstTxWarp>
          </a:bodyPr>
          <a:lstStyle/>
          <a:p>
            <a:pPr lvl="0"/>
            <a:r>
              <a:rPr lang="en-US" dirty="0"/>
              <a:t>For heading, use Ericsson Hilda in bold. For copy and bullets, use Ericsson Hilda.</a:t>
            </a:r>
          </a:p>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Fifths level</a:t>
            </a:r>
          </a:p>
        </p:txBody>
      </p:sp>
      <p:sp>
        <p:nvSpPr>
          <p:cNvPr id="21506" name="Title_SM"/>
          <p:cNvSpPr>
            <a:spLocks noGrp="1" noChangeArrowheads="1"/>
          </p:cNvSpPr>
          <p:nvPr>
            <p:ph type="title"/>
          </p:nvPr>
        </p:nvSpPr>
        <p:spPr bwMode="auto">
          <a:xfrm>
            <a:off x="479424" y="476250"/>
            <a:ext cx="8353425" cy="1081088"/>
          </a:xfrm>
          <a:prstGeom prst="rect">
            <a:avLst/>
          </a:prstGeom>
          <a:noFill/>
          <a:ln w="9525">
            <a:noFill/>
            <a:miter lim="800000"/>
            <a:headEnd/>
            <a:tailEnd/>
          </a:ln>
        </p:spPr>
        <p:txBody>
          <a:bodyPr vert="horz" wrap="square" lIns="72000" tIns="36000" rIns="73152" bIns="36576" numCol="1" anchor="t" anchorCtr="0" compatLnSpc="1">
            <a:prstTxWarp prst="textNoShape">
              <a:avLst/>
            </a:prstTxWarp>
            <a:noAutofit/>
          </a:bodyPr>
          <a:lstStyle/>
          <a:p>
            <a:pPr lvl="0"/>
            <a:r>
              <a:rPr lang="en-US" dirty="0"/>
              <a:t>Slide title, Ericsson Hilda Light 40pt, Ericsson Black, max 2-lines</a:t>
            </a:r>
          </a:p>
        </p:txBody>
      </p:sp>
      <p:sp>
        <p:nvSpPr>
          <p:cNvPr id="2" name="txtfooterCopy">
            <a:extLst>
              <a:ext uri="{FF2B5EF4-FFF2-40B4-BE49-F238E27FC236}">
                <a16:creationId xmlns:a16="http://schemas.microsoft.com/office/drawing/2014/main" id="{B5D66844-3D70-468C-AC9F-76DF3D537153}"/>
              </a:ext>
            </a:extLst>
          </p:cNvPr>
          <p:cNvSpPr txBox="1"/>
          <p:nvPr userDrawn="1"/>
        </p:nvSpPr>
        <p:spPr>
          <a:xfrm>
            <a:off x="527050" y="6524625"/>
            <a:ext cx="9865783" cy="215900"/>
          </a:xfrm>
          <a:prstGeom prst="rect">
            <a:avLst/>
          </a:prstGeom>
          <a:noFill/>
        </p:spPr>
        <p:txBody>
          <a:bodyPr vert="horz" wrap="none" lIns="0" tIns="0" rIns="0" bIns="0" rtlCol="0">
            <a:noAutofit/>
          </a:bodyPr>
          <a:lstStyle/>
          <a:p>
            <a:pPr algn="l"/>
            <a:r>
              <a:rPr lang="en-US" sz="800" b="0" i="0" u="none" dirty="0">
                <a:solidFill>
                  <a:schemeClr val="bg1"/>
                </a:solidFill>
                <a:latin typeface="+mn-lt"/>
              </a:rPr>
              <a:t>Ericsson Internal  |  2018-02-21</a:t>
            </a:r>
          </a:p>
        </p:txBody>
      </p:sp>
      <p:pic>
        <p:nvPicPr>
          <p:cNvPr id="6" name="Graphic 5">
            <a:extLst>
              <a:ext uri="{FF2B5EF4-FFF2-40B4-BE49-F238E27FC236}">
                <a16:creationId xmlns:a16="http://schemas.microsoft.com/office/drawing/2014/main" id="{DE25556D-527C-4037-A1EA-D4D374B5DCA7}"/>
              </a:ext>
            </a:extLst>
          </p:cNvPr>
          <p:cNvPicPr>
            <a:picLocks noChangeAspect="1"/>
          </p:cNvPicPr>
          <p:nvPr userDrawn="1"/>
        </p:nvPicPr>
        <p:blipFill>
          <a:blip r:embed="rId49" cstate="print">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11490452" y="476250"/>
            <a:ext cx="256032" cy="256032"/>
          </a:xfrm>
          <a:prstGeom prst="rect">
            <a:avLst/>
          </a:prstGeom>
        </p:spPr>
      </p:pic>
    </p:spTree>
    <p:extLst>
      <p:ext uri="{BB962C8B-B14F-4D97-AF65-F5344CB8AC3E}">
        <p14:creationId xmlns:p14="http://schemas.microsoft.com/office/powerpoint/2010/main" val="2523064765"/>
      </p:ext>
    </p:extLst>
  </p:cSld>
  <p:clrMap bg1="lt1" tx1="dk1" bg2="lt2" tx2="dk2" accent1="accent1" accent2="accent2" accent3="accent3" accent4="accent4" accent5="accent5" accent6="accent6" hlink="hlink" folHlink="folHlink"/>
  <p:sldLayoutIdLst>
    <p:sldLayoutId id="2147483661" r:id="rId1"/>
    <p:sldLayoutId id="2147483695" r:id="rId2"/>
    <p:sldLayoutId id="2147483693"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91" r:id="rId15"/>
    <p:sldLayoutId id="2147483673" r:id="rId16"/>
    <p:sldLayoutId id="2147483697" r:id="rId17"/>
    <p:sldLayoutId id="2147483698" r:id="rId18"/>
    <p:sldLayoutId id="2147483699" r:id="rId19"/>
    <p:sldLayoutId id="2147483700" r:id="rId20"/>
    <p:sldLayoutId id="2147483701" r:id="rId21"/>
    <p:sldLayoutId id="2147483702" r:id="rId22"/>
    <p:sldLayoutId id="2147483703" r:id="rId23"/>
    <p:sldLayoutId id="2147483674" r:id="rId24"/>
    <p:sldLayoutId id="2147483694" r:id="rId25"/>
    <p:sldLayoutId id="2147483682" r:id="rId26"/>
    <p:sldLayoutId id="2147483683" r:id="rId27"/>
    <p:sldLayoutId id="2147483684" r:id="rId28"/>
    <p:sldLayoutId id="2147483685" r:id="rId29"/>
    <p:sldLayoutId id="2147483675" r:id="rId30"/>
    <p:sldLayoutId id="2147483676" r:id="rId31"/>
    <p:sldLayoutId id="2147483686" r:id="rId32"/>
    <p:sldLayoutId id="2147483687" r:id="rId33"/>
    <p:sldLayoutId id="2147483688" r:id="rId34"/>
    <p:sldLayoutId id="2147483689" r:id="rId35"/>
    <p:sldLayoutId id="2147483696" r:id="rId36"/>
    <p:sldLayoutId id="2147483677" r:id="rId37"/>
    <p:sldLayoutId id="2147483678" r:id="rId38"/>
    <p:sldLayoutId id="2147483679" r:id="rId39"/>
    <p:sldLayoutId id="2147483680" r:id="rId40"/>
    <p:sldLayoutId id="2147483690" r:id="rId41"/>
    <p:sldLayoutId id="2147483681" r:id="rId42"/>
    <p:sldLayoutId id="2147483692" r:id="rId43"/>
    <p:sldLayoutId id="2147483704" r:id="rId44"/>
    <p:sldLayoutId id="2147483705" r:id="rId45"/>
    <p:sldLayoutId id="2147483707" r:id="rId46"/>
    <p:sldLayoutId id="2147483708" r:id="rId47"/>
  </p:sldLayoutIdLst>
  <p:txStyles>
    <p:title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p:titleStyle>
    <p:body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00">
          <p15:clr>
            <a:srgbClr val="A4A3A4"/>
          </p15:clr>
        </p15:guide>
        <p15:guide id="2" pos="302">
          <p15:clr>
            <a:srgbClr val="A4A3A4"/>
          </p15:clr>
        </p15:guide>
        <p15:guide id="3" pos="1935">
          <p15:clr>
            <a:srgbClr val="A4A3A4"/>
          </p15:clr>
        </p15:guide>
        <p15:guide id="4" orient="horz" pos="981">
          <p15:clr>
            <a:srgbClr val="A4A3A4"/>
          </p15:clr>
        </p15:guide>
        <p15:guide id="6" pos="2116">
          <p15:clr>
            <a:srgbClr val="A4A3A4"/>
          </p15:clr>
        </p15:guide>
        <p15:guide id="7" pos="3931">
          <p15:clr>
            <a:srgbClr val="A4A3A4"/>
          </p15:clr>
        </p15:guide>
        <p15:guide id="9" pos="3749">
          <p15:clr>
            <a:srgbClr val="A4A3A4"/>
          </p15:clr>
        </p15:guide>
        <p15:guide id="10" pos="5564">
          <p15:clr>
            <a:srgbClr val="A4A3A4"/>
          </p15:clr>
        </p15:guide>
        <p15:guide id="12" pos="5745">
          <p15:clr>
            <a:srgbClr val="A4A3A4"/>
          </p15:clr>
        </p15:guide>
        <p15:guide id="13" pos="7378">
          <p15:clr>
            <a:srgbClr val="A4A3A4"/>
          </p15:clr>
        </p15:guide>
        <p15:guide id="16" orient="horz" pos="2478">
          <p15:clr>
            <a:srgbClr val="A4A3A4"/>
          </p15:clr>
        </p15:guide>
        <p15:guide id="17" orient="horz" pos="2614">
          <p15:clr>
            <a:srgbClr val="A4A3A4"/>
          </p15:clr>
        </p15:guide>
        <p15:guide id="18" orient="horz" pos="3929">
          <p15:clr>
            <a:srgbClr val="A4A3A4"/>
          </p15:clr>
        </p15:guide>
        <p15:guide id="19" orient="horz" pos="4110">
          <p15:clr>
            <a:srgbClr val="A4A3A4"/>
          </p15:clr>
        </p15:guide>
        <p15:guide id="20" orient="horz" pos="1162">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6.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46.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46.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46.xml"/><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46.xml"/><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46.xml"/><Relationship Id="rId6" Type="http://schemas.openxmlformats.org/officeDocument/2006/relationships/image" Target="../media/image18.png"/><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3" Type="http://schemas.openxmlformats.org/officeDocument/2006/relationships/hyperlink" Target="https://kvenkata986.github.io/" TargetMode="External"/><Relationship Id="rId2" Type="http://schemas.openxmlformats.org/officeDocument/2006/relationships/hyperlink" Target="https://github.com/kvenkata986/shanghai-summit" TargetMode="External"/><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65DB9-990D-42FA-8A96-AE9E2B1A33B1}"/>
              </a:ext>
            </a:extLst>
          </p:cNvPr>
          <p:cNvSpPr>
            <a:spLocks noGrp="1"/>
          </p:cNvSpPr>
          <p:nvPr>
            <p:ph type="ctrTitle"/>
          </p:nvPr>
        </p:nvSpPr>
        <p:spPr/>
        <p:txBody>
          <a:bodyPr/>
          <a:lstStyle/>
          <a:p>
            <a:r>
              <a:rPr lang="en-US" dirty="0">
                <a:latin typeface="Ericsson Hilda"/>
              </a:rPr>
              <a:t>Operators</a:t>
            </a:r>
            <a:r>
              <a:rPr lang="en-US" dirty="0"/>
              <a:t> - The Future of Kubernetes</a:t>
            </a:r>
          </a:p>
        </p:txBody>
      </p:sp>
      <p:sp>
        <p:nvSpPr>
          <p:cNvPr id="3" name="Subtitle 2">
            <a:extLst>
              <a:ext uri="{FF2B5EF4-FFF2-40B4-BE49-F238E27FC236}">
                <a16:creationId xmlns:a16="http://schemas.microsoft.com/office/drawing/2014/main" id="{BB1DC945-4710-4796-AC34-0832F26E36A9}"/>
              </a:ext>
            </a:extLst>
          </p:cNvPr>
          <p:cNvSpPr>
            <a:spLocks noGrp="1"/>
          </p:cNvSpPr>
          <p:nvPr>
            <p:ph type="subTitle" idx="1"/>
          </p:nvPr>
        </p:nvSpPr>
        <p:spPr/>
        <p:txBody>
          <a:bodyPr/>
          <a:lstStyle/>
          <a:p>
            <a:pPr lvl="0">
              <a:spcAft>
                <a:spcPts val="0"/>
              </a:spcAft>
              <a:buSzPts val="2000"/>
            </a:pPr>
            <a:r>
              <a:rPr lang="en-US" dirty="0"/>
              <a:t>Hands-On Workshops On Operators and Tekton </a:t>
            </a:r>
          </a:p>
        </p:txBody>
      </p:sp>
      <p:sp>
        <p:nvSpPr>
          <p:cNvPr id="4" name="Content Placeholder 3">
            <a:extLst>
              <a:ext uri="{FF2B5EF4-FFF2-40B4-BE49-F238E27FC236}">
                <a16:creationId xmlns:a16="http://schemas.microsoft.com/office/drawing/2014/main" id="{C3A7152E-1193-42D5-AAAE-792423D85737}"/>
              </a:ext>
            </a:extLst>
          </p:cNvPr>
          <p:cNvSpPr>
            <a:spLocks noGrp="1"/>
          </p:cNvSpPr>
          <p:nvPr>
            <p:ph sz="quarter" idx="10"/>
          </p:nvPr>
        </p:nvSpPr>
        <p:spPr>
          <a:xfrm>
            <a:off x="4539099" y="5418166"/>
            <a:ext cx="1910479" cy="287336"/>
          </a:xfrm>
        </p:spPr>
        <p:txBody>
          <a:bodyPr/>
          <a:lstStyle/>
          <a:p>
            <a:r>
              <a:rPr lang="en-US" sz="2000" dirty="0"/>
              <a:t>Krishna</a:t>
            </a:r>
            <a:r>
              <a:rPr lang="en-US" dirty="0"/>
              <a:t> </a:t>
            </a:r>
            <a:r>
              <a:rPr lang="en-US" sz="2000" dirty="0"/>
              <a:t>Venkata</a:t>
            </a:r>
          </a:p>
        </p:txBody>
      </p:sp>
      <p:sp>
        <p:nvSpPr>
          <p:cNvPr id="5" name="Content Placeholder 4">
            <a:extLst>
              <a:ext uri="{FF2B5EF4-FFF2-40B4-BE49-F238E27FC236}">
                <a16:creationId xmlns:a16="http://schemas.microsoft.com/office/drawing/2014/main" id="{7986FD49-9B2F-4208-8540-5F97918FA12C}"/>
              </a:ext>
            </a:extLst>
          </p:cNvPr>
          <p:cNvSpPr>
            <a:spLocks noGrp="1"/>
          </p:cNvSpPr>
          <p:nvPr>
            <p:ph sz="quarter" idx="11"/>
          </p:nvPr>
        </p:nvSpPr>
        <p:spPr>
          <a:xfrm>
            <a:off x="6622106" y="5418165"/>
            <a:ext cx="2822335" cy="287337"/>
          </a:xfrm>
        </p:spPr>
        <p:txBody>
          <a:bodyPr/>
          <a:lstStyle/>
          <a:p>
            <a:r>
              <a:rPr lang="en-US" sz="2000" dirty="0" err="1"/>
              <a:t>Laxmikanth</a:t>
            </a:r>
            <a:r>
              <a:rPr lang="en-US" dirty="0"/>
              <a:t> </a:t>
            </a:r>
            <a:r>
              <a:rPr lang="en-US" sz="2000" dirty="0" err="1"/>
              <a:t>Vajinapally</a:t>
            </a:r>
            <a:endParaRPr lang="en-US" sz="2000" dirty="0"/>
          </a:p>
        </p:txBody>
      </p:sp>
      <p:sp>
        <p:nvSpPr>
          <p:cNvPr id="6" name="Content Placeholder 5">
            <a:extLst>
              <a:ext uri="{FF2B5EF4-FFF2-40B4-BE49-F238E27FC236}">
                <a16:creationId xmlns:a16="http://schemas.microsoft.com/office/drawing/2014/main" id="{216FD6E6-EB04-48C7-AAF4-64C6EAFFEBA2}"/>
              </a:ext>
            </a:extLst>
          </p:cNvPr>
          <p:cNvSpPr>
            <a:spLocks noGrp="1"/>
          </p:cNvSpPr>
          <p:nvPr>
            <p:ph sz="quarter" idx="12"/>
          </p:nvPr>
        </p:nvSpPr>
        <p:spPr>
          <a:xfrm>
            <a:off x="10363198" y="5418164"/>
            <a:ext cx="897503" cy="287337"/>
          </a:xfrm>
        </p:spPr>
        <p:txBody>
          <a:bodyPr/>
          <a:lstStyle/>
          <a:p>
            <a:r>
              <a:rPr lang="en-US" sz="2000" dirty="0" err="1"/>
              <a:t>Shabrinath</a:t>
            </a:r>
            <a:r>
              <a:rPr lang="en-US" dirty="0"/>
              <a:t> </a:t>
            </a:r>
            <a:r>
              <a:rPr lang="en-US" sz="2000" dirty="0" err="1"/>
              <a:t>Motamary</a:t>
            </a:r>
            <a:endParaRPr lang="en-US" sz="2000" dirty="0"/>
          </a:p>
        </p:txBody>
      </p:sp>
    </p:spTree>
    <p:extLst>
      <p:ext uri="{BB962C8B-B14F-4D97-AF65-F5344CB8AC3E}">
        <p14:creationId xmlns:p14="http://schemas.microsoft.com/office/powerpoint/2010/main" val="2189475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4" name="Google Shape;264;p52"/>
          <p:cNvSpPr txBox="1">
            <a:spLocks noGrp="1"/>
          </p:cNvSpPr>
          <p:nvPr>
            <p:ph type="title"/>
          </p:nvPr>
        </p:nvSpPr>
        <p:spPr>
          <a:xfrm>
            <a:off x="332001" y="3209334"/>
            <a:ext cx="8353426" cy="1081088"/>
          </a:xfrm>
          <a:prstGeom prst="rect">
            <a:avLst/>
          </a:prstGeom>
          <a:noFill/>
          <a:ln>
            <a:noFill/>
          </a:ln>
        </p:spPr>
        <p:txBody>
          <a:bodyPr spcFirstLastPara="1" wrap="square" lIns="72000" tIns="36000" rIns="73150" bIns="36575" anchor="t" anchorCtr="0">
            <a:noAutofit/>
          </a:bodyPr>
          <a:lstStyle/>
          <a:p>
            <a:pPr marL="0" lvl="0" indent="0" algn="l" rtl="0">
              <a:lnSpc>
                <a:spcPct val="85000"/>
              </a:lnSpc>
              <a:spcBef>
                <a:spcPts val="0"/>
              </a:spcBef>
              <a:spcAft>
                <a:spcPts val="0"/>
              </a:spcAft>
              <a:buNone/>
            </a:pPr>
            <a:r>
              <a:rPr lang="en-US" dirty="0" err="1">
                <a:latin typeface="Ericsson Hilda"/>
              </a:rPr>
              <a:t>Etcd</a:t>
            </a:r>
            <a:r>
              <a:rPr lang="en-US" dirty="0">
                <a:latin typeface="Ericsson Hilda"/>
              </a:rPr>
              <a:t> Operator</a:t>
            </a:r>
            <a:endParaRPr dirty="0">
              <a:latin typeface="Ericsson Hilda"/>
            </a:endParaRPr>
          </a:p>
        </p:txBody>
      </p:sp>
      <p:sp>
        <p:nvSpPr>
          <p:cNvPr id="8" name="Google Shape;241;p50"/>
          <p:cNvSpPr/>
          <p:nvPr/>
        </p:nvSpPr>
        <p:spPr>
          <a:xfrm>
            <a:off x="9416989" y="492453"/>
            <a:ext cx="1572800" cy="1315968"/>
          </a:xfrm>
          <a:prstGeom prst="roundRect">
            <a:avLst>
              <a:gd name="adj" fmla="val 1666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72000" tIns="36000" rIns="73150" bIns="36575" anchor="t" anchorCtr="0">
            <a:noAutofit/>
          </a:bodyPr>
          <a:lstStyle/>
          <a:p>
            <a:pPr marL="357188" indent="-230188" algn="ctr">
              <a:buClr>
                <a:schemeClr val="dk1"/>
              </a:buClr>
              <a:buSzPts val="2000"/>
              <a:buFont typeface="Arial"/>
              <a:buNone/>
            </a:pPr>
            <a:endParaRPr sz="2000" kern="1400" spc="-160" dirty="0">
              <a:solidFill>
                <a:schemeClr val="tx1"/>
              </a:solidFill>
              <a:latin typeface="Ericsson Hilda"/>
              <a:ea typeface="+mj-ea"/>
              <a:cs typeface="+mj-cs"/>
              <a:sym typeface="Arial"/>
            </a:endParaRPr>
          </a:p>
        </p:txBody>
      </p:sp>
      <p:sp>
        <p:nvSpPr>
          <p:cNvPr id="2" name="TextBox 1"/>
          <p:cNvSpPr txBox="1"/>
          <p:nvPr/>
        </p:nvSpPr>
        <p:spPr bwMode="auto">
          <a:xfrm>
            <a:off x="9647256" y="985317"/>
            <a:ext cx="1112268" cy="295632"/>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noAutofit/>
          </a:bodyPr>
          <a:lstStyle/>
          <a:p>
            <a:pPr algn="ctr">
              <a:buClr>
                <a:schemeClr val="tx1"/>
              </a:buClr>
            </a:pPr>
            <a:r>
              <a:rPr lang="en-US" sz="2000" dirty="0"/>
              <a:t>Observe</a:t>
            </a:r>
          </a:p>
        </p:txBody>
      </p:sp>
      <p:sp>
        <p:nvSpPr>
          <p:cNvPr id="11" name="Google Shape;241;p50"/>
          <p:cNvSpPr/>
          <p:nvPr/>
        </p:nvSpPr>
        <p:spPr>
          <a:xfrm>
            <a:off x="9416990" y="2857142"/>
            <a:ext cx="1572800" cy="1315968"/>
          </a:xfrm>
          <a:prstGeom prst="roundRect">
            <a:avLst>
              <a:gd name="adj" fmla="val 1666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72000" tIns="36000" rIns="73150" bIns="36575" anchor="t" anchorCtr="0">
            <a:noAutofit/>
          </a:bodyPr>
          <a:lstStyle/>
          <a:p>
            <a:pPr marL="357188" indent="-230188" algn="ctr">
              <a:buClr>
                <a:schemeClr val="dk1"/>
              </a:buClr>
              <a:buSzPts val="2000"/>
              <a:buFont typeface="Arial"/>
              <a:buNone/>
            </a:pPr>
            <a:endParaRPr sz="2000" kern="1400" spc="-160" dirty="0">
              <a:solidFill>
                <a:schemeClr val="tx1"/>
              </a:solidFill>
              <a:latin typeface="Ericsson Hilda"/>
              <a:ea typeface="+mj-ea"/>
              <a:cs typeface="+mj-cs"/>
              <a:sym typeface="Arial"/>
            </a:endParaRPr>
          </a:p>
        </p:txBody>
      </p:sp>
      <p:sp>
        <p:nvSpPr>
          <p:cNvPr id="12" name="TextBox 11"/>
          <p:cNvSpPr txBox="1"/>
          <p:nvPr/>
        </p:nvSpPr>
        <p:spPr bwMode="auto">
          <a:xfrm>
            <a:off x="9647256" y="3321441"/>
            <a:ext cx="1112268" cy="295632"/>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noAutofit/>
          </a:bodyPr>
          <a:lstStyle/>
          <a:p>
            <a:pPr algn="ctr">
              <a:buClr>
                <a:schemeClr val="tx1"/>
              </a:buClr>
            </a:pPr>
            <a:r>
              <a:rPr lang="en-US" sz="2000" dirty="0"/>
              <a:t>Analyze</a:t>
            </a:r>
          </a:p>
        </p:txBody>
      </p:sp>
      <p:sp>
        <p:nvSpPr>
          <p:cNvPr id="13" name="Google Shape;241;p50"/>
          <p:cNvSpPr/>
          <p:nvPr/>
        </p:nvSpPr>
        <p:spPr>
          <a:xfrm>
            <a:off x="9416989" y="5218299"/>
            <a:ext cx="1572800" cy="1315968"/>
          </a:xfrm>
          <a:prstGeom prst="roundRect">
            <a:avLst>
              <a:gd name="adj" fmla="val 16667"/>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72000" tIns="36000" rIns="73150" bIns="36575" anchor="t" anchorCtr="0">
            <a:noAutofit/>
          </a:bodyPr>
          <a:lstStyle/>
          <a:p>
            <a:pPr marL="357188" indent="-230188" algn="ctr">
              <a:buClr>
                <a:schemeClr val="dk1"/>
              </a:buClr>
              <a:buSzPts val="2000"/>
              <a:buFont typeface="Arial"/>
              <a:buNone/>
            </a:pPr>
            <a:endParaRPr sz="2000" kern="1400" spc="-160" dirty="0">
              <a:solidFill>
                <a:schemeClr val="tx1"/>
              </a:solidFill>
              <a:latin typeface="Ericsson Hilda"/>
              <a:ea typeface="+mj-ea"/>
              <a:cs typeface="+mj-cs"/>
              <a:sym typeface="Arial"/>
            </a:endParaRPr>
          </a:p>
        </p:txBody>
      </p:sp>
      <p:sp>
        <p:nvSpPr>
          <p:cNvPr id="14" name="TextBox 13"/>
          <p:cNvSpPr txBox="1"/>
          <p:nvPr/>
        </p:nvSpPr>
        <p:spPr bwMode="auto">
          <a:xfrm>
            <a:off x="9707641" y="5707143"/>
            <a:ext cx="1112268" cy="295632"/>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noAutofit/>
          </a:bodyPr>
          <a:lstStyle/>
          <a:p>
            <a:pPr algn="ctr">
              <a:buClr>
                <a:schemeClr val="tx1"/>
              </a:buClr>
            </a:pPr>
            <a:r>
              <a:rPr lang="en-US" sz="2000" dirty="0"/>
              <a:t>Act</a:t>
            </a:r>
          </a:p>
        </p:txBody>
      </p:sp>
      <p:sp>
        <p:nvSpPr>
          <p:cNvPr id="15" name="Google Shape;423;p68"/>
          <p:cNvSpPr/>
          <p:nvPr/>
        </p:nvSpPr>
        <p:spPr>
          <a:xfrm rot="16200000">
            <a:off x="9890552" y="2188392"/>
            <a:ext cx="625674" cy="292309"/>
          </a:xfrm>
          <a:prstGeom prst="leftArrow">
            <a:avLst>
              <a:gd name="adj1" fmla="val 50000"/>
              <a:gd name="adj2"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23;p68"/>
          <p:cNvSpPr/>
          <p:nvPr/>
        </p:nvSpPr>
        <p:spPr>
          <a:xfrm rot="16200000">
            <a:off x="9890552" y="4549550"/>
            <a:ext cx="625674" cy="292309"/>
          </a:xfrm>
          <a:prstGeom prst="leftArrow">
            <a:avLst>
              <a:gd name="adj1" fmla="val 50000"/>
              <a:gd name="adj2"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Curved Left Arrow 17"/>
          <p:cNvSpPr/>
          <p:nvPr/>
        </p:nvSpPr>
        <p:spPr bwMode="auto">
          <a:xfrm rot="10800000">
            <a:off x="7973748" y="844177"/>
            <a:ext cx="1423358" cy="5215857"/>
          </a:xfrm>
          <a:prstGeom prst="curvedLeftArrow">
            <a:avLst/>
          </a:prstGeom>
          <a:solidFill>
            <a:schemeClr val="bg1"/>
          </a:solidFill>
          <a:ln>
            <a:headEnd type="none" w="sm" len="sm"/>
            <a:tailEnd type="none" w="sm" len="sm"/>
          </a:ln>
          <a:effectLst>
            <a:outerShdw blurRad="50800" dist="50800" dir="5400000" algn="ctr" rotWithShape="0">
              <a:schemeClr val="bg1"/>
            </a:outerShdw>
          </a:effectLst>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endParaRPr lang="en-US" dirty="0" err="1">
              <a:solidFill>
                <a:schemeClr val="dk1"/>
              </a:solidFill>
            </a:endParaRPr>
          </a:p>
        </p:txBody>
      </p:sp>
      <p:sp>
        <p:nvSpPr>
          <p:cNvPr id="23" name="Google Shape;270;p53"/>
          <p:cNvSpPr txBox="1">
            <a:spLocks noGrp="1"/>
          </p:cNvSpPr>
          <p:nvPr>
            <p:ph type="body" idx="1"/>
          </p:nvPr>
        </p:nvSpPr>
        <p:spPr>
          <a:xfrm>
            <a:off x="3912349" y="503966"/>
            <a:ext cx="11269753" cy="5655861"/>
          </a:xfrm>
          <a:prstGeom prst="rect">
            <a:avLst/>
          </a:prstGeom>
          <a:noFill/>
          <a:ln>
            <a:noFill/>
          </a:ln>
        </p:spPr>
        <p:txBody>
          <a:bodyPr spcFirstLastPara="1" wrap="square" lIns="72000" tIns="36000" rIns="73150" bIns="36575" anchor="t" anchorCtr="0">
            <a:noAutofit/>
          </a:bodyPr>
          <a:lstStyle/>
          <a:p>
            <a:pPr marL="342900" lvl="0" indent="-342900" algn="l" rtl="0">
              <a:spcBef>
                <a:spcPts val="0"/>
              </a:spcBef>
              <a:spcAft>
                <a:spcPts val="0"/>
              </a:spcAft>
              <a:buSzPts val="2000"/>
              <a:buChar char="—"/>
            </a:pPr>
            <a:r>
              <a:rPr lang="en-US" dirty="0">
                <a:latin typeface="Ericsson Hilda"/>
              </a:rPr>
              <a:t>Cluster  A has 3 Running Pods</a:t>
            </a:r>
          </a:p>
          <a:p>
            <a:pPr marL="0" lvl="0" indent="0" algn="l" rtl="0">
              <a:spcBef>
                <a:spcPts val="0"/>
              </a:spcBef>
              <a:spcAft>
                <a:spcPts val="0"/>
              </a:spcAft>
              <a:buSzPts val="2000"/>
              <a:buNone/>
            </a:pPr>
            <a:r>
              <a:rPr lang="en-US" dirty="0">
                <a:latin typeface="Ericsson Hilda"/>
              </a:rPr>
              <a:t>       Name: summit-etcd-0 Version 2.9.1</a:t>
            </a:r>
          </a:p>
          <a:p>
            <a:pPr marL="0" indent="0">
              <a:spcBef>
                <a:spcPts val="0"/>
              </a:spcBef>
              <a:buNone/>
            </a:pPr>
            <a:r>
              <a:rPr lang="en-US" dirty="0"/>
              <a:t>       Name: summit-etcd-1 Version 2.9.2</a:t>
            </a:r>
          </a:p>
          <a:p>
            <a:pPr marL="0" indent="0">
              <a:spcBef>
                <a:spcPts val="0"/>
              </a:spcBef>
              <a:buNone/>
            </a:pPr>
            <a:r>
              <a:rPr lang="en-US" dirty="0"/>
              <a:t>       Name: summit-etcd-1 Version 2.9.1</a:t>
            </a:r>
          </a:p>
          <a:p>
            <a:pPr marL="0" lvl="0" indent="0" algn="l" rtl="0">
              <a:spcBef>
                <a:spcPts val="0"/>
              </a:spcBef>
              <a:spcAft>
                <a:spcPts val="0"/>
              </a:spcAft>
              <a:buSzPts val="2000"/>
              <a:buNone/>
            </a:pPr>
            <a:endParaRPr lang="en-US" dirty="0">
              <a:latin typeface="Ericsson Hilda"/>
            </a:endParaRPr>
          </a:p>
          <a:p>
            <a:pPr marL="0" lvl="0" indent="0" algn="l" rtl="0">
              <a:spcBef>
                <a:spcPts val="0"/>
              </a:spcBef>
              <a:spcAft>
                <a:spcPts val="0"/>
              </a:spcAft>
              <a:buSzPts val="2000"/>
              <a:buNone/>
            </a:pPr>
            <a:endParaRPr lang="en-US" dirty="0">
              <a:latin typeface="Ericsson Hilda"/>
            </a:endParaRPr>
          </a:p>
          <a:p>
            <a:pPr marL="0" lvl="0" indent="0" algn="l" rtl="0">
              <a:spcBef>
                <a:spcPts val="0"/>
              </a:spcBef>
              <a:spcAft>
                <a:spcPts val="0"/>
              </a:spcAft>
              <a:buSzPts val="2000"/>
              <a:buNone/>
            </a:pPr>
            <a:endParaRPr lang="en-US" dirty="0">
              <a:latin typeface="Ericsson Hilda"/>
            </a:endParaRPr>
          </a:p>
          <a:p>
            <a:pPr marL="0" lvl="0" indent="0" algn="l" rtl="0">
              <a:spcBef>
                <a:spcPts val="0"/>
              </a:spcBef>
              <a:spcAft>
                <a:spcPts val="0"/>
              </a:spcAft>
              <a:buSzPts val="2000"/>
              <a:buNone/>
            </a:pPr>
            <a:endParaRPr lang="en-US" dirty="0">
              <a:latin typeface="Ericsson Hilda"/>
            </a:endParaRPr>
          </a:p>
          <a:p>
            <a:pPr marL="0" lvl="0" indent="0" algn="l" rtl="0">
              <a:spcBef>
                <a:spcPts val="0"/>
              </a:spcBef>
              <a:spcAft>
                <a:spcPts val="0"/>
              </a:spcAft>
              <a:buSzPts val="2000"/>
              <a:buNone/>
            </a:pPr>
            <a:endParaRPr lang="en-US" dirty="0">
              <a:latin typeface="Ericsson Hilda"/>
            </a:endParaRPr>
          </a:p>
          <a:p>
            <a:pPr marL="342900" lvl="0" indent="-342900">
              <a:spcBef>
                <a:spcPts val="0"/>
              </a:spcBef>
            </a:pPr>
            <a:r>
              <a:rPr lang="en-US" dirty="0"/>
              <a:t> Desired = False</a:t>
            </a:r>
          </a:p>
          <a:p>
            <a:pPr marL="0" lvl="0" indent="0">
              <a:spcBef>
                <a:spcPts val="0"/>
              </a:spcBef>
              <a:buNone/>
            </a:pPr>
            <a:r>
              <a:rPr lang="en-US" dirty="0"/>
              <a:t>        Difference in Configuration  </a:t>
            </a:r>
          </a:p>
          <a:p>
            <a:pPr marL="0" lvl="0" indent="0" algn="l" rtl="0">
              <a:spcBef>
                <a:spcPts val="0"/>
              </a:spcBef>
              <a:spcAft>
                <a:spcPts val="0"/>
              </a:spcAft>
              <a:buSzPts val="2000"/>
              <a:buNone/>
            </a:pPr>
            <a:r>
              <a:rPr lang="en-US" dirty="0">
                <a:latin typeface="Ericsson Hilda"/>
              </a:rPr>
              <a:t>        Version should be 2.9.2</a:t>
            </a:r>
          </a:p>
          <a:p>
            <a:pPr marL="0" lvl="0" indent="0" algn="l" rtl="0">
              <a:spcBef>
                <a:spcPts val="0"/>
              </a:spcBef>
              <a:spcAft>
                <a:spcPts val="0"/>
              </a:spcAft>
              <a:buSzPts val="2000"/>
              <a:buNone/>
            </a:pPr>
            <a:endParaRPr lang="en-US" dirty="0">
              <a:latin typeface="Ericsson Hilda"/>
            </a:endParaRPr>
          </a:p>
          <a:p>
            <a:pPr marL="0" lvl="0" indent="0" algn="l" rtl="0">
              <a:spcBef>
                <a:spcPts val="0"/>
              </a:spcBef>
              <a:spcAft>
                <a:spcPts val="0"/>
              </a:spcAft>
              <a:buSzPts val="2000"/>
              <a:buNone/>
            </a:pPr>
            <a:endParaRPr lang="en-US" dirty="0">
              <a:latin typeface="Ericsson Hilda"/>
            </a:endParaRPr>
          </a:p>
          <a:p>
            <a:pPr marL="0" lvl="0" indent="0" algn="l" rtl="0">
              <a:spcBef>
                <a:spcPts val="0"/>
              </a:spcBef>
              <a:spcAft>
                <a:spcPts val="0"/>
              </a:spcAft>
              <a:buSzPts val="2000"/>
              <a:buNone/>
            </a:pPr>
            <a:endParaRPr lang="en-US" dirty="0">
              <a:latin typeface="Ericsson Hilda"/>
            </a:endParaRPr>
          </a:p>
          <a:p>
            <a:pPr marL="0" lvl="0" indent="0" algn="l" rtl="0">
              <a:spcBef>
                <a:spcPts val="0"/>
              </a:spcBef>
              <a:spcAft>
                <a:spcPts val="0"/>
              </a:spcAft>
              <a:buSzPts val="2000"/>
              <a:buNone/>
            </a:pPr>
            <a:endParaRPr lang="en-US" dirty="0">
              <a:latin typeface="Ericsson Hilda"/>
            </a:endParaRPr>
          </a:p>
          <a:p>
            <a:pPr marL="342900" lvl="0" indent="-342900">
              <a:spcBef>
                <a:spcPts val="0"/>
              </a:spcBef>
            </a:pPr>
            <a:r>
              <a:rPr lang="en-US" dirty="0"/>
              <a:t>Cluster</a:t>
            </a:r>
          </a:p>
          <a:p>
            <a:pPr marL="0" lvl="0" indent="0" algn="l" rtl="0">
              <a:spcBef>
                <a:spcPts val="0"/>
              </a:spcBef>
              <a:spcAft>
                <a:spcPts val="0"/>
              </a:spcAft>
              <a:buSzPts val="2000"/>
              <a:buNone/>
            </a:pPr>
            <a:r>
              <a:rPr lang="en-US" dirty="0">
                <a:latin typeface="Ericsson Hilda"/>
              </a:rPr>
              <a:t>       Clean, Backup Cluster</a:t>
            </a:r>
          </a:p>
          <a:p>
            <a:pPr marL="0" lvl="0" indent="0" algn="l" rtl="0">
              <a:spcBef>
                <a:spcPts val="0"/>
              </a:spcBef>
              <a:spcAft>
                <a:spcPts val="0"/>
              </a:spcAft>
              <a:buSzPts val="2000"/>
              <a:buNone/>
            </a:pPr>
            <a:r>
              <a:rPr lang="en-US" dirty="0">
                <a:latin typeface="Ericsson Hilda"/>
              </a:rPr>
              <a:t>       Upgrade to 2.9.2  </a:t>
            </a:r>
          </a:p>
          <a:p>
            <a:pPr marL="0" lvl="0" indent="0" algn="l" rtl="0">
              <a:spcBef>
                <a:spcPts val="0"/>
              </a:spcBef>
              <a:spcAft>
                <a:spcPts val="0"/>
              </a:spcAft>
              <a:buSzPts val="2000"/>
              <a:buNone/>
            </a:pPr>
            <a:endParaRPr dirty="0">
              <a:latin typeface="Ericsson Hilda"/>
            </a:endParaRPr>
          </a:p>
        </p:txBody>
      </p:sp>
      <p:pic>
        <p:nvPicPr>
          <p:cNvPr id="24" name="Google Shape;242;p50"/>
          <p:cNvPicPr preferRelativeResize="0"/>
          <p:nvPr/>
        </p:nvPicPr>
        <p:blipFill rotWithShape="1">
          <a:blip r:embed="rId3">
            <a:alphaModFix/>
          </a:blip>
          <a:srcRect/>
          <a:stretch/>
        </p:blipFill>
        <p:spPr>
          <a:xfrm>
            <a:off x="9126523" y="222362"/>
            <a:ext cx="623808" cy="516702"/>
          </a:xfrm>
          <a:prstGeom prst="rect">
            <a:avLst/>
          </a:prstGeom>
          <a:noFill/>
          <a:ln>
            <a:noFill/>
          </a:ln>
        </p:spPr>
      </p:pic>
      <p:pic>
        <p:nvPicPr>
          <p:cNvPr id="25" name="Google Shape;242;p50"/>
          <p:cNvPicPr preferRelativeResize="0"/>
          <p:nvPr/>
        </p:nvPicPr>
        <p:blipFill rotWithShape="1">
          <a:blip r:embed="rId3">
            <a:alphaModFix/>
          </a:blip>
          <a:srcRect/>
          <a:stretch/>
        </p:blipFill>
        <p:spPr>
          <a:xfrm>
            <a:off x="9126523" y="4965267"/>
            <a:ext cx="623808" cy="516702"/>
          </a:xfrm>
          <a:prstGeom prst="rect">
            <a:avLst/>
          </a:prstGeom>
          <a:noFill/>
          <a:ln>
            <a:noFill/>
          </a:ln>
        </p:spPr>
      </p:pic>
      <p:pic>
        <p:nvPicPr>
          <p:cNvPr id="26" name="Google Shape;242;p50"/>
          <p:cNvPicPr preferRelativeResize="0"/>
          <p:nvPr/>
        </p:nvPicPr>
        <p:blipFill rotWithShape="1">
          <a:blip r:embed="rId3">
            <a:alphaModFix/>
          </a:blip>
          <a:srcRect/>
          <a:stretch/>
        </p:blipFill>
        <p:spPr>
          <a:xfrm>
            <a:off x="9121957" y="2617467"/>
            <a:ext cx="623808" cy="516702"/>
          </a:xfrm>
          <a:prstGeom prst="rect">
            <a:avLst/>
          </a:prstGeom>
          <a:noFill/>
          <a:ln>
            <a:noFill/>
          </a:ln>
        </p:spPr>
      </p:pic>
    </p:spTree>
    <p:extLst>
      <p:ext uri="{BB962C8B-B14F-4D97-AF65-F5344CB8AC3E}">
        <p14:creationId xmlns:p14="http://schemas.microsoft.com/office/powerpoint/2010/main" val="1870433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53"/>
          <p:cNvSpPr txBox="1">
            <a:spLocks noGrp="1"/>
          </p:cNvSpPr>
          <p:nvPr>
            <p:ph type="body" idx="1"/>
          </p:nvPr>
        </p:nvSpPr>
        <p:spPr>
          <a:xfrm>
            <a:off x="479425" y="1741157"/>
            <a:ext cx="11269753" cy="4392612"/>
          </a:xfrm>
          <a:prstGeom prst="rect">
            <a:avLst/>
          </a:prstGeom>
          <a:noFill/>
          <a:ln>
            <a:noFill/>
          </a:ln>
        </p:spPr>
        <p:txBody>
          <a:bodyPr spcFirstLastPara="1" wrap="square" lIns="72000" tIns="36000" rIns="73150" bIns="36575" anchor="t" anchorCtr="0">
            <a:noAutofit/>
          </a:bodyPr>
          <a:lstStyle/>
          <a:p>
            <a:pPr marL="342900" lvl="0" indent="-342900" algn="l" rtl="0">
              <a:spcBef>
                <a:spcPts val="0"/>
              </a:spcBef>
              <a:spcAft>
                <a:spcPts val="0"/>
              </a:spcAft>
              <a:buSzPts val="2000"/>
              <a:buChar char="—"/>
            </a:pPr>
            <a:r>
              <a:rPr lang="en-US" dirty="0">
                <a:latin typeface="Ericsson Hilda"/>
              </a:rPr>
              <a:t>Operator SDK</a:t>
            </a:r>
            <a:endParaRPr dirty="0">
              <a:latin typeface="Ericsson Hilda"/>
            </a:endParaRPr>
          </a:p>
          <a:p>
            <a:pPr marL="369888" lvl="1" indent="0" algn="l" rtl="0">
              <a:spcBef>
                <a:spcPts val="300"/>
              </a:spcBef>
              <a:spcAft>
                <a:spcPts val="0"/>
              </a:spcAft>
              <a:buSzPts val="2000"/>
              <a:buNone/>
            </a:pPr>
            <a:r>
              <a:rPr lang="en-US" dirty="0">
                <a:latin typeface="Ericsson Hilda"/>
              </a:rPr>
              <a:t>Supports developers in bootstrapping and building an Operator based on their expertise without requiring knowledge of Kubernetes API complexities</a:t>
            </a:r>
            <a:endParaRPr dirty="0">
              <a:latin typeface="Ericsson Hilda"/>
            </a:endParaRPr>
          </a:p>
          <a:p>
            <a:pPr marL="369888" lvl="1" indent="0" algn="l" rtl="0">
              <a:spcBef>
                <a:spcPts val="300"/>
              </a:spcBef>
              <a:spcAft>
                <a:spcPts val="0"/>
              </a:spcAft>
              <a:buSzPts val="2000"/>
              <a:buNone/>
            </a:pPr>
            <a:endParaRPr dirty="0">
              <a:latin typeface="Ericsson Hilda"/>
            </a:endParaRPr>
          </a:p>
          <a:p>
            <a:pPr marL="342900" lvl="0" indent="-342900" algn="l" rtl="0">
              <a:spcBef>
                <a:spcPts val="300"/>
              </a:spcBef>
              <a:spcAft>
                <a:spcPts val="0"/>
              </a:spcAft>
              <a:buSzPts val="2000"/>
              <a:buChar char="—"/>
            </a:pPr>
            <a:r>
              <a:rPr lang="en-US" dirty="0">
                <a:latin typeface="Ericsson Hilda"/>
              </a:rPr>
              <a:t>Operator Lifecycle Manager</a:t>
            </a:r>
            <a:endParaRPr dirty="0">
              <a:latin typeface="Ericsson Hilda"/>
            </a:endParaRPr>
          </a:p>
          <a:p>
            <a:pPr marL="369888" lvl="1" indent="0" algn="l" rtl="0">
              <a:spcBef>
                <a:spcPts val="300"/>
              </a:spcBef>
              <a:spcAft>
                <a:spcPts val="0"/>
              </a:spcAft>
              <a:buSzPts val="2000"/>
              <a:buNone/>
            </a:pPr>
            <a:r>
              <a:rPr lang="en-US" dirty="0">
                <a:latin typeface="Ericsson Hilda"/>
              </a:rPr>
              <a:t>Helps you to install, update, and generally manage the lifecycle of all of the operators (and their  associated services) running across your clusters</a:t>
            </a:r>
            <a:endParaRPr dirty="0">
              <a:latin typeface="Ericsson Hilda"/>
            </a:endParaRPr>
          </a:p>
          <a:p>
            <a:pPr marL="369888" lvl="1" indent="0" algn="l" rtl="0">
              <a:spcBef>
                <a:spcPts val="300"/>
              </a:spcBef>
              <a:spcAft>
                <a:spcPts val="0"/>
              </a:spcAft>
              <a:buSzPts val="2000"/>
              <a:buNone/>
            </a:pPr>
            <a:endParaRPr dirty="0">
              <a:latin typeface="Ericsson Hilda"/>
            </a:endParaRPr>
          </a:p>
          <a:p>
            <a:pPr marL="342900" lvl="0" indent="-342900" algn="l" rtl="0">
              <a:spcBef>
                <a:spcPts val="300"/>
              </a:spcBef>
              <a:spcAft>
                <a:spcPts val="0"/>
              </a:spcAft>
              <a:buSzPts val="2000"/>
              <a:buChar char="—"/>
            </a:pPr>
            <a:r>
              <a:rPr lang="en-US" dirty="0">
                <a:latin typeface="Ericsson Hilda"/>
              </a:rPr>
              <a:t>Operator Metering</a:t>
            </a:r>
            <a:endParaRPr dirty="0">
              <a:latin typeface="Ericsson Hilda"/>
            </a:endParaRPr>
          </a:p>
          <a:p>
            <a:pPr marL="369888" lvl="1" indent="0" algn="l" rtl="0">
              <a:spcBef>
                <a:spcPts val="300"/>
              </a:spcBef>
              <a:spcAft>
                <a:spcPts val="0"/>
              </a:spcAft>
              <a:buSzPts val="2000"/>
              <a:buNone/>
            </a:pPr>
            <a:r>
              <a:rPr lang="en-US" dirty="0">
                <a:latin typeface="Ericsson Hilda"/>
              </a:rPr>
              <a:t>Metering records historical cluster usage, and can generate usage reports showing usage breakdowns by pod or namespace over arbitrary time periods</a:t>
            </a:r>
            <a:endParaRPr dirty="0">
              <a:latin typeface="Ericsson Hilda"/>
            </a:endParaRPr>
          </a:p>
        </p:txBody>
      </p:sp>
      <p:sp>
        <p:nvSpPr>
          <p:cNvPr id="271" name="Google Shape;271;p53"/>
          <p:cNvSpPr txBox="1">
            <a:spLocks noGrp="1"/>
          </p:cNvSpPr>
          <p:nvPr>
            <p:ph type="title"/>
          </p:nvPr>
        </p:nvSpPr>
        <p:spPr>
          <a:xfrm>
            <a:off x="479425" y="476250"/>
            <a:ext cx="8353426" cy="1081088"/>
          </a:xfrm>
          <a:prstGeom prst="rect">
            <a:avLst/>
          </a:prstGeom>
          <a:noFill/>
          <a:ln>
            <a:noFill/>
          </a:ln>
        </p:spPr>
        <p:txBody>
          <a:bodyPr spcFirstLastPara="1" wrap="square" lIns="72000" tIns="36000" rIns="73150" bIns="36575" anchor="t" anchorCtr="0">
            <a:noAutofit/>
          </a:bodyPr>
          <a:lstStyle/>
          <a:p>
            <a:pPr marL="0" lvl="0" indent="0" algn="l" rtl="0">
              <a:lnSpc>
                <a:spcPct val="85000"/>
              </a:lnSpc>
              <a:spcBef>
                <a:spcPts val="0"/>
              </a:spcBef>
              <a:spcAft>
                <a:spcPts val="0"/>
              </a:spcAft>
              <a:buNone/>
            </a:pPr>
            <a:r>
              <a:rPr lang="en-US" dirty="0">
                <a:latin typeface="Ericsson Hilda"/>
              </a:rPr>
              <a:t>Operator Framework</a:t>
            </a:r>
            <a:endParaRPr dirty="0">
              <a:latin typeface="Ericsson Hilda"/>
            </a:endParaRPr>
          </a:p>
        </p:txBody>
      </p:sp>
    </p:spTree>
    <p:extLst>
      <p:ext uri="{BB962C8B-B14F-4D97-AF65-F5344CB8AC3E}">
        <p14:creationId xmlns:p14="http://schemas.microsoft.com/office/powerpoint/2010/main" val="679409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graphicFrame>
        <p:nvGraphicFramePr>
          <p:cNvPr id="276" name="Google Shape;276;p54"/>
          <p:cNvGraphicFramePr/>
          <p:nvPr>
            <p:extLst>
              <p:ext uri="{D42A27DB-BD31-4B8C-83A1-F6EECF244321}">
                <p14:modId xmlns:p14="http://schemas.microsoft.com/office/powerpoint/2010/main" val="3509343673"/>
              </p:ext>
            </p:extLst>
          </p:nvPr>
        </p:nvGraphicFramePr>
        <p:xfrm>
          <a:off x="479425" y="1261872"/>
          <a:ext cx="11209650" cy="4322042"/>
        </p:xfrm>
        <a:graphic>
          <a:graphicData uri="http://schemas.openxmlformats.org/drawingml/2006/table">
            <a:tbl>
              <a:tblPr firstRow="1" bandRow="1">
                <a:noFill/>
              </a:tblPr>
              <a:tblGrid>
                <a:gridCol w="3736550">
                  <a:extLst>
                    <a:ext uri="{9D8B030D-6E8A-4147-A177-3AD203B41FA5}">
                      <a16:colId xmlns:a16="http://schemas.microsoft.com/office/drawing/2014/main" val="20000"/>
                    </a:ext>
                  </a:extLst>
                </a:gridCol>
                <a:gridCol w="3736550">
                  <a:extLst>
                    <a:ext uri="{9D8B030D-6E8A-4147-A177-3AD203B41FA5}">
                      <a16:colId xmlns:a16="http://schemas.microsoft.com/office/drawing/2014/main" val="20001"/>
                    </a:ext>
                  </a:extLst>
                </a:gridCol>
                <a:gridCol w="3736550">
                  <a:extLst>
                    <a:ext uri="{9D8B030D-6E8A-4147-A177-3AD203B41FA5}">
                      <a16:colId xmlns:a16="http://schemas.microsoft.com/office/drawing/2014/main" val="20002"/>
                    </a:ext>
                  </a:extLst>
                </a:gridCol>
              </a:tblGrid>
              <a:tr h="496782">
                <a:tc>
                  <a:txBody>
                    <a:bodyPr/>
                    <a:lstStyle/>
                    <a:p>
                      <a:pPr marL="0" marR="0" lvl="0" indent="0" algn="l" rtl="0">
                        <a:spcBef>
                          <a:spcPts val="0"/>
                        </a:spcBef>
                        <a:spcAft>
                          <a:spcPts val="0"/>
                        </a:spcAft>
                        <a:buNone/>
                      </a:pPr>
                      <a:r>
                        <a:rPr lang="en-US" sz="1600" b="1" u="none" strike="noStrike" kern="1200" cap="none" dirty="0">
                          <a:solidFill>
                            <a:schemeClr val="tx1"/>
                          </a:solidFill>
                          <a:latin typeface="Ericsson Hilda"/>
                          <a:ea typeface="+mn-ea"/>
                          <a:cs typeface="+mn-cs"/>
                          <a:sym typeface="Arial"/>
                        </a:rPr>
                        <a:t>Operator</a:t>
                      </a:r>
                      <a:r>
                        <a:rPr lang="en-US" sz="1600" b="1" u="none" strike="noStrike" cap="none" dirty="0">
                          <a:solidFill>
                            <a:schemeClr val="lt1"/>
                          </a:solidFill>
                          <a:latin typeface="Ericsson Hilda"/>
                          <a:ea typeface="Arial"/>
                          <a:cs typeface="Arial"/>
                          <a:sym typeface="Arial"/>
                        </a:rPr>
                        <a:t> </a:t>
                      </a:r>
                      <a:r>
                        <a:rPr lang="en-US" sz="1600" b="1" u="none" strike="noStrike" cap="none" dirty="0">
                          <a:solidFill>
                            <a:schemeClr val="tx1"/>
                          </a:solidFill>
                          <a:latin typeface="Ericsson Hilda"/>
                          <a:ea typeface="Arial"/>
                          <a:cs typeface="Arial"/>
                          <a:sym typeface="Arial"/>
                        </a:rPr>
                        <a:t>Type</a:t>
                      </a:r>
                      <a:endParaRPr sz="1600" b="1" dirty="0">
                        <a:solidFill>
                          <a:schemeClr val="tx1"/>
                        </a:solidFill>
                        <a:latin typeface="Ericsson Hilda"/>
                      </a:endParaRPr>
                    </a:p>
                  </a:txBody>
                  <a:tcPr marL="114300" marR="114300" marT="114300" marB="114300" anchor="ctr"/>
                </a:tc>
                <a:tc>
                  <a:txBody>
                    <a:bodyPr/>
                    <a:lstStyle/>
                    <a:p>
                      <a:pPr marL="0" marR="0" lvl="0" indent="0" algn="l" rtl="0">
                        <a:spcBef>
                          <a:spcPts val="0"/>
                        </a:spcBef>
                        <a:spcAft>
                          <a:spcPts val="0"/>
                        </a:spcAft>
                        <a:buNone/>
                      </a:pPr>
                      <a:r>
                        <a:rPr lang="en-US" sz="1600" b="1" u="none" strike="noStrike" kern="1200" cap="none" dirty="0">
                          <a:solidFill>
                            <a:schemeClr val="tx1"/>
                          </a:solidFill>
                          <a:latin typeface="Ericsson Hilda"/>
                          <a:ea typeface="+mn-ea"/>
                          <a:cs typeface="+mn-cs"/>
                          <a:sym typeface="Arial"/>
                        </a:rPr>
                        <a:t>What</a:t>
                      </a:r>
                      <a:r>
                        <a:rPr lang="en-US" sz="1600" b="1" u="none" strike="noStrike" cap="none" dirty="0">
                          <a:solidFill>
                            <a:schemeClr val="lt1"/>
                          </a:solidFill>
                          <a:latin typeface="Ericsson Hilda"/>
                          <a:ea typeface="Arial"/>
                          <a:cs typeface="Arial"/>
                          <a:sym typeface="Arial"/>
                        </a:rPr>
                        <a:t> </a:t>
                      </a:r>
                      <a:r>
                        <a:rPr lang="en-US" sz="1600" b="1" u="none" strike="noStrike" kern="1200" cap="none" dirty="0">
                          <a:solidFill>
                            <a:schemeClr val="tx1"/>
                          </a:solidFill>
                          <a:latin typeface="Ericsson Hilda"/>
                          <a:ea typeface="+mn-ea"/>
                          <a:cs typeface="+mn-cs"/>
                          <a:sym typeface="Arial"/>
                        </a:rPr>
                        <a:t>the SDK generates</a:t>
                      </a:r>
                      <a:endParaRPr sz="1600" b="1" u="none" strike="noStrike" kern="1200" cap="none" dirty="0">
                        <a:solidFill>
                          <a:schemeClr val="tx1"/>
                        </a:solidFill>
                        <a:latin typeface="Ericsson Hilda"/>
                        <a:ea typeface="+mn-ea"/>
                        <a:cs typeface="+mn-cs"/>
                        <a:sym typeface="Arial"/>
                      </a:endParaRPr>
                    </a:p>
                  </a:txBody>
                  <a:tcPr marL="91450" marR="91450" marT="45725" marB="45725" anchor="ctr"/>
                </a:tc>
                <a:tc>
                  <a:txBody>
                    <a:bodyPr/>
                    <a:lstStyle/>
                    <a:p>
                      <a:pPr marL="0" marR="0" lvl="0" indent="0" algn="l" rtl="0">
                        <a:spcBef>
                          <a:spcPts val="0"/>
                        </a:spcBef>
                        <a:spcAft>
                          <a:spcPts val="0"/>
                        </a:spcAft>
                        <a:buNone/>
                      </a:pPr>
                      <a:r>
                        <a:rPr lang="en-US" sz="1600" b="1" u="none" strike="noStrike" kern="1200" cap="none" dirty="0">
                          <a:solidFill>
                            <a:schemeClr val="tx1"/>
                          </a:solidFill>
                          <a:latin typeface="Ericsson Hilda"/>
                          <a:ea typeface="+mn-ea"/>
                          <a:cs typeface="+mn-cs"/>
                          <a:sym typeface="Arial"/>
                        </a:rPr>
                        <a:t>What you need to define</a:t>
                      </a:r>
                      <a:endParaRPr sz="1600" b="1" u="none" strike="noStrike" kern="1200" cap="none" dirty="0">
                        <a:solidFill>
                          <a:schemeClr val="tx1"/>
                        </a:solidFill>
                        <a:latin typeface="Ericsson Hilda"/>
                        <a:ea typeface="+mn-ea"/>
                        <a:cs typeface="+mn-cs"/>
                      </a:endParaRPr>
                    </a:p>
                  </a:txBody>
                  <a:tcPr marL="114300" marR="114300" marT="114300" marB="114300" anchor="ctr"/>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400" u="none" strike="noStrike" cap="none" dirty="0">
                          <a:latin typeface="Ericsson Hilda"/>
                        </a:rPr>
                        <a:t>Go Operator</a:t>
                      </a:r>
                      <a:endParaRPr sz="1400" dirty="0">
                        <a:latin typeface="Ericsson Hilda"/>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400"/>
                        <a:buFont typeface="Arial" panose="020B0604020202020204" pitchFamily="34" charset="0"/>
                        <a:buChar char="•"/>
                      </a:pPr>
                      <a:r>
                        <a:rPr lang="en-US" sz="1400" dirty="0">
                          <a:solidFill>
                            <a:schemeClr val="dk1"/>
                          </a:solidFill>
                          <a:latin typeface="Ericsson Hilda"/>
                          <a:ea typeface="Arial"/>
                          <a:cs typeface="Arial"/>
                          <a:sym typeface="Arial"/>
                        </a:rPr>
                        <a:t>General go program structure</a:t>
                      </a:r>
                      <a:endParaRPr sz="1400" dirty="0">
                        <a:latin typeface="Ericsson Hilda"/>
                      </a:endParaRPr>
                    </a:p>
                    <a:p>
                      <a:pPr marL="285750" marR="0" lvl="0" indent="-285750" algn="l" rtl="0">
                        <a:lnSpc>
                          <a:spcPct val="100000"/>
                        </a:lnSpc>
                        <a:spcBef>
                          <a:spcPts val="0"/>
                        </a:spcBef>
                        <a:spcAft>
                          <a:spcPts val="0"/>
                        </a:spcAft>
                        <a:buClr>
                          <a:schemeClr val="dk1"/>
                        </a:buClr>
                        <a:buSzPts val="1400"/>
                        <a:buFont typeface="Arial" panose="020B0604020202020204" pitchFamily="34" charset="0"/>
                        <a:buChar char="•"/>
                      </a:pPr>
                      <a:r>
                        <a:rPr lang="en-US" sz="1400" dirty="0">
                          <a:solidFill>
                            <a:schemeClr val="dk1"/>
                          </a:solidFill>
                          <a:latin typeface="Ericsson Hilda"/>
                          <a:ea typeface="Arial"/>
                          <a:cs typeface="Arial"/>
                          <a:sym typeface="Arial"/>
                        </a:rPr>
                        <a:t>Boilerplate code to talk to the Kubernetes API</a:t>
                      </a:r>
                      <a:endParaRPr sz="1400" dirty="0">
                        <a:latin typeface="Ericsson Hilda"/>
                      </a:endParaRPr>
                    </a:p>
                    <a:p>
                      <a:pPr marL="285750" marR="0" lvl="0" indent="-285750" algn="l" rtl="0">
                        <a:lnSpc>
                          <a:spcPct val="100000"/>
                        </a:lnSpc>
                        <a:spcBef>
                          <a:spcPts val="0"/>
                        </a:spcBef>
                        <a:spcAft>
                          <a:spcPts val="0"/>
                        </a:spcAft>
                        <a:buClr>
                          <a:schemeClr val="dk1"/>
                        </a:buClr>
                        <a:buSzPts val="1400"/>
                        <a:buFont typeface="Arial" panose="020B0604020202020204" pitchFamily="34" charset="0"/>
                        <a:buChar char="•"/>
                      </a:pPr>
                      <a:r>
                        <a:rPr lang="en-US" sz="1400" dirty="0">
                          <a:solidFill>
                            <a:schemeClr val="dk1"/>
                          </a:solidFill>
                          <a:latin typeface="Ericsson Hilda"/>
                          <a:ea typeface="Arial"/>
                          <a:cs typeface="Arial"/>
                          <a:sym typeface="Arial"/>
                        </a:rPr>
                        <a:t>Boilerplate code to watch for Kubernetes objects of interest</a:t>
                      </a:r>
                      <a:endParaRPr sz="1400" dirty="0">
                        <a:latin typeface="Ericsson Hilda"/>
                      </a:endParaRPr>
                    </a:p>
                    <a:p>
                      <a:pPr marL="285750" marR="0" lvl="0" indent="-285750" algn="l" rtl="0">
                        <a:lnSpc>
                          <a:spcPct val="100000"/>
                        </a:lnSpc>
                        <a:spcBef>
                          <a:spcPts val="0"/>
                        </a:spcBef>
                        <a:spcAft>
                          <a:spcPts val="0"/>
                        </a:spcAft>
                        <a:buClr>
                          <a:schemeClr val="dk1"/>
                        </a:buClr>
                        <a:buSzPts val="1400"/>
                        <a:buFont typeface="Arial" panose="020B0604020202020204" pitchFamily="34" charset="0"/>
                        <a:buChar char="•"/>
                      </a:pPr>
                      <a:r>
                        <a:rPr lang="en-US" sz="1400" dirty="0">
                          <a:solidFill>
                            <a:schemeClr val="dk1"/>
                          </a:solidFill>
                          <a:latin typeface="Ericsson Hilda"/>
                          <a:ea typeface="Arial"/>
                          <a:cs typeface="Arial"/>
                          <a:sym typeface="Arial"/>
                        </a:rPr>
                        <a:t>An entry point to the reconciliation loop</a:t>
                      </a:r>
                      <a:endParaRPr sz="1400" dirty="0">
                        <a:latin typeface="Ericsson Hilda"/>
                      </a:endParaRPr>
                    </a:p>
                  </a:txBody>
                  <a:tcPr marL="114300" marR="114300" marT="114300" marB="114300"/>
                </a:tc>
                <a:tc>
                  <a:txBody>
                    <a:bodyPr/>
                    <a:lstStyle/>
                    <a:p>
                      <a:pPr marL="285750" marR="0" lvl="0" indent="-285750" algn="l" rtl="0">
                        <a:spcBef>
                          <a:spcPts val="0"/>
                        </a:spcBef>
                        <a:spcAft>
                          <a:spcPts val="0"/>
                        </a:spcAft>
                        <a:buClr>
                          <a:schemeClr val="dk1"/>
                        </a:buClr>
                        <a:buSzPts val="1400"/>
                        <a:buFont typeface="Arial" panose="020B0604020202020204" pitchFamily="34" charset="0"/>
                        <a:buChar char="•"/>
                      </a:pPr>
                      <a:r>
                        <a:rPr lang="en-US" sz="1400" dirty="0">
                          <a:latin typeface="Ericsson Hilda"/>
                        </a:rPr>
                        <a:t>Custom objects via CRDs</a:t>
                      </a:r>
                      <a:endParaRPr sz="1400" dirty="0">
                        <a:latin typeface="Ericsson Hilda"/>
                      </a:endParaRPr>
                    </a:p>
                    <a:p>
                      <a:pPr marL="285750" marR="0" lvl="0" indent="-285750" algn="l" rtl="0">
                        <a:spcBef>
                          <a:spcPts val="0"/>
                        </a:spcBef>
                        <a:spcAft>
                          <a:spcPts val="0"/>
                        </a:spcAft>
                        <a:buClr>
                          <a:schemeClr val="dk1"/>
                        </a:buClr>
                        <a:buSzPts val="1400"/>
                        <a:buFont typeface="Arial" panose="020B0604020202020204" pitchFamily="34" charset="0"/>
                        <a:buChar char="•"/>
                      </a:pPr>
                      <a:r>
                        <a:rPr lang="en-US" sz="1400" dirty="0">
                          <a:latin typeface="Ericsson Hilda"/>
                        </a:rPr>
                        <a:t>Control loop logic in Go</a:t>
                      </a:r>
                      <a:endParaRPr sz="1400" dirty="0">
                        <a:latin typeface="Ericsson Hilda"/>
                      </a:endParaRPr>
                    </a:p>
                    <a:p>
                      <a:pPr marL="0" marR="0" lvl="0" indent="0" algn="l" rtl="0">
                        <a:spcBef>
                          <a:spcPts val="0"/>
                        </a:spcBef>
                        <a:spcAft>
                          <a:spcPts val="0"/>
                        </a:spcAft>
                        <a:buFont typeface="Arial" panose="020B0604020202020204" pitchFamily="34" charset="0"/>
                        <a:buNone/>
                      </a:pPr>
                      <a:endParaRPr sz="1400" dirty="0">
                        <a:latin typeface="Ericsson Hilda"/>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400">
                          <a:latin typeface="Ericsson Hilda"/>
                        </a:rPr>
                        <a:t>Ansible Operator</a:t>
                      </a:r>
                      <a:endParaRPr sz="1400">
                        <a:latin typeface="Ericsson Hilda"/>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400"/>
                        <a:buFont typeface="Arial" panose="020B0604020202020204" pitchFamily="34" charset="0"/>
                        <a:buChar char="•"/>
                      </a:pPr>
                      <a:r>
                        <a:rPr lang="en-US" sz="1400" dirty="0">
                          <a:solidFill>
                            <a:schemeClr val="dk1"/>
                          </a:solidFill>
                          <a:latin typeface="Ericsson Hilda"/>
                          <a:ea typeface="Arial"/>
                          <a:cs typeface="Arial"/>
                          <a:sym typeface="Arial"/>
                        </a:rPr>
                        <a:t>A Go program that runs an Ansible playbook or role every time a certain type of object is detected / modified</a:t>
                      </a:r>
                      <a:endParaRPr sz="1400" dirty="0">
                        <a:latin typeface="Ericsson Hilda"/>
                      </a:endParaRPr>
                    </a:p>
                    <a:p>
                      <a:pPr marL="0" marR="0" lvl="0" indent="0" algn="l" rtl="0">
                        <a:spcBef>
                          <a:spcPts val="0"/>
                        </a:spcBef>
                        <a:spcAft>
                          <a:spcPts val="0"/>
                        </a:spcAft>
                        <a:buNone/>
                      </a:pPr>
                      <a:endParaRPr sz="1400" dirty="0">
                        <a:latin typeface="Ericsson Hilda"/>
                      </a:endParaRPr>
                    </a:p>
                  </a:txBody>
                  <a:tcPr marL="91450" marR="91450" marT="45725" marB="45725"/>
                </a:tc>
                <a:tc>
                  <a:txBody>
                    <a:bodyPr/>
                    <a:lstStyle/>
                    <a:p>
                      <a:pPr marL="285750" marR="0" lvl="0" indent="-285750" algn="l" rtl="0">
                        <a:spcBef>
                          <a:spcPts val="0"/>
                        </a:spcBef>
                        <a:spcAft>
                          <a:spcPts val="0"/>
                        </a:spcAft>
                        <a:buClr>
                          <a:schemeClr val="dk1"/>
                        </a:buClr>
                        <a:buSzPts val="1400"/>
                        <a:buFont typeface="Arial" panose="020B0604020202020204" pitchFamily="34" charset="0"/>
                        <a:buChar char="•"/>
                      </a:pPr>
                      <a:r>
                        <a:rPr lang="en-US" sz="1400" dirty="0">
                          <a:latin typeface="Ericsson Hilda"/>
                        </a:rPr>
                        <a:t>Custom objects via CRD</a:t>
                      </a:r>
                      <a:endParaRPr sz="1400" dirty="0">
                        <a:latin typeface="Ericsson Hilda"/>
                      </a:endParaRPr>
                    </a:p>
                    <a:p>
                      <a:pPr marL="374650" marR="0" lvl="0" indent="-285750" algn="l" rtl="0">
                        <a:spcBef>
                          <a:spcPts val="0"/>
                        </a:spcBef>
                        <a:spcAft>
                          <a:spcPts val="0"/>
                        </a:spcAft>
                        <a:buClr>
                          <a:schemeClr val="dk1"/>
                        </a:buClr>
                        <a:buSzPts val="1400"/>
                        <a:buFont typeface="Arial" panose="020B0604020202020204" pitchFamily="34" charset="0"/>
                        <a:buChar char="•"/>
                      </a:pPr>
                      <a:endParaRPr sz="1400" dirty="0">
                        <a:latin typeface="Ericsson Hilda"/>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400">
                          <a:latin typeface="Ericsson Hilda"/>
                        </a:rPr>
                        <a:t>Helm Operator</a:t>
                      </a:r>
                      <a:endParaRPr sz="1400">
                        <a:latin typeface="Ericsson Hilda"/>
                      </a:endParaRPr>
                    </a:p>
                  </a:txBody>
                  <a:tcPr marL="91450" marR="91450" marT="45725" marB="45725"/>
                </a:tc>
                <a:tc>
                  <a:txBody>
                    <a:bodyPr/>
                    <a:lstStyle/>
                    <a:p>
                      <a:pPr marL="285750" marR="0" lvl="0" indent="-285750" algn="l" rtl="0">
                        <a:spcBef>
                          <a:spcPts val="0"/>
                        </a:spcBef>
                        <a:spcAft>
                          <a:spcPts val="0"/>
                        </a:spcAft>
                        <a:buClr>
                          <a:schemeClr val="dk1"/>
                        </a:buClr>
                        <a:buSzPts val="1400"/>
                        <a:buFont typeface="Arial" panose="020B0604020202020204" pitchFamily="34" charset="0"/>
                        <a:buChar char="•"/>
                      </a:pPr>
                      <a:r>
                        <a:rPr lang="en-US" sz="1400" dirty="0">
                          <a:latin typeface="Ericsson Hilda"/>
                        </a:rPr>
                        <a:t>A Go program that reads a helm chart and deploys all its resources</a:t>
                      </a:r>
                      <a:endParaRPr sz="1400" dirty="0">
                        <a:latin typeface="Ericsson Hilda"/>
                      </a:endParaRPr>
                    </a:p>
                    <a:p>
                      <a:pPr marL="285750" marR="0" lvl="0" indent="-285750" algn="l" rtl="0">
                        <a:spcBef>
                          <a:spcPts val="0"/>
                        </a:spcBef>
                        <a:spcAft>
                          <a:spcPts val="0"/>
                        </a:spcAft>
                        <a:buClr>
                          <a:schemeClr val="dk1"/>
                        </a:buClr>
                        <a:buSzPts val="1400"/>
                        <a:buFont typeface="Arial" panose="020B0604020202020204" pitchFamily="34" charset="0"/>
                        <a:buChar char="•"/>
                      </a:pPr>
                      <a:r>
                        <a:rPr lang="en-US" sz="1400" dirty="0">
                          <a:latin typeface="Ericsson Hilda"/>
                        </a:rPr>
                        <a:t>Watch statements to detect changes in the custom objects specification, re-deploying all resources with updated values</a:t>
                      </a:r>
                      <a:endParaRPr sz="1400" dirty="0">
                        <a:latin typeface="Ericsson Hilda"/>
                      </a:endParaRPr>
                    </a:p>
                    <a:p>
                      <a:pPr marL="0" marR="0" lvl="0" indent="0" algn="l" rtl="0">
                        <a:spcBef>
                          <a:spcPts val="0"/>
                        </a:spcBef>
                        <a:spcAft>
                          <a:spcPts val="0"/>
                        </a:spcAft>
                        <a:buNone/>
                      </a:pPr>
                      <a:endParaRPr sz="1400" dirty="0">
                        <a:latin typeface="Ericsson Hilda"/>
                      </a:endParaRPr>
                    </a:p>
                  </a:txBody>
                  <a:tcPr marL="91450" marR="91450" marT="45725" marB="45725"/>
                </a:tc>
                <a:tc>
                  <a:txBody>
                    <a:bodyPr/>
                    <a:lstStyle/>
                    <a:p>
                      <a:pPr marL="285750" marR="0" lvl="0" indent="-285750" algn="l" rtl="0">
                        <a:lnSpc>
                          <a:spcPct val="100000"/>
                        </a:lnSpc>
                        <a:spcBef>
                          <a:spcPts val="0"/>
                        </a:spcBef>
                        <a:spcAft>
                          <a:spcPts val="0"/>
                        </a:spcAft>
                        <a:buClr>
                          <a:schemeClr val="dk1"/>
                        </a:buClr>
                        <a:buSzPts val="1400"/>
                        <a:buFont typeface="Arial" panose="020B0604020202020204" pitchFamily="34" charset="0"/>
                        <a:buChar char="•"/>
                      </a:pPr>
                      <a:r>
                        <a:rPr lang="en-US" sz="1400" dirty="0">
                          <a:latin typeface="Ericsson Hilda"/>
                        </a:rPr>
                        <a:t>The location / repository of the helm chart</a:t>
                      </a:r>
                      <a:endParaRPr sz="1400" dirty="0">
                        <a:latin typeface="Ericsson Hilda"/>
                      </a:endParaRPr>
                    </a:p>
                    <a:p>
                      <a:pPr marL="285750" marR="0" lvl="0" indent="-285750" algn="l" rtl="0">
                        <a:spcBef>
                          <a:spcPts val="0"/>
                        </a:spcBef>
                        <a:spcAft>
                          <a:spcPts val="0"/>
                        </a:spcAft>
                        <a:buFont typeface="Arial" panose="020B0604020202020204" pitchFamily="34" charset="0"/>
                        <a:buChar char="•"/>
                      </a:pPr>
                      <a:endParaRPr sz="1400" dirty="0">
                        <a:latin typeface="Ericsson Hilda"/>
                      </a:endParaRPr>
                    </a:p>
                  </a:txBody>
                  <a:tcPr marL="91450" marR="91450" marT="45725" marB="45725"/>
                </a:tc>
                <a:extLst>
                  <a:ext uri="{0D108BD9-81ED-4DB2-BD59-A6C34878D82A}">
                    <a16:rowId xmlns:a16="http://schemas.microsoft.com/office/drawing/2014/main" val="10003"/>
                  </a:ext>
                </a:extLst>
              </a:tr>
            </a:tbl>
          </a:graphicData>
        </a:graphic>
      </p:graphicFrame>
      <p:sp>
        <p:nvSpPr>
          <p:cNvPr id="277" name="Google Shape;277;p54"/>
          <p:cNvSpPr txBox="1">
            <a:spLocks noGrp="1"/>
          </p:cNvSpPr>
          <p:nvPr>
            <p:ph type="title"/>
          </p:nvPr>
        </p:nvSpPr>
        <p:spPr>
          <a:xfrm>
            <a:off x="479425" y="476250"/>
            <a:ext cx="8353426" cy="1081088"/>
          </a:xfrm>
          <a:prstGeom prst="rect">
            <a:avLst/>
          </a:prstGeom>
          <a:noFill/>
          <a:ln>
            <a:noFill/>
          </a:ln>
        </p:spPr>
        <p:txBody>
          <a:bodyPr spcFirstLastPara="1" wrap="square" lIns="72000" tIns="36000" rIns="73150" bIns="36575" anchor="t" anchorCtr="0">
            <a:noAutofit/>
          </a:bodyPr>
          <a:lstStyle/>
          <a:p>
            <a:pPr marL="0" lvl="0" indent="0" algn="l" rtl="0">
              <a:lnSpc>
                <a:spcPct val="85000"/>
              </a:lnSpc>
              <a:spcBef>
                <a:spcPts val="0"/>
              </a:spcBef>
              <a:spcAft>
                <a:spcPts val="0"/>
              </a:spcAft>
              <a:buNone/>
            </a:pPr>
            <a:r>
              <a:rPr lang="en-US" dirty="0">
                <a:latin typeface="Ericsson Hilda"/>
              </a:rPr>
              <a:t>Operator Types Using Operator SDK</a:t>
            </a:r>
            <a:endParaRPr dirty="0">
              <a:latin typeface="Ericsson Hilda"/>
            </a:endParaRPr>
          </a:p>
        </p:txBody>
      </p:sp>
    </p:spTree>
    <p:extLst>
      <p:ext uri="{BB962C8B-B14F-4D97-AF65-F5344CB8AC3E}">
        <p14:creationId xmlns:p14="http://schemas.microsoft.com/office/powerpoint/2010/main" val="3798415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Google Shape;282;p55"/>
          <p:cNvPicPr preferRelativeResize="0">
            <a:picLocks noGrp="1"/>
          </p:cNvPicPr>
          <p:nvPr>
            <p:ph type="body" idx="1"/>
          </p:nvPr>
        </p:nvPicPr>
        <p:blipFill rotWithShape="1">
          <a:blip r:embed="rId3">
            <a:alphaModFix/>
          </a:blip>
          <a:srcRect/>
          <a:stretch/>
        </p:blipFill>
        <p:spPr>
          <a:xfrm>
            <a:off x="479425" y="1733571"/>
            <a:ext cx="10873538" cy="4295324"/>
          </a:xfrm>
          <a:prstGeom prst="rect">
            <a:avLst/>
          </a:prstGeom>
          <a:noFill/>
          <a:ln>
            <a:noFill/>
          </a:ln>
        </p:spPr>
      </p:pic>
      <p:sp>
        <p:nvSpPr>
          <p:cNvPr id="283" name="Google Shape;283;p55"/>
          <p:cNvSpPr txBox="1">
            <a:spLocks noGrp="1"/>
          </p:cNvSpPr>
          <p:nvPr>
            <p:ph type="title"/>
          </p:nvPr>
        </p:nvSpPr>
        <p:spPr>
          <a:xfrm>
            <a:off x="479425" y="476250"/>
            <a:ext cx="8353426" cy="1081088"/>
          </a:xfrm>
          <a:prstGeom prst="rect">
            <a:avLst/>
          </a:prstGeom>
          <a:noFill/>
          <a:ln>
            <a:noFill/>
          </a:ln>
        </p:spPr>
        <p:txBody>
          <a:bodyPr spcFirstLastPara="1" wrap="square" lIns="72000" tIns="36000" rIns="73150" bIns="36575" anchor="t" anchorCtr="0">
            <a:noAutofit/>
          </a:bodyPr>
          <a:lstStyle/>
          <a:p>
            <a:pPr marL="0" lvl="0" indent="0" algn="l" rtl="0">
              <a:lnSpc>
                <a:spcPct val="85000"/>
              </a:lnSpc>
              <a:spcBef>
                <a:spcPts val="0"/>
              </a:spcBef>
              <a:spcAft>
                <a:spcPts val="0"/>
              </a:spcAft>
              <a:buNone/>
            </a:pPr>
            <a:r>
              <a:rPr lang="en-US" dirty="0">
                <a:latin typeface="Ericsson Hilda"/>
              </a:rPr>
              <a:t>Maturity Models of Operators</a:t>
            </a:r>
            <a:endParaRPr dirty="0">
              <a:latin typeface="Ericsson Hilda"/>
            </a:endParaRPr>
          </a:p>
        </p:txBody>
      </p:sp>
    </p:spTree>
    <p:extLst>
      <p:ext uri="{BB962C8B-B14F-4D97-AF65-F5344CB8AC3E}">
        <p14:creationId xmlns:p14="http://schemas.microsoft.com/office/powerpoint/2010/main" val="1489933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56"/>
          <p:cNvSpPr txBox="1">
            <a:spLocks noGrp="1"/>
          </p:cNvSpPr>
          <p:nvPr>
            <p:ph type="title"/>
          </p:nvPr>
        </p:nvSpPr>
        <p:spPr>
          <a:xfrm>
            <a:off x="479424" y="476250"/>
            <a:ext cx="8966501" cy="1081088"/>
          </a:xfrm>
          <a:prstGeom prst="rect">
            <a:avLst/>
          </a:prstGeom>
          <a:noFill/>
          <a:ln>
            <a:noFill/>
          </a:ln>
        </p:spPr>
        <p:txBody>
          <a:bodyPr spcFirstLastPara="1" wrap="square" lIns="72000" tIns="36000" rIns="0" bIns="0" anchor="t" anchorCtr="0">
            <a:noAutofit/>
          </a:bodyPr>
          <a:lstStyle/>
          <a:p>
            <a:pPr marL="0" lvl="0" indent="0" algn="l" rtl="0">
              <a:lnSpc>
                <a:spcPct val="85000"/>
              </a:lnSpc>
              <a:spcBef>
                <a:spcPts val="0"/>
              </a:spcBef>
              <a:spcAft>
                <a:spcPts val="0"/>
              </a:spcAft>
              <a:buNone/>
            </a:pPr>
            <a:r>
              <a:rPr lang="en-US" dirty="0">
                <a:latin typeface="Ericsson Hilda"/>
              </a:rPr>
              <a:t>Project Layout For Go Based Operator SDK</a:t>
            </a:r>
            <a:endParaRPr dirty="0">
              <a:latin typeface="Ericsson Hilda"/>
            </a:endParaRPr>
          </a:p>
        </p:txBody>
      </p:sp>
      <p:graphicFrame>
        <p:nvGraphicFramePr>
          <p:cNvPr id="289" name="Google Shape;289;p56"/>
          <p:cNvGraphicFramePr/>
          <p:nvPr>
            <p:extLst>
              <p:ext uri="{D42A27DB-BD31-4B8C-83A1-F6EECF244321}">
                <p14:modId xmlns:p14="http://schemas.microsoft.com/office/powerpoint/2010/main" val="1527637409"/>
              </p:ext>
            </p:extLst>
          </p:nvPr>
        </p:nvGraphicFramePr>
        <p:xfrm>
          <a:off x="479424" y="1548871"/>
          <a:ext cx="11052175" cy="4704160"/>
        </p:xfrm>
        <a:graphic>
          <a:graphicData uri="http://schemas.openxmlformats.org/drawingml/2006/table">
            <a:tbl>
              <a:tblPr firstRow="1" bandRow="1">
                <a:noFill/>
              </a:tblPr>
              <a:tblGrid>
                <a:gridCol w="2636400">
                  <a:extLst>
                    <a:ext uri="{9D8B030D-6E8A-4147-A177-3AD203B41FA5}">
                      <a16:colId xmlns:a16="http://schemas.microsoft.com/office/drawing/2014/main" val="20000"/>
                    </a:ext>
                  </a:extLst>
                </a:gridCol>
                <a:gridCol w="84157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n-US" sz="1600" b="1" i="0" kern="1200" dirty="0">
                          <a:solidFill>
                            <a:schemeClr val="dk1"/>
                          </a:solidFill>
                          <a:latin typeface="+mj-lt"/>
                          <a:ea typeface="Arial"/>
                          <a:cs typeface="Arial"/>
                          <a:sym typeface="Arial"/>
                        </a:rPr>
                        <a:t>File/Folders</a:t>
                      </a:r>
                      <a:endParaRPr sz="1600" b="1" i="0" kern="1200" dirty="0">
                        <a:solidFill>
                          <a:schemeClr val="dk1"/>
                        </a:solidFill>
                        <a:latin typeface="+mj-lt"/>
                        <a:ea typeface="Arial"/>
                        <a:cs typeface="Arial"/>
                      </a:endParaRPr>
                    </a:p>
                  </a:txBody>
                  <a:tcPr marL="91450" marR="91450" marT="45725" marB="45725"/>
                </a:tc>
                <a:tc>
                  <a:txBody>
                    <a:bodyPr/>
                    <a:lstStyle/>
                    <a:p>
                      <a:pPr marL="0" marR="0" lvl="0" indent="0" algn="l" rtl="0">
                        <a:spcBef>
                          <a:spcPts val="0"/>
                        </a:spcBef>
                        <a:spcAft>
                          <a:spcPts val="0"/>
                        </a:spcAft>
                        <a:buNone/>
                      </a:pPr>
                      <a:r>
                        <a:rPr lang="en-US" sz="1600" b="1" i="0" kern="1200" dirty="0">
                          <a:solidFill>
                            <a:schemeClr val="dk1"/>
                          </a:solidFill>
                          <a:latin typeface="+mj-lt"/>
                          <a:ea typeface="Arial"/>
                          <a:cs typeface="Arial"/>
                          <a:sym typeface="Arial"/>
                        </a:rPr>
                        <a:t>Purpose</a:t>
                      </a:r>
                      <a:endParaRPr sz="1600" b="1" i="0" kern="1200" dirty="0">
                        <a:solidFill>
                          <a:schemeClr val="dk1"/>
                        </a:solidFill>
                        <a:latin typeface="+mj-lt"/>
                        <a:ea typeface="Arial"/>
                        <a:cs typeface="Arial"/>
                      </a:endParaRPr>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n-US" sz="1400" b="0" i="0" kern="1200" dirty="0">
                          <a:solidFill>
                            <a:schemeClr val="dk1"/>
                          </a:solidFill>
                          <a:latin typeface="+mj-lt"/>
                          <a:ea typeface="Arial"/>
                          <a:cs typeface="Arial"/>
                          <a:sym typeface="Arial"/>
                        </a:rPr>
                        <a:t>cmd</a:t>
                      </a:r>
                      <a:endParaRPr sz="1400" b="0" i="0" kern="1200" dirty="0">
                        <a:solidFill>
                          <a:schemeClr val="dk1"/>
                        </a:solidFill>
                        <a:latin typeface="+mj-lt"/>
                        <a:ea typeface="Arial"/>
                        <a:cs typeface="Arial"/>
                      </a:endParaRPr>
                    </a:p>
                  </a:txBody>
                  <a:tcPr marL="91450" marR="91450" marT="45725" marB="45725"/>
                </a:tc>
                <a:tc>
                  <a:txBody>
                    <a:bodyPr/>
                    <a:lstStyle/>
                    <a:p>
                      <a:pPr marL="0" marR="0" lvl="0" indent="0" algn="l" rtl="0">
                        <a:spcBef>
                          <a:spcPts val="0"/>
                        </a:spcBef>
                        <a:spcAft>
                          <a:spcPts val="0"/>
                        </a:spcAft>
                        <a:buNone/>
                      </a:pPr>
                      <a:r>
                        <a:rPr lang="en-US" sz="1400" b="0" i="0" kern="1200" dirty="0">
                          <a:solidFill>
                            <a:schemeClr val="dk1"/>
                          </a:solidFill>
                          <a:latin typeface="+mj-lt"/>
                          <a:ea typeface="Arial"/>
                          <a:cs typeface="Arial"/>
                          <a:sym typeface="Arial"/>
                        </a:rPr>
                        <a:t>Contains </a:t>
                      </a:r>
                      <a:r>
                        <a:rPr lang="en-US" sz="1400" b="0" i="0" kern="1200" dirty="0">
                          <a:solidFill>
                            <a:schemeClr val="dk1"/>
                          </a:solidFill>
                          <a:latin typeface="+mj-lt"/>
                          <a:ea typeface="Arial"/>
                          <a:cs typeface="Arial"/>
                        </a:rPr>
                        <a:t>manager/</a:t>
                      </a:r>
                      <a:r>
                        <a:rPr lang="en-US" sz="1400" b="0" i="0" kern="1200" dirty="0" err="1">
                          <a:solidFill>
                            <a:schemeClr val="dk1"/>
                          </a:solidFill>
                          <a:latin typeface="+mj-lt"/>
                          <a:ea typeface="Arial"/>
                          <a:cs typeface="Arial"/>
                        </a:rPr>
                        <a:t>main.go</a:t>
                      </a:r>
                      <a:r>
                        <a:rPr lang="en-US" sz="1400" b="0" i="0" kern="1200" dirty="0">
                          <a:solidFill>
                            <a:schemeClr val="dk1"/>
                          </a:solidFill>
                          <a:latin typeface="+mj-lt"/>
                          <a:ea typeface="Arial"/>
                          <a:cs typeface="Arial"/>
                          <a:sym typeface="Arial"/>
                        </a:rPr>
                        <a:t> which is the main program of the operator. This instantiates a new manager which registers all custom resource definitions under </a:t>
                      </a:r>
                      <a:r>
                        <a:rPr lang="en-US" sz="1400" b="0" i="0" kern="1200" dirty="0">
                          <a:solidFill>
                            <a:schemeClr val="dk1"/>
                          </a:solidFill>
                          <a:latin typeface="+mj-lt"/>
                          <a:ea typeface="Arial"/>
                          <a:cs typeface="Arial"/>
                        </a:rPr>
                        <a:t>pkg/apis/...</a:t>
                      </a:r>
                      <a:r>
                        <a:rPr lang="en-US" sz="1400" b="0" i="0" kern="1200" dirty="0">
                          <a:solidFill>
                            <a:schemeClr val="dk1"/>
                          </a:solidFill>
                          <a:latin typeface="+mj-lt"/>
                          <a:ea typeface="Arial"/>
                          <a:cs typeface="Arial"/>
                          <a:sym typeface="Arial"/>
                        </a:rPr>
                        <a:t> and starts all controllers under </a:t>
                      </a:r>
                      <a:r>
                        <a:rPr lang="en-US" sz="1400" b="0" i="0" kern="1200" dirty="0">
                          <a:solidFill>
                            <a:schemeClr val="dk1"/>
                          </a:solidFill>
                          <a:latin typeface="+mj-lt"/>
                          <a:ea typeface="Arial"/>
                          <a:cs typeface="Arial"/>
                        </a:rPr>
                        <a:t>pkg/controllers/...</a:t>
                      </a:r>
                      <a:r>
                        <a:rPr lang="en-US" sz="1400" b="0" i="0" kern="1200" dirty="0">
                          <a:solidFill>
                            <a:schemeClr val="dk1"/>
                          </a:solidFill>
                          <a:latin typeface="+mj-lt"/>
                          <a:ea typeface="Arial"/>
                          <a:cs typeface="Arial"/>
                          <a:sym typeface="Arial"/>
                        </a:rPr>
                        <a:t> .</a:t>
                      </a:r>
                      <a:endParaRPr sz="1400" b="0" i="0" kern="1200" dirty="0">
                        <a:solidFill>
                          <a:schemeClr val="dk1"/>
                        </a:solidFill>
                        <a:latin typeface="+mj-lt"/>
                        <a:ea typeface="Arial"/>
                        <a:cs typeface="Arial"/>
                      </a:endParaRPr>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n-US" sz="1400" b="0" i="0" kern="1200" dirty="0">
                          <a:solidFill>
                            <a:schemeClr val="dk1"/>
                          </a:solidFill>
                          <a:latin typeface="+mj-lt"/>
                          <a:ea typeface="Arial"/>
                          <a:cs typeface="Arial"/>
                          <a:sym typeface="Arial"/>
                        </a:rPr>
                        <a:t>pkg/apis</a:t>
                      </a:r>
                      <a:endParaRPr sz="1400" b="0" i="0" kern="1200" dirty="0">
                        <a:solidFill>
                          <a:schemeClr val="dk1"/>
                        </a:solidFill>
                        <a:latin typeface="+mj-lt"/>
                        <a:ea typeface="Arial"/>
                        <a:cs typeface="Arial"/>
                      </a:endParaRPr>
                    </a:p>
                  </a:txBody>
                  <a:tcPr marL="91450" marR="91450" marT="45725" marB="45725"/>
                </a:tc>
                <a:tc>
                  <a:txBody>
                    <a:bodyPr/>
                    <a:lstStyle/>
                    <a:p>
                      <a:pPr marL="0" marR="0" lvl="0" indent="0" algn="l" rtl="0">
                        <a:spcBef>
                          <a:spcPts val="0"/>
                        </a:spcBef>
                        <a:spcAft>
                          <a:spcPts val="0"/>
                        </a:spcAft>
                        <a:buNone/>
                      </a:pPr>
                      <a:r>
                        <a:rPr lang="en-US" sz="1400" b="0" i="0" kern="1200" dirty="0">
                          <a:solidFill>
                            <a:schemeClr val="dk1"/>
                          </a:solidFill>
                          <a:latin typeface="+mj-lt"/>
                          <a:ea typeface="Arial"/>
                          <a:cs typeface="Arial"/>
                          <a:sym typeface="Arial"/>
                        </a:rPr>
                        <a:t>Contains the directory tree that defines the APIs of the Custom Resource Definitions(CRD). Users are expected to edit the </a:t>
                      </a:r>
                      <a:r>
                        <a:rPr lang="en-US" sz="1400" b="0" i="0" kern="1200" dirty="0">
                          <a:solidFill>
                            <a:schemeClr val="dk1"/>
                          </a:solidFill>
                          <a:latin typeface="+mj-lt"/>
                          <a:ea typeface="Arial"/>
                          <a:cs typeface="Arial"/>
                        </a:rPr>
                        <a:t>pkg/apis/&lt;group&gt;/&lt;version&gt;/&lt;kind&gt;_</a:t>
                      </a:r>
                      <a:r>
                        <a:rPr lang="en-US" sz="1400" b="0" i="0" kern="1200" dirty="0" err="1">
                          <a:solidFill>
                            <a:schemeClr val="dk1"/>
                          </a:solidFill>
                          <a:latin typeface="+mj-lt"/>
                          <a:ea typeface="Arial"/>
                          <a:cs typeface="Arial"/>
                        </a:rPr>
                        <a:t>types.go</a:t>
                      </a:r>
                      <a:r>
                        <a:rPr lang="en-US" sz="1400" b="0" i="0" kern="1200" dirty="0">
                          <a:solidFill>
                            <a:schemeClr val="dk1"/>
                          </a:solidFill>
                          <a:latin typeface="+mj-lt"/>
                          <a:ea typeface="Arial"/>
                          <a:cs typeface="Arial"/>
                          <a:sym typeface="Arial"/>
                        </a:rPr>
                        <a:t> files to define the API for each resource type and import these packages in their controllers to watch for these resource types.</a:t>
                      </a:r>
                      <a:endParaRPr sz="1400" b="0" i="0" kern="1200" dirty="0">
                        <a:solidFill>
                          <a:schemeClr val="dk1"/>
                        </a:solidFill>
                        <a:latin typeface="+mj-lt"/>
                        <a:ea typeface="Arial"/>
                        <a:cs typeface="Arial"/>
                      </a:endParaRPr>
                    </a:p>
                  </a:txBody>
                  <a:tcPr marL="91450" marR="91450" marT="45725" marB="45725"/>
                </a:tc>
                <a:extLst>
                  <a:ext uri="{0D108BD9-81ED-4DB2-BD59-A6C34878D82A}">
                    <a16:rowId xmlns:a16="http://schemas.microsoft.com/office/drawing/2014/main" val="10002"/>
                  </a:ext>
                </a:extLst>
              </a:tr>
              <a:tr h="370850">
                <a:tc>
                  <a:txBody>
                    <a:bodyPr/>
                    <a:lstStyle/>
                    <a:p>
                      <a:pPr marL="0" marR="0" lvl="0" indent="0" algn="l" rtl="0">
                        <a:spcBef>
                          <a:spcPts val="0"/>
                        </a:spcBef>
                        <a:spcAft>
                          <a:spcPts val="0"/>
                        </a:spcAft>
                        <a:buNone/>
                      </a:pPr>
                      <a:r>
                        <a:rPr lang="en-US" sz="1400" b="0" i="0" kern="1200" dirty="0" err="1">
                          <a:solidFill>
                            <a:schemeClr val="dk1"/>
                          </a:solidFill>
                          <a:latin typeface="+mj-lt"/>
                          <a:ea typeface="Arial"/>
                          <a:cs typeface="Arial"/>
                          <a:sym typeface="Arial"/>
                        </a:rPr>
                        <a:t>pkg</a:t>
                      </a:r>
                      <a:r>
                        <a:rPr lang="en-US" sz="1400" b="0" i="0" kern="1200" dirty="0">
                          <a:solidFill>
                            <a:schemeClr val="dk1"/>
                          </a:solidFill>
                          <a:latin typeface="+mj-lt"/>
                          <a:ea typeface="Arial"/>
                          <a:cs typeface="Arial"/>
                          <a:sym typeface="Arial"/>
                        </a:rPr>
                        <a:t>/controller</a:t>
                      </a:r>
                      <a:endParaRPr sz="1400" b="0" i="0" kern="1200" dirty="0">
                        <a:solidFill>
                          <a:schemeClr val="dk1"/>
                        </a:solidFill>
                        <a:latin typeface="+mj-lt"/>
                        <a:ea typeface="Arial"/>
                        <a:cs typeface="Arial"/>
                      </a:endParaRPr>
                    </a:p>
                  </a:txBody>
                  <a:tcPr marL="91450" marR="91450" marT="45725" marB="45725"/>
                </a:tc>
                <a:tc>
                  <a:txBody>
                    <a:bodyPr/>
                    <a:lstStyle/>
                    <a:p>
                      <a:pPr marL="0" marR="0" lvl="0" indent="0" algn="l" rtl="0">
                        <a:spcBef>
                          <a:spcPts val="0"/>
                        </a:spcBef>
                        <a:spcAft>
                          <a:spcPts val="0"/>
                        </a:spcAft>
                        <a:buNone/>
                      </a:pPr>
                      <a:r>
                        <a:rPr lang="en-US" sz="1400" b="0" i="0" kern="1200">
                          <a:solidFill>
                            <a:schemeClr val="dk1"/>
                          </a:solidFill>
                          <a:latin typeface="+mj-lt"/>
                          <a:ea typeface="Arial"/>
                          <a:cs typeface="Arial"/>
                          <a:sym typeface="Arial"/>
                        </a:rPr>
                        <a:t>This pkg contains the controller implementations. Users are expected to edit the </a:t>
                      </a:r>
                      <a:r>
                        <a:rPr lang="en-US" sz="1400" b="0" i="0" kern="1200">
                          <a:solidFill>
                            <a:schemeClr val="dk1"/>
                          </a:solidFill>
                          <a:latin typeface="+mj-lt"/>
                          <a:ea typeface="Arial"/>
                          <a:cs typeface="Arial"/>
                        </a:rPr>
                        <a:t>pkg/controller/&lt;kind&gt;/&lt;kind&gt;_controller.go</a:t>
                      </a:r>
                      <a:r>
                        <a:rPr lang="en-US" sz="1400" b="0" i="0" kern="1200">
                          <a:solidFill>
                            <a:schemeClr val="dk1"/>
                          </a:solidFill>
                          <a:latin typeface="+mj-lt"/>
                          <a:ea typeface="Arial"/>
                          <a:cs typeface="Arial"/>
                          <a:sym typeface="Arial"/>
                        </a:rPr>
                        <a:t> to define the controller's reconcile logic for handling a resource type of the specified </a:t>
                      </a:r>
                      <a:r>
                        <a:rPr lang="en-US" sz="1400" b="0" i="0" kern="1200">
                          <a:solidFill>
                            <a:schemeClr val="dk1"/>
                          </a:solidFill>
                          <a:latin typeface="+mj-lt"/>
                          <a:ea typeface="Arial"/>
                          <a:cs typeface="Arial"/>
                        </a:rPr>
                        <a:t>kind</a:t>
                      </a:r>
                      <a:r>
                        <a:rPr lang="en-US" sz="1400" b="0" i="0" kern="1200">
                          <a:solidFill>
                            <a:schemeClr val="dk1"/>
                          </a:solidFill>
                          <a:latin typeface="+mj-lt"/>
                          <a:ea typeface="Arial"/>
                          <a:cs typeface="Arial"/>
                          <a:sym typeface="Arial"/>
                        </a:rPr>
                        <a:t>.</a:t>
                      </a:r>
                      <a:endParaRPr sz="1400" b="0" i="0" kern="1200">
                        <a:solidFill>
                          <a:schemeClr val="dk1"/>
                        </a:solidFill>
                        <a:latin typeface="+mj-lt"/>
                        <a:ea typeface="Arial"/>
                        <a:cs typeface="Arial"/>
                      </a:endParaRPr>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n-US" sz="1400" b="0" i="0" kern="1200" dirty="0">
                          <a:solidFill>
                            <a:schemeClr val="dk1"/>
                          </a:solidFill>
                          <a:latin typeface="+mj-lt"/>
                          <a:ea typeface="Arial"/>
                          <a:cs typeface="Arial"/>
                          <a:sym typeface="Arial"/>
                        </a:rPr>
                        <a:t>build</a:t>
                      </a:r>
                      <a:endParaRPr sz="1400" b="0" i="0" kern="1200" dirty="0">
                        <a:solidFill>
                          <a:schemeClr val="dk1"/>
                        </a:solidFill>
                        <a:latin typeface="+mj-lt"/>
                        <a:ea typeface="Arial"/>
                        <a:cs typeface="Arial"/>
                      </a:endParaRPr>
                    </a:p>
                  </a:txBody>
                  <a:tcPr marL="91450" marR="91450" marT="45725" marB="45725"/>
                </a:tc>
                <a:tc>
                  <a:txBody>
                    <a:bodyPr/>
                    <a:lstStyle/>
                    <a:p>
                      <a:pPr marL="0" marR="0" lvl="0" indent="0" algn="l" rtl="0">
                        <a:spcBef>
                          <a:spcPts val="0"/>
                        </a:spcBef>
                        <a:spcAft>
                          <a:spcPts val="0"/>
                        </a:spcAft>
                        <a:buNone/>
                      </a:pPr>
                      <a:br>
                        <a:rPr lang="en-US" sz="1400" b="0" i="0" kern="1200" dirty="0">
                          <a:solidFill>
                            <a:schemeClr val="dk1"/>
                          </a:solidFill>
                          <a:latin typeface="+mj-lt"/>
                          <a:ea typeface="Arial"/>
                          <a:cs typeface="Arial"/>
                        </a:rPr>
                      </a:br>
                      <a:r>
                        <a:rPr lang="en-US" sz="1400" b="0" i="0" kern="1200" dirty="0">
                          <a:solidFill>
                            <a:schemeClr val="dk1"/>
                          </a:solidFill>
                          <a:latin typeface="+mj-lt"/>
                          <a:ea typeface="Arial"/>
                          <a:cs typeface="Arial"/>
                        </a:rPr>
                        <a:t>Contains the Dockerfile and build scripts used to build the operator.</a:t>
                      </a:r>
                      <a:endParaRPr sz="1400" b="0" i="0" kern="1200" dirty="0">
                        <a:solidFill>
                          <a:schemeClr val="dk1"/>
                        </a:solidFill>
                        <a:latin typeface="+mj-lt"/>
                        <a:ea typeface="Arial"/>
                        <a:cs typeface="Arial"/>
                      </a:endParaRPr>
                    </a:p>
                  </a:txBody>
                  <a:tcPr marL="99050" marR="99050" marT="45725" marB="45725" anchor="ctr"/>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n-US" sz="1400" b="0" i="0" kern="1200" dirty="0">
                          <a:solidFill>
                            <a:schemeClr val="dk1"/>
                          </a:solidFill>
                          <a:latin typeface="+mj-lt"/>
                          <a:ea typeface="Arial"/>
                          <a:cs typeface="Arial"/>
                          <a:sym typeface="Arial"/>
                        </a:rPr>
                        <a:t>deploy</a:t>
                      </a:r>
                      <a:endParaRPr sz="1400" b="0" i="0" kern="1200" dirty="0">
                        <a:solidFill>
                          <a:schemeClr val="dk1"/>
                        </a:solidFill>
                        <a:latin typeface="+mj-lt"/>
                        <a:ea typeface="Arial"/>
                        <a:cs typeface="Arial"/>
                      </a:endParaRPr>
                    </a:p>
                  </a:txBody>
                  <a:tcPr marL="91450" marR="91450" marT="45725" marB="45725"/>
                </a:tc>
                <a:tc>
                  <a:txBody>
                    <a:bodyPr/>
                    <a:lstStyle/>
                    <a:p>
                      <a:pPr marL="0" marR="0" lvl="0" indent="0" algn="l" rtl="0">
                        <a:spcBef>
                          <a:spcPts val="0"/>
                        </a:spcBef>
                        <a:spcAft>
                          <a:spcPts val="0"/>
                        </a:spcAft>
                        <a:buNone/>
                      </a:pPr>
                      <a:r>
                        <a:rPr lang="en-US" sz="1400" b="0" i="0" kern="1200" dirty="0">
                          <a:solidFill>
                            <a:schemeClr val="dk1"/>
                          </a:solidFill>
                          <a:latin typeface="+mj-lt"/>
                          <a:ea typeface="Arial"/>
                          <a:cs typeface="Arial"/>
                          <a:sym typeface="Arial"/>
                        </a:rPr>
                        <a:t>Contains various YAML manifests for registering CRDs, setting up RBAC, and deploying the operator as a Deployment.</a:t>
                      </a:r>
                      <a:endParaRPr sz="1400" b="0" i="0" kern="1200" dirty="0">
                        <a:solidFill>
                          <a:schemeClr val="dk1"/>
                        </a:solidFill>
                        <a:latin typeface="+mj-lt"/>
                        <a:ea typeface="Arial"/>
                        <a:cs typeface="Arial"/>
                      </a:endParaRPr>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n-US" sz="1400" b="0" i="0" kern="1200">
                          <a:solidFill>
                            <a:schemeClr val="dk1"/>
                          </a:solidFill>
                          <a:latin typeface="+mj-lt"/>
                          <a:ea typeface="Arial"/>
                          <a:cs typeface="Arial"/>
                          <a:sym typeface="Arial"/>
                        </a:rPr>
                        <a:t>go.mod go.sum</a:t>
                      </a:r>
                      <a:endParaRPr sz="1400" b="0" i="0" kern="1200">
                        <a:solidFill>
                          <a:schemeClr val="dk1"/>
                        </a:solidFill>
                        <a:latin typeface="+mj-lt"/>
                        <a:ea typeface="Arial"/>
                        <a:cs typeface="Arial"/>
                      </a:endParaRPr>
                    </a:p>
                  </a:txBody>
                  <a:tcPr marL="91450" marR="91450" marT="45725" marB="45725"/>
                </a:tc>
                <a:tc>
                  <a:txBody>
                    <a:bodyPr/>
                    <a:lstStyle/>
                    <a:p>
                      <a:pPr marL="0" marR="0" lvl="0" indent="0" algn="l" rtl="0">
                        <a:spcBef>
                          <a:spcPts val="0"/>
                        </a:spcBef>
                        <a:spcAft>
                          <a:spcPts val="0"/>
                        </a:spcAft>
                        <a:buNone/>
                      </a:pPr>
                      <a:r>
                        <a:rPr lang="en-US" sz="1400" b="0" i="0" kern="1200" dirty="0">
                          <a:solidFill>
                            <a:schemeClr val="dk1"/>
                          </a:solidFill>
                          <a:latin typeface="+mj-lt"/>
                          <a:ea typeface="Arial"/>
                          <a:cs typeface="Arial"/>
                          <a:sym typeface="Arial"/>
                        </a:rPr>
                        <a:t>The Go mod manifests that describe the external dependencies of this operator.</a:t>
                      </a:r>
                      <a:endParaRPr sz="1400" b="0" i="0" kern="1200" dirty="0">
                        <a:solidFill>
                          <a:schemeClr val="dk1"/>
                        </a:solidFill>
                        <a:latin typeface="+mj-lt"/>
                        <a:ea typeface="Arial"/>
                        <a:cs typeface="Arial"/>
                      </a:endParaRPr>
                    </a:p>
                  </a:txBody>
                  <a:tcPr marL="91450" marR="91450" marT="45725" marB="45725"/>
                </a:tc>
                <a:extLst>
                  <a:ext uri="{0D108BD9-81ED-4DB2-BD59-A6C34878D82A}">
                    <a16:rowId xmlns:a16="http://schemas.microsoft.com/office/drawing/2014/main" val="10006"/>
                  </a:ext>
                </a:extLst>
              </a:tr>
              <a:tr h="370850">
                <a:tc>
                  <a:txBody>
                    <a:bodyPr/>
                    <a:lstStyle/>
                    <a:p>
                      <a:pPr marL="0" marR="0" lvl="0" indent="0" algn="l" rtl="0">
                        <a:spcBef>
                          <a:spcPts val="0"/>
                        </a:spcBef>
                        <a:spcAft>
                          <a:spcPts val="0"/>
                        </a:spcAft>
                        <a:buNone/>
                      </a:pPr>
                      <a:r>
                        <a:rPr lang="en-US" sz="1400" b="0" i="0" kern="1200">
                          <a:solidFill>
                            <a:schemeClr val="dk1"/>
                          </a:solidFill>
                          <a:latin typeface="+mj-lt"/>
                          <a:ea typeface="Arial"/>
                          <a:cs typeface="Arial"/>
                          <a:sym typeface="Arial"/>
                        </a:rPr>
                        <a:t>vendor</a:t>
                      </a:r>
                      <a:endParaRPr sz="1400" b="0" i="0" kern="1200">
                        <a:solidFill>
                          <a:schemeClr val="dk1"/>
                        </a:solidFill>
                        <a:latin typeface="+mj-lt"/>
                        <a:ea typeface="Arial"/>
                        <a:cs typeface="Arial"/>
                      </a:endParaRPr>
                    </a:p>
                  </a:txBody>
                  <a:tcPr marL="91450" marR="91450" marT="45725" marB="45725"/>
                </a:tc>
                <a:tc>
                  <a:txBody>
                    <a:bodyPr/>
                    <a:lstStyle/>
                    <a:p>
                      <a:pPr marL="0" marR="0" lvl="0" indent="0" algn="l" rtl="0">
                        <a:spcBef>
                          <a:spcPts val="0"/>
                        </a:spcBef>
                        <a:spcAft>
                          <a:spcPts val="0"/>
                        </a:spcAft>
                        <a:buNone/>
                      </a:pPr>
                      <a:r>
                        <a:rPr lang="en-US" sz="1400" b="0" i="0" kern="1200" dirty="0">
                          <a:solidFill>
                            <a:schemeClr val="dk1"/>
                          </a:solidFill>
                          <a:latin typeface="+mj-lt"/>
                          <a:ea typeface="Arial"/>
                          <a:cs typeface="Arial"/>
                          <a:sym typeface="Arial"/>
                        </a:rPr>
                        <a:t>The golang vendor directory that contains local copies of external dependencies that satisfy Go imports in this project. Go modules manages the vendor directory directly. This directory will not exist unless the project is initialized with the </a:t>
                      </a:r>
                      <a:r>
                        <a:rPr lang="en-US" sz="1400" b="0" i="0" kern="1200" dirty="0">
                          <a:solidFill>
                            <a:schemeClr val="dk1"/>
                          </a:solidFill>
                          <a:latin typeface="+mj-lt"/>
                          <a:ea typeface="Arial"/>
                          <a:cs typeface="Arial"/>
                        </a:rPr>
                        <a:t>--vendor</a:t>
                      </a:r>
                      <a:r>
                        <a:rPr lang="en-US" sz="1400" b="0" i="0" kern="1200" dirty="0">
                          <a:solidFill>
                            <a:schemeClr val="dk1"/>
                          </a:solidFill>
                          <a:latin typeface="+mj-lt"/>
                          <a:ea typeface="Arial"/>
                          <a:cs typeface="Arial"/>
                          <a:sym typeface="Arial"/>
                        </a:rPr>
                        <a:t> flag, or </a:t>
                      </a:r>
                      <a:r>
                        <a:rPr lang="en-US" sz="1400" b="0" i="0" kern="1200" dirty="0">
                          <a:solidFill>
                            <a:schemeClr val="dk1"/>
                          </a:solidFill>
                          <a:latin typeface="+mj-lt"/>
                          <a:ea typeface="Arial"/>
                          <a:cs typeface="Arial"/>
                        </a:rPr>
                        <a:t>go mod vendor</a:t>
                      </a:r>
                      <a:r>
                        <a:rPr lang="en-US" sz="1400" b="0" i="0" kern="1200" dirty="0">
                          <a:solidFill>
                            <a:schemeClr val="dk1"/>
                          </a:solidFill>
                          <a:latin typeface="+mj-lt"/>
                          <a:ea typeface="Arial"/>
                          <a:cs typeface="Arial"/>
                          <a:sym typeface="Arial"/>
                        </a:rPr>
                        <a:t> is run in the project root.</a:t>
                      </a:r>
                      <a:endParaRPr sz="1400" b="0" i="0" kern="1200" dirty="0">
                        <a:solidFill>
                          <a:schemeClr val="dk1"/>
                        </a:solidFill>
                        <a:latin typeface="+mj-lt"/>
                        <a:ea typeface="Arial"/>
                        <a:cs typeface="Arial"/>
                      </a:endParaRPr>
                    </a:p>
                  </a:txBody>
                  <a:tcPr marL="91450" marR="91450" marT="45725" marB="45725"/>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840870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7"/>
          <p:cNvSpPr txBox="1">
            <a:spLocks noGrp="1"/>
          </p:cNvSpPr>
          <p:nvPr>
            <p:ph type="body" idx="1"/>
          </p:nvPr>
        </p:nvSpPr>
        <p:spPr>
          <a:xfrm>
            <a:off x="608820" y="187025"/>
            <a:ext cx="10137775" cy="4392612"/>
          </a:xfrm>
          <a:prstGeom prst="rect">
            <a:avLst/>
          </a:prstGeom>
          <a:noFill/>
          <a:ln>
            <a:noFill/>
          </a:ln>
        </p:spPr>
        <p:txBody>
          <a:bodyPr spcFirstLastPara="1" wrap="square" lIns="72000" tIns="36000" rIns="73150" bIns="36575" anchor="t" anchorCtr="0">
            <a:noAutofit/>
          </a:bodyPr>
          <a:lstStyle/>
          <a:p>
            <a:pPr marL="0" lvl="0" indent="0" algn="l" rtl="0">
              <a:spcBef>
                <a:spcPts val="0"/>
              </a:spcBef>
              <a:spcAft>
                <a:spcPts val="0"/>
              </a:spcAft>
              <a:buSzPts val="2000"/>
              <a:buNone/>
            </a:pPr>
            <a:r>
              <a:rPr lang="en-US" sz="4000" kern="1400" spc="-160" dirty="0">
                <a:latin typeface="+mj-lt"/>
                <a:ea typeface="+mj-ea"/>
                <a:cs typeface="+mj-cs"/>
              </a:rPr>
              <a:t>Watch</a:t>
            </a:r>
            <a:br>
              <a:rPr lang="en-US" dirty="0"/>
            </a:br>
            <a:br>
              <a:rPr lang="en-US" dirty="0"/>
            </a:br>
            <a:endParaRPr dirty="0"/>
          </a:p>
          <a:p>
            <a:pPr marL="342900" lvl="0" indent="-215900" algn="l" rtl="0">
              <a:spcBef>
                <a:spcPts val="300"/>
              </a:spcBef>
              <a:spcAft>
                <a:spcPts val="0"/>
              </a:spcAft>
              <a:buSzPts val="2000"/>
              <a:buNone/>
            </a:pPr>
            <a:endParaRPr dirty="0"/>
          </a:p>
          <a:p>
            <a:pPr marL="342900" lvl="0" indent="-215900" algn="l" rtl="0">
              <a:spcBef>
                <a:spcPts val="300"/>
              </a:spcBef>
              <a:spcAft>
                <a:spcPts val="0"/>
              </a:spcAft>
              <a:buSzPts val="2000"/>
              <a:buNone/>
            </a:pPr>
            <a:endParaRPr dirty="0"/>
          </a:p>
          <a:p>
            <a:pPr marL="342900" lvl="0" indent="-215900" algn="l" rtl="0">
              <a:spcBef>
                <a:spcPts val="300"/>
              </a:spcBef>
              <a:spcAft>
                <a:spcPts val="0"/>
              </a:spcAft>
              <a:buSzPts val="2000"/>
              <a:buNone/>
            </a:pPr>
            <a:endParaRPr dirty="0"/>
          </a:p>
          <a:p>
            <a:pPr marL="0" lvl="0" indent="0" algn="l" rtl="0">
              <a:spcBef>
                <a:spcPts val="300"/>
              </a:spcBef>
              <a:spcAft>
                <a:spcPts val="0"/>
              </a:spcAft>
              <a:buSzPts val="2000"/>
              <a:buNone/>
            </a:pPr>
            <a:endParaRPr dirty="0"/>
          </a:p>
          <a:p>
            <a:pPr marL="342900" lvl="0" indent="-342900" algn="l" rtl="0">
              <a:spcBef>
                <a:spcPts val="300"/>
              </a:spcBef>
              <a:spcAft>
                <a:spcPts val="0"/>
              </a:spcAft>
              <a:buSzPts val="2000"/>
              <a:buChar char="—"/>
            </a:pPr>
            <a:endParaRPr lang="en-US" dirty="0"/>
          </a:p>
          <a:p>
            <a:pPr marL="0" lvl="0" indent="0" algn="l" rtl="0">
              <a:spcBef>
                <a:spcPts val="300"/>
              </a:spcBef>
              <a:spcAft>
                <a:spcPts val="0"/>
              </a:spcAft>
              <a:buSzPts val="2000"/>
              <a:buNone/>
            </a:pPr>
            <a:endParaRPr dirty="0"/>
          </a:p>
          <a:p>
            <a:pPr marL="0" lvl="0" indent="0" algn="l" rtl="0">
              <a:spcBef>
                <a:spcPts val="300"/>
              </a:spcBef>
              <a:spcAft>
                <a:spcPts val="0"/>
              </a:spcAft>
              <a:buSzPts val="2000"/>
              <a:buNone/>
            </a:pPr>
            <a:endParaRPr dirty="0"/>
          </a:p>
          <a:p>
            <a:pPr marL="342900" lvl="0" indent="-215900" algn="l" rtl="0">
              <a:spcBef>
                <a:spcPts val="300"/>
              </a:spcBef>
              <a:spcAft>
                <a:spcPts val="0"/>
              </a:spcAft>
              <a:buSzPts val="2000"/>
              <a:buNone/>
            </a:pPr>
            <a:endParaRPr dirty="0"/>
          </a:p>
          <a:p>
            <a:pPr marL="0" lvl="0" indent="0" algn="l" rtl="0">
              <a:spcBef>
                <a:spcPts val="300"/>
              </a:spcBef>
              <a:spcAft>
                <a:spcPts val="0"/>
              </a:spcAft>
              <a:buSzPts val="2000"/>
              <a:buNone/>
            </a:pPr>
            <a:endParaRPr dirty="0"/>
          </a:p>
          <a:p>
            <a:pPr marL="0" lvl="0" indent="0" algn="l" rtl="0">
              <a:spcBef>
                <a:spcPts val="300"/>
              </a:spcBef>
              <a:spcAft>
                <a:spcPts val="0"/>
              </a:spcAft>
              <a:buSzPts val="2000"/>
              <a:buNone/>
            </a:pPr>
            <a:endParaRPr dirty="0"/>
          </a:p>
        </p:txBody>
      </p:sp>
      <p:pic>
        <p:nvPicPr>
          <p:cNvPr id="2" name="Picture 1"/>
          <p:cNvPicPr>
            <a:picLocks noChangeAspect="1"/>
          </p:cNvPicPr>
          <p:nvPr/>
        </p:nvPicPr>
        <p:blipFill>
          <a:blip r:embed="rId3"/>
          <a:stretch>
            <a:fillRect/>
          </a:stretch>
        </p:blipFill>
        <p:spPr>
          <a:xfrm>
            <a:off x="1452380" y="888521"/>
            <a:ext cx="9459768" cy="5805578"/>
          </a:xfrm>
          <a:prstGeom prst="rect">
            <a:avLst/>
          </a:prstGeom>
        </p:spPr>
      </p:pic>
    </p:spTree>
    <p:extLst>
      <p:ext uri="{BB962C8B-B14F-4D97-AF65-F5344CB8AC3E}">
        <p14:creationId xmlns:p14="http://schemas.microsoft.com/office/powerpoint/2010/main" val="788790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29590" y="39606"/>
            <a:ext cx="8353426" cy="1081088"/>
          </a:xfrm>
        </p:spPr>
        <p:txBody>
          <a:bodyPr/>
          <a:lstStyle/>
          <a:p>
            <a:r>
              <a:rPr lang="en-US" dirty="0"/>
              <a:t>Reconcile</a:t>
            </a:r>
          </a:p>
        </p:txBody>
      </p:sp>
      <p:pic>
        <p:nvPicPr>
          <p:cNvPr id="5" name="Picture 4"/>
          <p:cNvPicPr>
            <a:picLocks noChangeAspect="1"/>
          </p:cNvPicPr>
          <p:nvPr/>
        </p:nvPicPr>
        <p:blipFill>
          <a:blip r:embed="rId2"/>
          <a:stretch>
            <a:fillRect/>
          </a:stretch>
        </p:blipFill>
        <p:spPr>
          <a:xfrm>
            <a:off x="898709" y="675040"/>
            <a:ext cx="10394581" cy="6111770"/>
          </a:xfrm>
          <a:prstGeom prst="rect">
            <a:avLst/>
          </a:prstGeom>
        </p:spPr>
      </p:pic>
    </p:spTree>
    <p:extLst>
      <p:ext uri="{BB962C8B-B14F-4D97-AF65-F5344CB8AC3E}">
        <p14:creationId xmlns:p14="http://schemas.microsoft.com/office/powerpoint/2010/main" val="3791695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6"/>
          <p:cNvSpPr txBox="1">
            <a:spLocks noGrp="1"/>
          </p:cNvSpPr>
          <p:nvPr>
            <p:ph type="title"/>
          </p:nvPr>
        </p:nvSpPr>
        <p:spPr>
          <a:xfrm>
            <a:off x="479424" y="476250"/>
            <a:ext cx="8353500" cy="1081200"/>
          </a:xfrm>
          <a:prstGeom prst="rect">
            <a:avLst/>
          </a:prstGeom>
        </p:spPr>
        <p:txBody>
          <a:bodyPr spcFirstLastPara="1" wrap="square" lIns="72000" tIns="36000" rIns="0" bIns="0" anchor="t" anchorCtr="0">
            <a:noAutofit/>
          </a:bodyPr>
          <a:lstStyle/>
          <a:p>
            <a:pPr marL="139700" lvl="0"/>
            <a:r>
              <a:rPr lang="en-US" dirty="0"/>
              <a:t>Operator Best Practices</a:t>
            </a:r>
            <a:endParaRPr dirty="0"/>
          </a:p>
          <a:p>
            <a:pPr marL="0" lvl="0" indent="0" algn="l" rtl="0">
              <a:spcBef>
                <a:spcPts val="300"/>
              </a:spcBef>
              <a:spcAft>
                <a:spcPts val="0"/>
              </a:spcAft>
              <a:buNone/>
            </a:pPr>
            <a:endParaRPr b="1" dirty="0"/>
          </a:p>
        </p:txBody>
      </p:sp>
      <p:sp>
        <p:nvSpPr>
          <p:cNvPr id="4" name="Google Shape;389;p65"/>
          <p:cNvSpPr txBox="1">
            <a:spLocks/>
          </p:cNvSpPr>
          <p:nvPr/>
        </p:nvSpPr>
        <p:spPr>
          <a:xfrm>
            <a:off x="665683" y="1555581"/>
            <a:ext cx="10051200" cy="4392600"/>
          </a:xfrm>
          <a:prstGeom prst="rect">
            <a:avLst/>
          </a:prstGeom>
        </p:spPr>
        <p:txBody>
          <a:bodyPr spcFirstLastPara="1" wrap="square" lIns="72000" tIns="36000" rIns="73150" bIns="36575" anchor="t" anchorCtr="0">
            <a:noAutofit/>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a:lnSpc>
                <a:spcPct val="150000"/>
              </a:lnSpc>
              <a:spcAft>
                <a:spcPts val="0"/>
              </a:spcAft>
            </a:pPr>
            <a:r>
              <a:rPr lang="en-US" dirty="0"/>
              <a:t>Resource Reconciliation Cycle</a:t>
            </a:r>
          </a:p>
          <a:p>
            <a:pPr marL="827088" lvl="1" indent="-457200">
              <a:lnSpc>
                <a:spcPct val="150000"/>
              </a:lnSpc>
              <a:spcAft>
                <a:spcPts val="0"/>
              </a:spcAft>
              <a:buFont typeface="+mj-lt"/>
              <a:buAutoNum type="arabicPeriod"/>
            </a:pPr>
            <a:r>
              <a:rPr lang="en-US" dirty="0"/>
              <a:t>Instance Validity</a:t>
            </a:r>
          </a:p>
          <a:p>
            <a:pPr marL="827088" lvl="1" indent="-457200">
              <a:lnSpc>
                <a:spcPct val="150000"/>
              </a:lnSpc>
              <a:spcAft>
                <a:spcPts val="0"/>
              </a:spcAft>
              <a:buFont typeface="+mj-lt"/>
              <a:buAutoNum type="arabicPeriod"/>
            </a:pPr>
            <a:r>
              <a:rPr lang="en-US" dirty="0"/>
              <a:t>Instance Initialization</a:t>
            </a:r>
          </a:p>
          <a:p>
            <a:pPr marL="827088" lvl="1" indent="-457200">
              <a:lnSpc>
                <a:spcPct val="150000"/>
              </a:lnSpc>
              <a:spcAft>
                <a:spcPts val="0"/>
              </a:spcAft>
              <a:buFont typeface="+mj-lt"/>
              <a:buAutoNum type="arabicPeriod"/>
            </a:pPr>
            <a:r>
              <a:rPr lang="en-US" dirty="0"/>
              <a:t>Instance Deletion</a:t>
            </a:r>
          </a:p>
          <a:p>
            <a:pPr>
              <a:lnSpc>
                <a:spcPct val="150000"/>
              </a:lnSpc>
              <a:spcAft>
                <a:spcPts val="0"/>
              </a:spcAft>
            </a:pPr>
            <a:r>
              <a:rPr lang="en-US" dirty="0"/>
              <a:t>Resource Validation</a:t>
            </a:r>
          </a:p>
          <a:p>
            <a:pPr marL="827088" lvl="1" indent="-457200">
              <a:lnSpc>
                <a:spcPct val="150000"/>
              </a:lnSpc>
              <a:spcAft>
                <a:spcPts val="0"/>
              </a:spcAft>
              <a:buFont typeface="+mj-lt"/>
              <a:buAutoNum type="arabicPeriod"/>
            </a:pPr>
            <a:r>
              <a:rPr lang="en-US" dirty="0"/>
              <a:t>Syntactic validation</a:t>
            </a:r>
          </a:p>
          <a:p>
            <a:pPr marL="827088" lvl="1" indent="-457200">
              <a:lnSpc>
                <a:spcPct val="150000"/>
              </a:lnSpc>
              <a:spcAft>
                <a:spcPts val="0"/>
              </a:spcAft>
              <a:buFont typeface="+mj-lt"/>
              <a:buAutoNum type="arabicPeriod"/>
            </a:pPr>
            <a:r>
              <a:rPr lang="en-US" dirty="0"/>
              <a:t>Semantic validation</a:t>
            </a:r>
          </a:p>
          <a:p>
            <a:pPr>
              <a:lnSpc>
                <a:spcPct val="150000"/>
              </a:lnSpc>
              <a:spcAft>
                <a:spcPts val="0"/>
              </a:spcAft>
            </a:pPr>
            <a:r>
              <a:rPr lang="en-US" dirty="0"/>
              <a:t>Validating a resource in the controller</a:t>
            </a:r>
          </a:p>
        </p:txBody>
      </p:sp>
    </p:spTree>
    <p:extLst>
      <p:ext uri="{BB962C8B-B14F-4D97-AF65-F5344CB8AC3E}">
        <p14:creationId xmlns:p14="http://schemas.microsoft.com/office/powerpoint/2010/main" val="1247678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6"/>
          <p:cNvSpPr txBox="1">
            <a:spLocks noGrp="1"/>
          </p:cNvSpPr>
          <p:nvPr>
            <p:ph type="title"/>
          </p:nvPr>
        </p:nvSpPr>
        <p:spPr>
          <a:xfrm>
            <a:off x="479424" y="476250"/>
            <a:ext cx="8353500" cy="1081200"/>
          </a:xfrm>
          <a:prstGeom prst="rect">
            <a:avLst/>
          </a:prstGeom>
        </p:spPr>
        <p:txBody>
          <a:bodyPr spcFirstLastPara="1" wrap="square" lIns="72000" tIns="36000" rIns="0" bIns="0" anchor="t" anchorCtr="0">
            <a:noAutofit/>
          </a:bodyPr>
          <a:lstStyle/>
          <a:p>
            <a:pPr marL="139700" lvl="0"/>
            <a:r>
              <a:rPr lang="en-US" dirty="0"/>
              <a:t>..continued </a:t>
            </a:r>
            <a:endParaRPr dirty="0"/>
          </a:p>
          <a:p>
            <a:pPr marL="0" lvl="0" indent="0" algn="l" rtl="0">
              <a:spcBef>
                <a:spcPts val="300"/>
              </a:spcBef>
              <a:spcAft>
                <a:spcPts val="0"/>
              </a:spcAft>
              <a:buNone/>
            </a:pPr>
            <a:endParaRPr b="1" dirty="0"/>
          </a:p>
        </p:txBody>
      </p:sp>
      <p:sp>
        <p:nvSpPr>
          <p:cNvPr id="4" name="Google Shape;389;p65"/>
          <p:cNvSpPr txBox="1">
            <a:spLocks/>
          </p:cNvSpPr>
          <p:nvPr/>
        </p:nvSpPr>
        <p:spPr>
          <a:xfrm>
            <a:off x="665683" y="1555581"/>
            <a:ext cx="10051200" cy="4392600"/>
          </a:xfrm>
          <a:prstGeom prst="rect">
            <a:avLst/>
          </a:prstGeom>
        </p:spPr>
        <p:txBody>
          <a:bodyPr spcFirstLastPara="1" wrap="square" lIns="72000" tIns="36000" rIns="73150" bIns="36575" anchor="t" anchorCtr="0">
            <a:noAutofit/>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a:lnSpc>
                <a:spcPct val="150000"/>
              </a:lnSpc>
              <a:spcAft>
                <a:spcPts val="0"/>
              </a:spcAft>
            </a:pPr>
            <a:r>
              <a:rPr lang="en-US" dirty="0"/>
              <a:t>Resource Initialization</a:t>
            </a:r>
          </a:p>
          <a:p>
            <a:pPr>
              <a:lnSpc>
                <a:spcPct val="150000"/>
              </a:lnSpc>
              <a:spcAft>
                <a:spcPts val="0"/>
              </a:spcAft>
            </a:pPr>
            <a:r>
              <a:rPr lang="en-US" dirty="0"/>
              <a:t>Resource Ownership</a:t>
            </a:r>
          </a:p>
          <a:p>
            <a:pPr>
              <a:lnSpc>
                <a:spcPct val="150000"/>
              </a:lnSpc>
              <a:spcAft>
                <a:spcPts val="0"/>
              </a:spcAft>
            </a:pPr>
            <a:r>
              <a:rPr lang="en-US" dirty="0"/>
              <a:t>Managing status</a:t>
            </a:r>
          </a:p>
          <a:p>
            <a:pPr marL="0" indent="0">
              <a:lnSpc>
                <a:spcPct val="150000"/>
              </a:lnSpc>
              <a:spcAft>
                <a:spcPts val="0"/>
              </a:spcAft>
              <a:buNone/>
            </a:pPr>
            <a:endParaRPr lang="en-US" dirty="0"/>
          </a:p>
        </p:txBody>
      </p:sp>
    </p:spTree>
    <p:extLst>
      <p:ext uri="{BB962C8B-B14F-4D97-AF65-F5344CB8AC3E}">
        <p14:creationId xmlns:p14="http://schemas.microsoft.com/office/powerpoint/2010/main" val="2712787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74"/>
          <p:cNvSpPr txBox="1">
            <a:spLocks noGrp="1"/>
          </p:cNvSpPr>
          <p:nvPr>
            <p:ph type="title"/>
          </p:nvPr>
        </p:nvSpPr>
        <p:spPr>
          <a:xfrm>
            <a:off x="1148609" y="2755021"/>
            <a:ext cx="8353500" cy="1081200"/>
          </a:xfrm>
          <a:prstGeom prst="rect">
            <a:avLst/>
          </a:prstGeom>
          <a:noFill/>
          <a:ln>
            <a:noFill/>
          </a:ln>
        </p:spPr>
        <p:txBody>
          <a:bodyPr spcFirstLastPara="1" wrap="square" lIns="72000" tIns="36000" rIns="0" bIns="0" anchor="t" anchorCtr="0">
            <a:noAutofit/>
          </a:bodyPr>
          <a:lstStyle/>
          <a:p>
            <a:pPr marL="0" lvl="0" indent="0" algn="ctr" rtl="0">
              <a:spcBef>
                <a:spcPts val="0"/>
              </a:spcBef>
              <a:spcAft>
                <a:spcPts val="0"/>
              </a:spcAft>
              <a:buNone/>
            </a:pPr>
            <a:r>
              <a:rPr lang="en-US" sz="6000" b="1" dirty="0"/>
              <a:t>Operatorhub.io </a:t>
            </a:r>
            <a:endParaRPr sz="6000" b="1" dirty="0"/>
          </a:p>
          <a:p>
            <a:pPr marL="0" lvl="0" indent="0" algn="ctr" rtl="0">
              <a:spcBef>
                <a:spcPts val="0"/>
              </a:spcBef>
              <a:spcAft>
                <a:spcPts val="0"/>
              </a:spcAft>
              <a:buNone/>
            </a:pPr>
            <a:endParaRPr b="1" dirty="0"/>
          </a:p>
        </p:txBody>
      </p:sp>
    </p:spTree>
    <p:extLst>
      <p:ext uri="{BB962C8B-B14F-4D97-AF65-F5344CB8AC3E}">
        <p14:creationId xmlns:p14="http://schemas.microsoft.com/office/powerpoint/2010/main" val="4062741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8"/>
          <p:cNvSpPr txBox="1">
            <a:spLocks noGrp="1"/>
          </p:cNvSpPr>
          <p:nvPr>
            <p:ph type="body" idx="1"/>
          </p:nvPr>
        </p:nvSpPr>
        <p:spPr>
          <a:xfrm>
            <a:off x="479425" y="1378849"/>
            <a:ext cx="8353426" cy="4392612"/>
          </a:xfrm>
          <a:prstGeom prst="rect">
            <a:avLst/>
          </a:prstGeom>
          <a:noFill/>
          <a:ln>
            <a:noFill/>
          </a:ln>
        </p:spPr>
        <p:txBody>
          <a:bodyPr spcFirstLastPara="1" wrap="square" lIns="72000" tIns="36000" rIns="73150" bIns="36575" anchor="t" anchorCtr="0">
            <a:noAutofit/>
          </a:bodyPr>
          <a:lstStyle/>
          <a:p>
            <a:pPr marL="457200" lvl="0" indent="-381000" algn="l" rtl="0">
              <a:lnSpc>
                <a:spcPct val="150000"/>
              </a:lnSpc>
              <a:spcBef>
                <a:spcPts val="0"/>
              </a:spcBef>
              <a:spcAft>
                <a:spcPts val="0"/>
              </a:spcAft>
              <a:buSzPts val="2400"/>
              <a:buChar char="●"/>
            </a:pPr>
            <a:r>
              <a:rPr lang="en-US" dirty="0">
                <a:latin typeface="Ericsson Hilda"/>
              </a:rPr>
              <a:t>Stateless Vs </a:t>
            </a:r>
            <a:r>
              <a:rPr lang="en-US" dirty="0" err="1">
                <a:latin typeface="Ericsson Hilda"/>
              </a:rPr>
              <a:t>StateFul</a:t>
            </a:r>
            <a:endParaRPr lang="en-US" dirty="0">
              <a:latin typeface="Ericsson Hilda"/>
            </a:endParaRPr>
          </a:p>
          <a:p>
            <a:pPr marL="457200" lvl="0" indent="-381000" algn="l" rtl="0">
              <a:lnSpc>
                <a:spcPct val="150000"/>
              </a:lnSpc>
              <a:spcBef>
                <a:spcPts val="0"/>
              </a:spcBef>
              <a:spcAft>
                <a:spcPts val="0"/>
              </a:spcAft>
              <a:buSzPts val="2400"/>
              <a:buChar char="●"/>
            </a:pPr>
            <a:r>
              <a:rPr lang="en-US" dirty="0">
                <a:latin typeface="Ericsson Hilda"/>
              </a:rPr>
              <a:t>What is an Operator?</a:t>
            </a:r>
            <a:endParaRPr dirty="0">
              <a:latin typeface="Ericsson Hilda"/>
            </a:endParaRPr>
          </a:p>
          <a:p>
            <a:pPr marL="457200" lvl="0" indent="-381000" algn="l" rtl="0">
              <a:lnSpc>
                <a:spcPct val="150000"/>
              </a:lnSpc>
              <a:spcBef>
                <a:spcPts val="0"/>
              </a:spcBef>
              <a:spcAft>
                <a:spcPts val="0"/>
              </a:spcAft>
              <a:buSzPts val="2400"/>
              <a:buChar char="●"/>
            </a:pPr>
            <a:r>
              <a:rPr lang="en-US" dirty="0">
                <a:latin typeface="Ericsson Hilda"/>
              </a:rPr>
              <a:t>Operator Framework</a:t>
            </a:r>
            <a:endParaRPr dirty="0">
              <a:latin typeface="Ericsson Hilda"/>
            </a:endParaRPr>
          </a:p>
          <a:p>
            <a:pPr marL="457200" lvl="0" indent="-381000" algn="l" rtl="0">
              <a:lnSpc>
                <a:spcPct val="150000"/>
              </a:lnSpc>
              <a:spcBef>
                <a:spcPts val="0"/>
              </a:spcBef>
              <a:spcAft>
                <a:spcPts val="0"/>
              </a:spcAft>
              <a:buSzPts val="2400"/>
              <a:buChar char="●"/>
            </a:pPr>
            <a:r>
              <a:rPr lang="en-US" dirty="0">
                <a:latin typeface="Ericsson Hilda"/>
              </a:rPr>
              <a:t>Operators Types</a:t>
            </a:r>
          </a:p>
          <a:p>
            <a:pPr indent="-381000">
              <a:lnSpc>
                <a:spcPct val="150000"/>
              </a:lnSpc>
              <a:spcBef>
                <a:spcPts val="0"/>
              </a:spcBef>
              <a:buSzPts val="2400"/>
              <a:buFont typeface="Ericsson Hilda Light" panose="00000400000000000000" pitchFamily="2" charset="0"/>
              <a:buChar char="●"/>
            </a:pPr>
            <a:r>
              <a:rPr lang="en-US" dirty="0"/>
              <a:t>Best Practices</a:t>
            </a:r>
            <a:endParaRPr lang="en-US" dirty="0">
              <a:latin typeface="Ericsson Hilda"/>
            </a:endParaRPr>
          </a:p>
          <a:p>
            <a:pPr marL="457200" lvl="0" indent="-381000" algn="l" rtl="0">
              <a:lnSpc>
                <a:spcPct val="150000"/>
              </a:lnSpc>
              <a:spcBef>
                <a:spcPts val="0"/>
              </a:spcBef>
              <a:spcAft>
                <a:spcPts val="0"/>
              </a:spcAft>
              <a:buSzPts val="2400"/>
              <a:buChar char="●"/>
            </a:pPr>
            <a:r>
              <a:rPr lang="en-US" dirty="0">
                <a:latin typeface="Ericsson Hilda"/>
              </a:rPr>
              <a:t>Hands-on Go Based Operator</a:t>
            </a:r>
            <a:endParaRPr dirty="0">
              <a:latin typeface="Ericsson Hilda"/>
            </a:endParaRPr>
          </a:p>
          <a:p>
            <a:pPr marL="457200" lvl="0" indent="-381000" algn="l" rtl="0">
              <a:lnSpc>
                <a:spcPct val="150000"/>
              </a:lnSpc>
              <a:spcBef>
                <a:spcPts val="0"/>
              </a:spcBef>
              <a:spcAft>
                <a:spcPts val="0"/>
              </a:spcAft>
              <a:buSzPts val="2400"/>
              <a:buChar char="●"/>
            </a:pPr>
            <a:r>
              <a:rPr lang="en-US" dirty="0">
                <a:latin typeface="Ericsson Hilda"/>
              </a:rPr>
              <a:t>What is Tekton ?</a:t>
            </a:r>
          </a:p>
          <a:p>
            <a:pPr marL="457200" lvl="0" indent="-381000" algn="l" rtl="0">
              <a:lnSpc>
                <a:spcPct val="150000"/>
              </a:lnSpc>
              <a:spcBef>
                <a:spcPts val="0"/>
              </a:spcBef>
              <a:spcAft>
                <a:spcPts val="0"/>
              </a:spcAft>
              <a:buSzPts val="2400"/>
              <a:buChar char="●"/>
            </a:pPr>
            <a:r>
              <a:rPr lang="en-US" dirty="0">
                <a:latin typeface="Ericsson Hilda"/>
              </a:rPr>
              <a:t>Tekton CRDs</a:t>
            </a:r>
            <a:endParaRPr dirty="0">
              <a:latin typeface="Ericsson Hilda"/>
            </a:endParaRPr>
          </a:p>
          <a:p>
            <a:pPr marL="457200" lvl="0" indent="-381000" algn="l" rtl="0">
              <a:lnSpc>
                <a:spcPct val="150000"/>
              </a:lnSpc>
              <a:spcBef>
                <a:spcPts val="0"/>
              </a:spcBef>
              <a:spcAft>
                <a:spcPts val="0"/>
              </a:spcAft>
              <a:buSzPts val="2400"/>
              <a:buChar char="●"/>
            </a:pPr>
            <a:r>
              <a:rPr lang="en-US" dirty="0">
                <a:latin typeface="Ericsson Hilda"/>
              </a:rPr>
              <a:t>Hands-On </a:t>
            </a:r>
            <a:r>
              <a:rPr lang="en-US" dirty="0" err="1">
                <a:latin typeface="Ericsson Hilda"/>
              </a:rPr>
              <a:t>Tekton</a:t>
            </a:r>
            <a:r>
              <a:rPr lang="en-US" dirty="0">
                <a:latin typeface="Ericsson Hilda"/>
              </a:rPr>
              <a:t> Pipeline</a:t>
            </a:r>
          </a:p>
        </p:txBody>
      </p:sp>
      <p:sp>
        <p:nvSpPr>
          <p:cNvPr id="230" name="Google Shape;230;p48"/>
          <p:cNvSpPr txBox="1">
            <a:spLocks noGrp="1"/>
          </p:cNvSpPr>
          <p:nvPr>
            <p:ph type="title"/>
          </p:nvPr>
        </p:nvSpPr>
        <p:spPr>
          <a:xfrm>
            <a:off x="479425" y="476250"/>
            <a:ext cx="8353426" cy="1081088"/>
          </a:xfrm>
          <a:prstGeom prst="rect">
            <a:avLst/>
          </a:prstGeom>
          <a:noFill/>
          <a:ln>
            <a:noFill/>
          </a:ln>
        </p:spPr>
        <p:txBody>
          <a:bodyPr spcFirstLastPara="1" wrap="square" lIns="72000" tIns="36000" rIns="73150" bIns="36575" anchor="t" anchorCtr="0">
            <a:noAutofit/>
          </a:bodyPr>
          <a:lstStyle/>
          <a:p>
            <a:pPr marL="0" lvl="0" indent="0" algn="l" rtl="0">
              <a:lnSpc>
                <a:spcPct val="85000"/>
              </a:lnSpc>
              <a:spcBef>
                <a:spcPts val="0"/>
              </a:spcBef>
              <a:spcAft>
                <a:spcPts val="0"/>
              </a:spcAft>
              <a:buNone/>
            </a:pPr>
            <a:r>
              <a:rPr lang="en-US" dirty="0">
                <a:latin typeface="Ericsson Hilda"/>
              </a:rPr>
              <a:t>Agenda</a:t>
            </a:r>
            <a:endParaRPr dirty="0">
              <a:latin typeface="Ericsson Hilda"/>
            </a:endParaRPr>
          </a:p>
        </p:txBody>
      </p:sp>
    </p:spTree>
    <p:extLst>
      <p:ext uri="{BB962C8B-B14F-4D97-AF65-F5344CB8AC3E}">
        <p14:creationId xmlns:p14="http://schemas.microsoft.com/office/powerpoint/2010/main" val="3362555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6"/>
          <p:cNvSpPr txBox="1">
            <a:spLocks noGrp="1"/>
          </p:cNvSpPr>
          <p:nvPr>
            <p:ph type="title"/>
          </p:nvPr>
        </p:nvSpPr>
        <p:spPr>
          <a:xfrm>
            <a:off x="479424" y="476250"/>
            <a:ext cx="8353500" cy="1081200"/>
          </a:xfrm>
          <a:prstGeom prst="rect">
            <a:avLst/>
          </a:prstGeom>
        </p:spPr>
        <p:txBody>
          <a:bodyPr spcFirstLastPara="1" wrap="square" lIns="72000" tIns="36000" rIns="0" bIns="0" anchor="t" anchorCtr="0">
            <a:noAutofit/>
          </a:bodyPr>
          <a:lstStyle/>
          <a:p>
            <a:r>
              <a:rPr lang="en-US" dirty="0"/>
              <a:t>Awesome Operators ..!!</a:t>
            </a:r>
          </a:p>
        </p:txBody>
      </p:sp>
      <p:sp>
        <p:nvSpPr>
          <p:cNvPr id="4" name="Google Shape;389;p65"/>
          <p:cNvSpPr txBox="1">
            <a:spLocks/>
          </p:cNvSpPr>
          <p:nvPr/>
        </p:nvSpPr>
        <p:spPr>
          <a:xfrm>
            <a:off x="479424" y="1900638"/>
            <a:ext cx="10051200" cy="4392600"/>
          </a:xfrm>
          <a:prstGeom prst="rect">
            <a:avLst/>
          </a:prstGeom>
        </p:spPr>
        <p:txBody>
          <a:bodyPr spcFirstLastPara="1" wrap="square" lIns="72000" tIns="36000" rIns="73150" bIns="36575" anchor="t" anchorCtr="0">
            <a:noAutofit/>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a:lnSpc>
                <a:spcPct val="150000"/>
              </a:lnSpc>
              <a:spcAft>
                <a:spcPts val="0"/>
              </a:spcAft>
            </a:pPr>
            <a:r>
              <a:rPr lang="en-US" dirty="0"/>
              <a:t>Rook</a:t>
            </a:r>
          </a:p>
          <a:p>
            <a:pPr marL="827088" lvl="1" indent="-457200">
              <a:lnSpc>
                <a:spcPct val="150000"/>
              </a:lnSpc>
              <a:spcAft>
                <a:spcPts val="0"/>
              </a:spcAft>
              <a:buFont typeface="+mj-lt"/>
              <a:buAutoNum type="arabicPeriod"/>
            </a:pPr>
            <a:r>
              <a:rPr lang="en-US" dirty="0"/>
              <a:t>Rook-</a:t>
            </a:r>
            <a:r>
              <a:rPr lang="en-US" dirty="0" err="1"/>
              <a:t>Ceph</a:t>
            </a:r>
            <a:endParaRPr lang="en-US" dirty="0"/>
          </a:p>
          <a:p>
            <a:pPr marL="827088" lvl="1" indent="-457200">
              <a:lnSpc>
                <a:spcPct val="150000"/>
              </a:lnSpc>
              <a:spcAft>
                <a:spcPts val="0"/>
              </a:spcAft>
              <a:buFont typeface="+mj-lt"/>
              <a:buAutoNum type="arabicPeriod"/>
            </a:pPr>
            <a:r>
              <a:rPr lang="en-US" dirty="0"/>
              <a:t>Rook-</a:t>
            </a:r>
            <a:r>
              <a:rPr lang="en-US" dirty="0" err="1"/>
              <a:t>EdgeFS</a:t>
            </a:r>
            <a:endParaRPr lang="en-US" dirty="0"/>
          </a:p>
          <a:p>
            <a:pPr>
              <a:lnSpc>
                <a:spcPct val="150000"/>
              </a:lnSpc>
              <a:spcAft>
                <a:spcPts val="0"/>
              </a:spcAft>
            </a:pPr>
            <a:r>
              <a:rPr lang="en-US" dirty="0" err="1"/>
              <a:t>Kube-Virt</a:t>
            </a:r>
            <a:endParaRPr lang="en-US" dirty="0"/>
          </a:p>
          <a:p>
            <a:pPr>
              <a:lnSpc>
                <a:spcPct val="150000"/>
              </a:lnSpc>
              <a:spcAft>
                <a:spcPts val="0"/>
              </a:spcAft>
            </a:pPr>
            <a:r>
              <a:rPr lang="en-US" dirty="0"/>
              <a:t>Tomcat and Many More</a:t>
            </a:r>
          </a:p>
        </p:txBody>
      </p:sp>
    </p:spTree>
    <p:extLst>
      <p:ext uri="{BB962C8B-B14F-4D97-AF65-F5344CB8AC3E}">
        <p14:creationId xmlns:p14="http://schemas.microsoft.com/office/powerpoint/2010/main" val="2884114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76"/>
          <p:cNvSpPr txBox="1">
            <a:spLocks noGrp="1"/>
          </p:cNvSpPr>
          <p:nvPr>
            <p:ph type="title"/>
          </p:nvPr>
        </p:nvSpPr>
        <p:spPr>
          <a:xfrm>
            <a:off x="479424" y="476250"/>
            <a:ext cx="8353500" cy="1081200"/>
          </a:xfrm>
          <a:prstGeom prst="rect">
            <a:avLst/>
          </a:prstGeom>
        </p:spPr>
        <p:txBody>
          <a:bodyPr spcFirstLastPara="1" wrap="square" lIns="72000" tIns="36000" rIns="0" bIns="0" anchor="t" anchorCtr="0">
            <a:noAutofit/>
          </a:bodyPr>
          <a:lstStyle/>
          <a:p>
            <a:r>
              <a:rPr lang="en-US" dirty="0"/>
              <a:t>Operators Hands-on Demo</a:t>
            </a:r>
          </a:p>
        </p:txBody>
      </p:sp>
      <p:sp>
        <p:nvSpPr>
          <p:cNvPr id="4" name="Google Shape;389;p65"/>
          <p:cNvSpPr txBox="1">
            <a:spLocks/>
          </p:cNvSpPr>
          <p:nvPr/>
        </p:nvSpPr>
        <p:spPr>
          <a:xfrm>
            <a:off x="479424" y="1612401"/>
            <a:ext cx="11318324" cy="4848031"/>
          </a:xfrm>
          <a:prstGeom prst="rect">
            <a:avLst/>
          </a:prstGeom>
        </p:spPr>
        <p:txBody>
          <a:bodyPr spcFirstLastPara="1" wrap="square" lIns="72000" tIns="36000" rIns="73150" bIns="36575" anchor="t" anchorCtr="0">
            <a:noAutofit/>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marL="0" indent="0">
              <a:lnSpc>
                <a:spcPct val="150000"/>
              </a:lnSpc>
              <a:spcAft>
                <a:spcPts val="0"/>
              </a:spcAft>
              <a:buNone/>
            </a:pPr>
            <a:r>
              <a:rPr lang="en-US" dirty="0"/>
              <a:t>In this demo, we will build a GO-based Operator called </a:t>
            </a:r>
            <a:r>
              <a:rPr lang="en-US" i="1" dirty="0"/>
              <a:t>Cloner</a:t>
            </a:r>
            <a:r>
              <a:rPr lang="en-US" dirty="0"/>
              <a:t>. The project name is </a:t>
            </a:r>
            <a:r>
              <a:rPr lang="en-US" i="1" dirty="0" err="1"/>
              <a:t>openinfra</a:t>
            </a:r>
            <a:r>
              <a:rPr lang="en-US" i="1" dirty="0"/>
              <a:t>-summit</a:t>
            </a:r>
            <a:r>
              <a:rPr lang="en-US" dirty="0"/>
              <a:t>. kind is </a:t>
            </a:r>
            <a:r>
              <a:rPr lang="en-US" i="1" dirty="0"/>
              <a:t>kind: Cloner</a:t>
            </a:r>
          </a:p>
          <a:p>
            <a:pPr>
              <a:lnSpc>
                <a:spcPct val="150000"/>
              </a:lnSpc>
            </a:pPr>
            <a:r>
              <a:rPr lang="en-US" dirty="0"/>
              <a:t>Create a project using the operator-</a:t>
            </a:r>
            <a:r>
              <a:rPr lang="en-US" dirty="0" err="1"/>
              <a:t>sdk</a:t>
            </a:r>
            <a:r>
              <a:rPr lang="en-US" dirty="0"/>
              <a:t> command line.</a:t>
            </a:r>
          </a:p>
          <a:p>
            <a:pPr>
              <a:lnSpc>
                <a:spcPct val="150000"/>
              </a:lnSpc>
            </a:pPr>
            <a:r>
              <a:rPr lang="en-US" dirty="0"/>
              <a:t>Add a new </a:t>
            </a:r>
            <a:r>
              <a:rPr lang="en-US"/>
              <a:t>CRD API.</a:t>
            </a:r>
            <a:endParaRPr lang="en-US" dirty="0"/>
          </a:p>
          <a:p>
            <a:pPr>
              <a:lnSpc>
                <a:spcPct val="150000"/>
              </a:lnSpc>
            </a:pPr>
            <a:r>
              <a:rPr lang="en-US" dirty="0"/>
              <a:t>Update </a:t>
            </a:r>
            <a:r>
              <a:rPr lang="en-US" i="1" dirty="0" err="1"/>
              <a:t>cloner_types.go</a:t>
            </a:r>
            <a:r>
              <a:rPr lang="en-US" dirty="0"/>
              <a:t> as required with custom </a:t>
            </a:r>
            <a:r>
              <a:rPr lang="en-US" i="1" dirty="0"/>
              <a:t>Specs</a:t>
            </a:r>
            <a:r>
              <a:rPr lang="en-US" dirty="0"/>
              <a:t> and </a:t>
            </a:r>
            <a:r>
              <a:rPr lang="en-US" i="1" dirty="0"/>
              <a:t>Status</a:t>
            </a:r>
            <a:r>
              <a:rPr lang="en-US" dirty="0"/>
              <a:t>  to deploy our application </a:t>
            </a:r>
            <a:r>
              <a:rPr lang="en-US" i="1" dirty="0"/>
              <a:t>Cloner</a:t>
            </a:r>
            <a:r>
              <a:rPr lang="en-US" dirty="0"/>
              <a:t>. </a:t>
            </a:r>
          </a:p>
          <a:p>
            <a:pPr>
              <a:lnSpc>
                <a:spcPct val="150000"/>
              </a:lnSpc>
            </a:pPr>
            <a:r>
              <a:rPr lang="en-US" dirty="0"/>
              <a:t>Run </a:t>
            </a:r>
            <a:r>
              <a:rPr lang="en-US" i="1" dirty="0"/>
              <a:t>generate k8s</a:t>
            </a:r>
            <a:r>
              <a:rPr lang="en-US" dirty="0"/>
              <a:t> and </a:t>
            </a:r>
            <a:r>
              <a:rPr lang="en-US" i="1" dirty="0" err="1"/>
              <a:t>openapi</a:t>
            </a:r>
            <a:r>
              <a:rPr lang="en-US" i="1" dirty="0"/>
              <a:t>  </a:t>
            </a:r>
            <a:r>
              <a:rPr lang="en-US" dirty="0"/>
              <a:t>to update the generated code for that resource type.</a:t>
            </a:r>
          </a:p>
          <a:p>
            <a:pPr>
              <a:lnSpc>
                <a:spcPct val="150000"/>
              </a:lnSpc>
            </a:pPr>
            <a:r>
              <a:rPr lang="en-US" dirty="0"/>
              <a:t>Add a new Controller.</a:t>
            </a:r>
          </a:p>
          <a:p>
            <a:pPr>
              <a:lnSpc>
                <a:spcPct val="150000"/>
              </a:lnSpc>
            </a:pPr>
            <a:r>
              <a:rPr lang="en-US" dirty="0"/>
              <a:t>Register our new CRD with Kubernetes </a:t>
            </a:r>
            <a:r>
              <a:rPr lang="en-US" dirty="0" err="1"/>
              <a:t>APIServer</a:t>
            </a:r>
            <a:r>
              <a:rPr lang="en-US" dirty="0"/>
              <a:t>.</a:t>
            </a:r>
          </a:p>
          <a:p>
            <a:pPr>
              <a:lnSpc>
                <a:spcPct val="150000"/>
              </a:lnSpc>
            </a:pPr>
            <a:r>
              <a:rPr lang="en-US" dirty="0"/>
              <a:t>Setup RBAC and Deploy our new application called </a:t>
            </a:r>
            <a:r>
              <a:rPr lang="en-US" i="1" dirty="0"/>
              <a:t>Cloner</a:t>
            </a:r>
            <a:r>
              <a:rPr lang="en-US" dirty="0"/>
              <a:t>.</a:t>
            </a:r>
          </a:p>
          <a:p>
            <a:pPr marL="0" indent="0">
              <a:lnSpc>
                <a:spcPct val="150000"/>
              </a:lnSpc>
              <a:spcAft>
                <a:spcPts val="0"/>
              </a:spcAft>
              <a:buNone/>
            </a:pPr>
            <a:endParaRPr lang="en-US" i="1" dirty="0"/>
          </a:p>
        </p:txBody>
      </p:sp>
    </p:spTree>
    <p:extLst>
      <p:ext uri="{BB962C8B-B14F-4D97-AF65-F5344CB8AC3E}">
        <p14:creationId xmlns:p14="http://schemas.microsoft.com/office/powerpoint/2010/main" val="17075748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65938" y="3084990"/>
            <a:ext cx="8353426" cy="1081088"/>
          </a:xfrm>
        </p:spPr>
        <p:txBody>
          <a:bodyPr/>
          <a:lstStyle/>
          <a:p>
            <a:r>
              <a:rPr lang="en-US" sz="6000" b="1" dirty="0"/>
              <a:t>Operators Hands-On</a:t>
            </a:r>
          </a:p>
        </p:txBody>
      </p:sp>
    </p:spTree>
    <p:extLst>
      <p:ext uri="{BB962C8B-B14F-4D97-AF65-F5344CB8AC3E}">
        <p14:creationId xmlns:p14="http://schemas.microsoft.com/office/powerpoint/2010/main" val="37584980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58"/>
          <p:cNvSpPr txBox="1">
            <a:spLocks noGrp="1"/>
          </p:cNvSpPr>
          <p:nvPr>
            <p:ph type="body" idx="1"/>
          </p:nvPr>
        </p:nvSpPr>
        <p:spPr>
          <a:xfrm>
            <a:off x="479425" y="1844675"/>
            <a:ext cx="10707000" cy="4392600"/>
          </a:xfrm>
          <a:prstGeom prst="rect">
            <a:avLst/>
          </a:prstGeom>
        </p:spPr>
        <p:txBody>
          <a:bodyPr spcFirstLastPara="1" wrap="square" lIns="72000" tIns="36000" rIns="73150" bIns="36575" anchor="t" anchorCtr="0">
            <a:noAutofit/>
          </a:bodyPr>
          <a:lstStyle/>
          <a:p>
            <a:pPr marL="0" lvl="0" indent="0" algn="l" rtl="0">
              <a:lnSpc>
                <a:spcPct val="150000"/>
              </a:lnSpc>
              <a:spcBef>
                <a:spcPts val="300"/>
              </a:spcBef>
              <a:spcAft>
                <a:spcPts val="0"/>
              </a:spcAft>
              <a:buNone/>
            </a:pPr>
            <a:r>
              <a:rPr lang="en-US" dirty="0"/>
              <a:t>What is Tekton: </a:t>
            </a:r>
            <a:endParaRPr dirty="0"/>
          </a:p>
          <a:p>
            <a:pPr>
              <a:lnSpc>
                <a:spcPct val="150000"/>
              </a:lnSpc>
              <a:buClr>
                <a:srgbClr val="000000"/>
              </a:buClr>
            </a:pPr>
            <a:r>
              <a:rPr lang="en-US" dirty="0">
                <a:solidFill>
                  <a:srgbClr val="000000"/>
                </a:solidFill>
              </a:rPr>
              <a:t>Tekton itself is an Operator. </a:t>
            </a:r>
            <a:endParaRPr dirty="0">
              <a:solidFill>
                <a:srgbClr val="000000"/>
              </a:solidFill>
            </a:endParaRPr>
          </a:p>
          <a:p>
            <a:pPr>
              <a:lnSpc>
                <a:spcPct val="150000"/>
              </a:lnSpc>
              <a:spcBef>
                <a:spcPts val="0"/>
              </a:spcBef>
              <a:buClr>
                <a:srgbClr val="000000"/>
              </a:buClr>
            </a:pPr>
            <a:r>
              <a:rPr lang="en-US" dirty="0">
                <a:solidFill>
                  <a:srgbClr val="000000"/>
                </a:solidFill>
              </a:rPr>
              <a:t>Tekton is an open source framework  to configure and run CI/CD pipelines within a Kubernetes cluster.</a:t>
            </a:r>
            <a:endParaRPr dirty="0">
              <a:solidFill>
                <a:srgbClr val="000000"/>
              </a:solidFill>
            </a:endParaRPr>
          </a:p>
          <a:p>
            <a:pPr>
              <a:lnSpc>
                <a:spcPct val="150000"/>
              </a:lnSpc>
              <a:spcBef>
                <a:spcPts val="0"/>
              </a:spcBef>
              <a:buClr>
                <a:srgbClr val="000000"/>
              </a:buClr>
            </a:pPr>
            <a:r>
              <a:rPr lang="en-US" dirty="0">
                <a:solidFill>
                  <a:srgbClr val="000000"/>
                </a:solidFill>
              </a:rPr>
              <a:t>Tekton is deployed on Kubernetes.</a:t>
            </a:r>
            <a:endParaRPr dirty="0">
              <a:solidFill>
                <a:srgbClr val="000000"/>
              </a:solidFill>
            </a:endParaRPr>
          </a:p>
          <a:p>
            <a:pPr>
              <a:lnSpc>
                <a:spcPct val="150000"/>
              </a:lnSpc>
              <a:spcBef>
                <a:spcPts val="0"/>
              </a:spcBef>
              <a:buClr>
                <a:srgbClr val="000000"/>
              </a:buClr>
            </a:pPr>
            <a:r>
              <a:rPr lang="en-US" dirty="0">
                <a:solidFill>
                  <a:srgbClr val="000000"/>
                </a:solidFill>
              </a:rPr>
              <a:t>Installation: </a:t>
            </a:r>
            <a:endParaRPr dirty="0">
              <a:solidFill>
                <a:srgbClr val="000000"/>
              </a:solidFill>
            </a:endParaRPr>
          </a:p>
          <a:p>
            <a:pPr marL="800100" indent="0">
              <a:lnSpc>
                <a:spcPct val="150000"/>
              </a:lnSpc>
              <a:buNone/>
            </a:pPr>
            <a:r>
              <a:rPr lang="en-US" i="1" dirty="0">
                <a:solidFill>
                  <a:srgbClr val="000000"/>
                </a:solidFill>
              </a:rPr>
              <a:t>kubectl apply --filename https://storage.googleapis.com/tekton-releases/pipeline/previous/v0.7.0/release.yaml</a:t>
            </a:r>
            <a:endParaRPr i="1" dirty="0">
              <a:solidFill>
                <a:srgbClr val="000000"/>
              </a:solidFill>
            </a:endParaRPr>
          </a:p>
        </p:txBody>
      </p:sp>
      <p:sp>
        <p:nvSpPr>
          <p:cNvPr id="304" name="Google Shape;304;p58"/>
          <p:cNvSpPr txBox="1">
            <a:spLocks noGrp="1"/>
          </p:cNvSpPr>
          <p:nvPr>
            <p:ph type="title"/>
          </p:nvPr>
        </p:nvSpPr>
        <p:spPr>
          <a:xfrm>
            <a:off x="479425" y="476250"/>
            <a:ext cx="8353500" cy="1081200"/>
          </a:xfrm>
          <a:prstGeom prst="rect">
            <a:avLst/>
          </a:prstGeom>
        </p:spPr>
        <p:txBody>
          <a:bodyPr spcFirstLastPara="1" wrap="square" lIns="72000" tIns="36000" rIns="73150" bIns="36575" anchor="t" anchorCtr="0">
            <a:noAutofit/>
          </a:bodyPr>
          <a:lstStyle/>
          <a:p>
            <a:pPr marL="0" lvl="0" indent="0" algn="l" rtl="0">
              <a:lnSpc>
                <a:spcPct val="115000"/>
              </a:lnSpc>
              <a:spcBef>
                <a:spcPts val="300"/>
              </a:spcBef>
              <a:spcAft>
                <a:spcPts val="1600"/>
              </a:spcAft>
              <a:buNone/>
            </a:pPr>
            <a:r>
              <a:rPr lang="en-US" dirty="0">
                <a:ea typeface="Lato"/>
                <a:cs typeface="Lato"/>
                <a:sym typeface="Lato"/>
              </a:rPr>
              <a:t>Operator: Tekton</a:t>
            </a:r>
            <a:endParaRPr dirty="0"/>
          </a:p>
        </p:txBody>
      </p:sp>
    </p:spTree>
    <p:extLst>
      <p:ext uri="{BB962C8B-B14F-4D97-AF65-F5344CB8AC3E}">
        <p14:creationId xmlns:p14="http://schemas.microsoft.com/office/powerpoint/2010/main" val="17623615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59"/>
          <p:cNvSpPr txBox="1">
            <a:spLocks noGrp="1"/>
          </p:cNvSpPr>
          <p:nvPr>
            <p:ph type="body" idx="1"/>
          </p:nvPr>
        </p:nvSpPr>
        <p:spPr>
          <a:xfrm>
            <a:off x="485700" y="1662050"/>
            <a:ext cx="10931700" cy="4392600"/>
          </a:xfrm>
          <a:prstGeom prst="rect">
            <a:avLst/>
          </a:prstGeom>
        </p:spPr>
        <p:txBody>
          <a:bodyPr spcFirstLastPara="1" wrap="square" lIns="72000" tIns="36000" rIns="73150" bIns="36575" anchor="t" anchorCtr="0">
            <a:noAutofit/>
          </a:bodyPr>
          <a:lstStyle/>
          <a:p>
            <a:pPr marL="0" lvl="0" indent="0" algn="l" rtl="0">
              <a:spcBef>
                <a:spcPts val="300"/>
              </a:spcBef>
              <a:spcAft>
                <a:spcPts val="0"/>
              </a:spcAft>
              <a:buNone/>
            </a:pPr>
            <a:r>
              <a:rPr lang="en-US" u="sng" dirty="0"/>
              <a:t>Operator</a:t>
            </a:r>
            <a:r>
              <a:rPr lang="en-US" dirty="0"/>
              <a:t>= CRDs + Domain specific knowledge  + Controller</a:t>
            </a:r>
            <a:endParaRPr dirty="0"/>
          </a:p>
          <a:p>
            <a:pPr marL="0" lvl="0" indent="0" algn="l" rtl="0">
              <a:spcBef>
                <a:spcPts val="300"/>
              </a:spcBef>
              <a:spcAft>
                <a:spcPts val="0"/>
              </a:spcAft>
              <a:buNone/>
            </a:pPr>
            <a:r>
              <a:rPr lang="en-US" u="sng" dirty="0"/>
              <a:t>CRDs</a:t>
            </a:r>
            <a:r>
              <a:rPr lang="en-US" dirty="0"/>
              <a:t> : Custom Resource Definitions </a:t>
            </a:r>
            <a:endParaRPr dirty="0"/>
          </a:p>
          <a:p>
            <a:r>
              <a:rPr lang="en-US" sz="1800" dirty="0"/>
              <a:t>Extending Kubernetes APIs </a:t>
            </a:r>
            <a:endParaRPr sz="1800" dirty="0"/>
          </a:p>
          <a:p>
            <a:pPr>
              <a:spcBef>
                <a:spcPts val="0"/>
              </a:spcBef>
            </a:pPr>
            <a:r>
              <a:rPr lang="en-US" sz="1800" dirty="0"/>
              <a:t>Once installed, Users can create and access its objects using kubectl </a:t>
            </a:r>
            <a:endParaRPr sz="1800" dirty="0"/>
          </a:p>
          <a:p>
            <a:pPr marL="0" lvl="0" indent="0" algn="l" rtl="0">
              <a:spcBef>
                <a:spcPts val="300"/>
              </a:spcBef>
              <a:spcAft>
                <a:spcPts val="0"/>
              </a:spcAft>
              <a:buNone/>
            </a:pPr>
            <a:r>
              <a:rPr lang="en-US" u="sng" dirty="0"/>
              <a:t>Controller </a:t>
            </a:r>
            <a:r>
              <a:rPr lang="en-US" dirty="0"/>
              <a:t>: Controllers act on  Resources to maintains desired state.</a:t>
            </a:r>
            <a:endParaRPr dirty="0"/>
          </a:p>
          <a:p>
            <a:pPr marL="0" lvl="0" indent="0" algn="l" rtl="0">
              <a:spcBef>
                <a:spcPts val="300"/>
              </a:spcBef>
              <a:spcAft>
                <a:spcPts val="0"/>
              </a:spcAft>
              <a:buNone/>
            </a:pPr>
            <a:endParaRPr sz="1400" dirty="0"/>
          </a:p>
        </p:txBody>
      </p:sp>
      <p:sp>
        <p:nvSpPr>
          <p:cNvPr id="311" name="Google Shape;311;p59"/>
          <p:cNvSpPr txBox="1">
            <a:spLocks noGrp="1"/>
          </p:cNvSpPr>
          <p:nvPr>
            <p:ph type="title"/>
          </p:nvPr>
        </p:nvSpPr>
        <p:spPr>
          <a:xfrm>
            <a:off x="479425" y="476250"/>
            <a:ext cx="8353500" cy="1081200"/>
          </a:xfrm>
          <a:prstGeom prst="rect">
            <a:avLst/>
          </a:prstGeom>
        </p:spPr>
        <p:txBody>
          <a:bodyPr spcFirstLastPara="1" wrap="square" lIns="72000" tIns="36000" rIns="73150" bIns="36575" anchor="t" anchorCtr="0">
            <a:noAutofit/>
          </a:bodyPr>
          <a:lstStyle/>
          <a:p>
            <a:pPr marL="0" lvl="0" indent="0" algn="l" rtl="0">
              <a:lnSpc>
                <a:spcPct val="115000"/>
              </a:lnSpc>
              <a:spcBef>
                <a:spcPts val="300"/>
              </a:spcBef>
              <a:spcAft>
                <a:spcPts val="1600"/>
              </a:spcAft>
              <a:buNone/>
            </a:pPr>
            <a:r>
              <a:rPr lang="en-US" dirty="0">
                <a:latin typeface="Lato"/>
                <a:ea typeface="Lato"/>
                <a:cs typeface="Lato"/>
                <a:sym typeface="Lato"/>
              </a:rPr>
              <a:t>Tekton: CRDs</a:t>
            </a:r>
            <a:endParaRPr dirty="0"/>
          </a:p>
        </p:txBody>
      </p:sp>
      <p:pic>
        <p:nvPicPr>
          <p:cNvPr id="3" name="Picture 2"/>
          <p:cNvPicPr>
            <a:picLocks noChangeAspect="1"/>
          </p:cNvPicPr>
          <p:nvPr/>
        </p:nvPicPr>
        <p:blipFill>
          <a:blip r:embed="rId3"/>
          <a:stretch>
            <a:fillRect/>
          </a:stretch>
        </p:blipFill>
        <p:spPr>
          <a:xfrm>
            <a:off x="485700" y="4715645"/>
            <a:ext cx="11624216" cy="166729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rotWithShape="1">
          <a:blip r:embed="rId4"/>
          <a:srcRect r="4734"/>
          <a:stretch/>
        </p:blipFill>
        <p:spPr>
          <a:xfrm>
            <a:off x="488051" y="3567191"/>
            <a:ext cx="11614809" cy="93133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09367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60"/>
          <p:cNvSpPr txBox="1">
            <a:spLocks noGrp="1"/>
          </p:cNvSpPr>
          <p:nvPr>
            <p:ph type="body" idx="1"/>
          </p:nvPr>
        </p:nvSpPr>
        <p:spPr>
          <a:xfrm>
            <a:off x="526575" y="1483751"/>
            <a:ext cx="8353500" cy="4755900"/>
          </a:xfrm>
          <a:prstGeom prst="rect">
            <a:avLst/>
          </a:prstGeom>
        </p:spPr>
        <p:txBody>
          <a:bodyPr spcFirstLastPara="1" wrap="square" lIns="72000" tIns="36000" rIns="73150" bIns="36575" anchor="t" anchorCtr="0">
            <a:noAutofit/>
          </a:bodyPr>
          <a:lstStyle/>
          <a:p>
            <a:pPr>
              <a:lnSpc>
                <a:spcPct val="150000"/>
              </a:lnSpc>
            </a:pPr>
            <a:r>
              <a:rPr lang="en-US" dirty="0"/>
              <a:t>Task</a:t>
            </a:r>
            <a:endParaRPr dirty="0"/>
          </a:p>
          <a:p>
            <a:pPr>
              <a:lnSpc>
                <a:spcPct val="150000"/>
              </a:lnSpc>
              <a:spcBef>
                <a:spcPts val="0"/>
              </a:spcBef>
            </a:pPr>
            <a:r>
              <a:rPr lang="en-US" dirty="0"/>
              <a:t>Pipeline </a:t>
            </a:r>
            <a:endParaRPr dirty="0"/>
          </a:p>
          <a:p>
            <a:pPr>
              <a:lnSpc>
                <a:spcPct val="150000"/>
              </a:lnSpc>
              <a:spcBef>
                <a:spcPts val="0"/>
              </a:spcBef>
            </a:pPr>
            <a:r>
              <a:rPr lang="en-US" dirty="0"/>
              <a:t>TaskRun</a:t>
            </a:r>
            <a:endParaRPr dirty="0"/>
          </a:p>
          <a:p>
            <a:pPr>
              <a:lnSpc>
                <a:spcPct val="150000"/>
              </a:lnSpc>
              <a:spcBef>
                <a:spcPts val="0"/>
              </a:spcBef>
            </a:pPr>
            <a:r>
              <a:rPr lang="en-US" dirty="0"/>
              <a:t>PipelineRun</a:t>
            </a:r>
            <a:endParaRPr dirty="0"/>
          </a:p>
          <a:p>
            <a:pPr>
              <a:lnSpc>
                <a:spcPct val="150000"/>
              </a:lnSpc>
              <a:spcBef>
                <a:spcPts val="0"/>
              </a:spcBef>
            </a:pPr>
            <a:r>
              <a:rPr lang="en-US" dirty="0"/>
              <a:t>PipelineResource</a:t>
            </a:r>
            <a:endParaRPr dirty="0"/>
          </a:p>
        </p:txBody>
      </p:sp>
      <p:sp>
        <p:nvSpPr>
          <p:cNvPr id="320" name="Google Shape;320;p60"/>
          <p:cNvSpPr txBox="1">
            <a:spLocks noGrp="1"/>
          </p:cNvSpPr>
          <p:nvPr>
            <p:ph type="title"/>
          </p:nvPr>
        </p:nvSpPr>
        <p:spPr>
          <a:xfrm>
            <a:off x="479425" y="476250"/>
            <a:ext cx="8353500" cy="1081200"/>
          </a:xfrm>
          <a:prstGeom prst="rect">
            <a:avLst/>
          </a:prstGeom>
        </p:spPr>
        <p:txBody>
          <a:bodyPr spcFirstLastPara="1" wrap="square" lIns="72000" tIns="36000" rIns="73150" bIns="36575" anchor="t" anchorCtr="0">
            <a:noAutofit/>
          </a:bodyPr>
          <a:lstStyle/>
          <a:p>
            <a:pPr marL="0" lvl="0" indent="0" algn="l" rtl="0">
              <a:lnSpc>
                <a:spcPct val="115000"/>
              </a:lnSpc>
              <a:spcBef>
                <a:spcPts val="300"/>
              </a:spcBef>
              <a:spcAft>
                <a:spcPts val="1600"/>
              </a:spcAft>
              <a:buNone/>
            </a:pPr>
            <a:r>
              <a:rPr lang="en-US" dirty="0">
                <a:ea typeface="Lato"/>
                <a:cs typeface="Lato"/>
                <a:sym typeface="Lato"/>
              </a:rPr>
              <a:t>Tekton: CRDs</a:t>
            </a:r>
            <a:endParaRPr dirty="0"/>
          </a:p>
        </p:txBody>
      </p:sp>
    </p:spTree>
    <p:extLst>
      <p:ext uri="{BB962C8B-B14F-4D97-AF65-F5344CB8AC3E}">
        <p14:creationId xmlns:p14="http://schemas.microsoft.com/office/powerpoint/2010/main" val="3820662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61"/>
          <p:cNvSpPr txBox="1">
            <a:spLocks noGrp="1"/>
          </p:cNvSpPr>
          <p:nvPr>
            <p:ph type="body" idx="1"/>
          </p:nvPr>
        </p:nvSpPr>
        <p:spPr>
          <a:xfrm>
            <a:off x="479425" y="1532225"/>
            <a:ext cx="8353500" cy="4755900"/>
          </a:xfrm>
          <a:prstGeom prst="rect">
            <a:avLst/>
          </a:prstGeom>
        </p:spPr>
        <p:txBody>
          <a:bodyPr spcFirstLastPara="1" wrap="square" lIns="72000" tIns="36000" rIns="73150" bIns="36575" anchor="t" anchorCtr="0">
            <a:noAutofit/>
          </a:bodyPr>
          <a:lstStyle/>
          <a:p>
            <a:pPr marL="0" lvl="0" indent="0" algn="l" rtl="0">
              <a:spcBef>
                <a:spcPts val="300"/>
              </a:spcBef>
              <a:spcAft>
                <a:spcPts val="0"/>
              </a:spcAft>
              <a:buNone/>
            </a:pPr>
            <a:r>
              <a:rPr lang="en-US" dirty="0"/>
              <a:t>Task:</a:t>
            </a:r>
            <a:endParaRPr dirty="0"/>
          </a:p>
          <a:p>
            <a:pPr>
              <a:lnSpc>
                <a:spcPct val="150000"/>
              </a:lnSpc>
            </a:pPr>
            <a:r>
              <a:rPr lang="en-US" dirty="0"/>
              <a:t>Contains multiple steps</a:t>
            </a:r>
            <a:endParaRPr dirty="0"/>
          </a:p>
          <a:p>
            <a:pPr>
              <a:lnSpc>
                <a:spcPct val="150000"/>
              </a:lnSpc>
              <a:spcBef>
                <a:spcPts val="0"/>
              </a:spcBef>
            </a:pPr>
            <a:r>
              <a:rPr lang="en-US" dirty="0"/>
              <a:t>Steps are executed sequentially </a:t>
            </a:r>
            <a:endParaRPr dirty="0"/>
          </a:p>
          <a:p>
            <a:pPr>
              <a:lnSpc>
                <a:spcPct val="150000"/>
              </a:lnSpc>
              <a:spcBef>
                <a:spcPts val="0"/>
              </a:spcBef>
            </a:pPr>
            <a:r>
              <a:rPr lang="en-US" dirty="0"/>
              <a:t>Every Task is a Pod</a:t>
            </a:r>
            <a:endParaRPr dirty="0"/>
          </a:p>
          <a:p>
            <a:pPr>
              <a:lnSpc>
                <a:spcPct val="150000"/>
              </a:lnSpc>
              <a:spcBef>
                <a:spcPts val="0"/>
              </a:spcBef>
            </a:pPr>
            <a:r>
              <a:rPr lang="en-US" dirty="0"/>
              <a:t>Takes input and output parameters</a:t>
            </a:r>
            <a:endParaRPr dirty="0"/>
          </a:p>
          <a:p>
            <a:pPr marL="0" lvl="0" indent="0" algn="l" rtl="0">
              <a:spcBef>
                <a:spcPts val="300"/>
              </a:spcBef>
              <a:spcAft>
                <a:spcPts val="0"/>
              </a:spcAft>
              <a:buNone/>
            </a:pPr>
            <a:endParaRPr dirty="0"/>
          </a:p>
          <a:p>
            <a:pPr marL="0" lvl="0" indent="0" algn="l" rtl="0">
              <a:spcBef>
                <a:spcPts val="300"/>
              </a:spcBef>
              <a:spcAft>
                <a:spcPts val="0"/>
              </a:spcAft>
              <a:buNone/>
            </a:pPr>
            <a:r>
              <a:rPr lang="en-US" dirty="0"/>
              <a:t>Step: </a:t>
            </a:r>
            <a:endParaRPr dirty="0"/>
          </a:p>
          <a:p>
            <a:pPr>
              <a:lnSpc>
                <a:spcPct val="150000"/>
              </a:lnSpc>
            </a:pPr>
            <a:r>
              <a:rPr lang="en-US" dirty="0"/>
              <a:t>Smallest Building block of a Task</a:t>
            </a:r>
            <a:endParaRPr dirty="0"/>
          </a:p>
          <a:p>
            <a:pPr>
              <a:lnSpc>
                <a:spcPct val="150000"/>
              </a:lnSpc>
              <a:spcBef>
                <a:spcPts val="0"/>
              </a:spcBef>
            </a:pPr>
            <a:r>
              <a:rPr lang="en-US" dirty="0"/>
              <a:t>Not a CRD</a:t>
            </a:r>
            <a:endParaRPr dirty="0"/>
          </a:p>
          <a:p>
            <a:pPr>
              <a:lnSpc>
                <a:spcPct val="150000"/>
              </a:lnSpc>
              <a:spcBef>
                <a:spcPts val="0"/>
              </a:spcBef>
            </a:pPr>
            <a:r>
              <a:rPr lang="en-US" dirty="0"/>
              <a:t>Each step is a container</a:t>
            </a:r>
            <a:endParaRPr dirty="0"/>
          </a:p>
          <a:p>
            <a:pPr>
              <a:lnSpc>
                <a:spcPct val="150000"/>
              </a:lnSpc>
              <a:spcBef>
                <a:spcPts val="0"/>
              </a:spcBef>
            </a:pPr>
            <a:r>
              <a:rPr lang="en-US" dirty="0"/>
              <a:t>Runs commands within the container</a:t>
            </a:r>
            <a:endParaRPr dirty="0"/>
          </a:p>
        </p:txBody>
      </p:sp>
      <p:sp>
        <p:nvSpPr>
          <p:cNvPr id="340" name="Google Shape;340;p61"/>
          <p:cNvSpPr txBox="1">
            <a:spLocks noGrp="1"/>
          </p:cNvSpPr>
          <p:nvPr>
            <p:ph type="title"/>
          </p:nvPr>
        </p:nvSpPr>
        <p:spPr>
          <a:xfrm>
            <a:off x="479425" y="476250"/>
            <a:ext cx="8353500" cy="1081200"/>
          </a:xfrm>
          <a:prstGeom prst="rect">
            <a:avLst/>
          </a:prstGeom>
        </p:spPr>
        <p:txBody>
          <a:bodyPr spcFirstLastPara="1" wrap="square" lIns="72000" tIns="36000" rIns="73150" bIns="36575" anchor="t" anchorCtr="0">
            <a:noAutofit/>
          </a:bodyPr>
          <a:lstStyle/>
          <a:p>
            <a:pPr marL="0" lvl="0" indent="0" algn="l" rtl="0">
              <a:lnSpc>
                <a:spcPct val="115000"/>
              </a:lnSpc>
              <a:spcBef>
                <a:spcPts val="300"/>
              </a:spcBef>
              <a:spcAft>
                <a:spcPts val="1600"/>
              </a:spcAft>
              <a:buNone/>
            </a:pPr>
            <a:r>
              <a:rPr lang="en-US" dirty="0">
                <a:ea typeface="Lato"/>
                <a:cs typeface="Lato"/>
                <a:sym typeface="Lato"/>
              </a:rPr>
              <a:t>Task</a:t>
            </a:r>
            <a:endParaRPr dirty="0"/>
          </a:p>
        </p:txBody>
      </p:sp>
      <p:pic>
        <p:nvPicPr>
          <p:cNvPr id="2" name="Picture 1"/>
          <p:cNvPicPr>
            <a:picLocks noChangeAspect="1"/>
          </p:cNvPicPr>
          <p:nvPr/>
        </p:nvPicPr>
        <p:blipFill>
          <a:blip r:embed="rId3"/>
          <a:stretch>
            <a:fillRect/>
          </a:stretch>
        </p:blipFill>
        <p:spPr>
          <a:xfrm>
            <a:off x="6484953" y="1532225"/>
            <a:ext cx="4907705" cy="3152136"/>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4C33EA62-AE72-40A3-98D9-AC41F0A3E427}"/>
              </a:ext>
            </a:extLst>
          </p:cNvPr>
          <p:cNvSpPr/>
          <p:nvPr/>
        </p:nvSpPr>
        <p:spPr bwMode="auto">
          <a:xfrm>
            <a:off x="7169426" y="1749287"/>
            <a:ext cx="649358" cy="357809"/>
          </a:xfrm>
          <a:prstGeom prst="rect">
            <a:avLst/>
          </a:prstGeom>
          <a:no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593761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62"/>
          <p:cNvSpPr txBox="1">
            <a:spLocks noGrp="1"/>
          </p:cNvSpPr>
          <p:nvPr>
            <p:ph type="body" idx="1"/>
          </p:nvPr>
        </p:nvSpPr>
        <p:spPr>
          <a:xfrm>
            <a:off x="479425" y="1433850"/>
            <a:ext cx="8353500" cy="4803600"/>
          </a:xfrm>
          <a:prstGeom prst="rect">
            <a:avLst/>
          </a:prstGeom>
        </p:spPr>
        <p:txBody>
          <a:bodyPr spcFirstLastPara="1" wrap="square" lIns="72000" tIns="36000" rIns="73150" bIns="36575" anchor="t" anchorCtr="0">
            <a:noAutofit/>
          </a:bodyPr>
          <a:lstStyle/>
          <a:p>
            <a:pPr>
              <a:lnSpc>
                <a:spcPct val="150000"/>
              </a:lnSpc>
            </a:pPr>
            <a:r>
              <a:rPr lang="en-US" dirty="0"/>
              <a:t>Tasks can be executed in any order using Pipeline</a:t>
            </a:r>
            <a:endParaRPr dirty="0"/>
          </a:p>
          <a:p>
            <a:pPr>
              <a:lnSpc>
                <a:spcPct val="150000"/>
              </a:lnSpc>
              <a:spcBef>
                <a:spcPts val="0"/>
              </a:spcBef>
            </a:pPr>
            <a:r>
              <a:rPr lang="en-US" dirty="0"/>
              <a:t>Links output and input of Tasks</a:t>
            </a:r>
            <a:endParaRPr dirty="0"/>
          </a:p>
          <a:p>
            <a:pPr>
              <a:lnSpc>
                <a:spcPct val="150000"/>
              </a:lnSpc>
              <a:spcBef>
                <a:spcPts val="0"/>
              </a:spcBef>
            </a:pPr>
            <a:r>
              <a:rPr lang="en-US" dirty="0"/>
              <a:t>Triggered using PipelineRuns</a:t>
            </a:r>
            <a:endParaRPr dirty="0"/>
          </a:p>
        </p:txBody>
      </p:sp>
      <p:sp>
        <p:nvSpPr>
          <p:cNvPr id="353" name="Google Shape;353;p62"/>
          <p:cNvSpPr txBox="1">
            <a:spLocks noGrp="1"/>
          </p:cNvSpPr>
          <p:nvPr>
            <p:ph type="title"/>
          </p:nvPr>
        </p:nvSpPr>
        <p:spPr>
          <a:xfrm>
            <a:off x="479425" y="476250"/>
            <a:ext cx="8353500" cy="1081200"/>
          </a:xfrm>
          <a:prstGeom prst="rect">
            <a:avLst/>
          </a:prstGeom>
        </p:spPr>
        <p:txBody>
          <a:bodyPr spcFirstLastPara="1" wrap="square" lIns="72000" tIns="36000" rIns="73150" bIns="36575" anchor="t" anchorCtr="0">
            <a:noAutofit/>
          </a:bodyPr>
          <a:lstStyle/>
          <a:p>
            <a:pPr marL="0" lvl="0" indent="0" algn="l" rtl="0">
              <a:lnSpc>
                <a:spcPct val="115000"/>
              </a:lnSpc>
              <a:spcBef>
                <a:spcPts val="300"/>
              </a:spcBef>
              <a:spcAft>
                <a:spcPts val="1600"/>
              </a:spcAft>
              <a:buNone/>
            </a:pPr>
            <a:r>
              <a:rPr lang="en-US" dirty="0">
                <a:ea typeface="Lato"/>
                <a:cs typeface="Lato"/>
                <a:sym typeface="Lato"/>
              </a:rPr>
              <a:t>Pipeline</a:t>
            </a:r>
            <a:endParaRPr dirty="0"/>
          </a:p>
        </p:txBody>
      </p:sp>
      <p:sp>
        <p:nvSpPr>
          <p:cNvPr id="356" name="Google Shape;356;p62"/>
          <p:cNvSpPr/>
          <p:nvPr/>
        </p:nvSpPr>
        <p:spPr>
          <a:xfrm>
            <a:off x="2508075" y="2887298"/>
            <a:ext cx="1348800" cy="34890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dirty="0"/>
              <a:t>Task</a:t>
            </a:r>
            <a:endParaRPr dirty="0"/>
          </a:p>
        </p:txBody>
      </p:sp>
      <p:sp>
        <p:nvSpPr>
          <p:cNvPr id="357" name="Google Shape;357;p62"/>
          <p:cNvSpPr/>
          <p:nvPr/>
        </p:nvSpPr>
        <p:spPr>
          <a:xfrm>
            <a:off x="2504600" y="3945859"/>
            <a:ext cx="1348800" cy="34890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a:t>Task</a:t>
            </a:r>
            <a:endParaRPr/>
          </a:p>
        </p:txBody>
      </p:sp>
      <p:sp>
        <p:nvSpPr>
          <p:cNvPr id="358" name="Google Shape;358;p62"/>
          <p:cNvSpPr/>
          <p:nvPr/>
        </p:nvSpPr>
        <p:spPr>
          <a:xfrm>
            <a:off x="1737733" y="5003228"/>
            <a:ext cx="1348800" cy="34890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a:t>Task</a:t>
            </a:r>
            <a:endParaRPr/>
          </a:p>
        </p:txBody>
      </p:sp>
      <p:sp>
        <p:nvSpPr>
          <p:cNvPr id="359" name="Google Shape;359;p62"/>
          <p:cNvSpPr/>
          <p:nvPr/>
        </p:nvSpPr>
        <p:spPr>
          <a:xfrm>
            <a:off x="3362625" y="4994659"/>
            <a:ext cx="1348800" cy="34890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dirty="0"/>
              <a:t>Task</a:t>
            </a:r>
            <a:endParaRPr dirty="0"/>
          </a:p>
        </p:txBody>
      </p:sp>
      <p:sp>
        <p:nvSpPr>
          <p:cNvPr id="360" name="Google Shape;360;p62"/>
          <p:cNvSpPr/>
          <p:nvPr/>
        </p:nvSpPr>
        <p:spPr>
          <a:xfrm>
            <a:off x="2504599" y="6118235"/>
            <a:ext cx="1348800" cy="34890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dirty="0"/>
              <a:t>Task</a:t>
            </a:r>
            <a:endParaRPr dirty="0"/>
          </a:p>
        </p:txBody>
      </p:sp>
      <p:pic>
        <p:nvPicPr>
          <p:cNvPr id="19" name="Picture 18"/>
          <p:cNvPicPr>
            <a:picLocks noChangeAspect="1"/>
          </p:cNvPicPr>
          <p:nvPr/>
        </p:nvPicPr>
        <p:blipFill>
          <a:blip r:embed="rId3"/>
          <a:stretch>
            <a:fillRect/>
          </a:stretch>
        </p:blipFill>
        <p:spPr>
          <a:xfrm>
            <a:off x="6499916" y="1480242"/>
            <a:ext cx="5057718" cy="5059715"/>
          </a:xfrm>
          <a:prstGeom prst="rect">
            <a:avLst/>
          </a:prstGeom>
          <a:ln>
            <a:noFill/>
          </a:ln>
          <a:effectLst>
            <a:outerShdw blurRad="292100" dist="139700" dir="2700000" algn="tl" rotWithShape="0">
              <a:srgbClr val="333333">
                <a:alpha val="65000"/>
              </a:srgbClr>
            </a:outerShdw>
          </a:effectLst>
        </p:spPr>
      </p:pic>
      <p:sp>
        <p:nvSpPr>
          <p:cNvPr id="15" name="Google Shape;425;p68"/>
          <p:cNvSpPr/>
          <p:nvPr/>
        </p:nvSpPr>
        <p:spPr>
          <a:xfrm rot="16200000">
            <a:off x="2861353" y="3443834"/>
            <a:ext cx="589612" cy="292500"/>
          </a:xfrm>
          <a:prstGeom prst="leftArrow">
            <a:avLst>
              <a:gd name="adj1" fmla="val 50000"/>
              <a:gd name="adj2"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25;p68"/>
          <p:cNvSpPr/>
          <p:nvPr/>
        </p:nvSpPr>
        <p:spPr>
          <a:xfrm rot="18487566">
            <a:off x="2281435" y="4511971"/>
            <a:ext cx="625800" cy="292500"/>
          </a:xfrm>
          <a:prstGeom prst="leftArrow">
            <a:avLst>
              <a:gd name="adj1" fmla="val 50000"/>
              <a:gd name="adj2"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25;p68"/>
          <p:cNvSpPr/>
          <p:nvPr/>
        </p:nvSpPr>
        <p:spPr>
          <a:xfrm rot="13702187">
            <a:off x="3484578" y="4517376"/>
            <a:ext cx="625800" cy="292500"/>
          </a:xfrm>
          <a:prstGeom prst="leftArrow">
            <a:avLst>
              <a:gd name="adj1" fmla="val 50000"/>
              <a:gd name="adj2"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25;p68"/>
          <p:cNvSpPr/>
          <p:nvPr/>
        </p:nvSpPr>
        <p:spPr>
          <a:xfrm rot="13991501">
            <a:off x="2380589" y="5584647"/>
            <a:ext cx="625800" cy="292500"/>
          </a:xfrm>
          <a:prstGeom prst="leftArrow">
            <a:avLst>
              <a:gd name="adj1" fmla="val 50000"/>
              <a:gd name="adj2"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25;p68"/>
          <p:cNvSpPr/>
          <p:nvPr/>
        </p:nvSpPr>
        <p:spPr>
          <a:xfrm rot="18294756">
            <a:off x="3517635" y="5573065"/>
            <a:ext cx="625800" cy="292500"/>
          </a:xfrm>
          <a:prstGeom prst="leftArrow">
            <a:avLst>
              <a:gd name="adj1" fmla="val 50000"/>
              <a:gd name="adj2"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Rectangle 21">
            <a:extLst>
              <a:ext uri="{FF2B5EF4-FFF2-40B4-BE49-F238E27FC236}">
                <a16:creationId xmlns:a16="http://schemas.microsoft.com/office/drawing/2014/main" id="{32E9CBDE-F499-4B4F-9AF1-06CB601B9F82}"/>
              </a:ext>
            </a:extLst>
          </p:cNvPr>
          <p:cNvSpPr/>
          <p:nvPr/>
        </p:nvSpPr>
        <p:spPr bwMode="auto">
          <a:xfrm flipV="1">
            <a:off x="6923986" y="1642724"/>
            <a:ext cx="821635" cy="265043"/>
          </a:xfrm>
          <a:prstGeom prst="rect">
            <a:avLst/>
          </a:prstGeom>
          <a:no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867327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63"/>
          <p:cNvSpPr txBox="1">
            <a:spLocks noGrp="1"/>
          </p:cNvSpPr>
          <p:nvPr>
            <p:ph type="body" idx="1"/>
          </p:nvPr>
        </p:nvSpPr>
        <p:spPr>
          <a:xfrm>
            <a:off x="479425" y="1391875"/>
            <a:ext cx="8353500" cy="4392600"/>
          </a:xfrm>
          <a:prstGeom prst="rect">
            <a:avLst/>
          </a:prstGeom>
        </p:spPr>
        <p:txBody>
          <a:bodyPr spcFirstLastPara="1" wrap="square" lIns="72000" tIns="36000" rIns="73150" bIns="36575" anchor="t" anchorCtr="0">
            <a:noAutofit/>
          </a:bodyPr>
          <a:lstStyle/>
          <a:p>
            <a:pPr>
              <a:lnSpc>
                <a:spcPct val="150000"/>
              </a:lnSpc>
            </a:pPr>
            <a:r>
              <a:rPr lang="en-US" dirty="0"/>
              <a:t>Predefined input/output </a:t>
            </a:r>
            <a:endParaRPr dirty="0"/>
          </a:p>
          <a:p>
            <a:pPr>
              <a:lnSpc>
                <a:spcPct val="150000"/>
              </a:lnSpc>
              <a:spcBef>
                <a:spcPts val="0"/>
              </a:spcBef>
            </a:pPr>
            <a:r>
              <a:rPr lang="en-US" dirty="0"/>
              <a:t>Used as input and output of Tasks</a:t>
            </a:r>
            <a:endParaRPr dirty="0"/>
          </a:p>
          <a:p>
            <a:pPr>
              <a:lnSpc>
                <a:spcPct val="150000"/>
              </a:lnSpc>
              <a:spcBef>
                <a:spcPts val="0"/>
              </a:spcBef>
            </a:pPr>
            <a:r>
              <a:rPr lang="en-US" dirty="0"/>
              <a:t>Most common resource types are Git and Image</a:t>
            </a:r>
            <a:endParaRPr dirty="0"/>
          </a:p>
          <a:p>
            <a:pPr marL="0" lvl="0" indent="0" algn="l" rtl="0">
              <a:spcBef>
                <a:spcPts val="300"/>
              </a:spcBef>
              <a:spcAft>
                <a:spcPts val="0"/>
              </a:spcAft>
              <a:buNone/>
            </a:pPr>
            <a:endParaRPr dirty="0"/>
          </a:p>
        </p:txBody>
      </p:sp>
      <p:sp>
        <p:nvSpPr>
          <p:cNvPr id="372" name="Google Shape;372;p63"/>
          <p:cNvSpPr txBox="1">
            <a:spLocks noGrp="1"/>
          </p:cNvSpPr>
          <p:nvPr>
            <p:ph type="title"/>
          </p:nvPr>
        </p:nvSpPr>
        <p:spPr>
          <a:xfrm>
            <a:off x="479425" y="476250"/>
            <a:ext cx="8353500" cy="1081200"/>
          </a:xfrm>
          <a:prstGeom prst="rect">
            <a:avLst/>
          </a:prstGeom>
        </p:spPr>
        <p:txBody>
          <a:bodyPr spcFirstLastPara="1" wrap="square" lIns="72000" tIns="36000" rIns="73150" bIns="36575" anchor="t" anchorCtr="0">
            <a:noAutofit/>
          </a:bodyPr>
          <a:lstStyle/>
          <a:p>
            <a:pPr marL="0" lvl="0" indent="0" algn="l" rtl="0">
              <a:lnSpc>
                <a:spcPct val="115000"/>
              </a:lnSpc>
              <a:spcBef>
                <a:spcPts val="300"/>
              </a:spcBef>
              <a:spcAft>
                <a:spcPts val="0"/>
              </a:spcAft>
              <a:buNone/>
            </a:pPr>
            <a:r>
              <a:rPr lang="en-US" dirty="0">
                <a:ea typeface="Lato"/>
                <a:cs typeface="Lato"/>
                <a:sym typeface="Lato"/>
              </a:rPr>
              <a:t>PipelineResource</a:t>
            </a:r>
            <a:endParaRPr sz="3000" dirty="0"/>
          </a:p>
          <a:p>
            <a:pPr marL="0" lvl="0" indent="0" algn="l" rtl="0">
              <a:spcBef>
                <a:spcPts val="1600"/>
              </a:spcBef>
              <a:spcAft>
                <a:spcPts val="0"/>
              </a:spcAft>
              <a:buNone/>
            </a:pPr>
            <a:endParaRPr dirty="0"/>
          </a:p>
        </p:txBody>
      </p:sp>
      <p:pic>
        <p:nvPicPr>
          <p:cNvPr id="10" name="Picture 9"/>
          <p:cNvPicPr>
            <a:picLocks noChangeAspect="1"/>
          </p:cNvPicPr>
          <p:nvPr/>
        </p:nvPicPr>
        <p:blipFill rotWithShape="1">
          <a:blip r:embed="rId3"/>
          <a:srcRect l="53438" t="3410" b="4974"/>
          <a:stretch/>
        </p:blipFill>
        <p:spPr>
          <a:xfrm>
            <a:off x="6515025" y="3510951"/>
            <a:ext cx="5448300" cy="224286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73175" y="3531817"/>
            <a:ext cx="6375250" cy="2239448"/>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D8366A7A-2521-4378-A0C1-47BDE5375A40}"/>
              </a:ext>
            </a:extLst>
          </p:cNvPr>
          <p:cNvSpPr/>
          <p:nvPr/>
        </p:nvSpPr>
        <p:spPr bwMode="auto">
          <a:xfrm>
            <a:off x="622852" y="2726638"/>
            <a:ext cx="1789044" cy="255102"/>
          </a:xfrm>
          <a:prstGeom prst="rect">
            <a:avLst/>
          </a:prstGeom>
          <a:no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
        <p:nvSpPr>
          <p:cNvPr id="7" name="Rectangle 6">
            <a:extLst>
              <a:ext uri="{FF2B5EF4-FFF2-40B4-BE49-F238E27FC236}">
                <a16:creationId xmlns:a16="http://schemas.microsoft.com/office/drawing/2014/main" id="{4F89372D-62BD-48A2-9B2D-CB6228209F4E}"/>
              </a:ext>
            </a:extLst>
          </p:cNvPr>
          <p:cNvSpPr/>
          <p:nvPr/>
        </p:nvSpPr>
        <p:spPr bwMode="auto">
          <a:xfrm>
            <a:off x="7229061" y="3753271"/>
            <a:ext cx="2010114" cy="278290"/>
          </a:xfrm>
          <a:prstGeom prst="rect">
            <a:avLst/>
          </a:prstGeom>
          <a:no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
        <p:nvSpPr>
          <p:cNvPr id="11" name="Rectangle 10">
            <a:extLst>
              <a:ext uri="{FF2B5EF4-FFF2-40B4-BE49-F238E27FC236}">
                <a16:creationId xmlns:a16="http://schemas.microsoft.com/office/drawing/2014/main" id="{4F89372D-62BD-48A2-9B2D-CB6228209F4E}"/>
              </a:ext>
            </a:extLst>
          </p:cNvPr>
          <p:cNvSpPr/>
          <p:nvPr/>
        </p:nvSpPr>
        <p:spPr bwMode="auto">
          <a:xfrm>
            <a:off x="572699" y="3697392"/>
            <a:ext cx="2010114" cy="262133"/>
          </a:xfrm>
          <a:prstGeom prst="rect">
            <a:avLst/>
          </a:prstGeom>
          <a:no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3758952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64"/>
          <p:cNvSpPr txBox="1">
            <a:spLocks noGrp="1"/>
          </p:cNvSpPr>
          <p:nvPr>
            <p:ph type="body" idx="1"/>
          </p:nvPr>
        </p:nvSpPr>
        <p:spPr>
          <a:xfrm>
            <a:off x="375675" y="1297550"/>
            <a:ext cx="10557000" cy="4392600"/>
          </a:xfrm>
          <a:prstGeom prst="rect">
            <a:avLst/>
          </a:prstGeom>
        </p:spPr>
        <p:txBody>
          <a:bodyPr spcFirstLastPara="1" wrap="square" lIns="72000" tIns="36000" rIns="73150" bIns="36575" anchor="t" anchorCtr="0">
            <a:noAutofit/>
          </a:bodyPr>
          <a:lstStyle/>
          <a:p>
            <a:r>
              <a:rPr lang="en-US" dirty="0"/>
              <a:t>PipelineRun and TaskRun are created to trigger Pipeline and Task respectively.</a:t>
            </a:r>
            <a:endParaRPr dirty="0"/>
          </a:p>
          <a:p>
            <a:pPr>
              <a:spcBef>
                <a:spcPts val="0"/>
              </a:spcBef>
            </a:pPr>
            <a:r>
              <a:rPr lang="en-US" dirty="0"/>
              <a:t>PipelineRun creation triggers creation of TaskRuns</a:t>
            </a:r>
            <a:endParaRPr dirty="0"/>
          </a:p>
          <a:p>
            <a:pPr>
              <a:spcBef>
                <a:spcPts val="0"/>
              </a:spcBef>
            </a:pPr>
            <a:r>
              <a:rPr lang="en-US" dirty="0"/>
              <a:t>PipelineRun uses PVC to share resources between Tasks </a:t>
            </a:r>
            <a:endParaRPr dirty="0">
              <a:solidFill>
                <a:srgbClr val="FF0000"/>
              </a:solidFill>
            </a:endParaRPr>
          </a:p>
        </p:txBody>
      </p:sp>
      <p:sp>
        <p:nvSpPr>
          <p:cNvPr id="381" name="Google Shape;381;p64"/>
          <p:cNvSpPr txBox="1">
            <a:spLocks noGrp="1"/>
          </p:cNvSpPr>
          <p:nvPr>
            <p:ph type="title"/>
          </p:nvPr>
        </p:nvSpPr>
        <p:spPr>
          <a:xfrm>
            <a:off x="479425" y="476250"/>
            <a:ext cx="8353500" cy="1081200"/>
          </a:xfrm>
          <a:prstGeom prst="rect">
            <a:avLst/>
          </a:prstGeom>
        </p:spPr>
        <p:txBody>
          <a:bodyPr spcFirstLastPara="1" wrap="square" lIns="72000" tIns="36000" rIns="73150" bIns="36575" anchor="t" anchorCtr="0">
            <a:noAutofit/>
          </a:bodyPr>
          <a:lstStyle/>
          <a:p>
            <a:pPr marL="0" lvl="0" indent="0" algn="l" rtl="0">
              <a:lnSpc>
                <a:spcPct val="115000"/>
              </a:lnSpc>
              <a:spcBef>
                <a:spcPts val="300"/>
              </a:spcBef>
              <a:spcAft>
                <a:spcPts val="1600"/>
              </a:spcAft>
              <a:buNone/>
            </a:pPr>
            <a:r>
              <a:rPr lang="en-US" dirty="0">
                <a:ea typeface="Lato"/>
                <a:cs typeface="Lato"/>
                <a:sym typeface="Lato"/>
              </a:rPr>
              <a:t>PipelineRun and TaskRun</a:t>
            </a:r>
            <a:endParaRPr dirty="0"/>
          </a:p>
        </p:txBody>
      </p:sp>
      <p:pic>
        <p:nvPicPr>
          <p:cNvPr id="6" name="Picture 5"/>
          <p:cNvPicPr>
            <a:picLocks noChangeAspect="1"/>
          </p:cNvPicPr>
          <p:nvPr/>
        </p:nvPicPr>
        <p:blipFill>
          <a:blip r:embed="rId3"/>
          <a:stretch>
            <a:fillRect/>
          </a:stretch>
        </p:blipFill>
        <p:spPr>
          <a:xfrm>
            <a:off x="7116792" y="2155713"/>
            <a:ext cx="4618498" cy="4428628"/>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839636" y="2545223"/>
            <a:ext cx="5060832" cy="4039118"/>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EA57AE2E-1618-4540-B500-4100CE283D46}"/>
              </a:ext>
            </a:extLst>
          </p:cNvPr>
          <p:cNvSpPr/>
          <p:nvPr/>
        </p:nvSpPr>
        <p:spPr bwMode="auto">
          <a:xfrm>
            <a:off x="1475631" y="2862470"/>
            <a:ext cx="1426595" cy="251792"/>
          </a:xfrm>
          <a:prstGeom prst="rect">
            <a:avLst/>
          </a:prstGeom>
          <a:no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
        <p:nvSpPr>
          <p:cNvPr id="8" name="Rectangle 7">
            <a:extLst>
              <a:ext uri="{FF2B5EF4-FFF2-40B4-BE49-F238E27FC236}">
                <a16:creationId xmlns:a16="http://schemas.microsoft.com/office/drawing/2014/main" id="{8A0C496F-3177-440E-AD45-CFBD204B4E3F}"/>
              </a:ext>
            </a:extLst>
          </p:cNvPr>
          <p:cNvSpPr/>
          <p:nvPr/>
        </p:nvSpPr>
        <p:spPr bwMode="auto">
          <a:xfrm>
            <a:off x="7606749" y="2312490"/>
            <a:ext cx="834887" cy="219481"/>
          </a:xfrm>
          <a:prstGeom prst="rect">
            <a:avLst/>
          </a:prstGeom>
          <a:no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1042337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48"/>
          <p:cNvSpPr txBox="1">
            <a:spLocks noGrp="1"/>
          </p:cNvSpPr>
          <p:nvPr>
            <p:ph type="title"/>
          </p:nvPr>
        </p:nvSpPr>
        <p:spPr>
          <a:xfrm>
            <a:off x="479425" y="476250"/>
            <a:ext cx="8647322" cy="1081088"/>
          </a:xfrm>
          <a:prstGeom prst="rect">
            <a:avLst/>
          </a:prstGeom>
          <a:noFill/>
          <a:ln>
            <a:noFill/>
          </a:ln>
        </p:spPr>
        <p:txBody>
          <a:bodyPr spcFirstLastPara="1" wrap="square" lIns="72000" tIns="36000" rIns="73150" bIns="36575" anchor="t" anchorCtr="0">
            <a:noAutofit/>
          </a:bodyPr>
          <a:lstStyle/>
          <a:p>
            <a:pPr marL="0" lvl="0" indent="0" algn="l" rtl="0">
              <a:lnSpc>
                <a:spcPct val="85000"/>
              </a:lnSpc>
              <a:spcBef>
                <a:spcPts val="0"/>
              </a:spcBef>
              <a:spcAft>
                <a:spcPts val="0"/>
              </a:spcAft>
              <a:buNone/>
            </a:pPr>
            <a:r>
              <a:rPr lang="en-US" dirty="0">
                <a:latin typeface="Ericsson Hilda"/>
              </a:rPr>
              <a:t>Stateless Vs </a:t>
            </a:r>
            <a:r>
              <a:rPr lang="en-US" dirty="0" err="1">
                <a:latin typeface="Ericsson Hilda"/>
              </a:rPr>
              <a:t>Stateful</a:t>
            </a:r>
            <a:r>
              <a:rPr lang="en-US" dirty="0">
                <a:latin typeface="Ericsson Hilda"/>
              </a:rPr>
              <a:t>  Applications</a:t>
            </a:r>
            <a:endParaRPr dirty="0">
              <a:latin typeface="Ericsson Hilda"/>
            </a:endParaRPr>
          </a:p>
        </p:txBody>
      </p:sp>
      <p:sp>
        <p:nvSpPr>
          <p:cNvPr id="2" name="Text Placeholder 1"/>
          <p:cNvSpPr>
            <a:spLocks noGrp="1"/>
          </p:cNvSpPr>
          <p:nvPr>
            <p:ph type="body" idx="1"/>
          </p:nvPr>
        </p:nvSpPr>
        <p:spPr>
          <a:xfrm>
            <a:off x="479424" y="1607719"/>
            <a:ext cx="10967829" cy="4392612"/>
          </a:xfrm>
        </p:spPr>
        <p:txBody>
          <a:bodyPr/>
          <a:lstStyle/>
          <a:p>
            <a:r>
              <a:rPr lang="en-US" dirty="0"/>
              <a:t>Stateless</a:t>
            </a:r>
          </a:p>
          <a:p>
            <a:pPr marL="1016000" lvl="1" indent="-457200">
              <a:buFont typeface="+mj-lt"/>
              <a:buAutoNum type="arabicPeriod"/>
            </a:pPr>
            <a:r>
              <a:rPr lang="en-US" dirty="0"/>
              <a:t>Kubernetes provides powerful in built features to deploy stateless applications e.g. Web Apps</a:t>
            </a:r>
          </a:p>
          <a:p>
            <a:pPr marL="1016000" lvl="1" indent="-457200">
              <a:buFont typeface="+mj-lt"/>
              <a:buAutoNum type="arabicPeriod"/>
            </a:pPr>
            <a:r>
              <a:rPr lang="en-US" dirty="0"/>
              <a:t>Can be destroyed, relocated and upgrade easily. </a:t>
            </a:r>
          </a:p>
          <a:p>
            <a:pPr marL="1016000" lvl="1" indent="-457200">
              <a:buFont typeface="+mj-lt"/>
              <a:buAutoNum type="arabicPeriod"/>
            </a:pPr>
            <a:r>
              <a:rPr lang="en-US" dirty="0"/>
              <a:t>Service Exposes deployments. </a:t>
            </a:r>
          </a:p>
          <a:p>
            <a:pPr marL="558800" lvl="1" indent="0">
              <a:buNone/>
            </a:pPr>
            <a:endParaRPr lang="en-US" dirty="0"/>
          </a:p>
          <a:p>
            <a:pPr marL="457200" lvl="1"/>
            <a:r>
              <a:rPr lang="en-US" dirty="0" err="1">
                <a:ea typeface="+mn-ea"/>
                <a:cs typeface="+mn-cs"/>
              </a:rPr>
              <a:t>Stateful</a:t>
            </a:r>
            <a:endParaRPr lang="en-US" dirty="0">
              <a:ea typeface="+mn-ea"/>
              <a:cs typeface="+mn-cs"/>
            </a:endParaRPr>
          </a:p>
          <a:p>
            <a:pPr marL="1016000" lvl="1" indent="-457200">
              <a:buFont typeface="+mj-lt"/>
              <a:buAutoNum type="arabicPeriod"/>
            </a:pPr>
            <a:r>
              <a:rPr lang="en-US" dirty="0"/>
              <a:t>Requires domain Knowledge to Deploy, Manage and Scale e.g. Databases.</a:t>
            </a:r>
          </a:p>
          <a:p>
            <a:pPr marL="1016000" lvl="1" indent="-457200">
              <a:buFont typeface="+mj-lt"/>
              <a:buAutoNum type="arabicPeriod"/>
            </a:pPr>
            <a:r>
              <a:rPr lang="en-US" dirty="0"/>
              <a:t>Application specific notions  of clustering and interconnectivity.</a:t>
            </a:r>
          </a:p>
          <a:p>
            <a:pPr marL="1016000" lvl="1" indent="-457200">
              <a:buFont typeface="+mj-lt"/>
              <a:buAutoNum type="arabicPeriod"/>
            </a:pPr>
            <a:r>
              <a:rPr lang="en-US" dirty="0"/>
              <a:t>Coordination for authorization  and authentication of members.</a:t>
            </a:r>
          </a:p>
          <a:p>
            <a:pPr marL="1016000" lvl="1" indent="-457200">
              <a:buFont typeface="+mj-lt"/>
              <a:buAutoNum type="arabicPeriod"/>
            </a:pPr>
            <a:r>
              <a:rPr lang="en-US" dirty="0"/>
              <a:t>Coordination while scaling in and out.</a:t>
            </a:r>
          </a:p>
          <a:p>
            <a:pPr marL="1016000" lvl="1" indent="-457200">
              <a:buFont typeface="+mj-lt"/>
              <a:buAutoNum type="arabicPeriod"/>
            </a:pPr>
            <a:r>
              <a:rPr lang="en-US" dirty="0"/>
              <a:t>Complex application specific Backup, Healing and life cycle management</a:t>
            </a:r>
          </a:p>
          <a:p>
            <a:pPr marL="101600" lvl="1" indent="0">
              <a:buNone/>
            </a:pPr>
            <a:endParaRPr lang="en-US" dirty="0">
              <a:ea typeface="+mn-ea"/>
              <a:cs typeface="+mn-cs"/>
            </a:endParaRPr>
          </a:p>
          <a:p>
            <a:pPr marL="1016000" lvl="1" indent="-457200">
              <a:buFont typeface="+mj-lt"/>
              <a:buAutoNum type="arabicPeriod"/>
            </a:pPr>
            <a:endParaRPr lang="en-US" dirty="0"/>
          </a:p>
        </p:txBody>
      </p:sp>
    </p:spTree>
    <p:extLst>
      <p:ext uri="{BB962C8B-B14F-4D97-AF65-F5344CB8AC3E}">
        <p14:creationId xmlns:p14="http://schemas.microsoft.com/office/powerpoint/2010/main" val="3172897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65"/>
          <p:cNvSpPr txBox="1">
            <a:spLocks noGrp="1"/>
          </p:cNvSpPr>
          <p:nvPr>
            <p:ph type="body" idx="1"/>
          </p:nvPr>
        </p:nvSpPr>
        <p:spPr>
          <a:xfrm>
            <a:off x="479425" y="1750197"/>
            <a:ext cx="10051200" cy="4392600"/>
          </a:xfrm>
          <a:prstGeom prst="rect">
            <a:avLst/>
          </a:prstGeom>
        </p:spPr>
        <p:txBody>
          <a:bodyPr spcFirstLastPara="1" wrap="square" lIns="72000" tIns="36000" rIns="73150" bIns="36575" anchor="t" anchorCtr="0">
            <a:noAutofit/>
          </a:bodyPr>
          <a:lstStyle/>
          <a:p>
            <a:pPr>
              <a:lnSpc>
                <a:spcPct val="150000"/>
              </a:lnSpc>
            </a:pPr>
            <a:r>
              <a:rPr lang="en-US" dirty="0"/>
              <a:t>Task, Pipeline are declared once and re-used.  </a:t>
            </a:r>
            <a:endParaRPr dirty="0"/>
          </a:p>
          <a:p>
            <a:pPr>
              <a:lnSpc>
                <a:spcPct val="150000"/>
              </a:lnSpc>
              <a:spcBef>
                <a:spcPts val="0"/>
              </a:spcBef>
            </a:pPr>
            <a:r>
              <a:rPr lang="en-US" dirty="0"/>
              <a:t>TaskRun, PipelineRun are used to invoke respective Tasks and Pipelines.</a:t>
            </a:r>
            <a:endParaRPr dirty="0"/>
          </a:p>
          <a:p>
            <a:pPr>
              <a:lnSpc>
                <a:spcPct val="150000"/>
              </a:lnSpc>
              <a:spcBef>
                <a:spcPts val="0"/>
              </a:spcBef>
            </a:pPr>
            <a:r>
              <a:rPr lang="en-US" dirty="0"/>
              <a:t>PipelineResource provides runtime info like Git repo, Image registry to Runs.</a:t>
            </a:r>
            <a:endParaRPr dirty="0"/>
          </a:p>
          <a:p>
            <a:pPr marL="0" lvl="0" indent="0" algn="l" rtl="0">
              <a:spcBef>
                <a:spcPts val="300"/>
              </a:spcBef>
              <a:spcAft>
                <a:spcPts val="0"/>
              </a:spcAft>
              <a:buNone/>
            </a:pPr>
            <a:endParaRPr dirty="0"/>
          </a:p>
        </p:txBody>
      </p:sp>
      <p:sp>
        <p:nvSpPr>
          <p:cNvPr id="390" name="Google Shape;390;p65"/>
          <p:cNvSpPr txBox="1">
            <a:spLocks noGrp="1"/>
          </p:cNvSpPr>
          <p:nvPr>
            <p:ph type="title"/>
          </p:nvPr>
        </p:nvSpPr>
        <p:spPr>
          <a:xfrm>
            <a:off x="479425" y="476250"/>
            <a:ext cx="8353500" cy="1081200"/>
          </a:xfrm>
          <a:prstGeom prst="rect">
            <a:avLst/>
          </a:prstGeom>
        </p:spPr>
        <p:txBody>
          <a:bodyPr spcFirstLastPara="1" wrap="square" lIns="72000" tIns="36000" rIns="73150" bIns="36575" anchor="t" anchorCtr="0">
            <a:noAutofit/>
          </a:bodyPr>
          <a:lstStyle/>
          <a:p>
            <a:pPr marL="0" lvl="0" indent="0" algn="l" rtl="0">
              <a:lnSpc>
                <a:spcPct val="115000"/>
              </a:lnSpc>
              <a:spcBef>
                <a:spcPts val="300"/>
              </a:spcBef>
              <a:spcAft>
                <a:spcPts val="1600"/>
              </a:spcAft>
              <a:buNone/>
            </a:pPr>
            <a:r>
              <a:rPr lang="en-US" dirty="0">
                <a:ea typeface="Lato"/>
                <a:cs typeface="Lato"/>
                <a:sym typeface="Lato"/>
              </a:rPr>
              <a:t>Tekton CRDs Overview</a:t>
            </a:r>
            <a:endParaRPr dirty="0"/>
          </a:p>
        </p:txBody>
      </p:sp>
      <p:sp>
        <p:nvSpPr>
          <p:cNvPr id="391" name="Google Shape;391;p65"/>
          <p:cNvSpPr/>
          <p:nvPr/>
        </p:nvSpPr>
        <p:spPr>
          <a:xfrm>
            <a:off x="3873340" y="3429801"/>
            <a:ext cx="2743120" cy="528300"/>
          </a:xfrm>
          <a:prstGeom prst="ellips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dirty="0"/>
              <a:t>Pipeline Resource</a:t>
            </a:r>
            <a:endParaRPr dirty="0"/>
          </a:p>
        </p:txBody>
      </p:sp>
      <p:sp>
        <p:nvSpPr>
          <p:cNvPr id="393" name="Google Shape;393;p65"/>
          <p:cNvSpPr/>
          <p:nvPr/>
        </p:nvSpPr>
        <p:spPr>
          <a:xfrm>
            <a:off x="5457008" y="4816621"/>
            <a:ext cx="2174700" cy="52830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dirty="0"/>
              <a:t>PipelineRun</a:t>
            </a:r>
            <a:endParaRPr dirty="0"/>
          </a:p>
        </p:txBody>
      </p:sp>
      <p:sp>
        <p:nvSpPr>
          <p:cNvPr id="14" name="Google Shape;425;p68"/>
          <p:cNvSpPr/>
          <p:nvPr/>
        </p:nvSpPr>
        <p:spPr>
          <a:xfrm rot="18985008">
            <a:off x="3642357" y="4205040"/>
            <a:ext cx="848636" cy="330808"/>
          </a:xfrm>
          <a:prstGeom prst="leftArrow">
            <a:avLst>
              <a:gd name="adj1" fmla="val 50000"/>
              <a:gd name="adj2"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25;p68"/>
          <p:cNvSpPr/>
          <p:nvPr/>
        </p:nvSpPr>
        <p:spPr>
          <a:xfrm rot="13521713">
            <a:off x="5776310" y="4199238"/>
            <a:ext cx="848636" cy="330808"/>
          </a:xfrm>
          <a:prstGeom prst="leftArrow">
            <a:avLst>
              <a:gd name="adj1" fmla="val 50000"/>
              <a:gd name="adj2"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93;p65"/>
          <p:cNvSpPr/>
          <p:nvPr/>
        </p:nvSpPr>
        <p:spPr>
          <a:xfrm>
            <a:off x="2686037" y="4816621"/>
            <a:ext cx="2174700" cy="52830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dirty="0"/>
              <a:t>Task</a:t>
            </a:r>
            <a:endParaRPr dirty="0"/>
          </a:p>
        </p:txBody>
      </p:sp>
    </p:spTree>
    <p:extLst>
      <p:ext uri="{BB962C8B-B14F-4D97-AF65-F5344CB8AC3E}">
        <p14:creationId xmlns:p14="http://schemas.microsoft.com/office/powerpoint/2010/main" val="14947045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6"/>
          <p:cNvSpPr txBox="1">
            <a:spLocks noGrp="1"/>
          </p:cNvSpPr>
          <p:nvPr>
            <p:ph type="body" idx="1"/>
          </p:nvPr>
        </p:nvSpPr>
        <p:spPr>
          <a:xfrm>
            <a:off x="437068" y="1199825"/>
            <a:ext cx="11233200" cy="4850700"/>
          </a:xfrm>
          <a:prstGeom prst="rect">
            <a:avLst/>
          </a:prstGeom>
        </p:spPr>
        <p:txBody>
          <a:bodyPr spcFirstLastPara="1" wrap="square" lIns="72000" tIns="36000" rIns="73150" bIns="36575" anchor="t" anchorCtr="0">
            <a:noAutofit/>
          </a:bodyPr>
          <a:lstStyle/>
          <a:p>
            <a:pPr marL="342900" indent="-342900">
              <a:spcBef>
                <a:spcPts val="0"/>
              </a:spcBef>
            </a:pPr>
            <a:r>
              <a:rPr lang="en-US" dirty="0">
                <a:solidFill>
                  <a:srgbClr val="000000"/>
                </a:solidFill>
              </a:rPr>
              <a:t>Native resources:                                                                                                                                                            </a:t>
            </a:r>
          </a:p>
          <a:p>
            <a:pPr marL="0" indent="0">
              <a:spcBef>
                <a:spcPts val="0"/>
              </a:spcBef>
              <a:buNone/>
            </a:pPr>
            <a:r>
              <a:rPr lang="en-US" dirty="0">
                <a:solidFill>
                  <a:srgbClr val="000000"/>
                </a:solidFill>
              </a:rPr>
              <a:t>      </a:t>
            </a:r>
            <a:r>
              <a:rPr lang="en-US" sz="1800" dirty="0">
                <a:solidFill>
                  <a:srgbClr val="000000"/>
                </a:solidFill>
              </a:rPr>
              <a:t>Pod, Deployment, Service, Ingress </a:t>
            </a:r>
            <a:r>
              <a:rPr lang="en-US" sz="1800" dirty="0" err="1">
                <a:solidFill>
                  <a:srgbClr val="000000"/>
                </a:solidFill>
              </a:rPr>
              <a:t>etc</a:t>
            </a:r>
            <a:r>
              <a:rPr lang="en-US" sz="1800" dirty="0">
                <a:solidFill>
                  <a:srgbClr val="000000"/>
                </a:solidFill>
              </a:rPr>
              <a:t> 		 	             </a:t>
            </a:r>
            <a:endParaRPr sz="1200" dirty="0"/>
          </a:p>
          <a:p>
            <a:pPr marL="0" lvl="0" indent="0" algn="l" rtl="0">
              <a:spcBef>
                <a:spcPts val="300"/>
              </a:spcBef>
              <a:spcAft>
                <a:spcPts val="0"/>
              </a:spcAft>
              <a:buNone/>
            </a:pPr>
            <a:endParaRPr dirty="0"/>
          </a:p>
        </p:txBody>
      </p:sp>
      <p:sp>
        <p:nvSpPr>
          <p:cNvPr id="402" name="Google Shape;402;p66"/>
          <p:cNvSpPr txBox="1">
            <a:spLocks noGrp="1"/>
          </p:cNvSpPr>
          <p:nvPr>
            <p:ph type="title"/>
          </p:nvPr>
        </p:nvSpPr>
        <p:spPr>
          <a:xfrm>
            <a:off x="574316" y="293169"/>
            <a:ext cx="8353500" cy="1081200"/>
          </a:xfrm>
          <a:prstGeom prst="rect">
            <a:avLst/>
          </a:prstGeom>
        </p:spPr>
        <p:txBody>
          <a:bodyPr spcFirstLastPara="1" wrap="square" lIns="72000" tIns="36000" rIns="73150" bIns="36575" anchor="t" anchorCtr="0">
            <a:noAutofit/>
          </a:bodyPr>
          <a:lstStyle/>
          <a:p>
            <a:pPr marL="0" lvl="0" indent="0" algn="l" rtl="0">
              <a:lnSpc>
                <a:spcPct val="115000"/>
              </a:lnSpc>
              <a:spcBef>
                <a:spcPts val="300"/>
              </a:spcBef>
              <a:spcAft>
                <a:spcPts val="0"/>
              </a:spcAft>
              <a:buNone/>
            </a:pPr>
            <a:r>
              <a:rPr lang="en-US" dirty="0">
                <a:ea typeface="Lato"/>
                <a:cs typeface="Lato"/>
                <a:sym typeface="Lato"/>
              </a:rPr>
              <a:t>Tekton: CRDs</a:t>
            </a:r>
            <a:endParaRPr sz="3000" dirty="0"/>
          </a:p>
          <a:p>
            <a:pPr marL="0" lvl="0" indent="0" algn="l" rtl="0">
              <a:spcBef>
                <a:spcPts val="1600"/>
              </a:spcBef>
              <a:spcAft>
                <a:spcPts val="0"/>
              </a:spcAft>
              <a:buNone/>
            </a:pPr>
            <a:endParaRPr dirty="0"/>
          </a:p>
        </p:txBody>
      </p:sp>
      <p:pic>
        <p:nvPicPr>
          <p:cNvPr id="2" name="Picture 1"/>
          <p:cNvPicPr>
            <a:picLocks noChangeAspect="1"/>
          </p:cNvPicPr>
          <p:nvPr/>
        </p:nvPicPr>
        <p:blipFill rotWithShape="1">
          <a:blip r:embed="rId3"/>
          <a:srcRect t="3479" r="3460"/>
          <a:stretch/>
        </p:blipFill>
        <p:spPr>
          <a:xfrm>
            <a:off x="6590934" y="5686425"/>
            <a:ext cx="4988020" cy="72820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6590934" y="1908313"/>
            <a:ext cx="4984596" cy="3679291"/>
          </a:xfrm>
          <a:prstGeom prst="rect">
            <a:avLst/>
          </a:prstGeom>
          <a:ln>
            <a:noFill/>
          </a:ln>
          <a:effectLst>
            <a:outerShdw blurRad="292100" dist="139700" dir="2700000" algn="tl" rotWithShape="0">
              <a:srgbClr val="333333">
                <a:alpha val="65000"/>
              </a:srgbClr>
            </a:outerShdw>
          </a:effectLst>
        </p:spPr>
      </p:pic>
      <p:cxnSp>
        <p:nvCxnSpPr>
          <p:cNvPr id="6" name="Straight Connector 5"/>
          <p:cNvCxnSpPr/>
          <p:nvPr/>
        </p:nvCxnSpPr>
        <p:spPr bwMode="auto">
          <a:xfrm>
            <a:off x="6196823" y="1283664"/>
            <a:ext cx="0" cy="5315539"/>
          </a:xfrm>
          <a:prstGeom prst="line">
            <a:avLst/>
          </a:prstGeom>
          <a:ln w="38100">
            <a:solidFill>
              <a:schemeClr val="tx1"/>
            </a:solidFill>
            <a:headEnd type="none" w="med" len="med"/>
            <a:tailEnd type="none"/>
          </a:ln>
        </p:spPr>
        <p:style>
          <a:lnRef idx="1">
            <a:schemeClr val="dk1"/>
          </a:lnRef>
          <a:fillRef idx="0">
            <a:schemeClr val="dk1"/>
          </a:fillRef>
          <a:effectRef idx="0">
            <a:schemeClr val="dk1"/>
          </a:effectRef>
          <a:fontRef idx="minor">
            <a:schemeClr val="tx1"/>
          </a:fontRef>
        </p:style>
      </p:cxnSp>
      <p:pic>
        <p:nvPicPr>
          <p:cNvPr id="12" name="Picture 11"/>
          <p:cNvPicPr>
            <a:picLocks noChangeAspect="1"/>
          </p:cNvPicPr>
          <p:nvPr/>
        </p:nvPicPr>
        <p:blipFill>
          <a:blip r:embed="rId5"/>
          <a:stretch>
            <a:fillRect/>
          </a:stretch>
        </p:blipFill>
        <p:spPr>
          <a:xfrm>
            <a:off x="437068" y="1908313"/>
            <a:ext cx="5365634" cy="3709383"/>
          </a:xfrm>
          <a:prstGeom prst="rect">
            <a:avLst/>
          </a:prstGeom>
          <a:ln>
            <a:noFill/>
          </a:ln>
          <a:effectLst>
            <a:outerShdw blurRad="292100" dist="139700" dir="2700000" algn="tl" rotWithShape="0">
              <a:srgbClr val="333333">
                <a:alpha val="65000"/>
              </a:srgbClr>
            </a:outerShdw>
          </a:effectLst>
        </p:spPr>
      </p:pic>
      <p:pic>
        <p:nvPicPr>
          <p:cNvPr id="13" name="Picture 12"/>
          <p:cNvPicPr>
            <a:picLocks noChangeAspect="1"/>
          </p:cNvPicPr>
          <p:nvPr/>
        </p:nvPicPr>
        <p:blipFill rotWithShape="1">
          <a:blip r:embed="rId6"/>
          <a:srcRect t="4244"/>
          <a:stretch/>
        </p:blipFill>
        <p:spPr>
          <a:xfrm>
            <a:off x="455593" y="5793513"/>
            <a:ext cx="5311281" cy="621112"/>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5A4CD74A-D5B4-4412-BED1-D3B4D8A79B06}"/>
              </a:ext>
            </a:extLst>
          </p:cNvPr>
          <p:cNvSpPr txBox="1"/>
          <p:nvPr/>
        </p:nvSpPr>
        <p:spPr bwMode="auto">
          <a:xfrm>
            <a:off x="6590934" y="1197404"/>
            <a:ext cx="5344203" cy="643504"/>
          </a:xfrm>
          <a:prstGeom prst="rect">
            <a:avLst/>
          </a:prstGeom>
          <a:noFill/>
          <a:ln w="12700">
            <a:noFill/>
            <a:miter lim="800000"/>
            <a:headEnd/>
            <a:tailEnd/>
          </a:ln>
        </p:spPr>
        <p:txBody>
          <a:bodyPr vert="horz" wrap="square" lIns="72000" tIns="36000" rIns="73152" bIns="36576" numCol="1" rtlCol="0" anchor="t" anchorCtr="0" compatLnSpc="1">
            <a:prstTxWarp prst="textNoShape">
              <a:avLst/>
            </a:prstTxWarp>
            <a:noAutofit/>
          </a:bodyPr>
          <a:lstStyle/>
          <a:p>
            <a:pPr marL="344488" indent="-344488" algn="l">
              <a:buClr>
                <a:schemeClr val="tx1"/>
              </a:buClr>
              <a:buFont typeface="Ericsson Hilda Light" panose="00000400000000000000" pitchFamily="2" charset="0"/>
              <a:buChar char="—"/>
            </a:pPr>
            <a:r>
              <a:rPr lang="en-US" sz="2000" dirty="0"/>
              <a:t>Tekton resources:</a:t>
            </a:r>
          </a:p>
          <a:p>
            <a:pPr algn="l">
              <a:buClr>
                <a:schemeClr val="tx1"/>
              </a:buClr>
            </a:pPr>
            <a:r>
              <a:rPr lang="en-US" sz="2000" dirty="0"/>
              <a:t>      Task, Pipeline, PipelineRun, TaskRun </a:t>
            </a:r>
            <a:r>
              <a:rPr lang="en-US" sz="2000" dirty="0" err="1"/>
              <a:t>etc</a:t>
            </a:r>
            <a:endParaRPr lang="en-US" sz="2000" dirty="0"/>
          </a:p>
        </p:txBody>
      </p:sp>
      <p:sp>
        <p:nvSpPr>
          <p:cNvPr id="10" name="Rectangle 9">
            <a:extLst>
              <a:ext uri="{FF2B5EF4-FFF2-40B4-BE49-F238E27FC236}">
                <a16:creationId xmlns:a16="http://schemas.microsoft.com/office/drawing/2014/main" id="{A1D1C67F-C01D-4D4B-98B4-D64AD8B1DE23}"/>
              </a:ext>
            </a:extLst>
          </p:cNvPr>
          <p:cNvSpPr/>
          <p:nvPr/>
        </p:nvSpPr>
        <p:spPr bwMode="auto">
          <a:xfrm>
            <a:off x="940904" y="2082857"/>
            <a:ext cx="1113183" cy="237924"/>
          </a:xfrm>
          <a:prstGeom prst="rect">
            <a:avLst/>
          </a:prstGeom>
          <a:no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
        <p:nvSpPr>
          <p:cNvPr id="11" name="Rectangle 10">
            <a:extLst>
              <a:ext uri="{FF2B5EF4-FFF2-40B4-BE49-F238E27FC236}">
                <a16:creationId xmlns:a16="http://schemas.microsoft.com/office/drawing/2014/main" id="{1691EE33-A5EC-4328-AEBA-44571A697C4C}"/>
              </a:ext>
            </a:extLst>
          </p:cNvPr>
          <p:cNvSpPr/>
          <p:nvPr/>
        </p:nvSpPr>
        <p:spPr bwMode="auto">
          <a:xfrm>
            <a:off x="7024814" y="2040680"/>
            <a:ext cx="555430" cy="237924"/>
          </a:xfrm>
          <a:prstGeom prst="rect">
            <a:avLst/>
          </a:prstGeom>
          <a:no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2887355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73"/>
          <p:cNvSpPr txBox="1">
            <a:spLocks noGrp="1"/>
          </p:cNvSpPr>
          <p:nvPr>
            <p:ph type="title"/>
          </p:nvPr>
        </p:nvSpPr>
        <p:spPr>
          <a:xfrm>
            <a:off x="479425" y="412354"/>
            <a:ext cx="8353500" cy="1081200"/>
          </a:xfrm>
          <a:prstGeom prst="rect">
            <a:avLst/>
          </a:prstGeom>
          <a:noFill/>
          <a:ln>
            <a:noFill/>
          </a:ln>
        </p:spPr>
        <p:txBody>
          <a:bodyPr spcFirstLastPara="1" wrap="square" lIns="72000" tIns="36000" rIns="0" bIns="0" anchor="t" anchorCtr="0">
            <a:noAutofit/>
          </a:bodyPr>
          <a:lstStyle/>
          <a:p>
            <a:pPr lvl="0">
              <a:spcBef>
                <a:spcPts val="0"/>
              </a:spcBef>
            </a:pPr>
            <a:r>
              <a:rPr lang="en-US" dirty="0" err="1"/>
              <a:t>Tekton</a:t>
            </a:r>
            <a:r>
              <a:rPr lang="en-US" dirty="0"/>
              <a:t> Hands-On Demo</a:t>
            </a:r>
            <a:endParaRPr dirty="0"/>
          </a:p>
        </p:txBody>
      </p:sp>
      <p:sp>
        <p:nvSpPr>
          <p:cNvPr id="3" name="Google Shape;389;p65"/>
          <p:cNvSpPr txBox="1">
            <a:spLocks/>
          </p:cNvSpPr>
          <p:nvPr/>
        </p:nvSpPr>
        <p:spPr>
          <a:xfrm>
            <a:off x="479425" y="1537564"/>
            <a:ext cx="10051200" cy="4392600"/>
          </a:xfrm>
          <a:prstGeom prst="rect">
            <a:avLst/>
          </a:prstGeom>
        </p:spPr>
        <p:txBody>
          <a:bodyPr spcFirstLastPara="1" wrap="square" lIns="72000" tIns="36000" rIns="73150" bIns="36575" anchor="t" anchorCtr="0">
            <a:noAutofit/>
          </a:bodyPr>
          <a:lstStyle>
            <a:lvl1pPr marL="3429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ea typeface="+mn-ea"/>
                <a:cs typeface="+mn-cs"/>
              </a:defRPr>
            </a:lvl1pPr>
            <a:lvl2pPr marL="712788"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2pPr>
            <a:lvl3pPr marL="10795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3pPr>
            <a:lvl4pPr marL="1435100"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4pPr>
            <a:lvl5pPr marL="1770063" indent="-342900" algn="l" rtl="0" eaLnBrk="1" fontAlgn="base" hangingPunct="1">
              <a:spcBef>
                <a:spcPts val="300"/>
              </a:spcBef>
              <a:spcAft>
                <a:spcPct val="0"/>
              </a:spcAft>
              <a:buClr>
                <a:schemeClr val="tx1"/>
              </a:buClr>
              <a:buFont typeface="Ericsson Hilda Light" panose="00000400000000000000" pitchFamily="2" charset="0"/>
              <a:buChar char="—"/>
              <a:defRPr sz="2000" kern="1000" spc="-30">
                <a:solidFill>
                  <a:schemeClr val="tx1"/>
                </a:solidFill>
                <a:latin typeface="+mn-lt"/>
              </a:defRPr>
            </a:lvl5pPr>
            <a:lvl6pPr marL="20716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6pPr>
            <a:lvl7pPr marL="25288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7pPr>
            <a:lvl8pPr marL="29860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8pPr>
            <a:lvl9pPr marL="3443288" indent="-180975" algn="l" rtl="0" eaLnBrk="1" fontAlgn="base" hangingPunct="1">
              <a:spcBef>
                <a:spcPct val="20000"/>
              </a:spcBef>
              <a:spcAft>
                <a:spcPct val="0"/>
              </a:spcAft>
              <a:buClr>
                <a:schemeClr val="tx1"/>
              </a:buClr>
              <a:buFont typeface="Ericsson Hilda" pitchFamily="2" charset="0"/>
              <a:buChar char="›"/>
              <a:defRPr sz="2000">
                <a:solidFill>
                  <a:schemeClr val="tx1"/>
                </a:solidFill>
                <a:latin typeface="+mn-lt"/>
              </a:defRPr>
            </a:lvl9pPr>
          </a:lstStyle>
          <a:p>
            <a:pPr>
              <a:spcAft>
                <a:spcPts val="0"/>
              </a:spcAft>
            </a:pPr>
            <a:r>
              <a:rPr lang="en-US" dirty="0"/>
              <a:t>This pipeline demonstrates creating an container image from Dockerfile and pushing the newly created image to </a:t>
            </a:r>
            <a:r>
              <a:rPr lang="en-US" dirty="0" err="1"/>
              <a:t>Dockerhub</a:t>
            </a:r>
            <a:r>
              <a:rPr lang="en-US" dirty="0"/>
              <a:t>.</a:t>
            </a:r>
          </a:p>
          <a:p>
            <a:pPr marL="0" indent="0">
              <a:spcAft>
                <a:spcPts val="0"/>
              </a:spcAft>
              <a:buNone/>
            </a:pPr>
            <a:endParaRPr lang="en-US" dirty="0"/>
          </a:p>
          <a:p>
            <a:pPr>
              <a:spcAft>
                <a:spcPts val="0"/>
              </a:spcAft>
            </a:pPr>
            <a:r>
              <a:rPr lang="en-US" dirty="0"/>
              <a:t>Overview of Steps Involved</a:t>
            </a:r>
          </a:p>
          <a:p>
            <a:pPr marL="827088" lvl="1" indent="-457200">
              <a:spcAft>
                <a:spcPts val="0"/>
              </a:spcAft>
              <a:buFont typeface="+mj-lt"/>
              <a:buAutoNum type="arabicPeriod"/>
            </a:pPr>
            <a:r>
              <a:rPr lang="en-US" dirty="0"/>
              <a:t>Creating pipeline resources for Git repo and DockerHub</a:t>
            </a:r>
          </a:p>
          <a:p>
            <a:pPr marL="827088" lvl="1" indent="-457200">
              <a:spcAft>
                <a:spcPts val="0"/>
              </a:spcAft>
              <a:buFont typeface="+mj-lt"/>
              <a:buAutoNum type="arabicPeriod"/>
            </a:pPr>
            <a:r>
              <a:rPr lang="en-US" dirty="0"/>
              <a:t>Creating Task </a:t>
            </a:r>
          </a:p>
          <a:p>
            <a:pPr marL="827088" lvl="1" indent="-457200">
              <a:spcAft>
                <a:spcPts val="0"/>
              </a:spcAft>
              <a:buFont typeface="+mj-lt"/>
              <a:buAutoNum type="arabicPeriod"/>
            </a:pPr>
            <a:r>
              <a:rPr lang="en-US" dirty="0"/>
              <a:t>Creating TaskRun to invoke Task</a:t>
            </a:r>
          </a:p>
          <a:p>
            <a:pPr>
              <a:spcAft>
                <a:spcPts val="0"/>
              </a:spcAft>
            </a:pPr>
            <a:endParaRPr lang="en-US" dirty="0"/>
          </a:p>
          <a:p>
            <a:pPr>
              <a:spcAft>
                <a:spcPts val="0"/>
              </a:spcAft>
            </a:pPr>
            <a:r>
              <a:rPr lang="en-US" dirty="0"/>
              <a:t>Follow steps from: </a:t>
            </a:r>
            <a:r>
              <a:rPr lang="en-US" i="1" dirty="0"/>
              <a:t>https://github.com/kvenkata986/shanghai-summit/tree/master/tekton</a:t>
            </a:r>
          </a:p>
        </p:txBody>
      </p:sp>
    </p:spTree>
    <p:extLst>
      <p:ext uri="{BB962C8B-B14F-4D97-AF65-F5344CB8AC3E}">
        <p14:creationId xmlns:p14="http://schemas.microsoft.com/office/powerpoint/2010/main" val="17814410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8"/>
          <p:cNvSpPr txBox="1">
            <a:spLocks noGrp="1"/>
          </p:cNvSpPr>
          <p:nvPr>
            <p:ph type="title"/>
          </p:nvPr>
        </p:nvSpPr>
        <p:spPr>
          <a:xfrm>
            <a:off x="479425" y="476250"/>
            <a:ext cx="8353500" cy="1081200"/>
          </a:xfrm>
          <a:prstGeom prst="rect">
            <a:avLst/>
          </a:prstGeom>
        </p:spPr>
        <p:txBody>
          <a:bodyPr spcFirstLastPara="1" wrap="square" lIns="72000" tIns="36000" rIns="73150" bIns="36575" anchor="t" anchorCtr="0">
            <a:noAutofit/>
          </a:bodyPr>
          <a:lstStyle/>
          <a:p>
            <a:pPr marL="0" lvl="0" indent="0" algn="l" rtl="0">
              <a:lnSpc>
                <a:spcPct val="115000"/>
              </a:lnSpc>
              <a:spcBef>
                <a:spcPts val="300"/>
              </a:spcBef>
              <a:spcAft>
                <a:spcPts val="0"/>
              </a:spcAft>
              <a:buNone/>
            </a:pPr>
            <a:r>
              <a:rPr lang="en-US" dirty="0">
                <a:ea typeface="Lato"/>
                <a:cs typeface="Lato"/>
                <a:sym typeface="Lato"/>
              </a:rPr>
              <a:t>Tekton Pipeline Flow</a:t>
            </a:r>
            <a:endParaRPr sz="3000" dirty="0"/>
          </a:p>
          <a:p>
            <a:pPr marL="0" lvl="0" indent="0" algn="l" rtl="0">
              <a:spcBef>
                <a:spcPts val="1600"/>
              </a:spcBef>
              <a:spcAft>
                <a:spcPts val="0"/>
              </a:spcAft>
              <a:buNone/>
            </a:pPr>
            <a:endParaRPr dirty="0"/>
          </a:p>
        </p:txBody>
      </p:sp>
      <p:sp>
        <p:nvSpPr>
          <p:cNvPr id="420" name="Google Shape;420;p68"/>
          <p:cNvSpPr/>
          <p:nvPr/>
        </p:nvSpPr>
        <p:spPr>
          <a:xfrm>
            <a:off x="843591" y="2226880"/>
            <a:ext cx="2719118" cy="1094290"/>
          </a:xfrm>
          <a:prstGeom prst="ellips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r>
              <a:rPr lang="en-US" dirty="0"/>
              <a:t>PipelineResource</a:t>
            </a:r>
            <a:endParaRPr dirty="0"/>
          </a:p>
        </p:txBody>
      </p:sp>
      <p:sp>
        <p:nvSpPr>
          <p:cNvPr id="421" name="Google Shape;421;p68"/>
          <p:cNvSpPr/>
          <p:nvPr/>
        </p:nvSpPr>
        <p:spPr>
          <a:xfrm>
            <a:off x="4509100" y="3429600"/>
            <a:ext cx="2253600" cy="62250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dirty="0"/>
              <a:t>TaskRun</a:t>
            </a:r>
            <a:endParaRPr dirty="0"/>
          </a:p>
        </p:txBody>
      </p:sp>
      <p:sp>
        <p:nvSpPr>
          <p:cNvPr id="422" name="Google Shape;422;p68"/>
          <p:cNvSpPr/>
          <p:nvPr/>
        </p:nvSpPr>
        <p:spPr>
          <a:xfrm>
            <a:off x="8323550" y="3429600"/>
            <a:ext cx="2253600" cy="622500"/>
          </a:xfrm>
          <a:prstGeom prst="rect">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ctr" rtl="0">
              <a:spcBef>
                <a:spcPts val="0"/>
              </a:spcBef>
              <a:spcAft>
                <a:spcPts val="0"/>
              </a:spcAft>
              <a:buNone/>
            </a:pPr>
            <a:r>
              <a:rPr lang="en-US" dirty="0"/>
              <a:t>Task</a:t>
            </a:r>
            <a:endParaRPr dirty="0"/>
          </a:p>
        </p:txBody>
      </p:sp>
      <p:sp>
        <p:nvSpPr>
          <p:cNvPr id="423" name="Google Shape;423;p68"/>
          <p:cNvSpPr/>
          <p:nvPr/>
        </p:nvSpPr>
        <p:spPr>
          <a:xfrm rot="1900230">
            <a:off x="3459147" y="3170771"/>
            <a:ext cx="625674" cy="292309"/>
          </a:xfrm>
          <a:prstGeom prst="leftArrow">
            <a:avLst>
              <a:gd name="adj1" fmla="val 50000"/>
              <a:gd name="adj2"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68"/>
          <p:cNvSpPr/>
          <p:nvPr/>
        </p:nvSpPr>
        <p:spPr>
          <a:xfrm rot="-1801863">
            <a:off x="3502757" y="4136223"/>
            <a:ext cx="625813" cy="292478"/>
          </a:xfrm>
          <a:prstGeom prst="leftArrow">
            <a:avLst>
              <a:gd name="adj1" fmla="val 50000"/>
              <a:gd name="adj2"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68"/>
          <p:cNvSpPr/>
          <p:nvPr/>
        </p:nvSpPr>
        <p:spPr>
          <a:xfrm rot="10800000">
            <a:off x="7230220" y="3594602"/>
            <a:ext cx="625800" cy="292500"/>
          </a:xfrm>
          <a:prstGeom prst="leftArrow">
            <a:avLst>
              <a:gd name="adj1" fmla="val 50000"/>
              <a:gd name="adj2" fmla="val 50000"/>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20;p68"/>
          <p:cNvSpPr/>
          <p:nvPr/>
        </p:nvSpPr>
        <p:spPr>
          <a:xfrm>
            <a:off x="843591" y="4239871"/>
            <a:ext cx="2719118" cy="1094290"/>
          </a:xfrm>
          <a:prstGeom prst="ellipse">
            <a:avLst/>
          </a:prstGeom>
          <a:ln>
            <a:headEnd type="none" w="sm" len="sm"/>
            <a:tailEnd type="none" w="sm" len="sm"/>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p>
            <a:pPr marL="0" lvl="0" indent="0" algn="l" rtl="0">
              <a:spcBef>
                <a:spcPts val="0"/>
              </a:spcBef>
              <a:spcAft>
                <a:spcPts val="0"/>
              </a:spcAft>
              <a:buNone/>
            </a:pPr>
            <a:r>
              <a:rPr lang="en-US" dirty="0"/>
              <a:t>PipelineResource</a:t>
            </a:r>
            <a:endParaRPr dirty="0"/>
          </a:p>
        </p:txBody>
      </p:sp>
    </p:spTree>
    <p:extLst>
      <p:ext uri="{BB962C8B-B14F-4D97-AF65-F5344CB8AC3E}">
        <p14:creationId xmlns:p14="http://schemas.microsoft.com/office/powerpoint/2010/main" val="4116252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4" name="Google Shape;464;p71"/>
          <p:cNvSpPr/>
          <p:nvPr/>
        </p:nvSpPr>
        <p:spPr>
          <a:xfrm rot="10800000" flipH="1">
            <a:off x="575425" y="1724225"/>
            <a:ext cx="705900" cy="268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1"/>
          <p:cNvSpPr/>
          <p:nvPr/>
        </p:nvSpPr>
        <p:spPr>
          <a:xfrm rot="10800000" flipH="1">
            <a:off x="705825" y="4539275"/>
            <a:ext cx="992100" cy="234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1"/>
          <p:cNvSpPr txBox="1"/>
          <p:nvPr/>
        </p:nvSpPr>
        <p:spPr>
          <a:xfrm>
            <a:off x="168300" y="326417"/>
            <a:ext cx="3654288" cy="66188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1.PipelineResource</a:t>
            </a:r>
            <a:endParaRPr sz="2400" dirty="0"/>
          </a:p>
        </p:txBody>
      </p:sp>
      <p:sp>
        <p:nvSpPr>
          <p:cNvPr id="470" name="Google Shape;470;p71"/>
          <p:cNvSpPr/>
          <p:nvPr/>
        </p:nvSpPr>
        <p:spPr>
          <a:xfrm>
            <a:off x="4235550" y="1867800"/>
            <a:ext cx="3169500" cy="268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1"/>
          <p:cNvSpPr/>
          <p:nvPr/>
        </p:nvSpPr>
        <p:spPr>
          <a:xfrm>
            <a:off x="4801550" y="3622375"/>
            <a:ext cx="811200" cy="234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1"/>
          <p:cNvSpPr/>
          <p:nvPr/>
        </p:nvSpPr>
        <p:spPr>
          <a:xfrm>
            <a:off x="4801550" y="5906700"/>
            <a:ext cx="1075500" cy="234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1"/>
          <p:cNvSpPr/>
          <p:nvPr/>
        </p:nvSpPr>
        <p:spPr>
          <a:xfrm>
            <a:off x="8029200" y="1710425"/>
            <a:ext cx="2026800" cy="268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71"/>
          <p:cNvCxnSpPr>
            <a:stCxn id="464" idx="3"/>
            <a:endCxn id="471" idx="1"/>
          </p:cNvCxnSpPr>
          <p:nvPr/>
        </p:nvCxnSpPr>
        <p:spPr>
          <a:xfrm>
            <a:off x="1281325" y="1858475"/>
            <a:ext cx="3520200" cy="1881000"/>
          </a:xfrm>
          <a:prstGeom prst="curvedConnector3">
            <a:avLst>
              <a:gd name="adj1" fmla="val 50000"/>
            </a:avLst>
          </a:prstGeom>
          <a:noFill/>
          <a:ln w="9525" cap="flat" cmpd="sng">
            <a:solidFill>
              <a:schemeClr val="lt1"/>
            </a:solidFill>
            <a:prstDash val="dot"/>
            <a:round/>
            <a:headEnd type="none" w="med" len="med"/>
            <a:tailEnd type="none" w="med" len="med"/>
          </a:ln>
        </p:spPr>
      </p:cxnSp>
      <p:cxnSp>
        <p:nvCxnSpPr>
          <p:cNvPr id="475" name="Google Shape;475;p71"/>
          <p:cNvCxnSpPr>
            <a:stCxn id="465" idx="3"/>
            <a:endCxn id="472" idx="1"/>
          </p:cNvCxnSpPr>
          <p:nvPr/>
        </p:nvCxnSpPr>
        <p:spPr>
          <a:xfrm>
            <a:off x="1697925" y="4656275"/>
            <a:ext cx="3103500" cy="1367400"/>
          </a:xfrm>
          <a:prstGeom prst="curvedConnector3">
            <a:avLst>
              <a:gd name="adj1" fmla="val 50002"/>
            </a:avLst>
          </a:prstGeom>
          <a:noFill/>
          <a:ln w="9525" cap="flat" cmpd="sng">
            <a:solidFill>
              <a:schemeClr val="lt1"/>
            </a:solidFill>
            <a:prstDash val="dot"/>
            <a:round/>
            <a:headEnd type="none" w="med" len="med"/>
            <a:tailEnd type="none" w="med" len="med"/>
          </a:ln>
        </p:spPr>
      </p:cxnSp>
      <p:cxnSp>
        <p:nvCxnSpPr>
          <p:cNvPr id="476" name="Google Shape;476;p71"/>
          <p:cNvCxnSpPr>
            <a:stCxn id="473" idx="0"/>
            <a:endCxn id="470" idx="0"/>
          </p:cNvCxnSpPr>
          <p:nvPr/>
        </p:nvCxnSpPr>
        <p:spPr>
          <a:xfrm rot="5400000">
            <a:off x="7352700" y="178025"/>
            <a:ext cx="157500" cy="3222300"/>
          </a:xfrm>
          <a:prstGeom prst="curvedConnector3">
            <a:avLst>
              <a:gd name="adj1" fmla="val -151190"/>
            </a:avLst>
          </a:prstGeom>
          <a:noFill/>
          <a:ln w="9525" cap="flat" cmpd="sng">
            <a:solidFill>
              <a:schemeClr val="lt1"/>
            </a:solidFill>
            <a:prstDash val="dot"/>
            <a:round/>
            <a:headEnd type="none" w="med" len="med"/>
            <a:tailEnd type="none" w="med" len="med"/>
          </a:ln>
        </p:spPr>
      </p:cxnSp>
      <p:pic>
        <p:nvPicPr>
          <p:cNvPr id="3" name="Picture 2"/>
          <p:cNvPicPr>
            <a:picLocks noChangeAspect="1"/>
          </p:cNvPicPr>
          <p:nvPr/>
        </p:nvPicPr>
        <p:blipFill>
          <a:blip r:embed="rId3"/>
          <a:stretch>
            <a:fillRect/>
          </a:stretch>
        </p:blipFill>
        <p:spPr>
          <a:xfrm>
            <a:off x="83819" y="1377466"/>
            <a:ext cx="3673560" cy="164045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83819" y="3823205"/>
            <a:ext cx="3605531" cy="1640458"/>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4795383C-DBA9-4B26-A817-0A2BEFB2B069}"/>
              </a:ext>
            </a:extLst>
          </p:cNvPr>
          <p:cNvSpPr/>
          <p:nvPr/>
        </p:nvSpPr>
        <p:spPr bwMode="auto">
          <a:xfrm>
            <a:off x="518842" y="1789175"/>
            <a:ext cx="762483" cy="189750"/>
          </a:xfrm>
          <a:prstGeom prst="rect">
            <a:avLst/>
          </a:prstGeom>
          <a:no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
        <p:nvSpPr>
          <p:cNvPr id="19" name="Rectangle 18">
            <a:extLst>
              <a:ext uri="{FF2B5EF4-FFF2-40B4-BE49-F238E27FC236}">
                <a16:creationId xmlns:a16="http://schemas.microsoft.com/office/drawing/2014/main" id="{5A73BD73-850E-47D1-AC5C-929FE99906F4}"/>
              </a:ext>
            </a:extLst>
          </p:cNvPr>
          <p:cNvSpPr/>
          <p:nvPr/>
        </p:nvSpPr>
        <p:spPr bwMode="auto">
          <a:xfrm>
            <a:off x="629950" y="4329901"/>
            <a:ext cx="992101" cy="234000"/>
          </a:xfrm>
          <a:prstGeom prst="rect">
            <a:avLst/>
          </a:prstGeom>
          <a:no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
        <p:nvSpPr>
          <p:cNvPr id="20" name="Rectangle 19">
            <a:extLst>
              <a:ext uri="{FF2B5EF4-FFF2-40B4-BE49-F238E27FC236}">
                <a16:creationId xmlns:a16="http://schemas.microsoft.com/office/drawing/2014/main" id="{AF5F5FAA-46B2-433F-A5AA-B642B0077771}"/>
              </a:ext>
            </a:extLst>
          </p:cNvPr>
          <p:cNvSpPr/>
          <p:nvPr/>
        </p:nvSpPr>
        <p:spPr bwMode="auto">
          <a:xfrm>
            <a:off x="5057717" y="3206537"/>
            <a:ext cx="941314" cy="189750"/>
          </a:xfrm>
          <a:prstGeom prst="rect">
            <a:avLst/>
          </a:prstGeom>
          <a:no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
        <p:nvSpPr>
          <p:cNvPr id="21" name="Rectangle 20">
            <a:extLst>
              <a:ext uri="{FF2B5EF4-FFF2-40B4-BE49-F238E27FC236}">
                <a16:creationId xmlns:a16="http://schemas.microsoft.com/office/drawing/2014/main" id="{D1D65973-040E-47DB-A795-B9A5691AF34E}"/>
              </a:ext>
            </a:extLst>
          </p:cNvPr>
          <p:cNvSpPr/>
          <p:nvPr/>
        </p:nvSpPr>
        <p:spPr bwMode="auto">
          <a:xfrm>
            <a:off x="5036498" y="5066219"/>
            <a:ext cx="992101" cy="234000"/>
          </a:xfrm>
          <a:prstGeom prst="rect">
            <a:avLst/>
          </a:prstGeom>
          <a:no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
        <p:nvSpPr>
          <p:cNvPr id="7" name="Freeform: Shape 6">
            <a:extLst>
              <a:ext uri="{FF2B5EF4-FFF2-40B4-BE49-F238E27FC236}">
                <a16:creationId xmlns:a16="http://schemas.microsoft.com/office/drawing/2014/main" id="{71A5D0E4-5708-4853-9120-AB968FE827FC}"/>
              </a:ext>
            </a:extLst>
          </p:cNvPr>
          <p:cNvSpPr/>
          <p:nvPr/>
        </p:nvSpPr>
        <p:spPr bwMode="auto">
          <a:xfrm>
            <a:off x="1258957" y="1895061"/>
            <a:ext cx="4052434" cy="1494596"/>
          </a:xfrm>
          <a:custGeom>
            <a:avLst/>
            <a:gdLst>
              <a:gd name="connsiteX0" fmla="*/ 0 w 4052434"/>
              <a:gd name="connsiteY0" fmla="*/ 0 h 1494596"/>
              <a:gd name="connsiteX1" fmla="*/ 3803373 w 4052434"/>
              <a:gd name="connsiteY1" fmla="*/ 1417982 h 1494596"/>
              <a:gd name="connsiteX2" fmla="*/ 3790121 w 4052434"/>
              <a:gd name="connsiteY2" fmla="*/ 1351722 h 1494596"/>
            </a:gdLst>
            <a:ahLst/>
            <a:cxnLst>
              <a:cxn ang="0">
                <a:pos x="connsiteX0" y="connsiteY0"/>
              </a:cxn>
              <a:cxn ang="0">
                <a:pos x="connsiteX1" y="connsiteY1"/>
              </a:cxn>
              <a:cxn ang="0">
                <a:pos x="connsiteX2" y="connsiteY2"/>
              </a:cxn>
            </a:cxnLst>
            <a:rect l="l" t="t" r="r" b="b"/>
            <a:pathLst>
              <a:path w="4052434" h="1494596">
                <a:moveTo>
                  <a:pt x="0" y="0"/>
                </a:moveTo>
                <a:lnTo>
                  <a:pt x="3803373" y="1417982"/>
                </a:lnTo>
                <a:cubicBezTo>
                  <a:pt x="4435060" y="1643269"/>
                  <a:pt x="3648764" y="1294296"/>
                  <a:pt x="3790121" y="1351722"/>
                </a:cubicBezTo>
              </a:path>
            </a:pathLst>
          </a:custGeom>
          <a:noFill/>
          <a:ln w="12700" cap="flat" cmpd="sng" algn="ctr">
            <a:noFill/>
            <a:prstDash val="solid"/>
            <a:round/>
            <a:headEnd type="none" w="med" len="med"/>
            <a:tailEnd type="none" w="med" len="med"/>
          </a:ln>
          <a:effectLst/>
        </p:spPr>
        <p:txBody>
          <a:bodyPr rtlCol="0" anchor="ctr"/>
          <a:lstStyle/>
          <a:p>
            <a:pPr algn="ctr"/>
            <a:endParaRPr lang="en-US"/>
          </a:p>
        </p:txBody>
      </p:sp>
      <p:sp>
        <p:nvSpPr>
          <p:cNvPr id="8" name="Freeform: Shape 7">
            <a:extLst>
              <a:ext uri="{FF2B5EF4-FFF2-40B4-BE49-F238E27FC236}">
                <a16:creationId xmlns:a16="http://schemas.microsoft.com/office/drawing/2014/main" id="{2C0E59CF-EE14-4DCC-B4D4-309C79F37048}"/>
              </a:ext>
            </a:extLst>
          </p:cNvPr>
          <p:cNvSpPr/>
          <p:nvPr/>
        </p:nvSpPr>
        <p:spPr bwMode="auto">
          <a:xfrm>
            <a:off x="1285461" y="1908313"/>
            <a:ext cx="3790122" cy="1577009"/>
          </a:xfrm>
          <a:custGeom>
            <a:avLst/>
            <a:gdLst>
              <a:gd name="connsiteX0" fmla="*/ 0 w 3790122"/>
              <a:gd name="connsiteY0" fmla="*/ 0 h 1577009"/>
              <a:gd name="connsiteX1" fmla="*/ 304800 w 3790122"/>
              <a:gd name="connsiteY1" fmla="*/ 13252 h 1577009"/>
              <a:gd name="connsiteX2" fmla="*/ 371061 w 3790122"/>
              <a:gd name="connsiteY2" fmla="*/ 39757 h 1577009"/>
              <a:gd name="connsiteX3" fmla="*/ 503582 w 3790122"/>
              <a:gd name="connsiteY3" fmla="*/ 79513 h 1577009"/>
              <a:gd name="connsiteX4" fmla="*/ 702365 w 3790122"/>
              <a:gd name="connsiteY4" fmla="*/ 119270 h 1577009"/>
              <a:gd name="connsiteX5" fmla="*/ 914400 w 3790122"/>
              <a:gd name="connsiteY5" fmla="*/ 159026 h 1577009"/>
              <a:gd name="connsiteX6" fmla="*/ 1073426 w 3790122"/>
              <a:gd name="connsiteY6" fmla="*/ 172278 h 1577009"/>
              <a:gd name="connsiteX7" fmla="*/ 1285461 w 3790122"/>
              <a:gd name="connsiteY7" fmla="*/ 225287 h 1577009"/>
              <a:gd name="connsiteX8" fmla="*/ 1431235 w 3790122"/>
              <a:gd name="connsiteY8" fmla="*/ 304800 h 1577009"/>
              <a:gd name="connsiteX9" fmla="*/ 1630017 w 3790122"/>
              <a:gd name="connsiteY9" fmla="*/ 397565 h 1577009"/>
              <a:gd name="connsiteX10" fmla="*/ 1709530 w 3790122"/>
              <a:gd name="connsiteY10" fmla="*/ 450574 h 1577009"/>
              <a:gd name="connsiteX11" fmla="*/ 1802296 w 3790122"/>
              <a:gd name="connsiteY11" fmla="*/ 569844 h 1577009"/>
              <a:gd name="connsiteX12" fmla="*/ 1842052 w 3790122"/>
              <a:gd name="connsiteY12" fmla="*/ 662609 h 1577009"/>
              <a:gd name="connsiteX13" fmla="*/ 1895061 w 3790122"/>
              <a:gd name="connsiteY13" fmla="*/ 742122 h 1577009"/>
              <a:gd name="connsiteX14" fmla="*/ 1908313 w 3790122"/>
              <a:gd name="connsiteY14" fmla="*/ 821635 h 1577009"/>
              <a:gd name="connsiteX15" fmla="*/ 2080591 w 3790122"/>
              <a:gd name="connsiteY15" fmla="*/ 1020417 h 1577009"/>
              <a:gd name="connsiteX16" fmla="*/ 2120348 w 3790122"/>
              <a:gd name="connsiteY16" fmla="*/ 1033670 h 1577009"/>
              <a:gd name="connsiteX17" fmla="*/ 2199861 w 3790122"/>
              <a:gd name="connsiteY17" fmla="*/ 1086678 h 1577009"/>
              <a:gd name="connsiteX18" fmla="*/ 2266122 w 3790122"/>
              <a:gd name="connsiteY18" fmla="*/ 1152939 h 1577009"/>
              <a:gd name="connsiteX19" fmla="*/ 2319130 w 3790122"/>
              <a:gd name="connsiteY19" fmla="*/ 1179444 h 1577009"/>
              <a:gd name="connsiteX20" fmla="*/ 2398643 w 3790122"/>
              <a:gd name="connsiteY20" fmla="*/ 1205948 h 1577009"/>
              <a:gd name="connsiteX21" fmla="*/ 2875722 w 3790122"/>
              <a:gd name="connsiteY21" fmla="*/ 1232452 h 1577009"/>
              <a:gd name="connsiteX22" fmla="*/ 3034748 w 3790122"/>
              <a:gd name="connsiteY22" fmla="*/ 1298713 h 1577009"/>
              <a:gd name="connsiteX23" fmla="*/ 3233530 w 3790122"/>
              <a:gd name="connsiteY23" fmla="*/ 1404730 h 1577009"/>
              <a:gd name="connsiteX24" fmla="*/ 3273287 w 3790122"/>
              <a:gd name="connsiteY24" fmla="*/ 1431235 h 1577009"/>
              <a:gd name="connsiteX25" fmla="*/ 3313043 w 3790122"/>
              <a:gd name="connsiteY25" fmla="*/ 1444487 h 1577009"/>
              <a:gd name="connsiteX26" fmla="*/ 3366052 w 3790122"/>
              <a:gd name="connsiteY26" fmla="*/ 1470991 h 1577009"/>
              <a:gd name="connsiteX27" fmla="*/ 3432313 w 3790122"/>
              <a:gd name="connsiteY27" fmla="*/ 1524000 h 1577009"/>
              <a:gd name="connsiteX28" fmla="*/ 3511826 w 3790122"/>
              <a:gd name="connsiteY28" fmla="*/ 1550504 h 1577009"/>
              <a:gd name="connsiteX29" fmla="*/ 3564835 w 3790122"/>
              <a:gd name="connsiteY29" fmla="*/ 1577009 h 1577009"/>
              <a:gd name="connsiteX30" fmla="*/ 3697356 w 3790122"/>
              <a:gd name="connsiteY30" fmla="*/ 1563757 h 1577009"/>
              <a:gd name="connsiteX31" fmla="*/ 3710609 w 3790122"/>
              <a:gd name="connsiteY31" fmla="*/ 1510748 h 1577009"/>
              <a:gd name="connsiteX32" fmla="*/ 3790122 w 3790122"/>
              <a:gd name="connsiteY32" fmla="*/ 1431235 h 157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90122" h="1577009">
                <a:moveTo>
                  <a:pt x="0" y="0"/>
                </a:moveTo>
                <a:cubicBezTo>
                  <a:pt x="101600" y="4417"/>
                  <a:pt x="203683" y="2418"/>
                  <a:pt x="304800" y="13252"/>
                </a:cubicBezTo>
                <a:cubicBezTo>
                  <a:pt x="328453" y="15786"/>
                  <a:pt x="348705" y="31627"/>
                  <a:pt x="371061" y="39757"/>
                </a:cubicBezTo>
                <a:cubicBezTo>
                  <a:pt x="442037" y="65566"/>
                  <a:pt x="440300" y="63692"/>
                  <a:pt x="503582" y="79513"/>
                </a:cubicBezTo>
                <a:cubicBezTo>
                  <a:pt x="571625" y="147554"/>
                  <a:pt x="513890" y="101320"/>
                  <a:pt x="702365" y="119270"/>
                </a:cubicBezTo>
                <a:cubicBezTo>
                  <a:pt x="1018247" y="149355"/>
                  <a:pt x="596147" y="111289"/>
                  <a:pt x="914400" y="159026"/>
                </a:cubicBezTo>
                <a:cubicBezTo>
                  <a:pt x="967004" y="166916"/>
                  <a:pt x="1020417" y="167861"/>
                  <a:pt x="1073426" y="172278"/>
                </a:cubicBezTo>
                <a:cubicBezTo>
                  <a:pt x="1104748" y="179239"/>
                  <a:pt x="1247772" y="208536"/>
                  <a:pt x="1285461" y="225287"/>
                </a:cubicBezTo>
                <a:cubicBezTo>
                  <a:pt x="1336040" y="247767"/>
                  <a:pt x="1381213" y="281105"/>
                  <a:pt x="1431235" y="304800"/>
                </a:cubicBezTo>
                <a:cubicBezTo>
                  <a:pt x="1626380" y="397238"/>
                  <a:pt x="1451846" y="287922"/>
                  <a:pt x="1630017" y="397565"/>
                </a:cubicBezTo>
                <a:cubicBezTo>
                  <a:pt x="1657146" y="414260"/>
                  <a:pt x="1687006" y="428050"/>
                  <a:pt x="1709530" y="450574"/>
                </a:cubicBezTo>
                <a:cubicBezTo>
                  <a:pt x="1745144" y="486188"/>
                  <a:pt x="1802296" y="569844"/>
                  <a:pt x="1802296" y="569844"/>
                </a:cubicBezTo>
                <a:cubicBezTo>
                  <a:pt x="1824062" y="656907"/>
                  <a:pt x="1801378" y="591429"/>
                  <a:pt x="1842052" y="662609"/>
                </a:cubicBezTo>
                <a:cubicBezTo>
                  <a:pt x="1884840" y="737489"/>
                  <a:pt x="1847822" y="694883"/>
                  <a:pt x="1895061" y="742122"/>
                </a:cubicBezTo>
                <a:cubicBezTo>
                  <a:pt x="1899478" y="768626"/>
                  <a:pt x="1895264" y="798146"/>
                  <a:pt x="1908313" y="821635"/>
                </a:cubicBezTo>
                <a:cubicBezTo>
                  <a:pt x="1944272" y="886361"/>
                  <a:pt x="2006761" y="978228"/>
                  <a:pt x="2080591" y="1020417"/>
                </a:cubicBezTo>
                <a:cubicBezTo>
                  <a:pt x="2092720" y="1027348"/>
                  <a:pt x="2107096" y="1029252"/>
                  <a:pt x="2120348" y="1033670"/>
                </a:cubicBezTo>
                <a:cubicBezTo>
                  <a:pt x="2298633" y="1211955"/>
                  <a:pt x="2046431" y="971607"/>
                  <a:pt x="2199861" y="1086678"/>
                </a:cubicBezTo>
                <a:cubicBezTo>
                  <a:pt x="2224850" y="1105419"/>
                  <a:pt x="2238184" y="1138970"/>
                  <a:pt x="2266122" y="1152939"/>
                </a:cubicBezTo>
                <a:cubicBezTo>
                  <a:pt x="2283791" y="1161774"/>
                  <a:pt x="2300788" y="1172107"/>
                  <a:pt x="2319130" y="1179444"/>
                </a:cubicBezTo>
                <a:cubicBezTo>
                  <a:pt x="2345070" y="1189820"/>
                  <a:pt x="2372139" y="1197113"/>
                  <a:pt x="2398643" y="1205948"/>
                </a:cubicBezTo>
                <a:cubicBezTo>
                  <a:pt x="2576756" y="1265318"/>
                  <a:pt x="2424454" y="1218777"/>
                  <a:pt x="2875722" y="1232452"/>
                </a:cubicBezTo>
                <a:cubicBezTo>
                  <a:pt x="2968585" y="1294363"/>
                  <a:pt x="2852378" y="1221926"/>
                  <a:pt x="3034748" y="1298713"/>
                </a:cubicBezTo>
                <a:cubicBezTo>
                  <a:pt x="3104552" y="1328104"/>
                  <a:pt x="3169644" y="1364801"/>
                  <a:pt x="3233530" y="1404730"/>
                </a:cubicBezTo>
                <a:cubicBezTo>
                  <a:pt x="3247036" y="1413171"/>
                  <a:pt x="3259041" y="1424112"/>
                  <a:pt x="3273287" y="1431235"/>
                </a:cubicBezTo>
                <a:cubicBezTo>
                  <a:pt x="3285781" y="1437482"/>
                  <a:pt x="3300204" y="1438984"/>
                  <a:pt x="3313043" y="1444487"/>
                </a:cubicBezTo>
                <a:cubicBezTo>
                  <a:pt x="3331201" y="1452269"/>
                  <a:pt x="3348382" y="1462156"/>
                  <a:pt x="3366052" y="1470991"/>
                </a:cubicBezTo>
                <a:cubicBezTo>
                  <a:pt x="3388083" y="1493022"/>
                  <a:pt x="3402219" y="1510625"/>
                  <a:pt x="3432313" y="1524000"/>
                </a:cubicBezTo>
                <a:cubicBezTo>
                  <a:pt x="3457843" y="1535347"/>
                  <a:pt x="3486838" y="1538010"/>
                  <a:pt x="3511826" y="1550504"/>
                </a:cubicBezTo>
                <a:lnTo>
                  <a:pt x="3564835" y="1577009"/>
                </a:lnTo>
                <a:cubicBezTo>
                  <a:pt x="3609009" y="1572592"/>
                  <a:pt x="3656941" y="1582127"/>
                  <a:pt x="3697356" y="1563757"/>
                </a:cubicBezTo>
                <a:cubicBezTo>
                  <a:pt x="3713937" y="1556220"/>
                  <a:pt x="3705375" y="1528193"/>
                  <a:pt x="3710609" y="1510748"/>
                </a:cubicBezTo>
                <a:cubicBezTo>
                  <a:pt x="3739492" y="1414472"/>
                  <a:pt x="3711204" y="1431235"/>
                  <a:pt x="3790122" y="1431235"/>
                </a:cubicBezTo>
              </a:path>
            </a:pathLst>
          </a:custGeom>
          <a:noFill/>
          <a:ln w="12700" cap="flat" cmpd="sng" algn="ctr">
            <a:noFill/>
            <a:prstDash val="solid"/>
            <a:round/>
            <a:headEnd type="none" w="med" len="med"/>
            <a:tailEnd type="none" w="med" len="med"/>
          </a:ln>
          <a:effectLst/>
        </p:spPr>
        <p:txBody>
          <a:bodyPr rtlCol="0" anchor="ctr"/>
          <a:lstStyle/>
          <a:p>
            <a:pPr algn="ctr"/>
            <a:endParaRPr lang="en-US" dirty="0"/>
          </a:p>
        </p:txBody>
      </p:sp>
      <p:sp>
        <p:nvSpPr>
          <p:cNvPr id="10" name="Freeform: Shape 9">
            <a:extLst>
              <a:ext uri="{FF2B5EF4-FFF2-40B4-BE49-F238E27FC236}">
                <a16:creationId xmlns:a16="http://schemas.microsoft.com/office/drawing/2014/main" id="{4E02897F-E7E7-4CAD-B830-C94CFAD95DF9}"/>
              </a:ext>
            </a:extLst>
          </p:cNvPr>
          <p:cNvSpPr/>
          <p:nvPr/>
        </p:nvSpPr>
        <p:spPr bwMode="auto">
          <a:xfrm>
            <a:off x="1272209" y="1868557"/>
            <a:ext cx="4150065" cy="1492030"/>
          </a:xfrm>
          <a:custGeom>
            <a:avLst/>
            <a:gdLst>
              <a:gd name="connsiteX0" fmla="*/ 0 w 4150065"/>
              <a:gd name="connsiteY0" fmla="*/ 0 h 1492030"/>
              <a:gd name="connsiteX1" fmla="*/ 3829878 w 4150065"/>
              <a:gd name="connsiteY1" fmla="*/ 1431234 h 1492030"/>
              <a:gd name="connsiteX2" fmla="*/ 3816626 w 4150065"/>
              <a:gd name="connsiteY2" fmla="*/ 1417982 h 1492030"/>
            </a:gdLst>
            <a:ahLst/>
            <a:cxnLst>
              <a:cxn ang="0">
                <a:pos x="connsiteX0" y="connsiteY0"/>
              </a:cxn>
              <a:cxn ang="0">
                <a:pos x="connsiteX1" y="connsiteY1"/>
              </a:cxn>
              <a:cxn ang="0">
                <a:pos x="connsiteX2" y="connsiteY2"/>
              </a:cxn>
            </a:cxnLst>
            <a:rect l="l" t="t" r="r" b="b"/>
            <a:pathLst>
              <a:path w="4150065" h="1492030">
                <a:moveTo>
                  <a:pt x="0" y="0"/>
                </a:moveTo>
                <a:lnTo>
                  <a:pt x="3829878" y="1431234"/>
                </a:lnTo>
                <a:cubicBezTo>
                  <a:pt x="4465982" y="1667564"/>
                  <a:pt x="3986695" y="1117599"/>
                  <a:pt x="3816626" y="1417982"/>
                </a:cubicBezTo>
              </a:path>
            </a:pathLst>
          </a:custGeom>
          <a:noFill/>
          <a:ln w="12700" cap="flat" cmpd="sng" algn="ctr">
            <a:noFill/>
            <a:prstDash val="solid"/>
            <a:round/>
            <a:headEnd type="none" w="med" len="med"/>
            <a:tailEnd type="none" w="med" len="med"/>
          </a:ln>
          <a:effectLst/>
        </p:spPr>
        <p:txBody>
          <a:bodyPr rtlCol="0" anchor="ctr"/>
          <a:lstStyle/>
          <a:p>
            <a:pPr algn="ctr"/>
            <a:endParaRPr lang="en-US"/>
          </a:p>
        </p:txBody>
      </p:sp>
      <p:sp>
        <p:nvSpPr>
          <p:cNvPr id="24" name="Freeform: Shape 23">
            <a:extLst>
              <a:ext uri="{FF2B5EF4-FFF2-40B4-BE49-F238E27FC236}">
                <a16:creationId xmlns:a16="http://schemas.microsoft.com/office/drawing/2014/main" id="{8750D249-F852-47C4-9A1C-8FC58059504F}"/>
              </a:ext>
            </a:extLst>
          </p:cNvPr>
          <p:cNvSpPr/>
          <p:nvPr/>
        </p:nvSpPr>
        <p:spPr bwMode="auto">
          <a:xfrm>
            <a:off x="1285461" y="1855304"/>
            <a:ext cx="3816626" cy="1470992"/>
          </a:xfrm>
          <a:custGeom>
            <a:avLst/>
            <a:gdLst>
              <a:gd name="connsiteX0" fmla="*/ 0 w 3816626"/>
              <a:gd name="connsiteY0" fmla="*/ 0 h 1470992"/>
              <a:gd name="connsiteX1" fmla="*/ 3816626 w 3816626"/>
              <a:gd name="connsiteY1" fmla="*/ 1470992 h 1470992"/>
              <a:gd name="connsiteX2" fmla="*/ 3816626 w 3816626"/>
              <a:gd name="connsiteY2" fmla="*/ 1470992 h 1470992"/>
            </a:gdLst>
            <a:ahLst/>
            <a:cxnLst>
              <a:cxn ang="0">
                <a:pos x="connsiteX0" y="connsiteY0"/>
              </a:cxn>
              <a:cxn ang="0">
                <a:pos x="connsiteX1" y="connsiteY1"/>
              </a:cxn>
              <a:cxn ang="0">
                <a:pos x="connsiteX2" y="connsiteY2"/>
              </a:cxn>
            </a:cxnLst>
            <a:rect l="l" t="t" r="r" b="b"/>
            <a:pathLst>
              <a:path w="3816626" h="1470992">
                <a:moveTo>
                  <a:pt x="0" y="0"/>
                </a:moveTo>
                <a:lnTo>
                  <a:pt x="3816626" y="1470992"/>
                </a:lnTo>
                <a:lnTo>
                  <a:pt x="3816626" y="1470992"/>
                </a:lnTo>
              </a:path>
            </a:pathLst>
          </a:custGeom>
          <a:noFill/>
          <a:ln w="12700" cap="flat" cmpd="sng" algn="ctr">
            <a:noFill/>
            <a:prstDash val="solid"/>
            <a:round/>
            <a:headEnd type="none" w="med" len="med"/>
            <a:tailEnd type="none" w="med" len="med"/>
          </a:ln>
          <a:effectLst/>
        </p:spPr>
        <p:txBody>
          <a:bodyPr rtlCol="0" anchor="ctr"/>
          <a:lstStyle/>
          <a:p>
            <a:pPr algn="ctr"/>
            <a:endParaRPr lang="en-US" dirty="0"/>
          </a:p>
        </p:txBody>
      </p:sp>
      <p:sp>
        <p:nvSpPr>
          <p:cNvPr id="28" name="Freeform: Shape 27">
            <a:extLst>
              <a:ext uri="{FF2B5EF4-FFF2-40B4-BE49-F238E27FC236}">
                <a16:creationId xmlns:a16="http://schemas.microsoft.com/office/drawing/2014/main" id="{C41E9C39-5C46-4898-8FD0-02DB1DAA5565}"/>
              </a:ext>
            </a:extLst>
          </p:cNvPr>
          <p:cNvSpPr/>
          <p:nvPr/>
        </p:nvSpPr>
        <p:spPr bwMode="auto">
          <a:xfrm>
            <a:off x="7063409" y="1616765"/>
            <a:ext cx="2676939" cy="145774"/>
          </a:xfrm>
          <a:custGeom>
            <a:avLst/>
            <a:gdLst>
              <a:gd name="connsiteX0" fmla="*/ 2676939 w 2676939"/>
              <a:gd name="connsiteY0" fmla="*/ 145774 h 145774"/>
              <a:gd name="connsiteX1" fmla="*/ 0 w 2676939"/>
              <a:gd name="connsiteY1" fmla="*/ 0 h 145774"/>
              <a:gd name="connsiteX2" fmla="*/ 0 w 2676939"/>
              <a:gd name="connsiteY2" fmla="*/ 0 h 145774"/>
            </a:gdLst>
            <a:ahLst/>
            <a:cxnLst>
              <a:cxn ang="0">
                <a:pos x="connsiteX0" y="connsiteY0"/>
              </a:cxn>
              <a:cxn ang="0">
                <a:pos x="connsiteX1" y="connsiteY1"/>
              </a:cxn>
              <a:cxn ang="0">
                <a:pos x="connsiteX2" y="connsiteY2"/>
              </a:cxn>
            </a:cxnLst>
            <a:rect l="l" t="t" r="r" b="b"/>
            <a:pathLst>
              <a:path w="2676939" h="145774">
                <a:moveTo>
                  <a:pt x="2676939" y="145774"/>
                </a:moveTo>
                <a:lnTo>
                  <a:pt x="0" y="0"/>
                </a:lnTo>
                <a:lnTo>
                  <a:pt x="0" y="0"/>
                </a:lnTo>
              </a:path>
            </a:pathLst>
          </a:custGeom>
          <a:noFill/>
          <a:ln w="12700" cap="flat" cmpd="sng" algn="ctr">
            <a:no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10804269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4" name="Google Shape;464;p71"/>
          <p:cNvSpPr/>
          <p:nvPr/>
        </p:nvSpPr>
        <p:spPr>
          <a:xfrm rot="10800000" flipH="1">
            <a:off x="575425" y="1724225"/>
            <a:ext cx="705900" cy="268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1"/>
          <p:cNvSpPr/>
          <p:nvPr/>
        </p:nvSpPr>
        <p:spPr>
          <a:xfrm rot="10800000" flipH="1">
            <a:off x="705825" y="4539275"/>
            <a:ext cx="992100" cy="234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1"/>
          <p:cNvSpPr txBox="1"/>
          <p:nvPr/>
        </p:nvSpPr>
        <p:spPr>
          <a:xfrm>
            <a:off x="168300" y="326417"/>
            <a:ext cx="3654288" cy="66188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1.PipelineResource</a:t>
            </a:r>
            <a:endParaRPr sz="2400" dirty="0"/>
          </a:p>
        </p:txBody>
      </p:sp>
      <p:sp>
        <p:nvSpPr>
          <p:cNvPr id="468" name="Google Shape;468;p71"/>
          <p:cNvSpPr txBox="1"/>
          <p:nvPr/>
        </p:nvSpPr>
        <p:spPr>
          <a:xfrm>
            <a:off x="8865111" y="326417"/>
            <a:ext cx="2072091" cy="6526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2. Task</a:t>
            </a:r>
            <a:endParaRPr sz="2400" dirty="0"/>
          </a:p>
        </p:txBody>
      </p:sp>
      <p:sp>
        <p:nvSpPr>
          <p:cNvPr id="472" name="Google Shape;472;p71"/>
          <p:cNvSpPr/>
          <p:nvPr/>
        </p:nvSpPr>
        <p:spPr>
          <a:xfrm>
            <a:off x="4801550" y="5906700"/>
            <a:ext cx="1075500" cy="234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1"/>
          <p:cNvSpPr/>
          <p:nvPr/>
        </p:nvSpPr>
        <p:spPr>
          <a:xfrm>
            <a:off x="8029200" y="1710425"/>
            <a:ext cx="2026800" cy="268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71"/>
          <p:cNvCxnSpPr>
            <a:cxnSpLocks/>
            <a:stCxn id="464" idx="3"/>
          </p:cNvCxnSpPr>
          <p:nvPr/>
        </p:nvCxnSpPr>
        <p:spPr>
          <a:xfrm>
            <a:off x="1281325" y="1858475"/>
            <a:ext cx="3520200" cy="1881000"/>
          </a:xfrm>
          <a:prstGeom prst="curvedConnector3">
            <a:avLst>
              <a:gd name="adj1" fmla="val 50000"/>
            </a:avLst>
          </a:prstGeom>
          <a:noFill/>
          <a:ln w="9525" cap="flat" cmpd="sng">
            <a:solidFill>
              <a:schemeClr val="lt1"/>
            </a:solidFill>
            <a:prstDash val="dot"/>
            <a:round/>
            <a:headEnd type="none" w="med" len="med"/>
            <a:tailEnd type="none" w="med" len="med"/>
          </a:ln>
        </p:spPr>
      </p:cxnSp>
      <p:cxnSp>
        <p:nvCxnSpPr>
          <p:cNvPr id="475" name="Google Shape;475;p71"/>
          <p:cNvCxnSpPr>
            <a:stCxn id="465" idx="3"/>
            <a:endCxn id="472" idx="1"/>
          </p:cNvCxnSpPr>
          <p:nvPr/>
        </p:nvCxnSpPr>
        <p:spPr>
          <a:xfrm>
            <a:off x="1697925" y="4656275"/>
            <a:ext cx="3103500" cy="1367400"/>
          </a:xfrm>
          <a:prstGeom prst="curvedConnector3">
            <a:avLst>
              <a:gd name="adj1" fmla="val 50002"/>
            </a:avLst>
          </a:prstGeom>
          <a:noFill/>
          <a:ln w="9525" cap="flat" cmpd="sng">
            <a:solidFill>
              <a:schemeClr val="lt1"/>
            </a:solidFill>
            <a:prstDash val="dot"/>
            <a:round/>
            <a:headEnd type="none" w="med" len="med"/>
            <a:tailEnd type="none" w="med" len="med"/>
          </a:ln>
        </p:spPr>
      </p:cxnSp>
      <p:cxnSp>
        <p:nvCxnSpPr>
          <p:cNvPr id="476" name="Google Shape;476;p71"/>
          <p:cNvCxnSpPr>
            <a:cxnSpLocks/>
            <a:stCxn id="473" idx="0"/>
          </p:cNvCxnSpPr>
          <p:nvPr/>
        </p:nvCxnSpPr>
        <p:spPr>
          <a:xfrm rot="5400000">
            <a:off x="7352700" y="178025"/>
            <a:ext cx="157500" cy="3222300"/>
          </a:xfrm>
          <a:prstGeom prst="curvedConnector3">
            <a:avLst>
              <a:gd name="adj1" fmla="val -151190"/>
            </a:avLst>
          </a:prstGeom>
          <a:noFill/>
          <a:ln w="9525" cap="flat" cmpd="sng">
            <a:solidFill>
              <a:schemeClr val="lt1"/>
            </a:solidFill>
            <a:prstDash val="dot"/>
            <a:round/>
            <a:headEnd type="none" w="med" len="med"/>
            <a:tailEnd type="none" w="med" len="med"/>
          </a:ln>
        </p:spPr>
      </p:cxnSp>
      <p:pic>
        <p:nvPicPr>
          <p:cNvPr id="3" name="Picture 2"/>
          <p:cNvPicPr>
            <a:picLocks noChangeAspect="1"/>
          </p:cNvPicPr>
          <p:nvPr/>
        </p:nvPicPr>
        <p:blipFill>
          <a:blip r:embed="rId3"/>
          <a:stretch>
            <a:fillRect/>
          </a:stretch>
        </p:blipFill>
        <p:spPr>
          <a:xfrm>
            <a:off x="83819" y="1377466"/>
            <a:ext cx="3673560" cy="164045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83819" y="3823205"/>
            <a:ext cx="3605531" cy="1640458"/>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5"/>
          <a:stretch>
            <a:fillRect/>
          </a:stretch>
        </p:blipFill>
        <p:spPr>
          <a:xfrm>
            <a:off x="7883388" y="1372249"/>
            <a:ext cx="4186862" cy="5253838"/>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4795383C-DBA9-4B26-A817-0A2BEFB2B069}"/>
              </a:ext>
            </a:extLst>
          </p:cNvPr>
          <p:cNvSpPr/>
          <p:nvPr/>
        </p:nvSpPr>
        <p:spPr bwMode="auto">
          <a:xfrm>
            <a:off x="518842" y="1789175"/>
            <a:ext cx="762483" cy="189750"/>
          </a:xfrm>
          <a:prstGeom prst="rect">
            <a:avLst/>
          </a:prstGeom>
          <a:no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
        <p:nvSpPr>
          <p:cNvPr id="19" name="Rectangle 18">
            <a:extLst>
              <a:ext uri="{FF2B5EF4-FFF2-40B4-BE49-F238E27FC236}">
                <a16:creationId xmlns:a16="http://schemas.microsoft.com/office/drawing/2014/main" id="{5A73BD73-850E-47D1-AC5C-929FE99906F4}"/>
              </a:ext>
            </a:extLst>
          </p:cNvPr>
          <p:cNvSpPr/>
          <p:nvPr/>
        </p:nvSpPr>
        <p:spPr bwMode="auto">
          <a:xfrm>
            <a:off x="629950" y="4329901"/>
            <a:ext cx="992101" cy="234000"/>
          </a:xfrm>
          <a:prstGeom prst="rect">
            <a:avLst/>
          </a:prstGeom>
          <a:no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
        <p:nvSpPr>
          <p:cNvPr id="20" name="Rectangle 19">
            <a:extLst>
              <a:ext uri="{FF2B5EF4-FFF2-40B4-BE49-F238E27FC236}">
                <a16:creationId xmlns:a16="http://schemas.microsoft.com/office/drawing/2014/main" id="{AF5F5FAA-46B2-433F-A5AA-B642B0077771}"/>
              </a:ext>
            </a:extLst>
          </p:cNvPr>
          <p:cNvSpPr/>
          <p:nvPr/>
        </p:nvSpPr>
        <p:spPr bwMode="auto">
          <a:xfrm>
            <a:off x="5057717" y="3206537"/>
            <a:ext cx="941314" cy="189750"/>
          </a:xfrm>
          <a:prstGeom prst="rect">
            <a:avLst/>
          </a:prstGeom>
          <a:no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
        <p:nvSpPr>
          <p:cNvPr id="21" name="Rectangle 20">
            <a:extLst>
              <a:ext uri="{FF2B5EF4-FFF2-40B4-BE49-F238E27FC236}">
                <a16:creationId xmlns:a16="http://schemas.microsoft.com/office/drawing/2014/main" id="{D1D65973-040E-47DB-A795-B9A5691AF34E}"/>
              </a:ext>
            </a:extLst>
          </p:cNvPr>
          <p:cNvSpPr/>
          <p:nvPr/>
        </p:nvSpPr>
        <p:spPr bwMode="auto">
          <a:xfrm>
            <a:off x="5036498" y="5066219"/>
            <a:ext cx="992101" cy="234000"/>
          </a:xfrm>
          <a:prstGeom prst="rect">
            <a:avLst/>
          </a:prstGeom>
          <a:no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
        <p:nvSpPr>
          <p:cNvPr id="22" name="Rectangle 21">
            <a:extLst>
              <a:ext uri="{FF2B5EF4-FFF2-40B4-BE49-F238E27FC236}">
                <a16:creationId xmlns:a16="http://schemas.microsoft.com/office/drawing/2014/main" id="{8B7520A6-FF02-464E-AFF0-EAB4387DC449}"/>
              </a:ext>
            </a:extLst>
          </p:cNvPr>
          <p:cNvSpPr/>
          <p:nvPr/>
        </p:nvSpPr>
        <p:spPr bwMode="auto">
          <a:xfrm>
            <a:off x="8429111" y="1784117"/>
            <a:ext cx="2619827" cy="208060"/>
          </a:xfrm>
          <a:prstGeom prst="rect">
            <a:avLst/>
          </a:prstGeom>
          <a:no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
        <p:nvSpPr>
          <p:cNvPr id="7" name="Freeform: Shape 6">
            <a:extLst>
              <a:ext uri="{FF2B5EF4-FFF2-40B4-BE49-F238E27FC236}">
                <a16:creationId xmlns:a16="http://schemas.microsoft.com/office/drawing/2014/main" id="{71A5D0E4-5708-4853-9120-AB968FE827FC}"/>
              </a:ext>
            </a:extLst>
          </p:cNvPr>
          <p:cNvSpPr/>
          <p:nvPr/>
        </p:nvSpPr>
        <p:spPr bwMode="auto">
          <a:xfrm>
            <a:off x="1258957" y="1895061"/>
            <a:ext cx="4052434" cy="1494596"/>
          </a:xfrm>
          <a:custGeom>
            <a:avLst/>
            <a:gdLst>
              <a:gd name="connsiteX0" fmla="*/ 0 w 4052434"/>
              <a:gd name="connsiteY0" fmla="*/ 0 h 1494596"/>
              <a:gd name="connsiteX1" fmla="*/ 3803373 w 4052434"/>
              <a:gd name="connsiteY1" fmla="*/ 1417982 h 1494596"/>
              <a:gd name="connsiteX2" fmla="*/ 3790121 w 4052434"/>
              <a:gd name="connsiteY2" fmla="*/ 1351722 h 1494596"/>
            </a:gdLst>
            <a:ahLst/>
            <a:cxnLst>
              <a:cxn ang="0">
                <a:pos x="connsiteX0" y="connsiteY0"/>
              </a:cxn>
              <a:cxn ang="0">
                <a:pos x="connsiteX1" y="connsiteY1"/>
              </a:cxn>
              <a:cxn ang="0">
                <a:pos x="connsiteX2" y="connsiteY2"/>
              </a:cxn>
            </a:cxnLst>
            <a:rect l="l" t="t" r="r" b="b"/>
            <a:pathLst>
              <a:path w="4052434" h="1494596">
                <a:moveTo>
                  <a:pt x="0" y="0"/>
                </a:moveTo>
                <a:lnTo>
                  <a:pt x="3803373" y="1417982"/>
                </a:lnTo>
                <a:cubicBezTo>
                  <a:pt x="4435060" y="1643269"/>
                  <a:pt x="3648764" y="1294296"/>
                  <a:pt x="3790121" y="1351722"/>
                </a:cubicBezTo>
              </a:path>
            </a:pathLst>
          </a:custGeom>
          <a:noFill/>
          <a:ln w="12700" cap="flat" cmpd="sng" algn="ctr">
            <a:noFill/>
            <a:prstDash val="solid"/>
            <a:round/>
            <a:headEnd type="none" w="med" len="med"/>
            <a:tailEnd type="none" w="med" len="med"/>
          </a:ln>
          <a:effectLst/>
        </p:spPr>
        <p:txBody>
          <a:bodyPr rtlCol="0" anchor="ctr"/>
          <a:lstStyle/>
          <a:p>
            <a:pPr algn="ctr"/>
            <a:endParaRPr lang="en-US"/>
          </a:p>
        </p:txBody>
      </p:sp>
      <p:sp>
        <p:nvSpPr>
          <p:cNvPr id="8" name="Freeform: Shape 7">
            <a:extLst>
              <a:ext uri="{FF2B5EF4-FFF2-40B4-BE49-F238E27FC236}">
                <a16:creationId xmlns:a16="http://schemas.microsoft.com/office/drawing/2014/main" id="{2C0E59CF-EE14-4DCC-B4D4-309C79F37048}"/>
              </a:ext>
            </a:extLst>
          </p:cNvPr>
          <p:cNvSpPr/>
          <p:nvPr/>
        </p:nvSpPr>
        <p:spPr bwMode="auto">
          <a:xfrm>
            <a:off x="1285461" y="1908313"/>
            <a:ext cx="3790122" cy="1577009"/>
          </a:xfrm>
          <a:custGeom>
            <a:avLst/>
            <a:gdLst>
              <a:gd name="connsiteX0" fmla="*/ 0 w 3790122"/>
              <a:gd name="connsiteY0" fmla="*/ 0 h 1577009"/>
              <a:gd name="connsiteX1" fmla="*/ 304800 w 3790122"/>
              <a:gd name="connsiteY1" fmla="*/ 13252 h 1577009"/>
              <a:gd name="connsiteX2" fmla="*/ 371061 w 3790122"/>
              <a:gd name="connsiteY2" fmla="*/ 39757 h 1577009"/>
              <a:gd name="connsiteX3" fmla="*/ 503582 w 3790122"/>
              <a:gd name="connsiteY3" fmla="*/ 79513 h 1577009"/>
              <a:gd name="connsiteX4" fmla="*/ 702365 w 3790122"/>
              <a:gd name="connsiteY4" fmla="*/ 119270 h 1577009"/>
              <a:gd name="connsiteX5" fmla="*/ 914400 w 3790122"/>
              <a:gd name="connsiteY5" fmla="*/ 159026 h 1577009"/>
              <a:gd name="connsiteX6" fmla="*/ 1073426 w 3790122"/>
              <a:gd name="connsiteY6" fmla="*/ 172278 h 1577009"/>
              <a:gd name="connsiteX7" fmla="*/ 1285461 w 3790122"/>
              <a:gd name="connsiteY7" fmla="*/ 225287 h 1577009"/>
              <a:gd name="connsiteX8" fmla="*/ 1431235 w 3790122"/>
              <a:gd name="connsiteY8" fmla="*/ 304800 h 1577009"/>
              <a:gd name="connsiteX9" fmla="*/ 1630017 w 3790122"/>
              <a:gd name="connsiteY9" fmla="*/ 397565 h 1577009"/>
              <a:gd name="connsiteX10" fmla="*/ 1709530 w 3790122"/>
              <a:gd name="connsiteY10" fmla="*/ 450574 h 1577009"/>
              <a:gd name="connsiteX11" fmla="*/ 1802296 w 3790122"/>
              <a:gd name="connsiteY11" fmla="*/ 569844 h 1577009"/>
              <a:gd name="connsiteX12" fmla="*/ 1842052 w 3790122"/>
              <a:gd name="connsiteY12" fmla="*/ 662609 h 1577009"/>
              <a:gd name="connsiteX13" fmla="*/ 1895061 w 3790122"/>
              <a:gd name="connsiteY13" fmla="*/ 742122 h 1577009"/>
              <a:gd name="connsiteX14" fmla="*/ 1908313 w 3790122"/>
              <a:gd name="connsiteY14" fmla="*/ 821635 h 1577009"/>
              <a:gd name="connsiteX15" fmla="*/ 2080591 w 3790122"/>
              <a:gd name="connsiteY15" fmla="*/ 1020417 h 1577009"/>
              <a:gd name="connsiteX16" fmla="*/ 2120348 w 3790122"/>
              <a:gd name="connsiteY16" fmla="*/ 1033670 h 1577009"/>
              <a:gd name="connsiteX17" fmla="*/ 2199861 w 3790122"/>
              <a:gd name="connsiteY17" fmla="*/ 1086678 h 1577009"/>
              <a:gd name="connsiteX18" fmla="*/ 2266122 w 3790122"/>
              <a:gd name="connsiteY18" fmla="*/ 1152939 h 1577009"/>
              <a:gd name="connsiteX19" fmla="*/ 2319130 w 3790122"/>
              <a:gd name="connsiteY19" fmla="*/ 1179444 h 1577009"/>
              <a:gd name="connsiteX20" fmla="*/ 2398643 w 3790122"/>
              <a:gd name="connsiteY20" fmla="*/ 1205948 h 1577009"/>
              <a:gd name="connsiteX21" fmla="*/ 2875722 w 3790122"/>
              <a:gd name="connsiteY21" fmla="*/ 1232452 h 1577009"/>
              <a:gd name="connsiteX22" fmla="*/ 3034748 w 3790122"/>
              <a:gd name="connsiteY22" fmla="*/ 1298713 h 1577009"/>
              <a:gd name="connsiteX23" fmla="*/ 3233530 w 3790122"/>
              <a:gd name="connsiteY23" fmla="*/ 1404730 h 1577009"/>
              <a:gd name="connsiteX24" fmla="*/ 3273287 w 3790122"/>
              <a:gd name="connsiteY24" fmla="*/ 1431235 h 1577009"/>
              <a:gd name="connsiteX25" fmla="*/ 3313043 w 3790122"/>
              <a:gd name="connsiteY25" fmla="*/ 1444487 h 1577009"/>
              <a:gd name="connsiteX26" fmla="*/ 3366052 w 3790122"/>
              <a:gd name="connsiteY26" fmla="*/ 1470991 h 1577009"/>
              <a:gd name="connsiteX27" fmla="*/ 3432313 w 3790122"/>
              <a:gd name="connsiteY27" fmla="*/ 1524000 h 1577009"/>
              <a:gd name="connsiteX28" fmla="*/ 3511826 w 3790122"/>
              <a:gd name="connsiteY28" fmla="*/ 1550504 h 1577009"/>
              <a:gd name="connsiteX29" fmla="*/ 3564835 w 3790122"/>
              <a:gd name="connsiteY29" fmla="*/ 1577009 h 1577009"/>
              <a:gd name="connsiteX30" fmla="*/ 3697356 w 3790122"/>
              <a:gd name="connsiteY30" fmla="*/ 1563757 h 1577009"/>
              <a:gd name="connsiteX31" fmla="*/ 3710609 w 3790122"/>
              <a:gd name="connsiteY31" fmla="*/ 1510748 h 1577009"/>
              <a:gd name="connsiteX32" fmla="*/ 3790122 w 3790122"/>
              <a:gd name="connsiteY32" fmla="*/ 1431235 h 157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90122" h="1577009">
                <a:moveTo>
                  <a:pt x="0" y="0"/>
                </a:moveTo>
                <a:cubicBezTo>
                  <a:pt x="101600" y="4417"/>
                  <a:pt x="203683" y="2418"/>
                  <a:pt x="304800" y="13252"/>
                </a:cubicBezTo>
                <a:cubicBezTo>
                  <a:pt x="328453" y="15786"/>
                  <a:pt x="348705" y="31627"/>
                  <a:pt x="371061" y="39757"/>
                </a:cubicBezTo>
                <a:cubicBezTo>
                  <a:pt x="442037" y="65566"/>
                  <a:pt x="440300" y="63692"/>
                  <a:pt x="503582" y="79513"/>
                </a:cubicBezTo>
                <a:cubicBezTo>
                  <a:pt x="571625" y="147554"/>
                  <a:pt x="513890" y="101320"/>
                  <a:pt x="702365" y="119270"/>
                </a:cubicBezTo>
                <a:cubicBezTo>
                  <a:pt x="1018247" y="149355"/>
                  <a:pt x="596147" y="111289"/>
                  <a:pt x="914400" y="159026"/>
                </a:cubicBezTo>
                <a:cubicBezTo>
                  <a:pt x="967004" y="166916"/>
                  <a:pt x="1020417" y="167861"/>
                  <a:pt x="1073426" y="172278"/>
                </a:cubicBezTo>
                <a:cubicBezTo>
                  <a:pt x="1104748" y="179239"/>
                  <a:pt x="1247772" y="208536"/>
                  <a:pt x="1285461" y="225287"/>
                </a:cubicBezTo>
                <a:cubicBezTo>
                  <a:pt x="1336040" y="247767"/>
                  <a:pt x="1381213" y="281105"/>
                  <a:pt x="1431235" y="304800"/>
                </a:cubicBezTo>
                <a:cubicBezTo>
                  <a:pt x="1626380" y="397238"/>
                  <a:pt x="1451846" y="287922"/>
                  <a:pt x="1630017" y="397565"/>
                </a:cubicBezTo>
                <a:cubicBezTo>
                  <a:pt x="1657146" y="414260"/>
                  <a:pt x="1687006" y="428050"/>
                  <a:pt x="1709530" y="450574"/>
                </a:cubicBezTo>
                <a:cubicBezTo>
                  <a:pt x="1745144" y="486188"/>
                  <a:pt x="1802296" y="569844"/>
                  <a:pt x="1802296" y="569844"/>
                </a:cubicBezTo>
                <a:cubicBezTo>
                  <a:pt x="1824062" y="656907"/>
                  <a:pt x="1801378" y="591429"/>
                  <a:pt x="1842052" y="662609"/>
                </a:cubicBezTo>
                <a:cubicBezTo>
                  <a:pt x="1884840" y="737489"/>
                  <a:pt x="1847822" y="694883"/>
                  <a:pt x="1895061" y="742122"/>
                </a:cubicBezTo>
                <a:cubicBezTo>
                  <a:pt x="1899478" y="768626"/>
                  <a:pt x="1895264" y="798146"/>
                  <a:pt x="1908313" y="821635"/>
                </a:cubicBezTo>
                <a:cubicBezTo>
                  <a:pt x="1944272" y="886361"/>
                  <a:pt x="2006761" y="978228"/>
                  <a:pt x="2080591" y="1020417"/>
                </a:cubicBezTo>
                <a:cubicBezTo>
                  <a:pt x="2092720" y="1027348"/>
                  <a:pt x="2107096" y="1029252"/>
                  <a:pt x="2120348" y="1033670"/>
                </a:cubicBezTo>
                <a:cubicBezTo>
                  <a:pt x="2298633" y="1211955"/>
                  <a:pt x="2046431" y="971607"/>
                  <a:pt x="2199861" y="1086678"/>
                </a:cubicBezTo>
                <a:cubicBezTo>
                  <a:pt x="2224850" y="1105419"/>
                  <a:pt x="2238184" y="1138970"/>
                  <a:pt x="2266122" y="1152939"/>
                </a:cubicBezTo>
                <a:cubicBezTo>
                  <a:pt x="2283791" y="1161774"/>
                  <a:pt x="2300788" y="1172107"/>
                  <a:pt x="2319130" y="1179444"/>
                </a:cubicBezTo>
                <a:cubicBezTo>
                  <a:pt x="2345070" y="1189820"/>
                  <a:pt x="2372139" y="1197113"/>
                  <a:pt x="2398643" y="1205948"/>
                </a:cubicBezTo>
                <a:cubicBezTo>
                  <a:pt x="2576756" y="1265318"/>
                  <a:pt x="2424454" y="1218777"/>
                  <a:pt x="2875722" y="1232452"/>
                </a:cubicBezTo>
                <a:cubicBezTo>
                  <a:pt x="2968585" y="1294363"/>
                  <a:pt x="2852378" y="1221926"/>
                  <a:pt x="3034748" y="1298713"/>
                </a:cubicBezTo>
                <a:cubicBezTo>
                  <a:pt x="3104552" y="1328104"/>
                  <a:pt x="3169644" y="1364801"/>
                  <a:pt x="3233530" y="1404730"/>
                </a:cubicBezTo>
                <a:cubicBezTo>
                  <a:pt x="3247036" y="1413171"/>
                  <a:pt x="3259041" y="1424112"/>
                  <a:pt x="3273287" y="1431235"/>
                </a:cubicBezTo>
                <a:cubicBezTo>
                  <a:pt x="3285781" y="1437482"/>
                  <a:pt x="3300204" y="1438984"/>
                  <a:pt x="3313043" y="1444487"/>
                </a:cubicBezTo>
                <a:cubicBezTo>
                  <a:pt x="3331201" y="1452269"/>
                  <a:pt x="3348382" y="1462156"/>
                  <a:pt x="3366052" y="1470991"/>
                </a:cubicBezTo>
                <a:cubicBezTo>
                  <a:pt x="3388083" y="1493022"/>
                  <a:pt x="3402219" y="1510625"/>
                  <a:pt x="3432313" y="1524000"/>
                </a:cubicBezTo>
                <a:cubicBezTo>
                  <a:pt x="3457843" y="1535347"/>
                  <a:pt x="3486838" y="1538010"/>
                  <a:pt x="3511826" y="1550504"/>
                </a:cubicBezTo>
                <a:lnTo>
                  <a:pt x="3564835" y="1577009"/>
                </a:lnTo>
                <a:cubicBezTo>
                  <a:pt x="3609009" y="1572592"/>
                  <a:pt x="3656941" y="1582127"/>
                  <a:pt x="3697356" y="1563757"/>
                </a:cubicBezTo>
                <a:cubicBezTo>
                  <a:pt x="3713937" y="1556220"/>
                  <a:pt x="3705375" y="1528193"/>
                  <a:pt x="3710609" y="1510748"/>
                </a:cubicBezTo>
                <a:cubicBezTo>
                  <a:pt x="3739492" y="1414472"/>
                  <a:pt x="3711204" y="1431235"/>
                  <a:pt x="3790122" y="1431235"/>
                </a:cubicBezTo>
              </a:path>
            </a:pathLst>
          </a:custGeom>
          <a:noFill/>
          <a:ln w="12700" cap="flat" cmpd="sng" algn="ctr">
            <a:noFill/>
            <a:prstDash val="solid"/>
            <a:round/>
            <a:headEnd type="none" w="med" len="med"/>
            <a:tailEnd type="none" w="med" len="med"/>
          </a:ln>
          <a:effectLst/>
        </p:spPr>
        <p:txBody>
          <a:bodyPr rtlCol="0" anchor="ctr"/>
          <a:lstStyle/>
          <a:p>
            <a:pPr algn="ctr"/>
            <a:endParaRPr lang="en-US" dirty="0"/>
          </a:p>
        </p:txBody>
      </p:sp>
      <p:sp>
        <p:nvSpPr>
          <p:cNvPr id="10" name="Freeform: Shape 9">
            <a:extLst>
              <a:ext uri="{FF2B5EF4-FFF2-40B4-BE49-F238E27FC236}">
                <a16:creationId xmlns:a16="http://schemas.microsoft.com/office/drawing/2014/main" id="{4E02897F-E7E7-4CAD-B830-C94CFAD95DF9}"/>
              </a:ext>
            </a:extLst>
          </p:cNvPr>
          <p:cNvSpPr/>
          <p:nvPr/>
        </p:nvSpPr>
        <p:spPr bwMode="auto">
          <a:xfrm>
            <a:off x="1272209" y="1868557"/>
            <a:ext cx="4150065" cy="1492030"/>
          </a:xfrm>
          <a:custGeom>
            <a:avLst/>
            <a:gdLst>
              <a:gd name="connsiteX0" fmla="*/ 0 w 4150065"/>
              <a:gd name="connsiteY0" fmla="*/ 0 h 1492030"/>
              <a:gd name="connsiteX1" fmla="*/ 3829878 w 4150065"/>
              <a:gd name="connsiteY1" fmla="*/ 1431234 h 1492030"/>
              <a:gd name="connsiteX2" fmla="*/ 3816626 w 4150065"/>
              <a:gd name="connsiteY2" fmla="*/ 1417982 h 1492030"/>
            </a:gdLst>
            <a:ahLst/>
            <a:cxnLst>
              <a:cxn ang="0">
                <a:pos x="connsiteX0" y="connsiteY0"/>
              </a:cxn>
              <a:cxn ang="0">
                <a:pos x="connsiteX1" y="connsiteY1"/>
              </a:cxn>
              <a:cxn ang="0">
                <a:pos x="connsiteX2" y="connsiteY2"/>
              </a:cxn>
            </a:cxnLst>
            <a:rect l="l" t="t" r="r" b="b"/>
            <a:pathLst>
              <a:path w="4150065" h="1492030">
                <a:moveTo>
                  <a:pt x="0" y="0"/>
                </a:moveTo>
                <a:lnTo>
                  <a:pt x="3829878" y="1431234"/>
                </a:lnTo>
                <a:cubicBezTo>
                  <a:pt x="4465982" y="1667564"/>
                  <a:pt x="3986695" y="1117599"/>
                  <a:pt x="3816626" y="1417982"/>
                </a:cubicBezTo>
              </a:path>
            </a:pathLst>
          </a:custGeom>
          <a:noFill/>
          <a:ln w="12700" cap="flat" cmpd="sng" algn="ctr">
            <a:noFill/>
            <a:prstDash val="solid"/>
            <a:round/>
            <a:headEnd type="none" w="med" len="med"/>
            <a:tailEnd type="none" w="med" len="med"/>
          </a:ln>
          <a:effectLst/>
        </p:spPr>
        <p:txBody>
          <a:bodyPr rtlCol="0" anchor="ctr"/>
          <a:lstStyle/>
          <a:p>
            <a:pPr algn="ctr"/>
            <a:endParaRPr lang="en-US"/>
          </a:p>
        </p:txBody>
      </p:sp>
      <p:sp>
        <p:nvSpPr>
          <p:cNvPr id="24" name="Freeform: Shape 23">
            <a:extLst>
              <a:ext uri="{FF2B5EF4-FFF2-40B4-BE49-F238E27FC236}">
                <a16:creationId xmlns:a16="http://schemas.microsoft.com/office/drawing/2014/main" id="{8750D249-F852-47C4-9A1C-8FC58059504F}"/>
              </a:ext>
            </a:extLst>
          </p:cNvPr>
          <p:cNvSpPr/>
          <p:nvPr/>
        </p:nvSpPr>
        <p:spPr bwMode="auto">
          <a:xfrm>
            <a:off x="1285461" y="1855304"/>
            <a:ext cx="3816626" cy="1470992"/>
          </a:xfrm>
          <a:custGeom>
            <a:avLst/>
            <a:gdLst>
              <a:gd name="connsiteX0" fmla="*/ 0 w 3816626"/>
              <a:gd name="connsiteY0" fmla="*/ 0 h 1470992"/>
              <a:gd name="connsiteX1" fmla="*/ 3816626 w 3816626"/>
              <a:gd name="connsiteY1" fmla="*/ 1470992 h 1470992"/>
              <a:gd name="connsiteX2" fmla="*/ 3816626 w 3816626"/>
              <a:gd name="connsiteY2" fmla="*/ 1470992 h 1470992"/>
            </a:gdLst>
            <a:ahLst/>
            <a:cxnLst>
              <a:cxn ang="0">
                <a:pos x="connsiteX0" y="connsiteY0"/>
              </a:cxn>
              <a:cxn ang="0">
                <a:pos x="connsiteX1" y="connsiteY1"/>
              </a:cxn>
              <a:cxn ang="0">
                <a:pos x="connsiteX2" y="connsiteY2"/>
              </a:cxn>
            </a:cxnLst>
            <a:rect l="l" t="t" r="r" b="b"/>
            <a:pathLst>
              <a:path w="3816626" h="1470992">
                <a:moveTo>
                  <a:pt x="0" y="0"/>
                </a:moveTo>
                <a:lnTo>
                  <a:pt x="3816626" y="1470992"/>
                </a:lnTo>
                <a:lnTo>
                  <a:pt x="3816626" y="1470992"/>
                </a:lnTo>
              </a:path>
            </a:pathLst>
          </a:custGeom>
          <a:noFill/>
          <a:ln w="12700" cap="flat" cmpd="sng" algn="ctr">
            <a:noFill/>
            <a:prstDash val="solid"/>
            <a:round/>
            <a:headEnd type="none" w="med" len="med"/>
            <a:tailEnd type="none" w="med" len="med"/>
          </a:ln>
          <a:effectLst/>
        </p:spPr>
        <p:txBody>
          <a:bodyPr rtlCol="0" anchor="ctr"/>
          <a:lstStyle/>
          <a:p>
            <a:pPr algn="ctr"/>
            <a:endParaRPr lang="en-US" dirty="0"/>
          </a:p>
        </p:txBody>
      </p:sp>
      <p:sp>
        <p:nvSpPr>
          <p:cNvPr id="28" name="Freeform: Shape 27">
            <a:extLst>
              <a:ext uri="{FF2B5EF4-FFF2-40B4-BE49-F238E27FC236}">
                <a16:creationId xmlns:a16="http://schemas.microsoft.com/office/drawing/2014/main" id="{C41E9C39-5C46-4898-8FD0-02DB1DAA5565}"/>
              </a:ext>
            </a:extLst>
          </p:cNvPr>
          <p:cNvSpPr/>
          <p:nvPr/>
        </p:nvSpPr>
        <p:spPr bwMode="auto">
          <a:xfrm>
            <a:off x="7063409" y="1616765"/>
            <a:ext cx="2676939" cy="145774"/>
          </a:xfrm>
          <a:custGeom>
            <a:avLst/>
            <a:gdLst>
              <a:gd name="connsiteX0" fmla="*/ 2676939 w 2676939"/>
              <a:gd name="connsiteY0" fmla="*/ 145774 h 145774"/>
              <a:gd name="connsiteX1" fmla="*/ 0 w 2676939"/>
              <a:gd name="connsiteY1" fmla="*/ 0 h 145774"/>
              <a:gd name="connsiteX2" fmla="*/ 0 w 2676939"/>
              <a:gd name="connsiteY2" fmla="*/ 0 h 145774"/>
            </a:gdLst>
            <a:ahLst/>
            <a:cxnLst>
              <a:cxn ang="0">
                <a:pos x="connsiteX0" y="connsiteY0"/>
              </a:cxn>
              <a:cxn ang="0">
                <a:pos x="connsiteX1" y="connsiteY1"/>
              </a:cxn>
              <a:cxn ang="0">
                <a:pos x="connsiteX2" y="connsiteY2"/>
              </a:cxn>
            </a:cxnLst>
            <a:rect l="l" t="t" r="r" b="b"/>
            <a:pathLst>
              <a:path w="2676939" h="145774">
                <a:moveTo>
                  <a:pt x="2676939" y="145774"/>
                </a:moveTo>
                <a:lnTo>
                  <a:pt x="0" y="0"/>
                </a:lnTo>
                <a:lnTo>
                  <a:pt x="0" y="0"/>
                </a:lnTo>
              </a:path>
            </a:pathLst>
          </a:custGeom>
          <a:noFill/>
          <a:ln w="12700" cap="flat" cmpd="sng" algn="ctr">
            <a:noFill/>
            <a:prstDash val="solid"/>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4027595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4" name="Google Shape;464;p71"/>
          <p:cNvSpPr/>
          <p:nvPr/>
        </p:nvSpPr>
        <p:spPr>
          <a:xfrm rot="10800000" flipH="1">
            <a:off x="575425" y="1724225"/>
            <a:ext cx="705900" cy="268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1"/>
          <p:cNvSpPr/>
          <p:nvPr/>
        </p:nvSpPr>
        <p:spPr>
          <a:xfrm rot="10800000" flipH="1">
            <a:off x="705825" y="4539275"/>
            <a:ext cx="992100" cy="234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1"/>
          <p:cNvSpPr txBox="1"/>
          <p:nvPr/>
        </p:nvSpPr>
        <p:spPr>
          <a:xfrm>
            <a:off x="168300" y="326417"/>
            <a:ext cx="3654288" cy="66188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1.PipelineResource</a:t>
            </a:r>
            <a:endParaRPr sz="2400" dirty="0"/>
          </a:p>
        </p:txBody>
      </p:sp>
      <p:sp>
        <p:nvSpPr>
          <p:cNvPr id="467" name="Google Shape;467;p71"/>
          <p:cNvSpPr txBox="1"/>
          <p:nvPr/>
        </p:nvSpPr>
        <p:spPr>
          <a:xfrm>
            <a:off x="4609978" y="319442"/>
            <a:ext cx="2420444" cy="6526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3.TaskRun</a:t>
            </a:r>
            <a:endParaRPr sz="2400" dirty="0"/>
          </a:p>
        </p:txBody>
      </p:sp>
      <p:sp>
        <p:nvSpPr>
          <p:cNvPr id="468" name="Google Shape;468;p71"/>
          <p:cNvSpPr txBox="1"/>
          <p:nvPr/>
        </p:nvSpPr>
        <p:spPr>
          <a:xfrm>
            <a:off x="8865111" y="326417"/>
            <a:ext cx="2072091" cy="652685"/>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t>2. Task</a:t>
            </a:r>
            <a:endParaRPr sz="2400" dirty="0"/>
          </a:p>
        </p:txBody>
      </p:sp>
      <p:sp>
        <p:nvSpPr>
          <p:cNvPr id="470" name="Google Shape;470;p71"/>
          <p:cNvSpPr/>
          <p:nvPr/>
        </p:nvSpPr>
        <p:spPr>
          <a:xfrm>
            <a:off x="4235550" y="1867800"/>
            <a:ext cx="3169500" cy="268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1"/>
          <p:cNvSpPr/>
          <p:nvPr/>
        </p:nvSpPr>
        <p:spPr>
          <a:xfrm>
            <a:off x="4801550" y="3622375"/>
            <a:ext cx="811200" cy="234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1"/>
          <p:cNvSpPr/>
          <p:nvPr/>
        </p:nvSpPr>
        <p:spPr>
          <a:xfrm>
            <a:off x="4801550" y="5906700"/>
            <a:ext cx="1075500" cy="2340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1"/>
          <p:cNvSpPr/>
          <p:nvPr/>
        </p:nvSpPr>
        <p:spPr>
          <a:xfrm>
            <a:off x="8029200" y="1710425"/>
            <a:ext cx="2026800" cy="268500"/>
          </a:xfrm>
          <a:prstGeom prst="rect">
            <a:avLst/>
          </a:prstGeom>
          <a:no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74" name="Google Shape;474;p71"/>
          <p:cNvCxnSpPr>
            <a:stCxn id="464" idx="3"/>
            <a:endCxn id="471" idx="1"/>
          </p:cNvCxnSpPr>
          <p:nvPr/>
        </p:nvCxnSpPr>
        <p:spPr>
          <a:xfrm>
            <a:off x="1281325" y="1858475"/>
            <a:ext cx="3520200" cy="1881000"/>
          </a:xfrm>
          <a:prstGeom prst="curvedConnector3">
            <a:avLst>
              <a:gd name="adj1" fmla="val 50000"/>
            </a:avLst>
          </a:prstGeom>
          <a:noFill/>
          <a:ln w="9525" cap="flat" cmpd="sng">
            <a:solidFill>
              <a:schemeClr val="lt1"/>
            </a:solidFill>
            <a:prstDash val="dot"/>
            <a:round/>
            <a:headEnd type="none" w="med" len="med"/>
            <a:tailEnd type="none" w="med" len="med"/>
          </a:ln>
        </p:spPr>
      </p:cxnSp>
      <p:cxnSp>
        <p:nvCxnSpPr>
          <p:cNvPr id="475" name="Google Shape;475;p71"/>
          <p:cNvCxnSpPr>
            <a:stCxn id="465" idx="3"/>
            <a:endCxn id="472" idx="1"/>
          </p:cNvCxnSpPr>
          <p:nvPr/>
        </p:nvCxnSpPr>
        <p:spPr>
          <a:xfrm>
            <a:off x="1697925" y="4656275"/>
            <a:ext cx="3103500" cy="1367400"/>
          </a:xfrm>
          <a:prstGeom prst="curvedConnector3">
            <a:avLst>
              <a:gd name="adj1" fmla="val 50002"/>
            </a:avLst>
          </a:prstGeom>
          <a:noFill/>
          <a:ln w="9525" cap="flat" cmpd="sng">
            <a:solidFill>
              <a:schemeClr val="lt1"/>
            </a:solidFill>
            <a:prstDash val="dot"/>
            <a:round/>
            <a:headEnd type="none" w="med" len="med"/>
            <a:tailEnd type="none" w="med" len="med"/>
          </a:ln>
        </p:spPr>
      </p:cxnSp>
      <p:cxnSp>
        <p:nvCxnSpPr>
          <p:cNvPr id="476" name="Google Shape;476;p71"/>
          <p:cNvCxnSpPr>
            <a:stCxn id="473" idx="0"/>
            <a:endCxn id="470" idx="0"/>
          </p:cNvCxnSpPr>
          <p:nvPr/>
        </p:nvCxnSpPr>
        <p:spPr>
          <a:xfrm rot="5400000">
            <a:off x="7352700" y="178025"/>
            <a:ext cx="157500" cy="3222300"/>
          </a:xfrm>
          <a:prstGeom prst="curvedConnector3">
            <a:avLst>
              <a:gd name="adj1" fmla="val -151190"/>
            </a:avLst>
          </a:prstGeom>
          <a:noFill/>
          <a:ln w="9525" cap="flat" cmpd="sng">
            <a:solidFill>
              <a:schemeClr val="lt1"/>
            </a:solidFill>
            <a:prstDash val="dot"/>
            <a:round/>
            <a:headEnd type="none" w="med" len="med"/>
            <a:tailEnd type="none" w="med" len="med"/>
          </a:ln>
        </p:spPr>
      </p:cxnSp>
      <p:pic>
        <p:nvPicPr>
          <p:cNvPr id="3" name="Picture 2"/>
          <p:cNvPicPr>
            <a:picLocks noChangeAspect="1"/>
          </p:cNvPicPr>
          <p:nvPr/>
        </p:nvPicPr>
        <p:blipFill>
          <a:blip r:embed="rId3"/>
          <a:stretch>
            <a:fillRect/>
          </a:stretch>
        </p:blipFill>
        <p:spPr>
          <a:xfrm>
            <a:off x="83819" y="1377466"/>
            <a:ext cx="3673560" cy="164045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stretch>
            <a:fillRect/>
          </a:stretch>
        </p:blipFill>
        <p:spPr>
          <a:xfrm>
            <a:off x="83819" y="3823205"/>
            <a:ext cx="3605531" cy="1640458"/>
          </a:xfrm>
          <a:prstGeom prst="rect">
            <a:avLst/>
          </a:prstGeom>
          <a:ln>
            <a:noFill/>
          </a:ln>
          <a:effectLst>
            <a:outerShdw blurRad="292100" dist="139700" dir="2700000" algn="tl" rotWithShape="0">
              <a:srgbClr val="333333">
                <a:alpha val="65000"/>
              </a:srgbClr>
            </a:outerShdw>
          </a:effectLst>
        </p:spPr>
      </p:pic>
      <p:pic>
        <p:nvPicPr>
          <p:cNvPr id="2" name="Picture 1"/>
          <p:cNvPicPr>
            <a:picLocks noChangeAspect="1"/>
          </p:cNvPicPr>
          <p:nvPr/>
        </p:nvPicPr>
        <p:blipFill>
          <a:blip r:embed="rId5"/>
          <a:stretch>
            <a:fillRect/>
          </a:stretch>
        </p:blipFill>
        <p:spPr>
          <a:xfrm>
            <a:off x="7883388" y="1372249"/>
            <a:ext cx="4186862" cy="5253838"/>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6"/>
          <a:stretch>
            <a:fillRect/>
          </a:stretch>
        </p:blipFill>
        <p:spPr>
          <a:xfrm>
            <a:off x="3856624" y="1369917"/>
            <a:ext cx="3927152" cy="4119660"/>
          </a:xfrm>
          <a:prstGeom prst="rect">
            <a:avLst/>
          </a:prstGeom>
          <a:ln>
            <a:no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4795383C-DBA9-4B26-A817-0A2BEFB2B069}"/>
              </a:ext>
            </a:extLst>
          </p:cNvPr>
          <p:cNvSpPr/>
          <p:nvPr/>
        </p:nvSpPr>
        <p:spPr bwMode="auto">
          <a:xfrm>
            <a:off x="518842" y="1789175"/>
            <a:ext cx="762483" cy="189750"/>
          </a:xfrm>
          <a:prstGeom prst="rect">
            <a:avLst/>
          </a:prstGeom>
          <a:no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
        <p:nvSpPr>
          <p:cNvPr id="19" name="Rectangle 18">
            <a:extLst>
              <a:ext uri="{FF2B5EF4-FFF2-40B4-BE49-F238E27FC236}">
                <a16:creationId xmlns:a16="http://schemas.microsoft.com/office/drawing/2014/main" id="{5A73BD73-850E-47D1-AC5C-929FE99906F4}"/>
              </a:ext>
            </a:extLst>
          </p:cNvPr>
          <p:cNvSpPr/>
          <p:nvPr/>
        </p:nvSpPr>
        <p:spPr bwMode="auto">
          <a:xfrm>
            <a:off x="629950" y="4329901"/>
            <a:ext cx="992101" cy="234000"/>
          </a:xfrm>
          <a:prstGeom prst="rect">
            <a:avLst/>
          </a:prstGeom>
          <a:no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
        <p:nvSpPr>
          <p:cNvPr id="20" name="Rectangle 19">
            <a:extLst>
              <a:ext uri="{FF2B5EF4-FFF2-40B4-BE49-F238E27FC236}">
                <a16:creationId xmlns:a16="http://schemas.microsoft.com/office/drawing/2014/main" id="{AF5F5FAA-46B2-433F-A5AA-B642B0077771}"/>
              </a:ext>
            </a:extLst>
          </p:cNvPr>
          <p:cNvSpPr/>
          <p:nvPr/>
        </p:nvSpPr>
        <p:spPr bwMode="auto">
          <a:xfrm>
            <a:off x="5057717" y="3206537"/>
            <a:ext cx="941314" cy="189750"/>
          </a:xfrm>
          <a:prstGeom prst="rect">
            <a:avLst/>
          </a:prstGeom>
          <a:no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
        <p:nvSpPr>
          <p:cNvPr id="21" name="Rectangle 20">
            <a:extLst>
              <a:ext uri="{FF2B5EF4-FFF2-40B4-BE49-F238E27FC236}">
                <a16:creationId xmlns:a16="http://schemas.microsoft.com/office/drawing/2014/main" id="{D1D65973-040E-47DB-A795-B9A5691AF34E}"/>
              </a:ext>
            </a:extLst>
          </p:cNvPr>
          <p:cNvSpPr/>
          <p:nvPr/>
        </p:nvSpPr>
        <p:spPr bwMode="auto">
          <a:xfrm>
            <a:off x="5036498" y="5066219"/>
            <a:ext cx="992101" cy="234000"/>
          </a:xfrm>
          <a:prstGeom prst="rect">
            <a:avLst/>
          </a:prstGeom>
          <a:no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
        <p:nvSpPr>
          <p:cNvPr id="22" name="Rectangle 21">
            <a:extLst>
              <a:ext uri="{FF2B5EF4-FFF2-40B4-BE49-F238E27FC236}">
                <a16:creationId xmlns:a16="http://schemas.microsoft.com/office/drawing/2014/main" id="{8B7520A6-FF02-464E-AFF0-EAB4387DC449}"/>
              </a:ext>
            </a:extLst>
          </p:cNvPr>
          <p:cNvSpPr/>
          <p:nvPr/>
        </p:nvSpPr>
        <p:spPr bwMode="auto">
          <a:xfrm>
            <a:off x="8429111" y="1784117"/>
            <a:ext cx="2619827" cy="208060"/>
          </a:xfrm>
          <a:prstGeom prst="rect">
            <a:avLst/>
          </a:prstGeom>
          <a:no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
        <p:nvSpPr>
          <p:cNvPr id="23" name="Rectangle 22">
            <a:extLst>
              <a:ext uri="{FF2B5EF4-FFF2-40B4-BE49-F238E27FC236}">
                <a16:creationId xmlns:a16="http://schemas.microsoft.com/office/drawing/2014/main" id="{F2824180-7A79-4A83-8FCE-3704C8E28878}"/>
              </a:ext>
            </a:extLst>
          </p:cNvPr>
          <p:cNvSpPr/>
          <p:nvPr/>
        </p:nvSpPr>
        <p:spPr bwMode="auto">
          <a:xfrm>
            <a:off x="4606164" y="2402901"/>
            <a:ext cx="2770660" cy="231281"/>
          </a:xfrm>
          <a:prstGeom prst="rect">
            <a:avLst/>
          </a:prstGeom>
          <a:noFill/>
          <a:ln w="12700" cap="flat" cmpd="sng" algn="ctr">
            <a:solidFill>
              <a:schemeClr val="bg1"/>
            </a:solidFill>
            <a:prstDash val="solid"/>
            <a:round/>
            <a:headEnd type="none" w="med" len="med"/>
            <a:tailEnd type="none" w="med" len="med"/>
          </a:ln>
          <a:effectLst/>
        </p:spPr>
        <p:txBody>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p>
            <a: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pPr>
            <a:endParaRPr kumimoji="0" lang="en-US" sz="2000" b="0" i="0" u="none" strike="noStrike" cap="none" normalizeH="0" baseline="0" dirty="0" err="1">
              <a:ln>
                <a:noFill/>
              </a:ln>
              <a:solidFill>
                <a:schemeClr val="bg1"/>
              </a:solidFill>
              <a:effectLst/>
              <a:latin typeface="+mn-lt"/>
            </a:endParaRPr>
          </a:p>
        </p:txBody>
      </p:sp>
      <p:sp>
        <p:nvSpPr>
          <p:cNvPr id="7" name="Freeform: Shape 6">
            <a:extLst>
              <a:ext uri="{FF2B5EF4-FFF2-40B4-BE49-F238E27FC236}">
                <a16:creationId xmlns:a16="http://schemas.microsoft.com/office/drawing/2014/main" id="{71A5D0E4-5708-4853-9120-AB968FE827FC}"/>
              </a:ext>
            </a:extLst>
          </p:cNvPr>
          <p:cNvSpPr/>
          <p:nvPr/>
        </p:nvSpPr>
        <p:spPr bwMode="auto">
          <a:xfrm>
            <a:off x="1258957" y="1895061"/>
            <a:ext cx="4052434" cy="1494596"/>
          </a:xfrm>
          <a:custGeom>
            <a:avLst/>
            <a:gdLst>
              <a:gd name="connsiteX0" fmla="*/ 0 w 4052434"/>
              <a:gd name="connsiteY0" fmla="*/ 0 h 1494596"/>
              <a:gd name="connsiteX1" fmla="*/ 3803373 w 4052434"/>
              <a:gd name="connsiteY1" fmla="*/ 1417982 h 1494596"/>
              <a:gd name="connsiteX2" fmla="*/ 3790121 w 4052434"/>
              <a:gd name="connsiteY2" fmla="*/ 1351722 h 1494596"/>
            </a:gdLst>
            <a:ahLst/>
            <a:cxnLst>
              <a:cxn ang="0">
                <a:pos x="connsiteX0" y="connsiteY0"/>
              </a:cxn>
              <a:cxn ang="0">
                <a:pos x="connsiteX1" y="connsiteY1"/>
              </a:cxn>
              <a:cxn ang="0">
                <a:pos x="connsiteX2" y="connsiteY2"/>
              </a:cxn>
            </a:cxnLst>
            <a:rect l="l" t="t" r="r" b="b"/>
            <a:pathLst>
              <a:path w="4052434" h="1494596">
                <a:moveTo>
                  <a:pt x="0" y="0"/>
                </a:moveTo>
                <a:lnTo>
                  <a:pt x="3803373" y="1417982"/>
                </a:lnTo>
                <a:cubicBezTo>
                  <a:pt x="4435060" y="1643269"/>
                  <a:pt x="3648764" y="1294296"/>
                  <a:pt x="3790121" y="1351722"/>
                </a:cubicBezTo>
              </a:path>
            </a:pathLst>
          </a:custGeom>
          <a:noFill/>
          <a:ln w="12700" cap="flat" cmpd="sng" algn="ctr">
            <a:noFill/>
            <a:prstDash val="solid"/>
            <a:round/>
            <a:headEnd type="none" w="med" len="med"/>
            <a:tailEnd type="none" w="med" len="med"/>
          </a:ln>
          <a:effectLst/>
        </p:spPr>
        <p:txBody>
          <a:bodyPr rtlCol="0" anchor="ctr"/>
          <a:lstStyle/>
          <a:p>
            <a:pPr algn="ctr"/>
            <a:endParaRPr lang="en-US"/>
          </a:p>
        </p:txBody>
      </p:sp>
      <p:sp>
        <p:nvSpPr>
          <p:cNvPr id="8" name="Freeform: Shape 7">
            <a:extLst>
              <a:ext uri="{FF2B5EF4-FFF2-40B4-BE49-F238E27FC236}">
                <a16:creationId xmlns:a16="http://schemas.microsoft.com/office/drawing/2014/main" id="{2C0E59CF-EE14-4DCC-B4D4-309C79F37048}"/>
              </a:ext>
            </a:extLst>
          </p:cNvPr>
          <p:cNvSpPr/>
          <p:nvPr/>
        </p:nvSpPr>
        <p:spPr bwMode="auto">
          <a:xfrm>
            <a:off x="1285461" y="1908313"/>
            <a:ext cx="3790122" cy="1577009"/>
          </a:xfrm>
          <a:custGeom>
            <a:avLst/>
            <a:gdLst>
              <a:gd name="connsiteX0" fmla="*/ 0 w 3790122"/>
              <a:gd name="connsiteY0" fmla="*/ 0 h 1577009"/>
              <a:gd name="connsiteX1" fmla="*/ 304800 w 3790122"/>
              <a:gd name="connsiteY1" fmla="*/ 13252 h 1577009"/>
              <a:gd name="connsiteX2" fmla="*/ 371061 w 3790122"/>
              <a:gd name="connsiteY2" fmla="*/ 39757 h 1577009"/>
              <a:gd name="connsiteX3" fmla="*/ 503582 w 3790122"/>
              <a:gd name="connsiteY3" fmla="*/ 79513 h 1577009"/>
              <a:gd name="connsiteX4" fmla="*/ 702365 w 3790122"/>
              <a:gd name="connsiteY4" fmla="*/ 119270 h 1577009"/>
              <a:gd name="connsiteX5" fmla="*/ 914400 w 3790122"/>
              <a:gd name="connsiteY5" fmla="*/ 159026 h 1577009"/>
              <a:gd name="connsiteX6" fmla="*/ 1073426 w 3790122"/>
              <a:gd name="connsiteY6" fmla="*/ 172278 h 1577009"/>
              <a:gd name="connsiteX7" fmla="*/ 1285461 w 3790122"/>
              <a:gd name="connsiteY7" fmla="*/ 225287 h 1577009"/>
              <a:gd name="connsiteX8" fmla="*/ 1431235 w 3790122"/>
              <a:gd name="connsiteY8" fmla="*/ 304800 h 1577009"/>
              <a:gd name="connsiteX9" fmla="*/ 1630017 w 3790122"/>
              <a:gd name="connsiteY9" fmla="*/ 397565 h 1577009"/>
              <a:gd name="connsiteX10" fmla="*/ 1709530 w 3790122"/>
              <a:gd name="connsiteY10" fmla="*/ 450574 h 1577009"/>
              <a:gd name="connsiteX11" fmla="*/ 1802296 w 3790122"/>
              <a:gd name="connsiteY11" fmla="*/ 569844 h 1577009"/>
              <a:gd name="connsiteX12" fmla="*/ 1842052 w 3790122"/>
              <a:gd name="connsiteY12" fmla="*/ 662609 h 1577009"/>
              <a:gd name="connsiteX13" fmla="*/ 1895061 w 3790122"/>
              <a:gd name="connsiteY13" fmla="*/ 742122 h 1577009"/>
              <a:gd name="connsiteX14" fmla="*/ 1908313 w 3790122"/>
              <a:gd name="connsiteY14" fmla="*/ 821635 h 1577009"/>
              <a:gd name="connsiteX15" fmla="*/ 2080591 w 3790122"/>
              <a:gd name="connsiteY15" fmla="*/ 1020417 h 1577009"/>
              <a:gd name="connsiteX16" fmla="*/ 2120348 w 3790122"/>
              <a:gd name="connsiteY16" fmla="*/ 1033670 h 1577009"/>
              <a:gd name="connsiteX17" fmla="*/ 2199861 w 3790122"/>
              <a:gd name="connsiteY17" fmla="*/ 1086678 h 1577009"/>
              <a:gd name="connsiteX18" fmla="*/ 2266122 w 3790122"/>
              <a:gd name="connsiteY18" fmla="*/ 1152939 h 1577009"/>
              <a:gd name="connsiteX19" fmla="*/ 2319130 w 3790122"/>
              <a:gd name="connsiteY19" fmla="*/ 1179444 h 1577009"/>
              <a:gd name="connsiteX20" fmla="*/ 2398643 w 3790122"/>
              <a:gd name="connsiteY20" fmla="*/ 1205948 h 1577009"/>
              <a:gd name="connsiteX21" fmla="*/ 2875722 w 3790122"/>
              <a:gd name="connsiteY21" fmla="*/ 1232452 h 1577009"/>
              <a:gd name="connsiteX22" fmla="*/ 3034748 w 3790122"/>
              <a:gd name="connsiteY22" fmla="*/ 1298713 h 1577009"/>
              <a:gd name="connsiteX23" fmla="*/ 3233530 w 3790122"/>
              <a:gd name="connsiteY23" fmla="*/ 1404730 h 1577009"/>
              <a:gd name="connsiteX24" fmla="*/ 3273287 w 3790122"/>
              <a:gd name="connsiteY24" fmla="*/ 1431235 h 1577009"/>
              <a:gd name="connsiteX25" fmla="*/ 3313043 w 3790122"/>
              <a:gd name="connsiteY25" fmla="*/ 1444487 h 1577009"/>
              <a:gd name="connsiteX26" fmla="*/ 3366052 w 3790122"/>
              <a:gd name="connsiteY26" fmla="*/ 1470991 h 1577009"/>
              <a:gd name="connsiteX27" fmla="*/ 3432313 w 3790122"/>
              <a:gd name="connsiteY27" fmla="*/ 1524000 h 1577009"/>
              <a:gd name="connsiteX28" fmla="*/ 3511826 w 3790122"/>
              <a:gd name="connsiteY28" fmla="*/ 1550504 h 1577009"/>
              <a:gd name="connsiteX29" fmla="*/ 3564835 w 3790122"/>
              <a:gd name="connsiteY29" fmla="*/ 1577009 h 1577009"/>
              <a:gd name="connsiteX30" fmla="*/ 3697356 w 3790122"/>
              <a:gd name="connsiteY30" fmla="*/ 1563757 h 1577009"/>
              <a:gd name="connsiteX31" fmla="*/ 3710609 w 3790122"/>
              <a:gd name="connsiteY31" fmla="*/ 1510748 h 1577009"/>
              <a:gd name="connsiteX32" fmla="*/ 3790122 w 3790122"/>
              <a:gd name="connsiteY32" fmla="*/ 1431235 h 1577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90122" h="1577009">
                <a:moveTo>
                  <a:pt x="0" y="0"/>
                </a:moveTo>
                <a:cubicBezTo>
                  <a:pt x="101600" y="4417"/>
                  <a:pt x="203683" y="2418"/>
                  <a:pt x="304800" y="13252"/>
                </a:cubicBezTo>
                <a:cubicBezTo>
                  <a:pt x="328453" y="15786"/>
                  <a:pt x="348705" y="31627"/>
                  <a:pt x="371061" y="39757"/>
                </a:cubicBezTo>
                <a:cubicBezTo>
                  <a:pt x="442037" y="65566"/>
                  <a:pt x="440300" y="63692"/>
                  <a:pt x="503582" y="79513"/>
                </a:cubicBezTo>
                <a:cubicBezTo>
                  <a:pt x="571625" y="147554"/>
                  <a:pt x="513890" y="101320"/>
                  <a:pt x="702365" y="119270"/>
                </a:cubicBezTo>
                <a:cubicBezTo>
                  <a:pt x="1018247" y="149355"/>
                  <a:pt x="596147" y="111289"/>
                  <a:pt x="914400" y="159026"/>
                </a:cubicBezTo>
                <a:cubicBezTo>
                  <a:pt x="967004" y="166916"/>
                  <a:pt x="1020417" y="167861"/>
                  <a:pt x="1073426" y="172278"/>
                </a:cubicBezTo>
                <a:cubicBezTo>
                  <a:pt x="1104748" y="179239"/>
                  <a:pt x="1247772" y="208536"/>
                  <a:pt x="1285461" y="225287"/>
                </a:cubicBezTo>
                <a:cubicBezTo>
                  <a:pt x="1336040" y="247767"/>
                  <a:pt x="1381213" y="281105"/>
                  <a:pt x="1431235" y="304800"/>
                </a:cubicBezTo>
                <a:cubicBezTo>
                  <a:pt x="1626380" y="397238"/>
                  <a:pt x="1451846" y="287922"/>
                  <a:pt x="1630017" y="397565"/>
                </a:cubicBezTo>
                <a:cubicBezTo>
                  <a:pt x="1657146" y="414260"/>
                  <a:pt x="1687006" y="428050"/>
                  <a:pt x="1709530" y="450574"/>
                </a:cubicBezTo>
                <a:cubicBezTo>
                  <a:pt x="1745144" y="486188"/>
                  <a:pt x="1802296" y="569844"/>
                  <a:pt x="1802296" y="569844"/>
                </a:cubicBezTo>
                <a:cubicBezTo>
                  <a:pt x="1824062" y="656907"/>
                  <a:pt x="1801378" y="591429"/>
                  <a:pt x="1842052" y="662609"/>
                </a:cubicBezTo>
                <a:cubicBezTo>
                  <a:pt x="1884840" y="737489"/>
                  <a:pt x="1847822" y="694883"/>
                  <a:pt x="1895061" y="742122"/>
                </a:cubicBezTo>
                <a:cubicBezTo>
                  <a:pt x="1899478" y="768626"/>
                  <a:pt x="1895264" y="798146"/>
                  <a:pt x="1908313" y="821635"/>
                </a:cubicBezTo>
                <a:cubicBezTo>
                  <a:pt x="1944272" y="886361"/>
                  <a:pt x="2006761" y="978228"/>
                  <a:pt x="2080591" y="1020417"/>
                </a:cubicBezTo>
                <a:cubicBezTo>
                  <a:pt x="2092720" y="1027348"/>
                  <a:pt x="2107096" y="1029252"/>
                  <a:pt x="2120348" y="1033670"/>
                </a:cubicBezTo>
                <a:cubicBezTo>
                  <a:pt x="2298633" y="1211955"/>
                  <a:pt x="2046431" y="971607"/>
                  <a:pt x="2199861" y="1086678"/>
                </a:cubicBezTo>
                <a:cubicBezTo>
                  <a:pt x="2224850" y="1105419"/>
                  <a:pt x="2238184" y="1138970"/>
                  <a:pt x="2266122" y="1152939"/>
                </a:cubicBezTo>
                <a:cubicBezTo>
                  <a:pt x="2283791" y="1161774"/>
                  <a:pt x="2300788" y="1172107"/>
                  <a:pt x="2319130" y="1179444"/>
                </a:cubicBezTo>
                <a:cubicBezTo>
                  <a:pt x="2345070" y="1189820"/>
                  <a:pt x="2372139" y="1197113"/>
                  <a:pt x="2398643" y="1205948"/>
                </a:cubicBezTo>
                <a:cubicBezTo>
                  <a:pt x="2576756" y="1265318"/>
                  <a:pt x="2424454" y="1218777"/>
                  <a:pt x="2875722" y="1232452"/>
                </a:cubicBezTo>
                <a:cubicBezTo>
                  <a:pt x="2968585" y="1294363"/>
                  <a:pt x="2852378" y="1221926"/>
                  <a:pt x="3034748" y="1298713"/>
                </a:cubicBezTo>
                <a:cubicBezTo>
                  <a:pt x="3104552" y="1328104"/>
                  <a:pt x="3169644" y="1364801"/>
                  <a:pt x="3233530" y="1404730"/>
                </a:cubicBezTo>
                <a:cubicBezTo>
                  <a:pt x="3247036" y="1413171"/>
                  <a:pt x="3259041" y="1424112"/>
                  <a:pt x="3273287" y="1431235"/>
                </a:cubicBezTo>
                <a:cubicBezTo>
                  <a:pt x="3285781" y="1437482"/>
                  <a:pt x="3300204" y="1438984"/>
                  <a:pt x="3313043" y="1444487"/>
                </a:cubicBezTo>
                <a:cubicBezTo>
                  <a:pt x="3331201" y="1452269"/>
                  <a:pt x="3348382" y="1462156"/>
                  <a:pt x="3366052" y="1470991"/>
                </a:cubicBezTo>
                <a:cubicBezTo>
                  <a:pt x="3388083" y="1493022"/>
                  <a:pt x="3402219" y="1510625"/>
                  <a:pt x="3432313" y="1524000"/>
                </a:cubicBezTo>
                <a:cubicBezTo>
                  <a:pt x="3457843" y="1535347"/>
                  <a:pt x="3486838" y="1538010"/>
                  <a:pt x="3511826" y="1550504"/>
                </a:cubicBezTo>
                <a:lnTo>
                  <a:pt x="3564835" y="1577009"/>
                </a:lnTo>
                <a:cubicBezTo>
                  <a:pt x="3609009" y="1572592"/>
                  <a:pt x="3656941" y="1582127"/>
                  <a:pt x="3697356" y="1563757"/>
                </a:cubicBezTo>
                <a:cubicBezTo>
                  <a:pt x="3713937" y="1556220"/>
                  <a:pt x="3705375" y="1528193"/>
                  <a:pt x="3710609" y="1510748"/>
                </a:cubicBezTo>
                <a:cubicBezTo>
                  <a:pt x="3739492" y="1414472"/>
                  <a:pt x="3711204" y="1431235"/>
                  <a:pt x="3790122" y="1431235"/>
                </a:cubicBezTo>
              </a:path>
            </a:pathLst>
          </a:custGeom>
          <a:noFill/>
          <a:ln w="12700" cap="flat" cmpd="sng" algn="ctr">
            <a:noFill/>
            <a:prstDash val="solid"/>
            <a:round/>
            <a:headEnd type="none" w="med" len="med"/>
            <a:tailEnd type="none" w="med" len="med"/>
          </a:ln>
          <a:effectLst/>
        </p:spPr>
        <p:txBody>
          <a:bodyPr rtlCol="0" anchor="ctr"/>
          <a:lstStyle/>
          <a:p>
            <a:pPr algn="ctr"/>
            <a:endParaRPr lang="en-US" dirty="0"/>
          </a:p>
        </p:txBody>
      </p:sp>
      <p:sp>
        <p:nvSpPr>
          <p:cNvPr id="10" name="Freeform: Shape 9">
            <a:extLst>
              <a:ext uri="{FF2B5EF4-FFF2-40B4-BE49-F238E27FC236}">
                <a16:creationId xmlns:a16="http://schemas.microsoft.com/office/drawing/2014/main" id="{4E02897F-E7E7-4CAD-B830-C94CFAD95DF9}"/>
              </a:ext>
            </a:extLst>
          </p:cNvPr>
          <p:cNvSpPr/>
          <p:nvPr/>
        </p:nvSpPr>
        <p:spPr bwMode="auto">
          <a:xfrm>
            <a:off x="1272209" y="1868557"/>
            <a:ext cx="4150065" cy="1492030"/>
          </a:xfrm>
          <a:custGeom>
            <a:avLst/>
            <a:gdLst>
              <a:gd name="connsiteX0" fmla="*/ 0 w 4150065"/>
              <a:gd name="connsiteY0" fmla="*/ 0 h 1492030"/>
              <a:gd name="connsiteX1" fmla="*/ 3829878 w 4150065"/>
              <a:gd name="connsiteY1" fmla="*/ 1431234 h 1492030"/>
              <a:gd name="connsiteX2" fmla="*/ 3816626 w 4150065"/>
              <a:gd name="connsiteY2" fmla="*/ 1417982 h 1492030"/>
            </a:gdLst>
            <a:ahLst/>
            <a:cxnLst>
              <a:cxn ang="0">
                <a:pos x="connsiteX0" y="connsiteY0"/>
              </a:cxn>
              <a:cxn ang="0">
                <a:pos x="connsiteX1" y="connsiteY1"/>
              </a:cxn>
              <a:cxn ang="0">
                <a:pos x="connsiteX2" y="connsiteY2"/>
              </a:cxn>
            </a:cxnLst>
            <a:rect l="l" t="t" r="r" b="b"/>
            <a:pathLst>
              <a:path w="4150065" h="1492030">
                <a:moveTo>
                  <a:pt x="0" y="0"/>
                </a:moveTo>
                <a:lnTo>
                  <a:pt x="3829878" y="1431234"/>
                </a:lnTo>
                <a:cubicBezTo>
                  <a:pt x="4465982" y="1667564"/>
                  <a:pt x="3986695" y="1117599"/>
                  <a:pt x="3816626" y="1417982"/>
                </a:cubicBezTo>
              </a:path>
            </a:pathLst>
          </a:custGeom>
          <a:noFill/>
          <a:ln w="12700" cap="flat" cmpd="sng" algn="ctr">
            <a:noFill/>
            <a:prstDash val="solid"/>
            <a:round/>
            <a:headEnd type="none" w="med" len="med"/>
            <a:tailEnd type="none" w="med" len="med"/>
          </a:ln>
          <a:effectLst/>
        </p:spPr>
        <p:txBody>
          <a:bodyPr rtlCol="0" anchor="ctr"/>
          <a:lstStyle/>
          <a:p>
            <a:pPr algn="ctr"/>
            <a:endParaRPr lang="en-US"/>
          </a:p>
        </p:txBody>
      </p:sp>
      <p:sp>
        <p:nvSpPr>
          <p:cNvPr id="24" name="Freeform: Shape 23">
            <a:extLst>
              <a:ext uri="{FF2B5EF4-FFF2-40B4-BE49-F238E27FC236}">
                <a16:creationId xmlns:a16="http://schemas.microsoft.com/office/drawing/2014/main" id="{8750D249-F852-47C4-9A1C-8FC58059504F}"/>
              </a:ext>
            </a:extLst>
          </p:cNvPr>
          <p:cNvSpPr/>
          <p:nvPr/>
        </p:nvSpPr>
        <p:spPr bwMode="auto">
          <a:xfrm>
            <a:off x="1285461" y="1855304"/>
            <a:ext cx="3816626" cy="1470992"/>
          </a:xfrm>
          <a:custGeom>
            <a:avLst/>
            <a:gdLst>
              <a:gd name="connsiteX0" fmla="*/ 0 w 3816626"/>
              <a:gd name="connsiteY0" fmla="*/ 0 h 1470992"/>
              <a:gd name="connsiteX1" fmla="*/ 3816626 w 3816626"/>
              <a:gd name="connsiteY1" fmla="*/ 1470992 h 1470992"/>
              <a:gd name="connsiteX2" fmla="*/ 3816626 w 3816626"/>
              <a:gd name="connsiteY2" fmla="*/ 1470992 h 1470992"/>
            </a:gdLst>
            <a:ahLst/>
            <a:cxnLst>
              <a:cxn ang="0">
                <a:pos x="connsiteX0" y="connsiteY0"/>
              </a:cxn>
              <a:cxn ang="0">
                <a:pos x="connsiteX1" y="connsiteY1"/>
              </a:cxn>
              <a:cxn ang="0">
                <a:pos x="connsiteX2" y="connsiteY2"/>
              </a:cxn>
            </a:cxnLst>
            <a:rect l="l" t="t" r="r" b="b"/>
            <a:pathLst>
              <a:path w="3816626" h="1470992">
                <a:moveTo>
                  <a:pt x="0" y="0"/>
                </a:moveTo>
                <a:lnTo>
                  <a:pt x="3816626" y="1470992"/>
                </a:lnTo>
                <a:lnTo>
                  <a:pt x="3816626" y="1470992"/>
                </a:lnTo>
              </a:path>
            </a:pathLst>
          </a:custGeom>
          <a:noFill/>
          <a:ln w="12700" cap="flat" cmpd="sng" algn="ctr">
            <a:noFill/>
            <a:prstDash val="solid"/>
            <a:round/>
            <a:headEnd type="none" w="med" len="med"/>
            <a:tailEnd type="none" w="med" len="med"/>
          </a:ln>
          <a:effectLst/>
        </p:spPr>
        <p:txBody>
          <a:bodyPr rtlCol="0" anchor="ctr"/>
          <a:lstStyle/>
          <a:p>
            <a:pPr algn="ctr"/>
            <a:endParaRPr lang="en-US" dirty="0"/>
          </a:p>
        </p:txBody>
      </p:sp>
      <p:sp>
        <p:nvSpPr>
          <p:cNvPr id="26" name="Freeform: Shape 25">
            <a:extLst>
              <a:ext uri="{FF2B5EF4-FFF2-40B4-BE49-F238E27FC236}">
                <a16:creationId xmlns:a16="http://schemas.microsoft.com/office/drawing/2014/main" id="{3AD12C18-F775-4725-8104-C5C22CF420D0}"/>
              </a:ext>
            </a:extLst>
          </p:cNvPr>
          <p:cNvSpPr/>
          <p:nvPr/>
        </p:nvSpPr>
        <p:spPr bwMode="auto">
          <a:xfrm>
            <a:off x="1285461" y="1855304"/>
            <a:ext cx="3790122" cy="1431235"/>
          </a:xfrm>
          <a:custGeom>
            <a:avLst/>
            <a:gdLst>
              <a:gd name="connsiteX0" fmla="*/ 0 w 3790122"/>
              <a:gd name="connsiteY0" fmla="*/ 0 h 1431235"/>
              <a:gd name="connsiteX1" fmla="*/ 3790122 w 3790122"/>
              <a:gd name="connsiteY1" fmla="*/ 1431235 h 1431235"/>
              <a:gd name="connsiteX2" fmla="*/ 3790122 w 3790122"/>
              <a:gd name="connsiteY2" fmla="*/ 1431235 h 1431235"/>
            </a:gdLst>
            <a:ahLst/>
            <a:cxnLst>
              <a:cxn ang="0">
                <a:pos x="connsiteX0" y="connsiteY0"/>
              </a:cxn>
              <a:cxn ang="0">
                <a:pos x="connsiteX1" y="connsiteY1"/>
              </a:cxn>
              <a:cxn ang="0">
                <a:pos x="connsiteX2" y="connsiteY2"/>
              </a:cxn>
            </a:cxnLst>
            <a:rect l="l" t="t" r="r" b="b"/>
            <a:pathLst>
              <a:path w="3790122" h="1431235">
                <a:moveTo>
                  <a:pt x="0" y="0"/>
                </a:moveTo>
                <a:lnTo>
                  <a:pt x="3790122" y="1431235"/>
                </a:lnTo>
                <a:lnTo>
                  <a:pt x="3790122" y="1431235"/>
                </a:lnTo>
              </a:path>
            </a:pathLst>
          </a:custGeom>
          <a:noFill/>
          <a:ln w="12700" cap="flat" cmpd="sng" algn="ctr">
            <a:solidFill>
              <a:schemeClr val="bg1"/>
            </a:solidFill>
            <a:prstDash val="dash"/>
            <a:round/>
            <a:headEnd type="none" w="med" len="med"/>
            <a:tailEnd type="none" w="med" len="med"/>
          </a:ln>
          <a:effectLst/>
        </p:spPr>
        <p:txBody>
          <a:bodyPr rtlCol="0" anchor="ctr"/>
          <a:lstStyle/>
          <a:p>
            <a:pPr algn="ctr"/>
            <a:endParaRPr lang="en-US"/>
          </a:p>
        </p:txBody>
      </p:sp>
      <p:sp>
        <p:nvSpPr>
          <p:cNvPr id="27" name="Freeform: Shape 26">
            <a:extLst>
              <a:ext uri="{FF2B5EF4-FFF2-40B4-BE49-F238E27FC236}">
                <a16:creationId xmlns:a16="http://schemas.microsoft.com/office/drawing/2014/main" id="{80C91028-605B-4914-8B5E-62EE6EE7CE8D}"/>
              </a:ext>
            </a:extLst>
          </p:cNvPr>
          <p:cNvSpPr/>
          <p:nvPr/>
        </p:nvSpPr>
        <p:spPr bwMode="auto">
          <a:xfrm>
            <a:off x="1590261" y="4479235"/>
            <a:ext cx="3485322" cy="689113"/>
          </a:xfrm>
          <a:custGeom>
            <a:avLst/>
            <a:gdLst>
              <a:gd name="connsiteX0" fmla="*/ 0 w 3485322"/>
              <a:gd name="connsiteY0" fmla="*/ 0 h 689113"/>
              <a:gd name="connsiteX1" fmla="*/ 3485322 w 3485322"/>
              <a:gd name="connsiteY1" fmla="*/ 689113 h 689113"/>
              <a:gd name="connsiteX2" fmla="*/ 3485322 w 3485322"/>
              <a:gd name="connsiteY2" fmla="*/ 689113 h 689113"/>
            </a:gdLst>
            <a:ahLst/>
            <a:cxnLst>
              <a:cxn ang="0">
                <a:pos x="connsiteX0" y="connsiteY0"/>
              </a:cxn>
              <a:cxn ang="0">
                <a:pos x="connsiteX1" y="connsiteY1"/>
              </a:cxn>
              <a:cxn ang="0">
                <a:pos x="connsiteX2" y="connsiteY2"/>
              </a:cxn>
            </a:cxnLst>
            <a:rect l="l" t="t" r="r" b="b"/>
            <a:pathLst>
              <a:path w="3485322" h="689113">
                <a:moveTo>
                  <a:pt x="0" y="0"/>
                </a:moveTo>
                <a:lnTo>
                  <a:pt x="3485322" y="689113"/>
                </a:lnTo>
                <a:lnTo>
                  <a:pt x="3485322" y="689113"/>
                </a:lnTo>
              </a:path>
            </a:pathLst>
          </a:custGeom>
          <a:noFill/>
          <a:ln w="12700" cap="flat" cmpd="sng" algn="ctr">
            <a:solidFill>
              <a:schemeClr val="bg1"/>
            </a:solidFill>
            <a:prstDash val="dash"/>
            <a:round/>
            <a:headEnd type="none" w="med" len="med"/>
            <a:tailEnd type="none" w="med" len="med"/>
          </a:ln>
          <a:effectLst/>
        </p:spPr>
        <p:txBody>
          <a:bodyPr rtlCol="0" anchor="ctr"/>
          <a:lstStyle/>
          <a:p>
            <a:pPr algn="ctr"/>
            <a:endParaRPr lang="en-US"/>
          </a:p>
        </p:txBody>
      </p:sp>
      <p:sp>
        <p:nvSpPr>
          <p:cNvPr id="28" name="Freeform: Shape 27">
            <a:extLst>
              <a:ext uri="{FF2B5EF4-FFF2-40B4-BE49-F238E27FC236}">
                <a16:creationId xmlns:a16="http://schemas.microsoft.com/office/drawing/2014/main" id="{C41E9C39-5C46-4898-8FD0-02DB1DAA5565}"/>
              </a:ext>
            </a:extLst>
          </p:cNvPr>
          <p:cNvSpPr/>
          <p:nvPr/>
        </p:nvSpPr>
        <p:spPr bwMode="auto">
          <a:xfrm>
            <a:off x="7063409" y="1616765"/>
            <a:ext cx="2676939" cy="145774"/>
          </a:xfrm>
          <a:custGeom>
            <a:avLst/>
            <a:gdLst>
              <a:gd name="connsiteX0" fmla="*/ 2676939 w 2676939"/>
              <a:gd name="connsiteY0" fmla="*/ 145774 h 145774"/>
              <a:gd name="connsiteX1" fmla="*/ 0 w 2676939"/>
              <a:gd name="connsiteY1" fmla="*/ 0 h 145774"/>
              <a:gd name="connsiteX2" fmla="*/ 0 w 2676939"/>
              <a:gd name="connsiteY2" fmla="*/ 0 h 145774"/>
            </a:gdLst>
            <a:ahLst/>
            <a:cxnLst>
              <a:cxn ang="0">
                <a:pos x="connsiteX0" y="connsiteY0"/>
              </a:cxn>
              <a:cxn ang="0">
                <a:pos x="connsiteX1" y="connsiteY1"/>
              </a:cxn>
              <a:cxn ang="0">
                <a:pos x="connsiteX2" y="connsiteY2"/>
              </a:cxn>
            </a:cxnLst>
            <a:rect l="l" t="t" r="r" b="b"/>
            <a:pathLst>
              <a:path w="2676939" h="145774">
                <a:moveTo>
                  <a:pt x="2676939" y="145774"/>
                </a:moveTo>
                <a:lnTo>
                  <a:pt x="0" y="0"/>
                </a:lnTo>
                <a:lnTo>
                  <a:pt x="0" y="0"/>
                </a:lnTo>
              </a:path>
            </a:pathLst>
          </a:custGeom>
          <a:noFill/>
          <a:ln w="12700" cap="flat" cmpd="sng" algn="ctr">
            <a:noFill/>
            <a:prstDash val="solid"/>
            <a:round/>
            <a:headEnd type="none" w="med" len="med"/>
            <a:tailEnd type="none" w="med" len="med"/>
          </a:ln>
          <a:effectLst/>
        </p:spPr>
        <p:txBody>
          <a:bodyPr rtlCol="0" anchor="ctr"/>
          <a:lstStyle/>
          <a:p>
            <a:pPr algn="ctr"/>
            <a:endParaRPr lang="en-US"/>
          </a:p>
        </p:txBody>
      </p:sp>
      <p:sp>
        <p:nvSpPr>
          <p:cNvPr id="29" name="Freeform: Shape 28">
            <a:extLst>
              <a:ext uri="{FF2B5EF4-FFF2-40B4-BE49-F238E27FC236}">
                <a16:creationId xmlns:a16="http://schemas.microsoft.com/office/drawing/2014/main" id="{91453F13-FEA2-4B66-8A08-165BF7E893CF}"/>
              </a:ext>
            </a:extLst>
          </p:cNvPr>
          <p:cNvSpPr/>
          <p:nvPr/>
        </p:nvSpPr>
        <p:spPr bwMode="auto">
          <a:xfrm>
            <a:off x="7407965" y="1921565"/>
            <a:ext cx="1007165" cy="543339"/>
          </a:xfrm>
          <a:custGeom>
            <a:avLst/>
            <a:gdLst>
              <a:gd name="connsiteX0" fmla="*/ 1007165 w 1007165"/>
              <a:gd name="connsiteY0" fmla="*/ 0 h 543339"/>
              <a:gd name="connsiteX1" fmla="*/ 0 w 1007165"/>
              <a:gd name="connsiteY1" fmla="*/ 543339 h 543339"/>
              <a:gd name="connsiteX2" fmla="*/ 0 w 1007165"/>
              <a:gd name="connsiteY2" fmla="*/ 543339 h 543339"/>
            </a:gdLst>
            <a:ahLst/>
            <a:cxnLst>
              <a:cxn ang="0">
                <a:pos x="connsiteX0" y="connsiteY0"/>
              </a:cxn>
              <a:cxn ang="0">
                <a:pos x="connsiteX1" y="connsiteY1"/>
              </a:cxn>
              <a:cxn ang="0">
                <a:pos x="connsiteX2" y="connsiteY2"/>
              </a:cxn>
            </a:cxnLst>
            <a:rect l="l" t="t" r="r" b="b"/>
            <a:pathLst>
              <a:path w="1007165" h="543339">
                <a:moveTo>
                  <a:pt x="1007165" y="0"/>
                </a:moveTo>
                <a:lnTo>
                  <a:pt x="0" y="543339"/>
                </a:lnTo>
                <a:lnTo>
                  <a:pt x="0" y="543339"/>
                </a:lnTo>
              </a:path>
            </a:pathLst>
          </a:custGeom>
          <a:noFill/>
          <a:ln w="12700" cap="flat" cmpd="sng" algn="ctr">
            <a:solidFill>
              <a:schemeClr val="bg1"/>
            </a:solidFill>
            <a:prstDash val="dash"/>
            <a:round/>
            <a:headEnd type="none" w="med" len="med"/>
            <a:tailEnd type="none" w="med" len="med"/>
          </a:ln>
          <a:effectLst/>
        </p:spPr>
        <p:txBody>
          <a:bodyPr rtlCol="0" anchor="ctr"/>
          <a:lstStyle/>
          <a:p>
            <a:pPr algn="ctr"/>
            <a:endParaRPr lang="en-US"/>
          </a:p>
        </p:txBody>
      </p:sp>
    </p:spTree>
    <p:extLst>
      <p:ext uri="{BB962C8B-B14F-4D97-AF65-F5344CB8AC3E}">
        <p14:creationId xmlns:p14="http://schemas.microsoft.com/office/powerpoint/2010/main" val="222473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67018" y="2796756"/>
            <a:ext cx="8353426" cy="1081088"/>
          </a:xfrm>
        </p:spPr>
        <p:txBody>
          <a:bodyPr/>
          <a:lstStyle/>
          <a:p>
            <a:r>
              <a:rPr lang="en-US" sz="6000" b="1" dirty="0"/>
              <a:t>Tekton Hands-On</a:t>
            </a:r>
          </a:p>
        </p:txBody>
      </p:sp>
    </p:spTree>
    <p:extLst>
      <p:ext uri="{BB962C8B-B14F-4D97-AF65-F5344CB8AC3E}">
        <p14:creationId xmlns:p14="http://schemas.microsoft.com/office/powerpoint/2010/main" val="39424119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9452" y="2438948"/>
            <a:ext cx="12102548" cy="1081088"/>
          </a:xfrm>
        </p:spPr>
        <p:txBody>
          <a:bodyPr/>
          <a:lstStyle/>
          <a:p>
            <a:pPr algn="ctr">
              <a:lnSpc>
                <a:spcPct val="150000"/>
              </a:lnSpc>
            </a:pPr>
            <a:r>
              <a:rPr lang="en-US" b="1" dirty="0"/>
              <a:t>GitHub: </a:t>
            </a:r>
            <a:r>
              <a:rPr lang="en-US" b="1" dirty="0">
                <a:hlinkClick r:id="rId2"/>
              </a:rPr>
              <a:t>https://github.com/kvenkata986/shanghai-summit</a:t>
            </a:r>
            <a:br>
              <a:rPr lang="en-US" b="1" dirty="0"/>
            </a:br>
            <a:r>
              <a:rPr lang="en-US" b="1" dirty="0"/>
              <a:t>Blog: </a:t>
            </a:r>
            <a:r>
              <a:rPr lang="en-US" b="1" dirty="0">
                <a:hlinkClick r:id="rId3"/>
              </a:rPr>
              <a:t>https://kvenkata986.github.io</a:t>
            </a:r>
            <a:br>
              <a:rPr lang="en-US" b="1" dirty="0"/>
            </a:br>
            <a:endParaRPr lang="en-US" b="1" dirty="0"/>
          </a:p>
        </p:txBody>
      </p:sp>
    </p:spTree>
    <p:extLst>
      <p:ext uri="{BB962C8B-B14F-4D97-AF65-F5344CB8AC3E}">
        <p14:creationId xmlns:p14="http://schemas.microsoft.com/office/powerpoint/2010/main" val="1634065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507;p74">
            <a:extLst>
              <a:ext uri="{FF2B5EF4-FFF2-40B4-BE49-F238E27FC236}">
                <a16:creationId xmlns:a16="http://schemas.microsoft.com/office/drawing/2014/main" id="{F48E224C-ECCF-4A1A-9C37-EF08599562AE}"/>
              </a:ext>
            </a:extLst>
          </p:cNvPr>
          <p:cNvSpPr txBox="1">
            <a:spLocks/>
          </p:cNvSpPr>
          <p:nvPr/>
        </p:nvSpPr>
        <p:spPr>
          <a:xfrm>
            <a:off x="1919250" y="4647332"/>
            <a:ext cx="8353500" cy="1081200"/>
          </a:xfrm>
          <a:prstGeom prst="rect">
            <a:avLst/>
          </a:prstGeom>
          <a:noFill/>
          <a:ln>
            <a:noFill/>
          </a:ln>
        </p:spPr>
        <p:txBody>
          <a:bodyPr spcFirstLastPara="1" wrap="square" lIns="72000" tIns="36000" rIns="0" bIns="0" anchor="t" anchorCtr="0">
            <a:noAutofit/>
          </a:bodyPr>
          <a:lst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a:lstStyle>
          <a:p>
            <a:pPr algn="ctr">
              <a:spcBef>
                <a:spcPts val="0"/>
              </a:spcBef>
              <a:spcAft>
                <a:spcPts val="0"/>
              </a:spcAft>
            </a:pPr>
            <a:r>
              <a:rPr lang="en-US" sz="6000" b="1" dirty="0"/>
              <a:t>Thank You !</a:t>
            </a:r>
          </a:p>
          <a:p>
            <a:pPr algn="ctr">
              <a:spcBef>
                <a:spcPts val="0"/>
              </a:spcBef>
              <a:spcAft>
                <a:spcPts val="0"/>
              </a:spcAft>
            </a:pPr>
            <a:endParaRPr lang="en-US" b="1" dirty="0"/>
          </a:p>
        </p:txBody>
      </p:sp>
      <p:sp>
        <p:nvSpPr>
          <p:cNvPr id="3" name="Google Shape;507;p74">
            <a:extLst>
              <a:ext uri="{FF2B5EF4-FFF2-40B4-BE49-F238E27FC236}">
                <a16:creationId xmlns:a16="http://schemas.microsoft.com/office/drawing/2014/main" id="{0C1C9FC9-EF8F-47F4-9009-9C48B8B37939}"/>
              </a:ext>
            </a:extLst>
          </p:cNvPr>
          <p:cNvSpPr txBox="1">
            <a:spLocks/>
          </p:cNvSpPr>
          <p:nvPr/>
        </p:nvSpPr>
        <p:spPr>
          <a:xfrm>
            <a:off x="1919250" y="1428779"/>
            <a:ext cx="8353500" cy="1081200"/>
          </a:xfrm>
          <a:prstGeom prst="rect">
            <a:avLst/>
          </a:prstGeom>
          <a:noFill/>
          <a:ln>
            <a:noFill/>
          </a:ln>
        </p:spPr>
        <p:txBody>
          <a:bodyPr spcFirstLastPara="1" wrap="square" lIns="72000" tIns="36000" rIns="0" bIns="0" anchor="t" anchorCtr="0">
            <a:noAutofit/>
          </a:bodyPr>
          <a:lstStyle>
            <a:lvl1pPr algn="l" rtl="0" eaLnBrk="1" fontAlgn="base" hangingPunct="1">
              <a:lnSpc>
                <a:spcPct val="85000"/>
              </a:lnSpc>
              <a:spcBef>
                <a:spcPts val="300"/>
              </a:spcBef>
              <a:spcAft>
                <a:spcPct val="0"/>
              </a:spcAft>
              <a:defRPr sz="4000" kern="1400" spc="-160">
                <a:solidFill>
                  <a:schemeClr val="tx1"/>
                </a:solidFill>
                <a:latin typeface="+mj-lt"/>
                <a:ea typeface="+mj-ea"/>
                <a:cs typeface="+mj-cs"/>
              </a:defRPr>
            </a:lvl1pPr>
            <a:lvl2pPr algn="l" rtl="0" eaLnBrk="1" fontAlgn="base" hangingPunct="1">
              <a:lnSpc>
                <a:spcPct val="85000"/>
              </a:lnSpc>
              <a:spcBef>
                <a:spcPct val="0"/>
              </a:spcBef>
              <a:spcAft>
                <a:spcPct val="0"/>
              </a:spcAft>
              <a:defRPr sz="4000">
                <a:solidFill>
                  <a:schemeClr val="tx1"/>
                </a:solidFill>
                <a:latin typeface="Ericsson Hilda" pitchFamily="2" charset="0"/>
              </a:defRPr>
            </a:lvl2pPr>
            <a:lvl3pPr algn="l" rtl="0" eaLnBrk="1" fontAlgn="base" hangingPunct="1">
              <a:lnSpc>
                <a:spcPct val="85000"/>
              </a:lnSpc>
              <a:spcBef>
                <a:spcPct val="0"/>
              </a:spcBef>
              <a:spcAft>
                <a:spcPct val="0"/>
              </a:spcAft>
              <a:defRPr sz="4000">
                <a:solidFill>
                  <a:schemeClr val="tx1"/>
                </a:solidFill>
                <a:latin typeface="Ericsson Hilda" pitchFamily="2" charset="0"/>
              </a:defRPr>
            </a:lvl3pPr>
            <a:lvl4pPr algn="l" rtl="0" eaLnBrk="1" fontAlgn="base" hangingPunct="1">
              <a:lnSpc>
                <a:spcPct val="85000"/>
              </a:lnSpc>
              <a:spcBef>
                <a:spcPct val="0"/>
              </a:spcBef>
              <a:spcAft>
                <a:spcPct val="0"/>
              </a:spcAft>
              <a:defRPr sz="4000">
                <a:solidFill>
                  <a:schemeClr val="tx1"/>
                </a:solidFill>
                <a:latin typeface="Ericsson Hilda" pitchFamily="2" charset="0"/>
              </a:defRPr>
            </a:lvl4pPr>
            <a:lvl5pPr algn="l" rtl="0" eaLnBrk="1" fontAlgn="base" hangingPunct="1">
              <a:lnSpc>
                <a:spcPct val="85000"/>
              </a:lnSpc>
              <a:spcBef>
                <a:spcPct val="0"/>
              </a:spcBef>
              <a:spcAft>
                <a:spcPct val="0"/>
              </a:spcAft>
              <a:defRPr sz="4000">
                <a:solidFill>
                  <a:schemeClr val="tx1"/>
                </a:solidFill>
                <a:latin typeface="Ericsson Hilda" pitchFamily="2" charset="0"/>
              </a:defRPr>
            </a:lvl5pPr>
            <a:lvl6pPr marL="457200" algn="l" rtl="0" eaLnBrk="1" fontAlgn="base" hangingPunct="1">
              <a:spcBef>
                <a:spcPct val="0"/>
              </a:spcBef>
              <a:spcAft>
                <a:spcPct val="0"/>
              </a:spcAft>
              <a:defRPr sz="3200">
                <a:solidFill>
                  <a:schemeClr val="tx1"/>
                </a:solidFill>
                <a:latin typeface="Ericsson Hilda" pitchFamily="2" charset="0"/>
              </a:defRPr>
            </a:lvl6pPr>
            <a:lvl7pPr marL="914400" algn="l" rtl="0" eaLnBrk="1" fontAlgn="base" hangingPunct="1">
              <a:spcBef>
                <a:spcPct val="0"/>
              </a:spcBef>
              <a:spcAft>
                <a:spcPct val="0"/>
              </a:spcAft>
              <a:defRPr sz="3200">
                <a:solidFill>
                  <a:schemeClr val="tx1"/>
                </a:solidFill>
                <a:latin typeface="Ericsson Hilda" pitchFamily="2" charset="0"/>
              </a:defRPr>
            </a:lvl7pPr>
            <a:lvl8pPr marL="1371600" algn="l" rtl="0" eaLnBrk="1" fontAlgn="base" hangingPunct="1">
              <a:spcBef>
                <a:spcPct val="0"/>
              </a:spcBef>
              <a:spcAft>
                <a:spcPct val="0"/>
              </a:spcAft>
              <a:defRPr sz="3200">
                <a:solidFill>
                  <a:schemeClr val="tx1"/>
                </a:solidFill>
                <a:latin typeface="Ericsson Hilda" pitchFamily="2" charset="0"/>
              </a:defRPr>
            </a:lvl8pPr>
            <a:lvl9pPr marL="1828800" algn="l" rtl="0" eaLnBrk="1" fontAlgn="base" hangingPunct="1">
              <a:spcBef>
                <a:spcPct val="0"/>
              </a:spcBef>
              <a:spcAft>
                <a:spcPct val="0"/>
              </a:spcAft>
              <a:defRPr sz="3200">
                <a:solidFill>
                  <a:schemeClr val="tx1"/>
                </a:solidFill>
                <a:latin typeface="Ericsson Hilda" pitchFamily="2" charset="0"/>
              </a:defRPr>
            </a:lvl9pPr>
          </a:lstStyle>
          <a:p>
            <a:pPr algn="ctr">
              <a:spcBef>
                <a:spcPts val="0"/>
              </a:spcBef>
              <a:spcAft>
                <a:spcPts val="0"/>
              </a:spcAft>
            </a:pPr>
            <a:r>
              <a:rPr lang="en-US" sz="6000" b="1" dirty="0"/>
              <a:t>Questions ?</a:t>
            </a:r>
          </a:p>
          <a:p>
            <a:pPr algn="ctr">
              <a:spcBef>
                <a:spcPts val="0"/>
              </a:spcBef>
              <a:spcAft>
                <a:spcPts val="0"/>
              </a:spcAft>
            </a:pPr>
            <a:endParaRPr lang="en-US" b="1" dirty="0"/>
          </a:p>
        </p:txBody>
      </p:sp>
    </p:spTree>
    <p:extLst>
      <p:ext uri="{BB962C8B-B14F-4D97-AF65-F5344CB8AC3E}">
        <p14:creationId xmlns:p14="http://schemas.microsoft.com/office/powerpoint/2010/main" val="1383928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1"/>
          <p:cNvSpPr txBox="1">
            <a:spLocks noGrp="1"/>
          </p:cNvSpPr>
          <p:nvPr>
            <p:ph type="body" idx="1"/>
          </p:nvPr>
        </p:nvSpPr>
        <p:spPr>
          <a:xfrm>
            <a:off x="479424" y="1844675"/>
            <a:ext cx="10156945" cy="4392612"/>
          </a:xfrm>
          <a:prstGeom prst="rect">
            <a:avLst/>
          </a:prstGeom>
          <a:noFill/>
          <a:ln>
            <a:noFill/>
          </a:ln>
        </p:spPr>
        <p:txBody>
          <a:bodyPr spcFirstLastPara="1" wrap="square" lIns="72000" tIns="36000" rIns="73150" bIns="36575" anchor="t" anchorCtr="0">
            <a:noAutofit/>
          </a:bodyPr>
          <a:lstStyle/>
          <a:p>
            <a:pPr marL="342900" indent="-342900">
              <a:lnSpc>
                <a:spcPct val="150000"/>
              </a:lnSpc>
            </a:pPr>
            <a:r>
              <a:rPr lang="en-US" dirty="0">
                <a:latin typeface="Ericsson Hilda"/>
              </a:rPr>
              <a:t>This is where Operators Come in, all the cons of </a:t>
            </a:r>
            <a:r>
              <a:rPr lang="en-US" dirty="0" err="1">
                <a:latin typeface="Ericsson Hilda"/>
              </a:rPr>
              <a:t>Stateful</a:t>
            </a:r>
            <a:r>
              <a:rPr lang="en-US" dirty="0">
                <a:latin typeface="Ericsson Hilda"/>
              </a:rPr>
              <a:t> can be achieved by Operators.</a:t>
            </a:r>
          </a:p>
          <a:p>
            <a:pPr marL="342900" indent="-342900">
              <a:lnSpc>
                <a:spcPct val="150000"/>
              </a:lnSpc>
            </a:pPr>
            <a:r>
              <a:rPr lang="en-US" dirty="0">
                <a:latin typeface="Ericsson Hilda"/>
              </a:rPr>
              <a:t>Operators fill the gap of the application specific things that Kubernetes can’t do.</a:t>
            </a:r>
          </a:p>
          <a:p>
            <a:pPr marL="342900" indent="-342900">
              <a:lnSpc>
                <a:spcPct val="150000"/>
              </a:lnSpc>
            </a:pPr>
            <a:r>
              <a:rPr lang="en-US" dirty="0">
                <a:latin typeface="Ericsson Hilda"/>
              </a:rPr>
              <a:t>Operators extend Kubernetes functionality.</a:t>
            </a:r>
          </a:p>
          <a:p>
            <a:pPr marL="342900" indent="-342900">
              <a:lnSpc>
                <a:spcPct val="150000"/>
              </a:lnSpc>
            </a:pPr>
            <a:r>
              <a:rPr lang="en-US" dirty="0">
                <a:latin typeface="Ericsson Hilda"/>
              </a:rPr>
              <a:t>Human experience as code.</a:t>
            </a:r>
          </a:p>
          <a:p>
            <a:pPr marL="342900" indent="-342900">
              <a:lnSpc>
                <a:spcPct val="150000"/>
              </a:lnSpc>
            </a:pPr>
            <a:r>
              <a:rPr lang="en-US" dirty="0">
                <a:latin typeface="Ericsson Hilda"/>
              </a:rPr>
              <a:t>Focus on desired state. </a:t>
            </a:r>
          </a:p>
          <a:p>
            <a:pPr marL="342900" indent="-342900">
              <a:lnSpc>
                <a:spcPct val="150000"/>
              </a:lnSpc>
            </a:pPr>
            <a:r>
              <a:rPr lang="en-US" dirty="0">
                <a:latin typeface="Ericsson Hilda"/>
              </a:rPr>
              <a:t>Complex, Manual Operational tasks become a single line of </a:t>
            </a:r>
            <a:r>
              <a:rPr lang="en-US" dirty="0" err="1">
                <a:latin typeface="Ericsson Hilda"/>
              </a:rPr>
              <a:t>Config</a:t>
            </a:r>
            <a:r>
              <a:rPr lang="en-US" dirty="0">
                <a:latin typeface="Ericsson Hilda"/>
              </a:rPr>
              <a:t>. </a:t>
            </a:r>
          </a:p>
          <a:p>
            <a:pPr marL="0" lvl="0" indent="0" algn="l" rtl="0">
              <a:lnSpc>
                <a:spcPct val="150000"/>
              </a:lnSpc>
              <a:spcBef>
                <a:spcPts val="0"/>
              </a:spcBef>
              <a:spcAft>
                <a:spcPts val="0"/>
              </a:spcAft>
              <a:buSzPts val="2000"/>
              <a:buNone/>
            </a:pPr>
            <a:endParaRPr dirty="0">
              <a:latin typeface="Ericsson Hilda"/>
            </a:endParaRPr>
          </a:p>
        </p:txBody>
      </p:sp>
      <p:sp>
        <p:nvSpPr>
          <p:cNvPr id="258" name="Google Shape;258;p51"/>
          <p:cNvSpPr txBox="1">
            <a:spLocks noGrp="1"/>
          </p:cNvSpPr>
          <p:nvPr>
            <p:ph type="title"/>
          </p:nvPr>
        </p:nvSpPr>
        <p:spPr>
          <a:xfrm>
            <a:off x="479425" y="476250"/>
            <a:ext cx="8353426" cy="1081088"/>
          </a:xfrm>
          <a:prstGeom prst="rect">
            <a:avLst/>
          </a:prstGeom>
          <a:noFill/>
          <a:ln>
            <a:noFill/>
          </a:ln>
        </p:spPr>
        <p:txBody>
          <a:bodyPr spcFirstLastPara="1" wrap="square" lIns="72000" tIns="36000" rIns="73150" bIns="36575" anchor="t" anchorCtr="0">
            <a:noAutofit/>
          </a:bodyPr>
          <a:lstStyle/>
          <a:p>
            <a:pPr marL="0" lvl="0" indent="0" algn="l" rtl="0">
              <a:lnSpc>
                <a:spcPct val="85000"/>
              </a:lnSpc>
              <a:spcBef>
                <a:spcPts val="0"/>
              </a:spcBef>
              <a:spcAft>
                <a:spcPts val="0"/>
              </a:spcAft>
              <a:buNone/>
            </a:pPr>
            <a:r>
              <a:rPr lang="en-US" dirty="0">
                <a:latin typeface="Ericsson Hilda"/>
              </a:rPr>
              <a:t>Kubernetes Doesn’t and Operators Does </a:t>
            </a:r>
            <a:endParaRPr dirty="0">
              <a:latin typeface="Ericsson Hilda"/>
            </a:endParaRPr>
          </a:p>
        </p:txBody>
      </p:sp>
    </p:spTree>
    <p:extLst>
      <p:ext uri="{BB962C8B-B14F-4D97-AF65-F5344CB8AC3E}">
        <p14:creationId xmlns:p14="http://schemas.microsoft.com/office/powerpoint/2010/main" val="2742133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9"/>
          <p:cNvSpPr txBox="1">
            <a:spLocks noGrp="1"/>
          </p:cNvSpPr>
          <p:nvPr>
            <p:ph type="body" idx="1"/>
          </p:nvPr>
        </p:nvSpPr>
        <p:spPr>
          <a:xfrm>
            <a:off x="707366" y="2465388"/>
            <a:ext cx="10688128" cy="4392612"/>
          </a:xfrm>
          <a:prstGeom prst="rect">
            <a:avLst/>
          </a:prstGeom>
          <a:noFill/>
          <a:ln>
            <a:noFill/>
          </a:ln>
        </p:spPr>
        <p:txBody>
          <a:bodyPr spcFirstLastPara="1" wrap="square" lIns="72000" tIns="36000" rIns="73150" bIns="36575" anchor="t" anchorCtr="0">
            <a:noAutofit/>
          </a:bodyPr>
          <a:lstStyle/>
          <a:p>
            <a:pPr marL="0" lvl="0" indent="0" algn="l" rtl="0">
              <a:spcBef>
                <a:spcPts val="0"/>
              </a:spcBef>
              <a:spcAft>
                <a:spcPts val="0"/>
              </a:spcAft>
              <a:buSzPts val="2800"/>
              <a:buNone/>
            </a:pPr>
            <a:r>
              <a:rPr lang="en-US" sz="2800" i="1" dirty="0"/>
              <a:t>“An Operator is a method of packaging, deploying and managing a Kubernetes application. A Kubernetes application is an application that is both deployed on Kubernetes and managed using the Kubernetes APIs and kubectl tooling.”</a:t>
            </a:r>
            <a:endParaRPr sz="2800" i="1" dirty="0"/>
          </a:p>
        </p:txBody>
      </p:sp>
      <p:sp>
        <p:nvSpPr>
          <p:cNvPr id="236" name="Google Shape;236;p49"/>
          <p:cNvSpPr txBox="1">
            <a:spLocks noGrp="1"/>
          </p:cNvSpPr>
          <p:nvPr>
            <p:ph type="title"/>
          </p:nvPr>
        </p:nvSpPr>
        <p:spPr>
          <a:xfrm>
            <a:off x="479425" y="476250"/>
            <a:ext cx="8353426" cy="1081088"/>
          </a:xfrm>
          <a:prstGeom prst="rect">
            <a:avLst/>
          </a:prstGeom>
          <a:noFill/>
          <a:ln>
            <a:noFill/>
          </a:ln>
        </p:spPr>
        <p:txBody>
          <a:bodyPr spcFirstLastPara="1" wrap="square" lIns="72000" tIns="36000" rIns="73150" bIns="36575" anchor="t" anchorCtr="0">
            <a:noAutofit/>
          </a:bodyPr>
          <a:lstStyle/>
          <a:p>
            <a:pPr marL="0" lvl="0" indent="0" algn="l" rtl="0">
              <a:lnSpc>
                <a:spcPct val="85000"/>
              </a:lnSpc>
              <a:spcBef>
                <a:spcPts val="0"/>
              </a:spcBef>
              <a:spcAft>
                <a:spcPts val="0"/>
              </a:spcAft>
              <a:buNone/>
            </a:pPr>
            <a:r>
              <a:rPr lang="en-US" dirty="0"/>
              <a:t>What is Operator?</a:t>
            </a:r>
            <a:endParaRPr dirty="0"/>
          </a:p>
        </p:txBody>
      </p:sp>
    </p:spTree>
    <p:extLst>
      <p:ext uri="{BB962C8B-B14F-4D97-AF65-F5344CB8AC3E}">
        <p14:creationId xmlns:p14="http://schemas.microsoft.com/office/powerpoint/2010/main" val="2916165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50"/>
          <p:cNvSpPr/>
          <p:nvPr/>
        </p:nvSpPr>
        <p:spPr>
          <a:xfrm>
            <a:off x="678696" y="2242868"/>
            <a:ext cx="2469946" cy="2087592"/>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72000" tIns="36000" rIns="73150" bIns="36575" anchor="t" anchorCtr="0">
            <a:noAutofit/>
          </a:bodyPr>
          <a:lstStyle/>
          <a:p>
            <a:pPr marL="357188" marR="0" lvl="0" indent="-230188" algn="l" rtl="0">
              <a:lnSpc>
                <a:spcPct val="100000"/>
              </a:lnSpc>
              <a:spcBef>
                <a:spcPts val="0"/>
              </a:spcBef>
              <a:spcAft>
                <a:spcPts val="0"/>
              </a:spcAft>
              <a:buClr>
                <a:schemeClr val="dk1"/>
              </a:buClr>
              <a:buSzPts val="2000"/>
              <a:buFont typeface="Arial"/>
              <a:buNone/>
            </a:pPr>
            <a:endParaRPr sz="2000" b="0" i="0" u="none" strike="noStrike" cap="none">
              <a:solidFill>
                <a:schemeClr val="lt1"/>
              </a:solidFill>
              <a:latin typeface="Arial"/>
              <a:ea typeface="Arial"/>
              <a:cs typeface="Arial"/>
              <a:sym typeface="Arial"/>
            </a:endParaRPr>
          </a:p>
        </p:txBody>
      </p:sp>
      <p:pic>
        <p:nvPicPr>
          <p:cNvPr id="242" name="Google Shape;242;p50"/>
          <p:cNvPicPr preferRelativeResize="0"/>
          <p:nvPr/>
        </p:nvPicPr>
        <p:blipFill rotWithShape="1">
          <a:blip r:embed="rId3">
            <a:alphaModFix/>
          </a:blip>
          <a:srcRect/>
          <a:stretch/>
        </p:blipFill>
        <p:spPr>
          <a:xfrm>
            <a:off x="280180" y="2002141"/>
            <a:ext cx="797032" cy="773784"/>
          </a:xfrm>
          <a:prstGeom prst="rect">
            <a:avLst/>
          </a:prstGeom>
          <a:noFill/>
          <a:ln>
            <a:noFill/>
          </a:ln>
        </p:spPr>
      </p:pic>
      <p:sp>
        <p:nvSpPr>
          <p:cNvPr id="243" name="Google Shape;243;p50"/>
          <p:cNvSpPr txBox="1"/>
          <p:nvPr/>
        </p:nvSpPr>
        <p:spPr>
          <a:xfrm>
            <a:off x="1032962" y="2675971"/>
            <a:ext cx="1761413" cy="907554"/>
          </a:xfrm>
          <a:prstGeom prst="rect">
            <a:avLst/>
          </a:prstGeom>
          <a:noFill/>
          <a:ln>
            <a:noFill/>
          </a:ln>
        </p:spPr>
        <p:txBody>
          <a:bodyPr spcFirstLastPara="1" wrap="square" lIns="72000" tIns="36000" rIns="73150" bIns="36575" anchor="t" anchorCtr="0">
            <a:noAutofit/>
          </a:bodyPr>
          <a:lstStyle/>
          <a:p>
            <a:pPr marL="0" marR="0" lvl="0" indent="0" algn="ctr" rtl="0">
              <a:spcBef>
                <a:spcPts val="0"/>
              </a:spcBef>
              <a:spcAft>
                <a:spcPts val="0"/>
              </a:spcAft>
              <a:buNone/>
            </a:pPr>
            <a:r>
              <a:rPr lang="en-US" sz="2400" b="0" i="0" u="none" strike="noStrike" cap="none" dirty="0">
                <a:solidFill>
                  <a:schemeClr val="dk1"/>
                </a:solidFill>
                <a:latin typeface="Ericsson Hilda"/>
                <a:sym typeface="Arial"/>
              </a:rPr>
              <a:t>Custom Resources Definition</a:t>
            </a:r>
            <a:endParaRPr dirty="0">
              <a:latin typeface="Ericsson Hilda"/>
            </a:endParaRPr>
          </a:p>
        </p:txBody>
      </p:sp>
      <p:sp>
        <p:nvSpPr>
          <p:cNvPr id="244" name="Google Shape;244;p50"/>
          <p:cNvSpPr/>
          <p:nvPr/>
        </p:nvSpPr>
        <p:spPr>
          <a:xfrm>
            <a:off x="3709355" y="2242868"/>
            <a:ext cx="2469946" cy="2087592"/>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72000" tIns="36000" rIns="73150" bIns="36575" anchor="t" anchorCtr="0">
            <a:noAutofit/>
          </a:bodyPr>
          <a:lstStyle/>
          <a:p>
            <a:pPr marL="357188" marR="0" lvl="0" indent="-230188" algn="l" rtl="0">
              <a:lnSpc>
                <a:spcPct val="100000"/>
              </a:lnSpc>
              <a:spcBef>
                <a:spcPts val="0"/>
              </a:spcBef>
              <a:spcAft>
                <a:spcPts val="0"/>
              </a:spcAft>
              <a:buClr>
                <a:schemeClr val="dk1"/>
              </a:buClr>
              <a:buSzPts val="2000"/>
              <a:buFont typeface="Arial"/>
              <a:buNone/>
            </a:pPr>
            <a:endParaRPr sz="2000" b="0" i="0" u="none" strike="noStrike" cap="none">
              <a:solidFill>
                <a:schemeClr val="lt1"/>
              </a:solidFill>
              <a:latin typeface="Arial"/>
              <a:ea typeface="Arial"/>
              <a:cs typeface="Arial"/>
              <a:sym typeface="Arial"/>
            </a:endParaRPr>
          </a:p>
        </p:txBody>
      </p:sp>
      <p:pic>
        <p:nvPicPr>
          <p:cNvPr id="245" name="Google Shape;245;p50"/>
          <p:cNvPicPr preferRelativeResize="0"/>
          <p:nvPr/>
        </p:nvPicPr>
        <p:blipFill rotWithShape="1">
          <a:blip r:embed="rId3">
            <a:alphaModFix/>
          </a:blip>
          <a:srcRect/>
          <a:stretch/>
        </p:blipFill>
        <p:spPr>
          <a:xfrm>
            <a:off x="3301042" y="2002141"/>
            <a:ext cx="797032" cy="773784"/>
          </a:xfrm>
          <a:prstGeom prst="rect">
            <a:avLst/>
          </a:prstGeom>
          <a:noFill/>
          <a:ln>
            <a:noFill/>
          </a:ln>
        </p:spPr>
      </p:pic>
      <p:sp>
        <p:nvSpPr>
          <p:cNvPr id="246" name="Google Shape;246;p50"/>
          <p:cNvSpPr txBox="1"/>
          <p:nvPr/>
        </p:nvSpPr>
        <p:spPr>
          <a:xfrm>
            <a:off x="4148429" y="2819340"/>
            <a:ext cx="1761412" cy="640135"/>
          </a:xfrm>
          <a:prstGeom prst="rect">
            <a:avLst/>
          </a:prstGeom>
          <a:noFill/>
          <a:ln>
            <a:noFill/>
          </a:ln>
        </p:spPr>
        <p:txBody>
          <a:bodyPr spcFirstLastPara="1" wrap="square" lIns="72000" tIns="36000" rIns="73150" bIns="36575" anchor="t" anchorCtr="0">
            <a:noAutofit/>
          </a:bodyPr>
          <a:lstStyle/>
          <a:p>
            <a:pPr marL="0" marR="0" lvl="0" indent="0" algn="ctr" rtl="0">
              <a:spcBef>
                <a:spcPts val="0"/>
              </a:spcBef>
              <a:spcAft>
                <a:spcPts val="0"/>
              </a:spcAft>
              <a:buNone/>
            </a:pPr>
            <a:r>
              <a:rPr lang="en-US" sz="2400" b="0" i="0" u="none" strike="noStrike" cap="none" dirty="0">
                <a:solidFill>
                  <a:schemeClr val="dk1"/>
                </a:solidFill>
                <a:latin typeface="Ericsson Hilda"/>
                <a:sym typeface="Arial"/>
              </a:rPr>
              <a:t>Custom Controller</a:t>
            </a:r>
            <a:endParaRPr dirty="0">
              <a:latin typeface="Ericsson Hilda"/>
            </a:endParaRPr>
          </a:p>
        </p:txBody>
      </p:sp>
      <p:sp>
        <p:nvSpPr>
          <p:cNvPr id="247" name="Google Shape;247;p50"/>
          <p:cNvSpPr/>
          <p:nvPr/>
        </p:nvSpPr>
        <p:spPr>
          <a:xfrm>
            <a:off x="3301042" y="3053751"/>
            <a:ext cx="304800" cy="310551"/>
          </a:xfrm>
          <a:prstGeom prst="mathPlus">
            <a:avLst>
              <a:gd name="adj1" fmla="val 23520"/>
            </a:avLst>
          </a:prstGeom>
          <a:solidFill>
            <a:schemeClr val="accent1"/>
          </a:solidFill>
          <a:ln>
            <a:noFill/>
          </a:ln>
        </p:spPr>
        <p:txBody>
          <a:bodyPr spcFirstLastPara="1" wrap="square" lIns="72000" tIns="36000" rIns="73150" bIns="36575" anchor="t" anchorCtr="0">
            <a:noAutofit/>
          </a:bodyPr>
          <a:lstStyle/>
          <a:p>
            <a:pPr marL="357188" marR="0" lvl="0" indent="-230188" algn="l" rtl="0">
              <a:lnSpc>
                <a:spcPct val="100000"/>
              </a:lnSpc>
              <a:spcBef>
                <a:spcPts val="0"/>
              </a:spcBef>
              <a:spcAft>
                <a:spcPts val="0"/>
              </a:spcAft>
              <a:buClr>
                <a:schemeClr val="dk1"/>
              </a:buClr>
              <a:buSzPts val="2000"/>
              <a:buFont typeface="Arial"/>
              <a:buNone/>
            </a:pPr>
            <a:endParaRPr sz="2000" b="0" i="0" u="none" strike="noStrike" cap="none">
              <a:solidFill>
                <a:schemeClr val="lt1"/>
              </a:solidFill>
              <a:latin typeface="Arial"/>
              <a:ea typeface="Arial"/>
              <a:cs typeface="Arial"/>
              <a:sym typeface="Arial"/>
            </a:endParaRPr>
          </a:p>
        </p:txBody>
      </p:sp>
      <p:sp>
        <p:nvSpPr>
          <p:cNvPr id="248" name="Google Shape;248;p50"/>
          <p:cNvSpPr/>
          <p:nvPr/>
        </p:nvSpPr>
        <p:spPr>
          <a:xfrm>
            <a:off x="6297192" y="3053750"/>
            <a:ext cx="304800" cy="310551"/>
          </a:xfrm>
          <a:prstGeom prst="mathPlus">
            <a:avLst>
              <a:gd name="adj1" fmla="val 23520"/>
            </a:avLst>
          </a:prstGeom>
          <a:solidFill>
            <a:schemeClr val="accent1"/>
          </a:solidFill>
          <a:ln>
            <a:noFill/>
          </a:ln>
        </p:spPr>
        <p:txBody>
          <a:bodyPr spcFirstLastPara="1" wrap="square" lIns="72000" tIns="36000" rIns="73150" bIns="36575" anchor="t" anchorCtr="0">
            <a:noAutofit/>
          </a:bodyPr>
          <a:lstStyle/>
          <a:p>
            <a:pPr marL="357188" marR="0" lvl="0" indent="-230188" algn="l" rtl="0">
              <a:lnSpc>
                <a:spcPct val="100000"/>
              </a:lnSpc>
              <a:spcBef>
                <a:spcPts val="0"/>
              </a:spcBef>
              <a:spcAft>
                <a:spcPts val="0"/>
              </a:spcAft>
              <a:buClr>
                <a:schemeClr val="dk1"/>
              </a:buClr>
              <a:buSzPts val="2000"/>
              <a:buFont typeface="Arial"/>
              <a:buNone/>
            </a:pPr>
            <a:endParaRPr sz="2000" b="0" i="0" u="none" strike="noStrike" cap="none">
              <a:solidFill>
                <a:schemeClr val="lt1"/>
              </a:solidFill>
              <a:latin typeface="Arial"/>
              <a:ea typeface="Arial"/>
              <a:cs typeface="Arial"/>
              <a:sym typeface="Arial"/>
            </a:endParaRPr>
          </a:p>
        </p:txBody>
      </p:sp>
      <p:sp>
        <p:nvSpPr>
          <p:cNvPr id="249" name="Google Shape;249;p50"/>
          <p:cNvSpPr/>
          <p:nvPr/>
        </p:nvSpPr>
        <p:spPr>
          <a:xfrm>
            <a:off x="6740015" y="2242868"/>
            <a:ext cx="2469946" cy="2087592"/>
          </a:xfrm>
          <a:prstGeom prst="roundRect">
            <a:avLst>
              <a:gd name="adj" fmla="val 16667"/>
            </a:avLst>
          </a:prstGeom>
          <a:solidFill>
            <a:schemeClr val="lt1"/>
          </a:solidFill>
          <a:ln w="25400" cap="flat" cmpd="sng">
            <a:solidFill>
              <a:schemeClr val="dk1"/>
            </a:solidFill>
            <a:prstDash val="solid"/>
            <a:round/>
            <a:headEnd type="none" w="sm" len="sm"/>
            <a:tailEnd type="none" w="sm" len="sm"/>
          </a:ln>
        </p:spPr>
        <p:txBody>
          <a:bodyPr spcFirstLastPara="1" wrap="square" lIns="72000" tIns="36000" rIns="73150" bIns="36575" anchor="t" anchorCtr="0">
            <a:noAutofit/>
          </a:bodyPr>
          <a:lstStyle/>
          <a:p>
            <a:pPr marL="357188" marR="0" lvl="0" indent="-230188" algn="l" rtl="0">
              <a:lnSpc>
                <a:spcPct val="100000"/>
              </a:lnSpc>
              <a:spcBef>
                <a:spcPts val="0"/>
              </a:spcBef>
              <a:spcAft>
                <a:spcPts val="0"/>
              </a:spcAft>
              <a:buClr>
                <a:schemeClr val="dk1"/>
              </a:buClr>
              <a:buSzPts val="2000"/>
              <a:buFont typeface="Arial"/>
              <a:buNone/>
            </a:pPr>
            <a:endParaRPr sz="2000" b="0" i="0" u="none" strike="noStrike" cap="none">
              <a:solidFill>
                <a:schemeClr val="lt1"/>
              </a:solidFill>
              <a:latin typeface="Arial"/>
              <a:ea typeface="Arial"/>
              <a:cs typeface="Arial"/>
              <a:sym typeface="Arial"/>
            </a:endParaRPr>
          </a:p>
        </p:txBody>
      </p:sp>
      <p:sp>
        <p:nvSpPr>
          <p:cNvPr id="250" name="Google Shape;250;p50"/>
          <p:cNvSpPr txBox="1"/>
          <p:nvPr/>
        </p:nvSpPr>
        <p:spPr>
          <a:xfrm>
            <a:off x="7147151" y="2775924"/>
            <a:ext cx="1655674" cy="1123215"/>
          </a:xfrm>
          <a:prstGeom prst="rect">
            <a:avLst/>
          </a:prstGeom>
          <a:noFill/>
          <a:ln>
            <a:noFill/>
          </a:ln>
        </p:spPr>
        <p:txBody>
          <a:bodyPr spcFirstLastPara="1" wrap="square" lIns="72000" tIns="36000" rIns="73150" bIns="36575" anchor="t" anchorCtr="0">
            <a:noAutofit/>
          </a:bodyPr>
          <a:lstStyle/>
          <a:p>
            <a:pPr marL="0" marR="0" lvl="0" indent="0" algn="ctr" rtl="0">
              <a:spcBef>
                <a:spcPts val="0"/>
              </a:spcBef>
              <a:spcAft>
                <a:spcPts val="0"/>
              </a:spcAft>
              <a:buNone/>
            </a:pPr>
            <a:r>
              <a:rPr lang="en-US" sz="2400" b="0" i="0" u="none" strike="noStrike" cap="none" dirty="0">
                <a:solidFill>
                  <a:schemeClr val="dk1"/>
                </a:solidFill>
                <a:latin typeface="Ericsson Hilda"/>
                <a:sym typeface="Arial"/>
              </a:rPr>
              <a:t>Application knowledge</a:t>
            </a:r>
            <a:endParaRPr dirty="0">
              <a:latin typeface="Ericsson Hilda"/>
            </a:endParaRPr>
          </a:p>
        </p:txBody>
      </p:sp>
      <p:sp>
        <p:nvSpPr>
          <p:cNvPr id="251" name="Google Shape;251;p50"/>
          <p:cNvSpPr/>
          <p:nvPr/>
        </p:nvSpPr>
        <p:spPr>
          <a:xfrm>
            <a:off x="9347984" y="3032629"/>
            <a:ext cx="293298" cy="352791"/>
          </a:xfrm>
          <a:prstGeom prst="mathEqual">
            <a:avLst>
              <a:gd name="adj1" fmla="val 23520"/>
              <a:gd name="adj2" fmla="val 11760"/>
            </a:avLst>
          </a:prstGeom>
          <a:solidFill>
            <a:schemeClr val="accent1"/>
          </a:solidFill>
          <a:ln>
            <a:noFill/>
          </a:ln>
        </p:spPr>
        <p:txBody>
          <a:bodyPr spcFirstLastPara="1" wrap="square" lIns="72000" tIns="36000" rIns="73150" bIns="36575" anchor="t" anchorCtr="0">
            <a:noAutofit/>
          </a:bodyPr>
          <a:lstStyle/>
          <a:p>
            <a:pPr marL="357188" marR="0" lvl="0" indent="-230188" algn="l" rtl="0">
              <a:lnSpc>
                <a:spcPct val="100000"/>
              </a:lnSpc>
              <a:spcBef>
                <a:spcPts val="0"/>
              </a:spcBef>
              <a:spcAft>
                <a:spcPts val="0"/>
              </a:spcAft>
              <a:buClr>
                <a:schemeClr val="dk1"/>
              </a:buClr>
              <a:buSzPts val="2000"/>
              <a:buFont typeface="Arial"/>
              <a:buNone/>
            </a:pPr>
            <a:endParaRPr sz="2000" b="0" i="0" u="none" strike="noStrike" cap="none">
              <a:solidFill>
                <a:schemeClr val="lt1"/>
              </a:solidFill>
              <a:latin typeface="Arial"/>
              <a:ea typeface="Arial"/>
              <a:cs typeface="Arial"/>
              <a:sym typeface="Arial"/>
            </a:endParaRPr>
          </a:p>
        </p:txBody>
      </p:sp>
      <p:sp>
        <p:nvSpPr>
          <p:cNvPr id="252" name="Google Shape;252;p50"/>
          <p:cNvSpPr txBox="1"/>
          <p:nvPr/>
        </p:nvSpPr>
        <p:spPr>
          <a:xfrm>
            <a:off x="9868620" y="2857874"/>
            <a:ext cx="1802921" cy="959313"/>
          </a:xfrm>
          <a:prstGeom prst="rect">
            <a:avLst/>
          </a:prstGeom>
          <a:noFill/>
          <a:ln>
            <a:noFill/>
          </a:ln>
        </p:spPr>
        <p:txBody>
          <a:bodyPr spcFirstLastPara="1" wrap="square" lIns="72000" tIns="36000" rIns="73150" bIns="36575" anchor="t" anchorCtr="0">
            <a:noAutofit/>
          </a:bodyPr>
          <a:lstStyle/>
          <a:p>
            <a:pPr marL="0" marR="0" lvl="0" indent="0" algn="l" rtl="0">
              <a:spcBef>
                <a:spcPts val="0"/>
              </a:spcBef>
              <a:spcAft>
                <a:spcPts val="0"/>
              </a:spcAft>
              <a:buNone/>
            </a:pPr>
            <a:r>
              <a:rPr lang="en-US" sz="3200" b="0" i="0" u="none" strike="noStrike" cap="none" dirty="0">
                <a:solidFill>
                  <a:schemeClr val="dk1"/>
                </a:solidFill>
                <a:latin typeface="Ericsson Hilda"/>
                <a:sym typeface="Arial"/>
              </a:rPr>
              <a:t>Operator</a:t>
            </a:r>
            <a:endParaRPr dirty="0">
              <a:latin typeface="Ericsson Hilda"/>
            </a:endParaRPr>
          </a:p>
        </p:txBody>
      </p:sp>
    </p:spTree>
    <p:extLst>
      <p:ext uri="{BB962C8B-B14F-4D97-AF65-F5344CB8AC3E}">
        <p14:creationId xmlns:p14="http://schemas.microsoft.com/office/powerpoint/2010/main" val="292013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51"/>
          <p:cNvSpPr txBox="1">
            <a:spLocks noGrp="1"/>
          </p:cNvSpPr>
          <p:nvPr>
            <p:ph type="body" idx="1"/>
          </p:nvPr>
        </p:nvSpPr>
        <p:spPr>
          <a:xfrm>
            <a:off x="479425" y="1844675"/>
            <a:ext cx="8353426" cy="4392612"/>
          </a:xfrm>
          <a:prstGeom prst="rect">
            <a:avLst/>
          </a:prstGeom>
          <a:noFill/>
          <a:ln>
            <a:noFill/>
          </a:ln>
        </p:spPr>
        <p:txBody>
          <a:bodyPr spcFirstLastPara="1" wrap="square" lIns="72000" tIns="36000" rIns="73150" bIns="36575" anchor="t" anchorCtr="0">
            <a:noAutofit/>
          </a:bodyPr>
          <a:lstStyle/>
          <a:p>
            <a:pPr marL="342900" lvl="0" indent="-342900" algn="l" rtl="0">
              <a:lnSpc>
                <a:spcPct val="150000"/>
              </a:lnSpc>
              <a:spcBef>
                <a:spcPts val="0"/>
              </a:spcBef>
              <a:spcAft>
                <a:spcPts val="0"/>
              </a:spcAft>
              <a:buSzPts val="2000"/>
              <a:buChar char="—"/>
            </a:pPr>
            <a:r>
              <a:rPr lang="en-US" dirty="0">
                <a:latin typeface="Ericsson Hilda"/>
              </a:rPr>
              <a:t>Deploy</a:t>
            </a:r>
            <a:endParaRPr dirty="0">
              <a:latin typeface="Ericsson Hilda"/>
            </a:endParaRPr>
          </a:p>
          <a:p>
            <a:pPr marL="342900" lvl="0" indent="-342900" algn="l" rtl="0">
              <a:lnSpc>
                <a:spcPct val="150000"/>
              </a:lnSpc>
              <a:spcBef>
                <a:spcPts val="300"/>
              </a:spcBef>
              <a:spcAft>
                <a:spcPts val="0"/>
              </a:spcAft>
              <a:buSzPts val="2000"/>
              <a:buChar char="—"/>
            </a:pPr>
            <a:r>
              <a:rPr lang="en-US" dirty="0">
                <a:latin typeface="Ericsson Hilda"/>
              </a:rPr>
              <a:t>Upgrades</a:t>
            </a:r>
            <a:endParaRPr dirty="0">
              <a:latin typeface="Ericsson Hilda"/>
            </a:endParaRPr>
          </a:p>
          <a:p>
            <a:pPr marL="342900" lvl="0" indent="-342900" algn="l" rtl="0">
              <a:lnSpc>
                <a:spcPct val="150000"/>
              </a:lnSpc>
              <a:spcBef>
                <a:spcPts val="300"/>
              </a:spcBef>
              <a:spcAft>
                <a:spcPts val="0"/>
              </a:spcAft>
              <a:buSzPts val="2000"/>
              <a:buChar char="—"/>
            </a:pPr>
            <a:r>
              <a:rPr lang="en-US" dirty="0">
                <a:latin typeface="Ericsson Hilda"/>
              </a:rPr>
              <a:t>Scale </a:t>
            </a:r>
            <a:endParaRPr dirty="0">
              <a:latin typeface="Ericsson Hilda"/>
            </a:endParaRPr>
          </a:p>
          <a:p>
            <a:pPr marL="342900" lvl="0" indent="-342900" algn="l" rtl="0">
              <a:lnSpc>
                <a:spcPct val="150000"/>
              </a:lnSpc>
              <a:spcBef>
                <a:spcPts val="300"/>
              </a:spcBef>
              <a:spcAft>
                <a:spcPts val="0"/>
              </a:spcAft>
              <a:buSzPts val="2000"/>
              <a:buChar char="—"/>
            </a:pPr>
            <a:r>
              <a:rPr lang="en-US" dirty="0">
                <a:latin typeface="Ericsson Hilda"/>
              </a:rPr>
              <a:t>Backup</a:t>
            </a:r>
            <a:endParaRPr dirty="0">
              <a:latin typeface="Ericsson Hilda"/>
            </a:endParaRPr>
          </a:p>
          <a:p>
            <a:pPr marL="342900" lvl="0" indent="-342900" algn="l" rtl="0">
              <a:lnSpc>
                <a:spcPct val="150000"/>
              </a:lnSpc>
              <a:spcBef>
                <a:spcPts val="300"/>
              </a:spcBef>
              <a:spcAft>
                <a:spcPts val="0"/>
              </a:spcAft>
              <a:buSzPts val="2000"/>
              <a:buChar char="—"/>
            </a:pPr>
            <a:r>
              <a:rPr lang="en-US" dirty="0">
                <a:latin typeface="Ericsson Hilda"/>
              </a:rPr>
              <a:t>Self-Heal/Repair</a:t>
            </a:r>
            <a:endParaRPr dirty="0">
              <a:latin typeface="Ericsson Hilda"/>
            </a:endParaRPr>
          </a:p>
        </p:txBody>
      </p:sp>
      <p:sp>
        <p:nvSpPr>
          <p:cNvPr id="258" name="Google Shape;258;p51"/>
          <p:cNvSpPr txBox="1">
            <a:spLocks noGrp="1"/>
          </p:cNvSpPr>
          <p:nvPr>
            <p:ph type="title"/>
          </p:nvPr>
        </p:nvSpPr>
        <p:spPr>
          <a:xfrm>
            <a:off x="479425" y="476250"/>
            <a:ext cx="8353426" cy="1081088"/>
          </a:xfrm>
          <a:prstGeom prst="rect">
            <a:avLst/>
          </a:prstGeom>
          <a:noFill/>
          <a:ln>
            <a:noFill/>
          </a:ln>
        </p:spPr>
        <p:txBody>
          <a:bodyPr spcFirstLastPara="1" wrap="square" lIns="72000" tIns="36000" rIns="73150" bIns="36575" anchor="t" anchorCtr="0">
            <a:noAutofit/>
          </a:bodyPr>
          <a:lstStyle/>
          <a:p>
            <a:pPr marL="0" lvl="0" indent="0" algn="l" rtl="0">
              <a:lnSpc>
                <a:spcPct val="85000"/>
              </a:lnSpc>
              <a:spcBef>
                <a:spcPts val="0"/>
              </a:spcBef>
              <a:spcAft>
                <a:spcPts val="0"/>
              </a:spcAft>
              <a:buNone/>
            </a:pPr>
            <a:r>
              <a:rPr lang="en-US" dirty="0">
                <a:latin typeface="Ericsson Hilda"/>
              </a:rPr>
              <a:t>Application Knowledge </a:t>
            </a:r>
            <a:endParaRPr dirty="0">
              <a:latin typeface="Ericsson Hilda"/>
            </a:endParaRPr>
          </a:p>
        </p:txBody>
      </p:sp>
    </p:spTree>
    <p:extLst>
      <p:ext uri="{BB962C8B-B14F-4D97-AF65-F5344CB8AC3E}">
        <p14:creationId xmlns:p14="http://schemas.microsoft.com/office/powerpoint/2010/main" val="2386271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2"/>
          <p:cNvSpPr txBox="1">
            <a:spLocks noGrp="1"/>
          </p:cNvSpPr>
          <p:nvPr>
            <p:ph type="body" idx="1"/>
          </p:nvPr>
        </p:nvSpPr>
        <p:spPr>
          <a:xfrm>
            <a:off x="479425" y="1844675"/>
            <a:ext cx="11035242" cy="4392612"/>
          </a:xfrm>
          <a:prstGeom prst="rect">
            <a:avLst/>
          </a:prstGeom>
          <a:noFill/>
          <a:ln>
            <a:noFill/>
          </a:ln>
        </p:spPr>
        <p:txBody>
          <a:bodyPr spcFirstLastPara="1" wrap="square" lIns="72000" tIns="36000" rIns="73150" bIns="36575" anchor="t" anchorCtr="0">
            <a:noAutofit/>
          </a:bodyPr>
          <a:lstStyle/>
          <a:p>
            <a:pPr marL="342900" lvl="0" indent="-342900" algn="l" rtl="0">
              <a:lnSpc>
                <a:spcPct val="150000"/>
              </a:lnSpc>
              <a:spcBef>
                <a:spcPts val="0"/>
              </a:spcBef>
              <a:spcAft>
                <a:spcPts val="0"/>
              </a:spcAft>
              <a:buSzPts val="2000"/>
              <a:buChar char="—"/>
            </a:pPr>
            <a:r>
              <a:rPr lang="en-US" dirty="0">
                <a:latin typeface="Ericsson Hilda"/>
              </a:rPr>
              <a:t>Operators take advantage of Custom Resource Definition(CRD).</a:t>
            </a:r>
            <a:endParaRPr dirty="0">
              <a:latin typeface="Ericsson Hilda"/>
            </a:endParaRPr>
          </a:p>
          <a:p>
            <a:pPr marL="342900" lvl="0" indent="-342900" algn="l" rtl="0">
              <a:lnSpc>
                <a:spcPct val="150000"/>
              </a:lnSpc>
              <a:spcBef>
                <a:spcPts val="300"/>
              </a:spcBef>
              <a:spcAft>
                <a:spcPts val="0"/>
              </a:spcAft>
              <a:buSzPts val="2000"/>
              <a:buChar char="—"/>
            </a:pPr>
            <a:r>
              <a:rPr lang="en-US" dirty="0">
                <a:latin typeface="Ericsson Hilda"/>
              </a:rPr>
              <a:t>CRD’s are extensions of the Kubernetes API to register new Resource.</a:t>
            </a:r>
            <a:endParaRPr dirty="0">
              <a:latin typeface="Ericsson Hilda"/>
            </a:endParaRPr>
          </a:p>
          <a:p>
            <a:pPr marL="342900" lvl="0" indent="-342900" algn="l" rtl="0">
              <a:lnSpc>
                <a:spcPct val="150000"/>
              </a:lnSpc>
              <a:spcBef>
                <a:spcPts val="300"/>
              </a:spcBef>
              <a:spcAft>
                <a:spcPts val="0"/>
              </a:spcAft>
              <a:buSzPts val="2000"/>
              <a:buChar char="—"/>
            </a:pPr>
            <a:r>
              <a:rPr lang="en-US" dirty="0">
                <a:latin typeface="Ericsson Hilda"/>
              </a:rPr>
              <a:t>Creating a Custom Resource(CR) from CRD’s.</a:t>
            </a:r>
            <a:endParaRPr dirty="0">
              <a:latin typeface="Ericsson Hilda"/>
            </a:endParaRPr>
          </a:p>
          <a:p>
            <a:pPr marL="342900" lvl="0" indent="-342900" algn="l" rtl="0">
              <a:lnSpc>
                <a:spcPct val="150000"/>
              </a:lnSpc>
              <a:spcBef>
                <a:spcPts val="300"/>
              </a:spcBef>
              <a:spcAft>
                <a:spcPts val="0"/>
              </a:spcAft>
              <a:buSzPts val="2000"/>
              <a:buChar char="—"/>
            </a:pPr>
            <a:r>
              <a:rPr lang="en-US" dirty="0">
                <a:latin typeface="Ericsson Hilda"/>
              </a:rPr>
              <a:t>Operator monitors for new CR request, acknowledges and creates the CR. </a:t>
            </a:r>
            <a:endParaRPr dirty="0">
              <a:latin typeface="Ericsson Hilda"/>
            </a:endParaRPr>
          </a:p>
          <a:p>
            <a:pPr marL="342900" lvl="0" indent="-342900" algn="l" rtl="0">
              <a:lnSpc>
                <a:spcPct val="150000"/>
              </a:lnSpc>
              <a:spcBef>
                <a:spcPts val="300"/>
              </a:spcBef>
              <a:spcAft>
                <a:spcPts val="0"/>
              </a:spcAft>
              <a:buSzPts val="2000"/>
              <a:buChar char="—"/>
            </a:pPr>
            <a:r>
              <a:rPr lang="en-US" dirty="0">
                <a:latin typeface="Ericsson Hilda"/>
              </a:rPr>
              <a:t>It Can be used like any other native Kubernetes Resource.</a:t>
            </a:r>
            <a:endParaRPr dirty="0">
              <a:latin typeface="Ericsson Hilda"/>
            </a:endParaRPr>
          </a:p>
        </p:txBody>
      </p:sp>
      <p:sp>
        <p:nvSpPr>
          <p:cNvPr id="264" name="Google Shape;264;p52"/>
          <p:cNvSpPr txBox="1">
            <a:spLocks noGrp="1"/>
          </p:cNvSpPr>
          <p:nvPr>
            <p:ph type="title"/>
          </p:nvPr>
        </p:nvSpPr>
        <p:spPr>
          <a:xfrm>
            <a:off x="479425" y="476250"/>
            <a:ext cx="8353426" cy="1081088"/>
          </a:xfrm>
          <a:prstGeom prst="rect">
            <a:avLst/>
          </a:prstGeom>
          <a:noFill/>
          <a:ln>
            <a:noFill/>
          </a:ln>
        </p:spPr>
        <p:txBody>
          <a:bodyPr spcFirstLastPara="1" wrap="square" lIns="72000" tIns="36000" rIns="73150" bIns="36575" anchor="t" anchorCtr="0">
            <a:noAutofit/>
          </a:bodyPr>
          <a:lstStyle/>
          <a:p>
            <a:pPr marL="0" lvl="0" indent="0" algn="l" rtl="0">
              <a:lnSpc>
                <a:spcPct val="85000"/>
              </a:lnSpc>
              <a:spcBef>
                <a:spcPts val="0"/>
              </a:spcBef>
              <a:spcAft>
                <a:spcPts val="0"/>
              </a:spcAft>
              <a:buNone/>
            </a:pPr>
            <a:r>
              <a:rPr lang="en-US" dirty="0">
                <a:latin typeface="Ericsson Hilda"/>
              </a:rPr>
              <a:t>Operator Interaction With Kubernetes</a:t>
            </a:r>
            <a:endParaRPr dirty="0">
              <a:latin typeface="Ericsson Hilda"/>
            </a:endParaRPr>
          </a:p>
        </p:txBody>
      </p:sp>
      <p:pic>
        <p:nvPicPr>
          <p:cNvPr id="265" name="Google Shape;265;p52"/>
          <p:cNvPicPr preferRelativeResize="0"/>
          <p:nvPr/>
        </p:nvPicPr>
        <p:blipFill rotWithShape="1">
          <a:blip r:embed="rId3">
            <a:alphaModFix/>
          </a:blip>
          <a:srcRect/>
          <a:stretch/>
        </p:blipFill>
        <p:spPr>
          <a:xfrm>
            <a:off x="941336" y="4625372"/>
            <a:ext cx="7826418" cy="769687"/>
          </a:xfrm>
          <a:prstGeom prst="rect">
            <a:avLst/>
          </a:prstGeom>
          <a:noFill/>
          <a:ln>
            <a:noFill/>
          </a:ln>
          <a:effectLst>
            <a:outerShdw blurRad="292100" dist="139700" dir="2700000" algn="tl" rotWithShape="0">
              <a:srgbClr val="333333">
                <a:alpha val="64705"/>
              </a:srgbClr>
            </a:outerShdw>
          </a:effectLst>
        </p:spPr>
      </p:pic>
    </p:spTree>
    <p:extLst>
      <p:ext uri="{BB962C8B-B14F-4D97-AF65-F5344CB8AC3E}">
        <p14:creationId xmlns:p14="http://schemas.microsoft.com/office/powerpoint/2010/main" val="393341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lnSpc>
                <a:spcPct val="150000"/>
              </a:lnSpc>
            </a:pPr>
            <a:r>
              <a:rPr lang="en-US" dirty="0"/>
              <a:t>Business logic is required.</a:t>
            </a:r>
          </a:p>
          <a:p>
            <a:pPr>
              <a:lnSpc>
                <a:spcPct val="150000"/>
              </a:lnSpc>
            </a:pPr>
            <a:r>
              <a:rPr lang="en-US" dirty="0"/>
              <a:t>Application uses a declarative API.</a:t>
            </a:r>
          </a:p>
          <a:p>
            <a:pPr>
              <a:lnSpc>
                <a:spcPct val="150000"/>
              </a:lnSpc>
            </a:pPr>
            <a:r>
              <a:rPr lang="en-US" dirty="0"/>
              <a:t>Automation that watches for updates of Kubernetes object. </a:t>
            </a:r>
          </a:p>
          <a:p>
            <a:pPr>
              <a:lnSpc>
                <a:spcPct val="150000"/>
              </a:lnSpc>
            </a:pPr>
            <a:r>
              <a:rPr lang="en-US" dirty="0"/>
              <a:t>Create or update resources using Kubernetes API.</a:t>
            </a:r>
          </a:p>
        </p:txBody>
      </p:sp>
      <p:sp>
        <p:nvSpPr>
          <p:cNvPr id="3" name="Title 2"/>
          <p:cNvSpPr>
            <a:spLocks noGrp="1"/>
          </p:cNvSpPr>
          <p:nvPr>
            <p:ph type="title"/>
          </p:nvPr>
        </p:nvSpPr>
        <p:spPr/>
        <p:txBody>
          <a:bodyPr/>
          <a:lstStyle/>
          <a:p>
            <a:r>
              <a:rPr lang="en-US" dirty="0"/>
              <a:t>When to Choose Creating A Operator?</a:t>
            </a:r>
          </a:p>
        </p:txBody>
      </p:sp>
    </p:spTree>
    <p:extLst>
      <p:ext uri="{BB962C8B-B14F-4D97-AF65-F5344CB8AC3E}">
        <p14:creationId xmlns:p14="http://schemas.microsoft.com/office/powerpoint/2010/main" val="2846946029"/>
      </p:ext>
    </p:extLst>
  </p:cSld>
  <p:clrMapOvr>
    <a:masterClrMapping/>
  </p:clrMapOvr>
</p:sld>
</file>

<file path=ppt/theme/theme1.xml><?xml version="1.0" encoding="utf-8"?>
<a:theme xmlns:a="http://schemas.openxmlformats.org/drawingml/2006/main" name="PresentationTemplate2017">
  <a:themeElements>
    <a:clrScheme name="Custom 6">
      <a:dk1>
        <a:srgbClr val="181818"/>
      </a:dk1>
      <a:lt1>
        <a:srgbClr val="FFFFFF"/>
      </a:lt1>
      <a:dk2>
        <a:srgbClr val="181818"/>
      </a:dk2>
      <a:lt2>
        <a:srgbClr val="E0E0E0"/>
      </a:lt2>
      <a:accent1>
        <a:srgbClr val="0082F0"/>
      </a:accent1>
      <a:accent2>
        <a:srgbClr val="0FC373"/>
      </a:accent2>
      <a:accent3>
        <a:srgbClr val="AF78D2"/>
      </a:accent3>
      <a:accent4>
        <a:srgbClr val="FAD22D"/>
      </a:accent4>
      <a:accent5>
        <a:srgbClr val="FF8C0A"/>
      </a:accent5>
      <a:accent6>
        <a:srgbClr val="FF3232"/>
      </a:accent6>
      <a:hlink>
        <a:srgbClr val="0A14D2"/>
      </a:hlink>
      <a:folHlink>
        <a:srgbClr val="040969"/>
      </a:folHlink>
    </a:clrScheme>
    <a:fontScheme name="Ericsson Brand 2.0">
      <a:majorFont>
        <a:latin typeface="Ericsson Hilda Light"/>
        <a:ea typeface=""/>
        <a:cs typeface=""/>
      </a:majorFont>
      <a:minorFont>
        <a:latin typeface="Ericsson Hild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2700" cap="flat" cmpd="sng" algn="ctr">
          <a:noFill/>
          <a:prstDash val="solid"/>
          <a:round/>
          <a:headEnd type="none" w="med" len="med"/>
          <a:tailEnd type="none" w="med" len="med"/>
        </a:ln>
        <a:effectLst/>
      </a:spPr>
      <a:bodyPr rot="0" spcFirstLastPara="0" vertOverflow="overflow" horzOverflow="overflow" vert="horz" wrap="square" lIns="72000" tIns="36000" rIns="73152" bIns="36576" numCol="1" spcCol="0" rtlCol="0" fromWordArt="0" anchor="t" anchorCtr="0" forceAA="0" compatLnSpc="1">
        <a:prstTxWarp prst="textNoShape">
          <a:avLst/>
        </a:prstTxWarp>
        <a:noAutofit/>
      </a:bodyPr>
      <a:lstStyle>
        <a:defPPr marL="357188" marR="0" indent="-357188" algn="l" defTabSz="914400" rtl="0" eaLnBrk="1" fontAlgn="base" latinLnBrk="0" hangingPunct="1">
          <a:lnSpc>
            <a:spcPct val="100000"/>
          </a:lnSpc>
          <a:spcBef>
            <a:spcPts val="300"/>
          </a:spcBef>
          <a:spcAft>
            <a:spcPct val="0"/>
          </a:spcAft>
          <a:buClrTx/>
          <a:buSzTx/>
          <a:buFont typeface="Ericsson Hilda" panose="00000500000000000000" pitchFamily="2" charset="0"/>
          <a:buChar char="—"/>
          <a:tabLst/>
          <a:defRPr kumimoji="0" sz="2000" b="0" i="0" u="none" strike="noStrike" cap="none" normalizeH="0" baseline="0" dirty="0" err="1" smtClean="0">
            <a:ln>
              <a:noFill/>
            </a:ln>
            <a:solidFill>
              <a:schemeClr val="bg1"/>
            </a:solidFill>
            <a:effectLst/>
            <a:latin typeface="+mn-lt"/>
          </a:defRPr>
        </a:defPPr>
      </a:lstStyle>
    </a:spDef>
    <a:lnDef>
      <a:spPr bwMode="auto">
        <a:solidFill>
          <a:schemeClr val="accent1"/>
        </a:solidFill>
        <a:ln w="12700" cap="flat" cmpd="sng" algn="ctr">
          <a:solidFill>
            <a:schemeClr val="tx1"/>
          </a:solidFill>
          <a:prstDash val="solid"/>
          <a:round/>
          <a:headEnd type="none" w="med" len="med"/>
          <a:tailEnd type="none"/>
        </a:ln>
        <a:effectLst/>
      </a:spPr>
      <a:bodyPr/>
      <a:lstStyle/>
    </a:lnDef>
    <a:txDef>
      <a:spPr bwMode="auto">
        <a:noFill/>
        <a:ln w="12700">
          <a:noFill/>
          <a:miter lim="800000"/>
          <a:headEnd/>
          <a:tailEnd/>
        </a:ln>
      </a:spPr>
      <a:bodyPr vert="horz" wrap="square" lIns="72000" tIns="36000" rIns="73152" bIns="36576" numCol="1" rtlCol="0" anchor="t" anchorCtr="0" compatLnSpc="1">
        <a:prstTxWarp prst="textNoShape">
          <a:avLst/>
        </a:prstTxWarp>
        <a:noAutofit/>
      </a:bodyPr>
      <a:lstStyle>
        <a:defPPr marL="344488" indent="-344488" algn="l">
          <a:buClr>
            <a:schemeClr val="tx1"/>
          </a:buClr>
          <a:buFont typeface="Ericsson Hilda Light" panose="00000400000000000000" pitchFamily="2" charset="0"/>
          <a:buChar char="—"/>
          <a:defRPr sz="2000" dirty="0" err="1" smtClean="0"/>
        </a:defPPr>
      </a:lstStyle>
    </a:txDef>
  </a:objectDefaults>
  <a:extraClrSchemeLst>
    <a:extraClrScheme>
      <a:clrScheme name="Landscape2009 1">
        <a:dk1>
          <a:srgbClr val="58585A"/>
        </a:dk1>
        <a:lt1>
          <a:srgbClr val="FFFFFF"/>
        </a:lt1>
        <a:dk2>
          <a:srgbClr val="00285E"/>
        </a:dk2>
        <a:lt2>
          <a:srgbClr val="B1B3B4"/>
        </a:lt2>
        <a:accent1>
          <a:srgbClr val="89BA17"/>
        </a:accent1>
        <a:accent2>
          <a:srgbClr val="F08A00"/>
        </a:accent2>
        <a:accent3>
          <a:srgbClr val="FFFFFF"/>
        </a:accent3>
        <a:accent4>
          <a:srgbClr val="4A4A4C"/>
        </a:accent4>
        <a:accent5>
          <a:srgbClr val="C4D9AB"/>
        </a:accent5>
        <a:accent6>
          <a:srgbClr val="D97D00"/>
        </a:accent6>
        <a:hlink>
          <a:srgbClr val="00A9D4"/>
        </a:hlink>
        <a:folHlink>
          <a:srgbClr val="00625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6" id="{517F0BF8-FFE1-435F-9CD9-88B76E474674}" vid="{376EB188-0E71-4FC0-A2CB-DECEF3E1BC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Ericsson Hilda" panose="020F0302020204030204"/>
        <a:ea typeface=""/>
        <a:cs typeface=""/>
        <a:font script="Jpan" typeface="游ゴシック Light"/>
        <a:font script="Hang" typeface="맑은 고딕"/>
        <a:font script="Hans" typeface="等线 Light"/>
        <a:font script="Hant" typeface="新細明體"/>
        <a:font script="Arab" typeface="Ericsson Hilda"/>
        <a:font script="Hebr" typeface="Ericsson Hilda"/>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a:font script="Uigh" typeface="Microsoft Uighur"/>
        <a:font script="Geor" typeface="Sylfaen"/>
        <a:font script="Armn" typeface="Ericsson Hilda Light"/>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Ericsson Hilda" panose="020F0502020204030204"/>
        <a:ea typeface=""/>
        <a:cs typeface=""/>
        <a:font script="Jpan" typeface="游ゴシック"/>
        <a:font script="Hang" typeface="맑은 고딕"/>
        <a:font script="Hans" typeface="等线"/>
        <a:font script="Hant" typeface="新細明體"/>
        <a:font script="Arab" typeface="Ericsson Hilda Light"/>
        <a:font script="Hebr" typeface="Ericsson Hilda Light"/>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Light"/>
        <a:font script="Uigh" typeface="Microsoft Uighur"/>
        <a:font script="Geor" typeface="Sylfaen"/>
        <a:font script="Armn" typeface="Ericsson Hilda Light"/>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Ericsson Hilda" panose="020F0302020204030204"/>
        <a:ea typeface=""/>
        <a:cs typeface=""/>
        <a:font script="Jpan" typeface="游ゴシック Light"/>
        <a:font script="Hang" typeface="맑은 고딕"/>
        <a:font script="Hans" typeface="等线 Light"/>
        <a:font script="Hant" typeface="新細明體"/>
        <a:font script="Arab" typeface="Ericsson Hilda"/>
        <a:font script="Hebr" typeface="Ericsson Hilda"/>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a:font script="Uigh" typeface="Microsoft Uighur"/>
        <a:font script="Geor" typeface="Sylfaen"/>
        <a:font script="Armn" typeface="Ericsson Hilda"/>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Ericsson Hilda" panose="020F0502020204030204"/>
        <a:ea typeface=""/>
        <a:cs typeface=""/>
        <a:font script="Jpan" typeface="游ゴシック"/>
        <a:font script="Hang" typeface="맑은 고딕"/>
        <a:font script="Hans" typeface="等线"/>
        <a:font script="Hant" typeface="新細明體"/>
        <a:font script="Arab" typeface="Ericsson Hilda"/>
        <a:font script="Hebr" typeface="Ericsson Hilda"/>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Ericsson Hilda"/>
        <a:font script="Uigh" typeface="Microsoft Uighur"/>
        <a:font script="Geor" typeface="Sylfaen"/>
        <a:font script="Armn" typeface="Ericsson Hilda"/>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Summit-FinalDraft</Template>
  <TotalTime>2524</TotalTime>
  <Words>1170</Words>
  <Application>Microsoft Macintosh PowerPoint</Application>
  <PresentationFormat>Widescreen</PresentationFormat>
  <Paragraphs>274</Paragraphs>
  <Slides>39</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Lato</vt:lpstr>
      <vt:lpstr>Ericsson Technical Icons</vt:lpstr>
      <vt:lpstr>Ericsson Hilda Light</vt:lpstr>
      <vt:lpstr>Ericsson Hilda</vt:lpstr>
      <vt:lpstr>PresentationTemplate2017</vt:lpstr>
      <vt:lpstr>Operators - The Future of Kubernetes</vt:lpstr>
      <vt:lpstr>Agenda</vt:lpstr>
      <vt:lpstr>Stateless Vs Stateful  Applications</vt:lpstr>
      <vt:lpstr>Kubernetes Doesn’t and Operators Does </vt:lpstr>
      <vt:lpstr>What is Operator?</vt:lpstr>
      <vt:lpstr>PowerPoint Presentation</vt:lpstr>
      <vt:lpstr>Application Knowledge </vt:lpstr>
      <vt:lpstr>Operator Interaction With Kubernetes</vt:lpstr>
      <vt:lpstr>When to Choose Creating A Operator?</vt:lpstr>
      <vt:lpstr>Etcd Operator</vt:lpstr>
      <vt:lpstr>Operator Framework</vt:lpstr>
      <vt:lpstr>Operator Types Using Operator SDK</vt:lpstr>
      <vt:lpstr>Maturity Models of Operators</vt:lpstr>
      <vt:lpstr>Project Layout For Go Based Operator SDK</vt:lpstr>
      <vt:lpstr>PowerPoint Presentation</vt:lpstr>
      <vt:lpstr>Reconcile</vt:lpstr>
      <vt:lpstr>Operator Best Practices </vt:lpstr>
      <vt:lpstr>..continued  </vt:lpstr>
      <vt:lpstr>Operatorhub.io  </vt:lpstr>
      <vt:lpstr>Awesome Operators ..!!</vt:lpstr>
      <vt:lpstr>Operators Hands-on Demo</vt:lpstr>
      <vt:lpstr>Operators Hands-On</vt:lpstr>
      <vt:lpstr>Operator: Tekton</vt:lpstr>
      <vt:lpstr>Tekton: CRDs</vt:lpstr>
      <vt:lpstr>Tekton: CRDs</vt:lpstr>
      <vt:lpstr>Task</vt:lpstr>
      <vt:lpstr>Pipeline</vt:lpstr>
      <vt:lpstr>PipelineResource </vt:lpstr>
      <vt:lpstr>PipelineRun and TaskRun</vt:lpstr>
      <vt:lpstr>Tekton CRDs Overview</vt:lpstr>
      <vt:lpstr>Tekton: CRDs </vt:lpstr>
      <vt:lpstr>Tekton Hands-On Demo</vt:lpstr>
      <vt:lpstr>Tekton Pipeline Flow </vt:lpstr>
      <vt:lpstr>PowerPoint Presentation</vt:lpstr>
      <vt:lpstr>PowerPoint Presentation</vt:lpstr>
      <vt:lpstr>PowerPoint Presentation</vt:lpstr>
      <vt:lpstr>Tekton Hands-On</vt:lpstr>
      <vt:lpstr>GitHub: https://github.com/kvenkata986/shanghai-summit Blog: https://kvenkata986.github.io </vt:lpstr>
      <vt:lpstr>PowerPoint Presentation</vt:lpstr>
    </vt:vector>
  </TitlesOfParts>
  <Company>AT&amp;T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Operators - The Future of Kubernetes</dc:title>
  <dc:creator>VENKATA, KRISHNA</dc:creator>
  <cp:keywords/>
  <dc:description/>
  <cp:lastModifiedBy>Abhinov Reddy</cp:lastModifiedBy>
  <cp:revision>165</cp:revision>
  <dcterms:created xsi:type="dcterms:W3CDTF">2019-10-29T03:01:19Z</dcterms:created>
  <dcterms:modified xsi:type="dcterms:W3CDTF">2019-11-04T04:15:19Z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Type">
    <vt:lpwstr>Presentation2011</vt:lpwstr>
  </property>
  <property fmtid="{D5CDD505-2E9C-101B-9397-08002B2CF9AE}" pid="3" name="TemplateName">
    <vt:lpwstr>CXC 173 2731/1</vt:lpwstr>
  </property>
  <property fmtid="{D5CDD505-2E9C-101B-9397-08002B2CF9AE}" pid="4" name="TemplateVersion">
    <vt:lpwstr>R2A</vt:lpwstr>
  </property>
  <property fmtid="{D5CDD505-2E9C-101B-9397-08002B2CF9AE}" pid="5" name="EmbeddedFonts">
    <vt:bool>false</vt:bool>
  </property>
  <property fmtid="{D5CDD505-2E9C-101B-9397-08002B2CF9AE}" pid="6" name="PackageNo">
    <vt:lpwstr>LXA 119 603</vt:lpwstr>
  </property>
  <property fmtid="{D5CDD505-2E9C-101B-9397-08002B2CF9AE}" pid="7" name="PackageVersion">
    <vt:lpwstr>R6A</vt:lpwstr>
  </property>
  <property fmtid="{D5CDD505-2E9C-101B-9397-08002B2CF9AE}" pid="8" name="TemplateName2">
    <vt:lpwstr>CXC 173 2731/1</vt:lpwstr>
  </property>
  <property fmtid="{D5CDD505-2E9C-101B-9397-08002B2CF9AE}" pid="9" name="TemplateVersion2">
    <vt:lpwstr>R2A</vt:lpwstr>
  </property>
  <property fmtid="{D5CDD505-2E9C-101B-9397-08002B2CF9AE}" pid="10" name="DocumentType2">
    <vt:lpwstr>Presentation2011</vt:lpwstr>
  </property>
  <property fmtid="{D5CDD505-2E9C-101B-9397-08002B2CF9AE}" pid="11" name="Keyword">
    <vt:lpwstr> </vt:lpwstr>
  </property>
  <property fmtid="{D5CDD505-2E9C-101B-9397-08002B2CF9AE}" pid="12" name="FooterType">
    <vt:lpwstr>PresTemp</vt:lpwstr>
  </property>
  <property fmtid="{D5CDD505-2E9C-101B-9397-08002B2CF9AE}" pid="13" name="UsedFont">
    <vt:lpwstr>Ericsson Capital TT</vt:lpwstr>
  </property>
  <property fmtid="{D5CDD505-2E9C-101B-9397-08002B2CF9AE}" pid="14" name="x">
    <vt:lpwstr>0</vt:lpwstr>
  </property>
  <property fmtid="{D5CDD505-2E9C-101B-9397-08002B2CF9AE}" pid="15" name="White">
    <vt:bool>true</vt:bool>
  </property>
  <property fmtid="{D5CDD505-2E9C-101B-9397-08002B2CF9AE}" pid="16" name="chkMetaData">
    <vt:bool>false</vt:bool>
  </property>
  <property fmtid="{D5CDD505-2E9C-101B-9397-08002B2CF9AE}" pid="17" name="chkTaglines">
    <vt:bool>true</vt:bool>
  </property>
  <property fmtid="{D5CDD505-2E9C-101B-9397-08002B2CF9AE}" pid="18" name="SecurityClass">
    <vt:lpwstr>Ericsson Internal</vt:lpwstr>
  </property>
  <property fmtid="{D5CDD505-2E9C-101B-9397-08002B2CF9AE}" pid="19" name="txtConfLabel">
    <vt:lpwstr>Ericsson Internal</vt:lpwstr>
  </property>
  <property fmtid="{D5CDD505-2E9C-101B-9397-08002B2CF9AE}" pid="20" name="optUseConfClass">
    <vt:bool>true</vt:bool>
  </property>
  <property fmtid="{D5CDD505-2E9C-101B-9397-08002B2CF9AE}" pid="21" name="optUseConfLabel">
    <vt:bool>false</vt:bool>
  </property>
  <property fmtid="{D5CDD505-2E9C-101B-9397-08002B2CF9AE}" pid="22" name="optFooterCVLDocNo">
    <vt:bool>true</vt:bool>
  </property>
  <property fmtid="{D5CDD505-2E9C-101B-9397-08002B2CF9AE}" pid="23" name="optFooterCVLCopyright">
    <vt:bool>false</vt:bool>
  </property>
  <property fmtid="{D5CDD505-2E9C-101B-9397-08002B2CF9AE}" pid="24" name="optEnterText1">
    <vt:bool>false</vt:bool>
  </property>
  <property fmtid="{D5CDD505-2E9C-101B-9397-08002B2CF9AE}" pid="25" name="optFooterCVLConfLabel">
    <vt:bool>true</vt:bool>
  </property>
  <property fmtid="{D5CDD505-2E9C-101B-9397-08002B2CF9AE}" pid="26" name="optEnterText2">
    <vt:bool>false</vt:bool>
  </property>
  <property fmtid="{D5CDD505-2E9C-101B-9397-08002B2CF9AE}" pid="27" name="optFooterCVLTitle">
    <vt:bool>true</vt:bool>
  </property>
  <property fmtid="{D5CDD505-2E9C-101B-9397-08002B2CF9AE}" pid="28" name="optFooterCVLPrep">
    <vt:bool>false</vt:bool>
  </property>
  <property fmtid="{D5CDD505-2E9C-101B-9397-08002B2CF9AE}" pid="29" name="optEnterText3">
    <vt:bool>false</vt:bool>
  </property>
  <property fmtid="{D5CDD505-2E9C-101B-9397-08002B2CF9AE}" pid="30" name="optFooterCVLDate">
    <vt:bool>true</vt:bool>
  </property>
  <property fmtid="{D5CDD505-2E9C-101B-9397-08002B2CF9AE}" pid="31" name="optEnterText4">
    <vt:bool>false</vt:bool>
  </property>
  <property fmtid="{D5CDD505-2E9C-101B-9397-08002B2CF9AE}" pid="32" name="LeftFooterField">
    <vt:lpwstr> </vt:lpwstr>
  </property>
  <property fmtid="{D5CDD505-2E9C-101B-9397-08002B2CF9AE}" pid="33" name="MiddleFooterField">
    <vt:lpwstr> </vt:lpwstr>
  </property>
  <property fmtid="{D5CDD505-2E9C-101B-9397-08002B2CF9AE}" pid="34" name="RightFooterField">
    <vt:lpwstr> </vt:lpwstr>
  </property>
  <property fmtid="{D5CDD505-2E9C-101B-9397-08002B2CF9AE}" pid="35" name="RightFooterField2">
    <vt:lpwstr> </vt:lpwstr>
  </property>
  <property fmtid="{D5CDD505-2E9C-101B-9397-08002B2CF9AE}" pid="36" name="TotalNumb">
    <vt:bool>false</vt:bool>
  </property>
  <property fmtid="{D5CDD505-2E9C-101B-9397-08002B2CF9AE}" pid="37" name="Pages">
    <vt:bool>true</vt:bool>
  </property>
  <property fmtid="{D5CDD505-2E9C-101B-9397-08002B2CF9AE}" pid="38" name="BCategory">
    <vt:lpwstr> </vt:lpwstr>
  </property>
  <property fmtid="{D5CDD505-2E9C-101B-9397-08002B2CF9AE}" pid="39" name="BSubject">
    <vt:lpwstr> </vt:lpwstr>
  </property>
  <property fmtid="{D5CDD505-2E9C-101B-9397-08002B2CF9AE}" pid="40" name="DocType">
    <vt:lpwstr> </vt:lpwstr>
  </property>
  <property fmtid="{D5CDD505-2E9C-101B-9397-08002B2CF9AE}" pid="41" name="chkShowAll">
    <vt:bool>false</vt:bool>
  </property>
  <property fmtid="{D5CDD505-2E9C-101B-9397-08002B2CF9AE}" pid="42" name="chkOnlyTitle">
    <vt:bool>false</vt:bool>
  </property>
  <property fmtid="{D5CDD505-2E9C-101B-9397-08002B2CF9AE}" pid="43" name="chkPrep">
    <vt:bool>false</vt:bool>
  </property>
  <property fmtid="{D5CDD505-2E9C-101B-9397-08002B2CF9AE}" pid="44" name="chkAppr">
    <vt:bool>false</vt:bool>
  </property>
  <property fmtid="{D5CDD505-2E9C-101B-9397-08002B2CF9AE}" pid="45" name="chkConfClass">
    <vt:bool>true</vt:bool>
  </property>
  <property fmtid="{D5CDD505-2E9C-101B-9397-08002B2CF9AE}" pid="46" name="chkDate">
    <vt:bool>true</vt:bool>
  </property>
  <property fmtid="{D5CDD505-2E9C-101B-9397-08002B2CF9AE}" pid="47" name="chkDocNo">
    <vt:bool>false</vt:bool>
  </property>
  <property fmtid="{D5CDD505-2E9C-101B-9397-08002B2CF9AE}" pid="48" name="chkRev">
    <vt:bool>false</vt:bool>
  </property>
  <property fmtid="{D5CDD505-2E9C-101B-9397-08002B2CF9AE}" pid="49" name="chkTitle">
    <vt:bool>false</vt:bool>
  </property>
</Properties>
</file>