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689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24"/>
      <p:bold r:id="rId25"/>
      <p:italic r:id="rId26"/>
      <p:boldItalic r:id="rId27"/>
    </p:embeddedFont>
    <p:embeddedFont>
      <p:font typeface="Helvetica Neue Light" panose="02000403000000020004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B429E1-625F-47FC-8351-58DAF1562992}">
  <a:tblStyle styleId="{00B429E1-625F-47FC-8351-58DAF1562992}" styleName="Table_0">
    <a:wholeTbl>
      <a:tcTxStyle b="off" i="off">
        <a:font>
          <a:latin typeface="Helvetica"/>
          <a:ea typeface="Helvetica"/>
          <a:cs typeface="Helvetica"/>
        </a:font>
        <a:srgbClr val="4E454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3F3F3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3797C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"/>
          <a:ea typeface="Helvetica"/>
          <a:cs typeface="Helvetica"/>
        </a:font>
        <a:srgbClr val="0B4D6A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0" cap="flat" cmpd="sng">
              <a:solidFill>
                <a:srgbClr val="11709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3768e8068_2_2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33768e8068_2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6b84099b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Google Shape;397;g56b84099bc_0_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584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Upstream - Contributing/reviewing code or documentation upstream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Project Team - Participation in project teams (participation in meetings, Design Summits, PTG's)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SiG - Participation in SIGs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Translations - Translating Code and Documentation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Operator - Using or running the software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COmmunity - Community organizer (Ambassador, User Group Leader or coordinator, community managers)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Leadership - Serving on the Board, Committees or working groups (i.e., Tech Committee, Product, Enterprise, Legal, etc.)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Business side - Business development, sales or marketing for a company in the ecosystem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Attend Events - Attending Summits or community events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Not Yet - None yet, but I'd like to</a:t>
            </a:r>
            <a:endParaRPr sz="75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6b84099b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Google Shape;404;g56b84099bc_0_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6b84099b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Google Shape;412;g56b84099bc_0_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6b84099b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0" name="Google Shape;420;g56b84099bc_0_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6b84099b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8" name="Google Shape;428;g56b84099bc_0_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56b84099b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Google Shape;436;g56b84099bc_0_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6b84099b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4" name="Google Shape;444;g56b84099bc_0_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6b84099b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Google Shape;452;g56b84099bc_0_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6b84099bc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0" name="Google Shape;460;g56b84099bc_0_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56b84099bc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8" name="Google Shape;468;g56b84099bc_1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6c70637b9_1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g46c70637b9_1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number of contributers is the approximate number of unique code committers and reviewers taking overlap into consideration.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number of contributors almost halved with the number of respondents to the survey falling over half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568360838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568360838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7d956cde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Google Shape;348;g47d956cde9_0_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584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Upstream - Contributing/reviewing code or documentation upstream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Project Team - Participation in project teams (participation in meetings, Design Summits, PTG's)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SiG - Participation in SIGs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Translations - Translating Code and Documentation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Operator - Using or running the software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COmmunity - Community organizer (Ambassador, User Group Leader or coordinator, community managers)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Leadership - Serving on the Board, Committees or working groups (i.e., Tech Committee, Product, Enterprise, Legal, etc.)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Business side - Business development, sales or marketing for a company in the ecosystem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Attend Events - Attending Summits or community events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Not Yet - None yet, but I'd like to</a:t>
            </a:r>
            <a:endParaRPr sz="75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6b84099b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Google Shape;356;g56b84099bc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584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Upstream - Contributing/reviewing code or documentation upstream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Project Team - Participation in project teams (participation in meetings, Design Summits, PTG's)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SiG - Participation in SIGs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Translations - Translating Code and Documentation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Operator - Using or running the software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COmmunity - Community organizer (Ambassador, User Group Leader or coordinator, community managers)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Leadership - Serving on the Board, Committees or working groups (i.e., Tech Committee, Product, Enterprise, Legal, etc.)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Business side - Business development, sales or marketing for a company in the ecosystem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Attend Events - Attending Summits or community events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Not Yet - None yet, but I'd like to</a:t>
            </a:r>
            <a:endParaRPr sz="75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6b84099b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Google Shape;364;g56b84099bc_0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584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Upstream - Contributing/reviewing code or documentation upstream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Project Team - Participation in project teams (participation in meetings, Design Summits, PTG's)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SiG - Participation in SIGs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Translations - Translating Code and Documentation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Operator - Using or running the software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COmmunity - Community organizer (Ambassador, User Group Leader or coordinator, community managers)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Leadership - Serving on the Board, Committees or working groups (i.e., Tech Committee, Product, Enterprise, Legal, etc.)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Business side - Business development, sales or marketing for a company in the ecosystem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Attend Events - Attending Summits or community events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Not Yet - None yet, but I'd like to</a:t>
            </a:r>
            <a:endParaRPr sz="75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68360838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Google Shape;372;g5683608387_0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6b84099b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Google Shape;378;g56b84099bc_0_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6b84099b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4" name="Google Shape;384;g56b84099bc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6b84099b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g56b84099bc_0_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584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Upstream - Contributing/reviewing code or documentation upstream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Project Team - Participation in project teams (participation in meetings, Design Summits, PTG's)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SiG - Participation in SIGs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Translations - Translating Code and Documentation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Operator - Using or running the software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COmmunity - Community organizer (Ambassador, User Group Leader or coordinator, community managers)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Leadership - Serving on the Board, Committees or working groups (i.e., Tech Committee, Product, Enterprise, Legal, etc.)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Business side - Business development, sales or marketing for a company in the ecosystem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Attend Events - Attending Summits or community events</a:t>
            </a:r>
            <a:endParaRPr sz="75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/>
              <a:t>Not Yet - None yet, but I'd like to</a:t>
            </a:r>
            <a:endParaRPr sz="75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812726" y="2652117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475930" y="4878958"/>
            <a:ext cx="1854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F Red Cover + Info">
  <p:cSld name="Red Cover + Info">
    <p:bg>
      <p:bgPr>
        <a:solidFill>
          <a:srgbClr val="DA1A3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66725" y="971550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68344" y="2712244"/>
            <a:ext cx="21525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57" name="Google Shape;57;p14"/>
          <p:cNvCxnSpPr/>
          <p:nvPr/>
        </p:nvCxnSpPr>
        <p:spPr>
          <a:xfrm>
            <a:off x="481991" y="3438525"/>
            <a:ext cx="81801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469067" y="3650456"/>
            <a:ext cx="11988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3"/>
          </p:nvPr>
        </p:nvSpPr>
        <p:spPr>
          <a:xfrm>
            <a:off x="7061722" y="1002506"/>
            <a:ext cx="6627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2963" y="880933"/>
            <a:ext cx="428850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49" y="153800"/>
            <a:ext cx="605150" cy="6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 Big">
  <p:cSld name="Title &amp; Bullets Big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19100" y="925078"/>
            <a:ext cx="38337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0" tIns="12850" rIns="12850" bIns="1285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1000"/>
              <a:buFont typeface="Helvetica Neue"/>
              <a:buNone/>
              <a:defRPr sz="26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13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13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13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13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13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13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13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13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438150" y="1695450"/>
            <a:ext cx="5960100" cy="3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0" tIns="12850" rIns="12850" bIns="12850" anchor="t" anchorCtr="0"/>
          <a:lstStyle>
            <a:lvl1pPr marL="457200" marR="0" lvl="0" indent="-2667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E4540"/>
              </a:buClr>
              <a:buSzPts val="600"/>
              <a:buFont typeface="Helvetica Neue"/>
              <a:buChar char="➡"/>
              <a:defRPr sz="14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540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E4540"/>
              </a:buClr>
              <a:buSzPts val="400"/>
              <a:buFont typeface="Helvetica Neue"/>
              <a:buChar char="➡"/>
              <a:defRPr sz="14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540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E4540"/>
              </a:buClr>
              <a:buSzPts val="400"/>
              <a:buFont typeface="Helvetica Neue"/>
              <a:buChar char="➡"/>
              <a:defRPr sz="14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540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E4540"/>
              </a:buClr>
              <a:buSzPts val="400"/>
              <a:buFont typeface="Helvetica Neue"/>
              <a:buChar char="➡"/>
              <a:defRPr sz="14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540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E4540"/>
              </a:buClr>
              <a:buSzPts val="400"/>
              <a:buFont typeface="Helvetica Neue"/>
              <a:buChar char="➡"/>
              <a:defRPr sz="14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476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3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476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3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476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3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476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3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66" name="Google Shape;66;p15"/>
          <p:cNvCxnSpPr/>
          <p:nvPr/>
        </p:nvCxnSpPr>
        <p:spPr>
          <a:xfrm>
            <a:off x="427333" y="685800"/>
            <a:ext cx="8289300" cy="0"/>
          </a:xfrm>
          <a:prstGeom prst="straightConnector1">
            <a:avLst/>
          </a:prstGeom>
          <a:noFill/>
          <a:ln w="12700" cap="flat" cmpd="sng">
            <a:solidFill>
              <a:srgbClr val="4E454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0" tIns="7150" rIns="7150" bIns="71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0" y="-306"/>
            <a:ext cx="9144000" cy="75600"/>
          </a:xfrm>
          <a:prstGeom prst="rect">
            <a:avLst/>
          </a:prstGeom>
          <a:solidFill>
            <a:srgbClr val="EA1D4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 Light"/>
              <a:buNone/>
            </a:pPr>
            <a:endParaRPr sz="1800" b="0" i="0" u="none" strike="noStrike" cap="none">
              <a:solidFill>
                <a:srgbClr val="4E45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bg>
      <p:bgPr>
        <a:solidFill>
          <a:srgbClr val="DA1A3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66725" y="971550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8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68344" y="2712244"/>
            <a:ext cx="11991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408" y="4108995"/>
            <a:ext cx="433238" cy="43323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1091556" y="4228007"/>
            <a:ext cx="6552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4583" y="4108995"/>
            <a:ext cx="433238" cy="43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6665" y="4108995"/>
            <a:ext cx="433238" cy="43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1800" y="4113912"/>
            <a:ext cx="433237" cy="43323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2481755" y="4228007"/>
            <a:ext cx="8103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@OpenStack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3"/>
          </p:nvPr>
        </p:nvSpPr>
        <p:spPr>
          <a:xfrm>
            <a:off x="4061436" y="4228007"/>
            <a:ext cx="6552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4"/>
          </p:nvPr>
        </p:nvSpPr>
        <p:spPr>
          <a:xfrm>
            <a:off x="5485233" y="4228007"/>
            <a:ext cx="13638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454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049" y="153800"/>
            <a:ext cx="605150" cy="6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32509" y="297881"/>
            <a:ext cx="7886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27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6178492" y="4767264"/>
            <a:ext cx="233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354330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32509" y="768129"/>
            <a:ext cx="36006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 Cover + Info" type="tx">
  <p:cSld name="TITLE_AND_BODY">
    <p:bg>
      <p:bgPr>
        <a:solidFill>
          <a:srgbClr val="DA1A3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466725" y="971550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468344" y="2712244"/>
            <a:ext cx="215239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100" name="Google Shape;100;p19"/>
          <p:cNvCxnSpPr/>
          <p:nvPr/>
        </p:nvCxnSpPr>
        <p:spPr>
          <a:xfrm>
            <a:off x="481991" y="3438525"/>
            <a:ext cx="818001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1" name="Google Shape;101;p19"/>
          <p:cNvSpPr txBox="1">
            <a:spLocks noGrp="1"/>
          </p:cNvSpPr>
          <p:nvPr>
            <p:ph type="body" idx="2"/>
          </p:nvPr>
        </p:nvSpPr>
        <p:spPr>
          <a:xfrm>
            <a:off x="469067" y="3650456"/>
            <a:ext cx="1198704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3"/>
          </p:nvPr>
        </p:nvSpPr>
        <p:spPr>
          <a:xfrm>
            <a:off x="7393018" y="995363"/>
            <a:ext cx="710264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03" name="Google Shape;103;p19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2963" y="880933"/>
            <a:ext cx="428878" cy="42888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 Big">
  <p:cSld name="Title &amp; Bullets Big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419100" y="925078"/>
            <a:ext cx="3833813" cy="53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600"/>
              <a:buFont typeface="Helvetica Neue"/>
              <a:buNone/>
              <a:defRPr sz="26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438150" y="1695450"/>
            <a:ext cx="5960120" cy="330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E4540"/>
              </a:buClr>
              <a:buSzPts val="1600"/>
              <a:buFont typeface="Helvetica Neue"/>
              <a:buChar char="➡"/>
              <a:defRPr sz="14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E4540"/>
              </a:buClr>
              <a:buSzPts val="2100"/>
              <a:buFont typeface="Helvetica Neue"/>
              <a:buChar char="•"/>
              <a:defRPr sz="14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Char char="•"/>
              <a:defRPr sz="14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Char char="•"/>
              <a:defRPr sz="14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Char char="•"/>
              <a:defRPr sz="14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0" name="Google Shape;110;p20"/>
          <p:cNvCxnSpPr/>
          <p:nvPr/>
        </p:nvCxnSpPr>
        <p:spPr>
          <a:xfrm>
            <a:off x="427333" y="685800"/>
            <a:ext cx="8289333" cy="0"/>
          </a:xfrm>
          <a:prstGeom prst="straightConnector1">
            <a:avLst/>
          </a:prstGeom>
          <a:noFill/>
          <a:ln w="12700" cap="flat" cmpd="sng">
            <a:solidFill>
              <a:srgbClr val="4E454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bg>
      <p:bgPr>
        <a:solidFill>
          <a:srgbClr val="DA1A3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466725" y="971550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468344" y="2712244"/>
            <a:ext cx="1199257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16" name="Google Shape;116;p21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408" y="4108995"/>
            <a:ext cx="433283" cy="43328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>
            <a:spLocks noGrp="1"/>
          </p:cNvSpPr>
          <p:nvPr>
            <p:ph type="body" idx="2"/>
          </p:nvPr>
        </p:nvSpPr>
        <p:spPr>
          <a:xfrm>
            <a:off x="1100138" y="4220863"/>
            <a:ext cx="650751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18" name="Google Shape;118;p2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4583" y="4108995"/>
            <a:ext cx="433283" cy="43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6665" y="4108995"/>
            <a:ext cx="433282" cy="43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1800" y="4113912"/>
            <a:ext cx="433282" cy="43329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2515526" y="4220875"/>
            <a:ext cx="10164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@OpenStack</a:t>
            </a:r>
            <a:endParaRPr sz="50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3"/>
          </p:nvPr>
        </p:nvSpPr>
        <p:spPr>
          <a:xfrm>
            <a:off x="4093829" y="4220863"/>
            <a:ext cx="650751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4"/>
          </p:nvPr>
        </p:nvSpPr>
        <p:spPr>
          <a:xfrm>
            <a:off x="5519384" y="4220863"/>
            <a:ext cx="136985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 Cover" type="title">
  <p:cSld name="TITLE">
    <p:bg>
      <p:bgPr>
        <a:solidFill>
          <a:srgbClr val="DA1A3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466725" y="1804988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 Cover + Info">
  <p:cSld name="Blue Cover + Info">
    <p:bg>
      <p:bgPr>
        <a:solidFill>
          <a:srgbClr val="0B4D6A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66725" y="971550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468344" y="2712244"/>
            <a:ext cx="215239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Agenda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419100" y="925078"/>
            <a:ext cx="3833813" cy="53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600"/>
              <a:buFont typeface="Helvetica Neue"/>
              <a:buNone/>
              <a:defRPr sz="26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438150" y="1695450"/>
            <a:ext cx="5960120" cy="330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E4540"/>
              </a:buClr>
              <a:buSzPts val="1600"/>
              <a:buFont typeface="Helvetica Neue"/>
              <a:buChar char="➡"/>
              <a:defRPr sz="14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E4540"/>
              </a:buClr>
              <a:buSzPts val="2100"/>
              <a:buFont typeface="Helvetica Neue"/>
              <a:buChar char="•"/>
              <a:defRPr sz="14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Char char="•"/>
              <a:defRPr sz="14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Char char="•"/>
              <a:defRPr sz="14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Char char="•"/>
              <a:defRPr sz="14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hort Agenda">
  <p:cSld name="Short Agenda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414338" y="963323"/>
            <a:ext cx="123041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600"/>
              <a:buFont typeface="Helvetica Neue"/>
              <a:buNone/>
              <a:defRPr sz="26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2"/>
          </p:nvPr>
        </p:nvSpPr>
        <p:spPr>
          <a:xfrm>
            <a:off x="431169" y="1638300"/>
            <a:ext cx="1614674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323850" algn="l" rtl="0">
              <a:lnSpc>
                <a:spcPct val="10000"/>
              </a:lnSpc>
              <a:spcBef>
                <a:spcPts val="500"/>
              </a:spcBef>
              <a:spcAft>
                <a:spcPts val="0"/>
              </a:spcAft>
              <a:buClr>
                <a:srgbClr val="DA1A32"/>
              </a:buClr>
              <a:buSzPts val="1500"/>
              <a:buFont typeface="Helvetica Neue"/>
              <a:buChar char="➡"/>
              <a:defRPr sz="1800" b="1" i="0" u="none" strike="noStrike" cap="none">
                <a:solidFill>
                  <a:srgbClr val="DA1A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3"/>
          </p:nvPr>
        </p:nvSpPr>
        <p:spPr>
          <a:xfrm>
            <a:off x="738188" y="1976438"/>
            <a:ext cx="7273128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4"/>
          </p:nvPr>
        </p:nvSpPr>
        <p:spPr>
          <a:xfrm>
            <a:off x="431169" y="2352675"/>
            <a:ext cx="1614674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323850" algn="l" rtl="0">
              <a:lnSpc>
                <a:spcPct val="10000"/>
              </a:lnSpc>
              <a:spcBef>
                <a:spcPts val="500"/>
              </a:spcBef>
              <a:spcAft>
                <a:spcPts val="0"/>
              </a:spcAft>
              <a:buClr>
                <a:srgbClr val="DA1A32"/>
              </a:buClr>
              <a:buSzPts val="1500"/>
              <a:buFont typeface="Helvetica Neue"/>
              <a:buChar char="➡"/>
              <a:defRPr sz="1800" b="1" i="0" u="none" strike="noStrike" cap="none">
                <a:solidFill>
                  <a:srgbClr val="DA1A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5"/>
          </p:nvPr>
        </p:nvSpPr>
        <p:spPr>
          <a:xfrm>
            <a:off x="738188" y="2690813"/>
            <a:ext cx="7273128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6"/>
          </p:nvPr>
        </p:nvSpPr>
        <p:spPr>
          <a:xfrm>
            <a:off x="431169" y="3067050"/>
            <a:ext cx="1614674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323850" algn="l" rtl="0">
              <a:lnSpc>
                <a:spcPct val="10000"/>
              </a:lnSpc>
              <a:spcBef>
                <a:spcPts val="500"/>
              </a:spcBef>
              <a:spcAft>
                <a:spcPts val="0"/>
              </a:spcAft>
              <a:buClr>
                <a:srgbClr val="DA1A32"/>
              </a:buClr>
              <a:buSzPts val="1500"/>
              <a:buFont typeface="Helvetica Neue"/>
              <a:buChar char="➡"/>
              <a:defRPr sz="1800" b="1" i="0" u="none" strike="noStrike" cap="none">
                <a:solidFill>
                  <a:srgbClr val="DA1A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7"/>
          </p:nvPr>
        </p:nvSpPr>
        <p:spPr>
          <a:xfrm>
            <a:off x="738188" y="3405188"/>
            <a:ext cx="7273128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8"/>
          </p:nvPr>
        </p:nvSpPr>
        <p:spPr>
          <a:xfrm>
            <a:off x="431169" y="3849398"/>
            <a:ext cx="1614674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323850" algn="l" rtl="0">
              <a:lnSpc>
                <a:spcPct val="10000"/>
              </a:lnSpc>
              <a:spcBef>
                <a:spcPts val="500"/>
              </a:spcBef>
              <a:spcAft>
                <a:spcPts val="0"/>
              </a:spcAft>
              <a:buClr>
                <a:srgbClr val="DA1A32"/>
              </a:buClr>
              <a:buSzPts val="1500"/>
              <a:buFont typeface="Helvetica Neue"/>
              <a:buChar char="➡"/>
              <a:defRPr sz="1800" b="1" i="0" u="none" strike="noStrike" cap="none">
                <a:solidFill>
                  <a:srgbClr val="DA1A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9"/>
          </p:nvPr>
        </p:nvSpPr>
        <p:spPr>
          <a:xfrm>
            <a:off x="738188" y="4187535"/>
            <a:ext cx="7273128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2 Columns">
  <p:cSld name="Agenda 2 Column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431169" y="1590675"/>
            <a:ext cx="1338449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A32"/>
              </a:buClr>
              <a:buSzPts val="1800"/>
              <a:buFont typeface="Helvetica Neue"/>
              <a:buNone/>
              <a:defRPr sz="1800" b="1" i="0" u="none" strike="noStrike" cap="none">
                <a:solidFill>
                  <a:srgbClr val="DA1A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157" name="Google Shape;157;p26"/>
          <p:cNvCxnSpPr/>
          <p:nvPr/>
        </p:nvCxnSpPr>
        <p:spPr>
          <a:xfrm>
            <a:off x="462941" y="2381250"/>
            <a:ext cx="3771167" cy="0"/>
          </a:xfrm>
          <a:prstGeom prst="straightConnector1">
            <a:avLst/>
          </a:prstGeom>
          <a:noFill/>
          <a:ln w="12700" cap="flat" cmpd="sng">
            <a:solidFill>
              <a:srgbClr val="DCDEE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8" name="Google Shape;158;p26"/>
          <p:cNvSpPr txBox="1">
            <a:spLocks noGrp="1"/>
          </p:cNvSpPr>
          <p:nvPr>
            <p:ph type="body" idx="2"/>
          </p:nvPr>
        </p:nvSpPr>
        <p:spPr>
          <a:xfrm>
            <a:off x="461963" y="1928813"/>
            <a:ext cx="3860983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3"/>
          </p:nvPr>
        </p:nvSpPr>
        <p:spPr>
          <a:xfrm>
            <a:off x="431169" y="2543175"/>
            <a:ext cx="1338449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A32"/>
              </a:buClr>
              <a:buSzPts val="1800"/>
              <a:buFont typeface="Helvetica Neue"/>
              <a:buNone/>
              <a:defRPr sz="1800" b="1" i="0" u="none" strike="noStrike" cap="none">
                <a:solidFill>
                  <a:srgbClr val="DA1A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160" name="Google Shape;160;p26"/>
          <p:cNvCxnSpPr/>
          <p:nvPr/>
        </p:nvCxnSpPr>
        <p:spPr>
          <a:xfrm>
            <a:off x="462941" y="3333750"/>
            <a:ext cx="3771167" cy="0"/>
          </a:xfrm>
          <a:prstGeom prst="straightConnector1">
            <a:avLst/>
          </a:prstGeom>
          <a:noFill/>
          <a:ln w="12700" cap="flat" cmpd="sng">
            <a:solidFill>
              <a:srgbClr val="DCDEE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1" name="Google Shape;161;p26"/>
          <p:cNvSpPr txBox="1">
            <a:spLocks noGrp="1"/>
          </p:cNvSpPr>
          <p:nvPr>
            <p:ph type="body" idx="4"/>
          </p:nvPr>
        </p:nvSpPr>
        <p:spPr>
          <a:xfrm>
            <a:off x="461963" y="2881313"/>
            <a:ext cx="3860983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5"/>
          </p:nvPr>
        </p:nvSpPr>
        <p:spPr>
          <a:xfrm>
            <a:off x="431169" y="3495675"/>
            <a:ext cx="1338449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A32"/>
              </a:buClr>
              <a:buSzPts val="1800"/>
              <a:buFont typeface="Helvetica Neue"/>
              <a:buNone/>
              <a:defRPr sz="1800" b="1" i="0" u="none" strike="noStrike" cap="none">
                <a:solidFill>
                  <a:srgbClr val="DA1A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163" name="Google Shape;163;p26"/>
          <p:cNvCxnSpPr/>
          <p:nvPr/>
        </p:nvCxnSpPr>
        <p:spPr>
          <a:xfrm>
            <a:off x="462941" y="4286250"/>
            <a:ext cx="3771167" cy="0"/>
          </a:xfrm>
          <a:prstGeom prst="straightConnector1">
            <a:avLst/>
          </a:prstGeom>
          <a:noFill/>
          <a:ln w="12700" cap="flat" cmpd="sng">
            <a:solidFill>
              <a:srgbClr val="DCDEE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4" name="Google Shape;164;p26"/>
          <p:cNvSpPr txBox="1">
            <a:spLocks noGrp="1"/>
          </p:cNvSpPr>
          <p:nvPr>
            <p:ph type="body" idx="6"/>
          </p:nvPr>
        </p:nvSpPr>
        <p:spPr>
          <a:xfrm>
            <a:off x="461963" y="3833813"/>
            <a:ext cx="3860983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7"/>
          </p:nvPr>
        </p:nvSpPr>
        <p:spPr>
          <a:xfrm>
            <a:off x="4778762" y="1590675"/>
            <a:ext cx="1338449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A32"/>
              </a:buClr>
              <a:buSzPts val="1800"/>
              <a:buFont typeface="Helvetica Neue"/>
              <a:buNone/>
              <a:defRPr sz="1800" b="1" i="0" u="none" strike="noStrike" cap="none">
                <a:solidFill>
                  <a:srgbClr val="DA1A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166" name="Google Shape;166;p26"/>
          <p:cNvCxnSpPr/>
          <p:nvPr/>
        </p:nvCxnSpPr>
        <p:spPr>
          <a:xfrm>
            <a:off x="4810533" y="2381250"/>
            <a:ext cx="3771167" cy="0"/>
          </a:xfrm>
          <a:prstGeom prst="straightConnector1">
            <a:avLst/>
          </a:prstGeom>
          <a:noFill/>
          <a:ln w="12700" cap="flat" cmpd="sng">
            <a:solidFill>
              <a:srgbClr val="DCDEE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7" name="Google Shape;167;p26"/>
          <p:cNvSpPr txBox="1">
            <a:spLocks noGrp="1"/>
          </p:cNvSpPr>
          <p:nvPr>
            <p:ph type="body" idx="8"/>
          </p:nvPr>
        </p:nvSpPr>
        <p:spPr>
          <a:xfrm>
            <a:off x="4809555" y="1928813"/>
            <a:ext cx="3860984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9"/>
          </p:nvPr>
        </p:nvSpPr>
        <p:spPr>
          <a:xfrm>
            <a:off x="4778762" y="2543175"/>
            <a:ext cx="1338449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A32"/>
              </a:buClr>
              <a:buSzPts val="1800"/>
              <a:buFont typeface="Helvetica Neue"/>
              <a:buNone/>
              <a:defRPr sz="1800" b="1" i="0" u="none" strike="noStrike" cap="none">
                <a:solidFill>
                  <a:srgbClr val="DA1A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169" name="Google Shape;169;p26"/>
          <p:cNvCxnSpPr/>
          <p:nvPr/>
        </p:nvCxnSpPr>
        <p:spPr>
          <a:xfrm>
            <a:off x="4810533" y="3333750"/>
            <a:ext cx="3771167" cy="0"/>
          </a:xfrm>
          <a:prstGeom prst="straightConnector1">
            <a:avLst/>
          </a:prstGeom>
          <a:noFill/>
          <a:ln w="12700" cap="flat" cmpd="sng">
            <a:solidFill>
              <a:srgbClr val="DCDEE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70" name="Google Shape;170;p26"/>
          <p:cNvSpPr txBox="1">
            <a:spLocks noGrp="1"/>
          </p:cNvSpPr>
          <p:nvPr>
            <p:ph type="body" idx="13"/>
          </p:nvPr>
        </p:nvSpPr>
        <p:spPr>
          <a:xfrm>
            <a:off x="4809555" y="2881313"/>
            <a:ext cx="3860984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4"/>
          </p:nvPr>
        </p:nvSpPr>
        <p:spPr>
          <a:xfrm>
            <a:off x="4778762" y="3495675"/>
            <a:ext cx="1338449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A32"/>
              </a:buClr>
              <a:buSzPts val="1800"/>
              <a:buFont typeface="Helvetica Neue"/>
              <a:buNone/>
              <a:defRPr sz="1800" b="1" i="0" u="none" strike="noStrike" cap="none">
                <a:solidFill>
                  <a:srgbClr val="DA1A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172" name="Google Shape;172;p26"/>
          <p:cNvCxnSpPr/>
          <p:nvPr/>
        </p:nvCxnSpPr>
        <p:spPr>
          <a:xfrm>
            <a:off x="4810533" y="4286250"/>
            <a:ext cx="3771167" cy="0"/>
          </a:xfrm>
          <a:prstGeom prst="straightConnector1">
            <a:avLst/>
          </a:prstGeom>
          <a:noFill/>
          <a:ln w="12700" cap="flat" cmpd="sng">
            <a:solidFill>
              <a:srgbClr val="DCDEE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73" name="Google Shape;173;p26"/>
          <p:cNvSpPr txBox="1">
            <a:spLocks noGrp="1"/>
          </p:cNvSpPr>
          <p:nvPr>
            <p:ph type="body" idx="15"/>
          </p:nvPr>
        </p:nvSpPr>
        <p:spPr>
          <a:xfrm>
            <a:off x="4809555" y="3833813"/>
            <a:ext cx="3860984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6"/>
          </p:nvPr>
        </p:nvSpPr>
        <p:spPr>
          <a:xfrm>
            <a:off x="414338" y="963323"/>
            <a:ext cx="123041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600"/>
              <a:buFont typeface="Helvetica Neue"/>
              <a:buNone/>
              <a:defRPr sz="26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ed Agenda">
  <p:cSld name="Numbered Agenda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462367" y="1781175"/>
            <a:ext cx="1224596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180" name="Google Shape;180;p27"/>
          <p:cNvCxnSpPr/>
          <p:nvPr/>
        </p:nvCxnSpPr>
        <p:spPr>
          <a:xfrm>
            <a:off x="462941" y="2571750"/>
            <a:ext cx="8180019" cy="0"/>
          </a:xfrm>
          <a:prstGeom prst="straightConnector1">
            <a:avLst/>
          </a:prstGeom>
          <a:noFill/>
          <a:ln w="12700" cap="flat" cmpd="sng">
            <a:solidFill>
              <a:srgbClr val="DCDEE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1" name="Google Shape;181;p27"/>
          <p:cNvSpPr txBox="1">
            <a:spLocks noGrp="1"/>
          </p:cNvSpPr>
          <p:nvPr>
            <p:ph type="body" idx="2"/>
          </p:nvPr>
        </p:nvSpPr>
        <p:spPr>
          <a:xfrm>
            <a:off x="461963" y="2119313"/>
            <a:ext cx="7273128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3"/>
          </p:nvPr>
        </p:nvSpPr>
        <p:spPr>
          <a:xfrm>
            <a:off x="462367" y="2733675"/>
            <a:ext cx="1224596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183" name="Google Shape;183;p27"/>
          <p:cNvCxnSpPr/>
          <p:nvPr/>
        </p:nvCxnSpPr>
        <p:spPr>
          <a:xfrm>
            <a:off x="462941" y="3524250"/>
            <a:ext cx="8180019" cy="0"/>
          </a:xfrm>
          <a:prstGeom prst="straightConnector1">
            <a:avLst/>
          </a:prstGeom>
          <a:noFill/>
          <a:ln w="12700" cap="flat" cmpd="sng">
            <a:solidFill>
              <a:srgbClr val="DCDEE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4" name="Google Shape;184;p27"/>
          <p:cNvSpPr txBox="1">
            <a:spLocks noGrp="1"/>
          </p:cNvSpPr>
          <p:nvPr>
            <p:ph type="body" idx="4"/>
          </p:nvPr>
        </p:nvSpPr>
        <p:spPr>
          <a:xfrm>
            <a:off x="461963" y="3071813"/>
            <a:ext cx="7273128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5"/>
          </p:nvPr>
        </p:nvSpPr>
        <p:spPr>
          <a:xfrm>
            <a:off x="462367" y="3686175"/>
            <a:ext cx="1224596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186" name="Google Shape;186;p27"/>
          <p:cNvCxnSpPr/>
          <p:nvPr/>
        </p:nvCxnSpPr>
        <p:spPr>
          <a:xfrm>
            <a:off x="462941" y="4476750"/>
            <a:ext cx="8180019" cy="0"/>
          </a:xfrm>
          <a:prstGeom prst="straightConnector1">
            <a:avLst/>
          </a:prstGeom>
          <a:noFill/>
          <a:ln w="12700" cap="flat" cmpd="sng">
            <a:solidFill>
              <a:srgbClr val="DCDEE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7" name="Google Shape;187;p27"/>
          <p:cNvSpPr txBox="1"/>
          <p:nvPr/>
        </p:nvSpPr>
        <p:spPr>
          <a:xfrm>
            <a:off x="461963" y="4024313"/>
            <a:ext cx="7273128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</a:pPr>
            <a:r>
              <a:rPr lang="en"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Vivamus mollis vulputate quam, id mollis libero dignissim eu.</a:t>
            </a:r>
            <a:endParaRPr sz="500"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6"/>
          </p:nvPr>
        </p:nvSpPr>
        <p:spPr>
          <a:xfrm>
            <a:off x="414338" y="963323"/>
            <a:ext cx="123041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600"/>
              <a:buFont typeface="Helvetica Neue"/>
              <a:buNone/>
              <a:defRPr sz="26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" name="Google Shape;19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oxes">
  <p:cSld name="Boxe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414338" y="963323"/>
            <a:ext cx="136878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600"/>
              <a:buFont typeface="Helvetica Neue"/>
              <a:buNone/>
              <a:defRPr sz="26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4" name="Google Shape;194;p28"/>
          <p:cNvSpPr/>
          <p:nvPr/>
        </p:nvSpPr>
        <p:spPr>
          <a:xfrm>
            <a:off x="488487" y="1621870"/>
            <a:ext cx="1840442" cy="1176356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6AAA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5" name="Google Shape;195;p28"/>
          <p:cNvSpPr>
            <a:spLocks noGrp="1"/>
          </p:cNvSpPr>
          <p:nvPr>
            <p:ph type="pic" idx="2"/>
          </p:nvPr>
        </p:nvSpPr>
        <p:spPr>
          <a:xfrm>
            <a:off x="513253" y="1650417"/>
            <a:ext cx="1794718" cy="110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3"/>
          </p:nvPr>
        </p:nvSpPr>
        <p:spPr>
          <a:xfrm>
            <a:off x="1032156" y="2824361"/>
            <a:ext cx="753103" cy="20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197" name="Google Shape;197;p28"/>
          <p:cNvCxnSpPr/>
          <p:nvPr/>
        </p:nvCxnSpPr>
        <p:spPr>
          <a:xfrm>
            <a:off x="486105" y="2795844"/>
            <a:ext cx="1845205" cy="0"/>
          </a:xfrm>
          <a:prstGeom prst="straightConnector1">
            <a:avLst/>
          </a:prstGeom>
          <a:noFill/>
          <a:ln w="76200" cap="flat" cmpd="sng">
            <a:solidFill>
              <a:srgbClr val="DA1A32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98" name="Google Shape;198;p28"/>
          <p:cNvSpPr/>
          <p:nvPr/>
        </p:nvSpPr>
        <p:spPr>
          <a:xfrm>
            <a:off x="2603037" y="1621870"/>
            <a:ext cx="1840442" cy="1176356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6AAA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9" name="Google Shape;199;p28"/>
          <p:cNvSpPr>
            <a:spLocks noGrp="1"/>
          </p:cNvSpPr>
          <p:nvPr>
            <p:ph type="pic" idx="4"/>
          </p:nvPr>
        </p:nvSpPr>
        <p:spPr>
          <a:xfrm>
            <a:off x="2627803" y="1650417"/>
            <a:ext cx="1794719" cy="110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5"/>
          </p:nvPr>
        </p:nvSpPr>
        <p:spPr>
          <a:xfrm>
            <a:off x="3146706" y="2824361"/>
            <a:ext cx="753103" cy="20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201" name="Google Shape;201;p28"/>
          <p:cNvCxnSpPr/>
          <p:nvPr/>
        </p:nvCxnSpPr>
        <p:spPr>
          <a:xfrm>
            <a:off x="2600655" y="2795844"/>
            <a:ext cx="1845205" cy="0"/>
          </a:xfrm>
          <a:prstGeom prst="straightConnector1">
            <a:avLst/>
          </a:prstGeom>
          <a:noFill/>
          <a:ln w="76200" cap="flat" cmpd="sng">
            <a:solidFill>
              <a:srgbClr val="DA1A32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2" name="Google Shape;202;p28"/>
          <p:cNvSpPr/>
          <p:nvPr/>
        </p:nvSpPr>
        <p:spPr>
          <a:xfrm>
            <a:off x="4717675" y="1621870"/>
            <a:ext cx="1840442" cy="1176356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6AAA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3" name="Google Shape;203;p28"/>
          <p:cNvSpPr>
            <a:spLocks noGrp="1"/>
          </p:cNvSpPr>
          <p:nvPr>
            <p:ph type="pic" idx="6"/>
          </p:nvPr>
        </p:nvSpPr>
        <p:spPr>
          <a:xfrm>
            <a:off x="4742441" y="1650417"/>
            <a:ext cx="1794718" cy="110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7"/>
          </p:nvPr>
        </p:nvSpPr>
        <p:spPr>
          <a:xfrm>
            <a:off x="5261344" y="2824361"/>
            <a:ext cx="753103" cy="20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205" name="Google Shape;205;p28"/>
          <p:cNvCxnSpPr/>
          <p:nvPr/>
        </p:nvCxnSpPr>
        <p:spPr>
          <a:xfrm>
            <a:off x="4715293" y="2795844"/>
            <a:ext cx="1845205" cy="0"/>
          </a:xfrm>
          <a:prstGeom prst="straightConnector1">
            <a:avLst/>
          </a:prstGeom>
          <a:noFill/>
          <a:ln w="76200" cap="flat" cmpd="sng">
            <a:solidFill>
              <a:srgbClr val="DA1A32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6" name="Google Shape;206;p28"/>
          <p:cNvSpPr/>
          <p:nvPr/>
        </p:nvSpPr>
        <p:spPr>
          <a:xfrm>
            <a:off x="6832225" y="1621870"/>
            <a:ext cx="1840442" cy="1176356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6AAA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7" name="Google Shape;207;p28"/>
          <p:cNvSpPr>
            <a:spLocks noGrp="1"/>
          </p:cNvSpPr>
          <p:nvPr>
            <p:ph type="pic" idx="8"/>
          </p:nvPr>
        </p:nvSpPr>
        <p:spPr>
          <a:xfrm>
            <a:off x="6856991" y="1650417"/>
            <a:ext cx="1794718" cy="110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9"/>
          </p:nvPr>
        </p:nvSpPr>
        <p:spPr>
          <a:xfrm>
            <a:off x="7375894" y="2824361"/>
            <a:ext cx="753103" cy="20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209" name="Google Shape;209;p28"/>
          <p:cNvCxnSpPr/>
          <p:nvPr/>
        </p:nvCxnSpPr>
        <p:spPr>
          <a:xfrm>
            <a:off x="6829844" y="2795844"/>
            <a:ext cx="1845205" cy="0"/>
          </a:xfrm>
          <a:prstGeom prst="straightConnector1">
            <a:avLst/>
          </a:prstGeom>
          <a:noFill/>
          <a:ln w="76200" cap="flat" cmpd="sng">
            <a:solidFill>
              <a:srgbClr val="DA1A32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0" name="Google Shape;210;p28"/>
          <p:cNvSpPr/>
          <p:nvPr/>
        </p:nvSpPr>
        <p:spPr>
          <a:xfrm>
            <a:off x="488487" y="3307795"/>
            <a:ext cx="1840442" cy="1176356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6AAA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1" name="Google Shape;211;p28"/>
          <p:cNvSpPr>
            <a:spLocks noGrp="1"/>
          </p:cNvSpPr>
          <p:nvPr>
            <p:ph type="pic" idx="13"/>
          </p:nvPr>
        </p:nvSpPr>
        <p:spPr>
          <a:xfrm>
            <a:off x="513253" y="3336342"/>
            <a:ext cx="1794718" cy="110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14"/>
          </p:nvPr>
        </p:nvSpPr>
        <p:spPr>
          <a:xfrm>
            <a:off x="1032156" y="4510286"/>
            <a:ext cx="753103" cy="20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213" name="Google Shape;213;p28"/>
          <p:cNvCxnSpPr/>
          <p:nvPr/>
        </p:nvCxnSpPr>
        <p:spPr>
          <a:xfrm>
            <a:off x="486105" y="4481769"/>
            <a:ext cx="1845205" cy="0"/>
          </a:xfrm>
          <a:prstGeom prst="straightConnector1">
            <a:avLst/>
          </a:prstGeom>
          <a:noFill/>
          <a:ln w="76200" cap="flat" cmpd="sng">
            <a:solidFill>
              <a:srgbClr val="DA1A32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4" name="Google Shape;214;p28"/>
          <p:cNvSpPr/>
          <p:nvPr/>
        </p:nvSpPr>
        <p:spPr>
          <a:xfrm>
            <a:off x="2603037" y="3307795"/>
            <a:ext cx="1840442" cy="1176356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6AAA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5" name="Google Shape;215;p28"/>
          <p:cNvSpPr>
            <a:spLocks noGrp="1"/>
          </p:cNvSpPr>
          <p:nvPr>
            <p:ph type="pic" idx="15"/>
          </p:nvPr>
        </p:nvSpPr>
        <p:spPr>
          <a:xfrm>
            <a:off x="2627803" y="3336342"/>
            <a:ext cx="1794719" cy="110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body" idx="16"/>
          </p:nvPr>
        </p:nvSpPr>
        <p:spPr>
          <a:xfrm>
            <a:off x="3146706" y="4510286"/>
            <a:ext cx="753103" cy="20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217" name="Google Shape;217;p28"/>
          <p:cNvCxnSpPr/>
          <p:nvPr/>
        </p:nvCxnSpPr>
        <p:spPr>
          <a:xfrm>
            <a:off x="2600655" y="4481769"/>
            <a:ext cx="1845205" cy="0"/>
          </a:xfrm>
          <a:prstGeom prst="straightConnector1">
            <a:avLst/>
          </a:prstGeom>
          <a:noFill/>
          <a:ln w="76200" cap="flat" cmpd="sng">
            <a:solidFill>
              <a:srgbClr val="DA1A32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8" name="Google Shape;218;p28"/>
          <p:cNvSpPr/>
          <p:nvPr/>
        </p:nvSpPr>
        <p:spPr>
          <a:xfrm>
            <a:off x="4717675" y="3307795"/>
            <a:ext cx="1840442" cy="1176356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6AAA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9" name="Google Shape;219;p28"/>
          <p:cNvSpPr>
            <a:spLocks noGrp="1"/>
          </p:cNvSpPr>
          <p:nvPr>
            <p:ph type="pic" idx="17"/>
          </p:nvPr>
        </p:nvSpPr>
        <p:spPr>
          <a:xfrm>
            <a:off x="4742441" y="3336342"/>
            <a:ext cx="1794718" cy="110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body" idx="18"/>
          </p:nvPr>
        </p:nvSpPr>
        <p:spPr>
          <a:xfrm>
            <a:off x="5261344" y="4510286"/>
            <a:ext cx="753103" cy="20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221" name="Google Shape;221;p28"/>
          <p:cNvCxnSpPr/>
          <p:nvPr/>
        </p:nvCxnSpPr>
        <p:spPr>
          <a:xfrm>
            <a:off x="4715293" y="4481769"/>
            <a:ext cx="1845205" cy="0"/>
          </a:xfrm>
          <a:prstGeom prst="straightConnector1">
            <a:avLst/>
          </a:prstGeom>
          <a:noFill/>
          <a:ln w="76200" cap="flat" cmpd="sng">
            <a:solidFill>
              <a:srgbClr val="DA1A32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22" name="Google Shape;222;p28"/>
          <p:cNvSpPr/>
          <p:nvPr/>
        </p:nvSpPr>
        <p:spPr>
          <a:xfrm>
            <a:off x="6832225" y="3307795"/>
            <a:ext cx="1840442" cy="1176356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6AAA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3" name="Google Shape;223;p28"/>
          <p:cNvSpPr>
            <a:spLocks noGrp="1"/>
          </p:cNvSpPr>
          <p:nvPr>
            <p:ph type="pic" idx="19"/>
          </p:nvPr>
        </p:nvSpPr>
        <p:spPr>
          <a:xfrm>
            <a:off x="6856991" y="3336342"/>
            <a:ext cx="1794718" cy="110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20"/>
          </p:nvPr>
        </p:nvSpPr>
        <p:spPr>
          <a:xfrm>
            <a:off x="7375894" y="4510286"/>
            <a:ext cx="753103" cy="20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225" name="Google Shape;225;p28"/>
          <p:cNvCxnSpPr/>
          <p:nvPr/>
        </p:nvCxnSpPr>
        <p:spPr>
          <a:xfrm>
            <a:off x="6829844" y="4481769"/>
            <a:ext cx="1845205" cy="0"/>
          </a:xfrm>
          <a:prstGeom prst="straightConnector1">
            <a:avLst/>
          </a:prstGeom>
          <a:noFill/>
          <a:ln w="76200" cap="flat" cmpd="sng">
            <a:solidFill>
              <a:srgbClr val="DA1A3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26" name="Google Shape;226;p28"/>
          <p:cNvCxnSpPr/>
          <p:nvPr/>
        </p:nvCxnSpPr>
        <p:spPr>
          <a:xfrm>
            <a:off x="427333" y="685800"/>
            <a:ext cx="8289333" cy="0"/>
          </a:xfrm>
          <a:prstGeom prst="straightConnector1">
            <a:avLst/>
          </a:prstGeom>
          <a:noFill/>
          <a:ln w="12700" cap="flat" cmpd="sng">
            <a:solidFill>
              <a:srgbClr val="4E454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27" name="Google Shape;227;p28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8" name="Google Shape;22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title"/>
          </p:nvPr>
        </p:nvSpPr>
        <p:spPr>
          <a:xfrm>
            <a:off x="514350" y="17002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2" name="Google Shape;232;p29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3" name="Google Shape;23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">
  <p:cSld name="Title &amp; Subtitle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485775" y="966788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514350" y="2757488"/>
            <a:ext cx="7810500" cy="18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" name="Google Shape;23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Photo">
  <p:cSld name="Title &amp; Photo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>
            <a:spLocks noGrp="1"/>
          </p:cNvSpPr>
          <p:nvPr>
            <p:ph type="pic" idx="2"/>
          </p:nvPr>
        </p:nvSpPr>
        <p:spPr>
          <a:xfrm>
            <a:off x="4821864" y="874997"/>
            <a:ext cx="3900265" cy="385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title"/>
          </p:nvPr>
        </p:nvSpPr>
        <p:spPr>
          <a:xfrm>
            <a:off x="419100" y="925078"/>
            <a:ext cx="3833813" cy="53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600"/>
              <a:buFont typeface="Helvetica Neue"/>
              <a:buNone/>
              <a:defRPr sz="26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body" idx="1"/>
          </p:nvPr>
        </p:nvSpPr>
        <p:spPr>
          <a:xfrm>
            <a:off x="438150" y="1504950"/>
            <a:ext cx="3833813" cy="322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4" name="Google Shape;244;p31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45" name="Google Shape;245;p31"/>
          <p:cNvCxnSpPr/>
          <p:nvPr/>
        </p:nvCxnSpPr>
        <p:spPr>
          <a:xfrm>
            <a:off x="427333" y="685800"/>
            <a:ext cx="8289333" cy="0"/>
          </a:xfrm>
          <a:prstGeom prst="straightConnector1">
            <a:avLst/>
          </a:prstGeom>
          <a:noFill/>
          <a:ln w="12700" cap="flat" cmpd="sng">
            <a:solidFill>
              <a:srgbClr val="4E454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46" name="Google Shape;246;p31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7" name="Google Shape;24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, Title &amp; Text">
  <p:cSld name="Intro, Title &amp; 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419100" y="925078"/>
            <a:ext cx="4922900" cy="53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600"/>
              <a:buFont typeface="Helvetica Neue"/>
              <a:buNone/>
              <a:defRPr sz="26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body" idx="1"/>
          </p:nvPr>
        </p:nvSpPr>
        <p:spPr>
          <a:xfrm>
            <a:off x="438150" y="1504950"/>
            <a:ext cx="3833813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52" name="Google Shape;252;p32"/>
          <p:cNvCxnSpPr/>
          <p:nvPr/>
        </p:nvCxnSpPr>
        <p:spPr>
          <a:xfrm>
            <a:off x="427333" y="685800"/>
            <a:ext cx="8289333" cy="0"/>
          </a:xfrm>
          <a:prstGeom prst="straightConnector1">
            <a:avLst/>
          </a:prstGeom>
          <a:noFill/>
          <a:ln w="12700" cap="flat" cmpd="sng">
            <a:solidFill>
              <a:srgbClr val="4E454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53" name="Google Shape;253;p32"/>
          <p:cNvSpPr txBox="1">
            <a:spLocks noGrp="1"/>
          </p:cNvSpPr>
          <p:nvPr>
            <p:ph type="body" idx="2"/>
          </p:nvPr>
        </p:nvSpPr>
        <p:spPr>
          <a:xfrm>
            <a:off x="427333" y="760698"/>
            <a:ext cx="8289334" cy="26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rt">
  <p:cSld name="Char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419100" y="925078"/>
            <a:ext cx="4922900" cy="53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600"/>
              <a:buFont typeface="Helvetica Neue"/>
              <a:buNone/>
              <a:defRPr sz="26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8" name="Google Shape;258;p33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59" name="Google Shape;259;p33"/>
          <p:cNvCxnSpPr/>
          <p:nvPr/>
        </p:nvCxnSpPr>
        <p:spPr>
          <a:xfrm>
            <a:off x="427333" y="685800"/>
            <a:ext cx="8289333" cy="0"/>
          </a:xfrm>
          <a:prstGeom prst="straightConnector1">
            <a:avLst/>
          </a:prstGeom>
          <a:noFill/>
          <a:ln w="12700" cap="flat" cmpd="sng">
            <a:solidFill>
              <a:srgbClr val="4E454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60" name="Google Shape;26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9434" y="1546584"/>
            <a:ext cx="7318405" cy="316134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3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2" name="Google Shape;26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">
  <p:cSld name="Tabl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>
            <a:spLocks noGrp="1"/>
          </p:cNvSpPr>
          <p:nvPr>
            <p:ph type="title"/>
          </p:nvPr>
        </p:nvSpPr>
        <p:spPr>
          <a:xfrm>
            <a:off x="419100" y="925078"/>
            <a:ext cx="4922900" cy="53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600"/>
              <a:buFont typeface="Helvetica Neue"/>
              <a:buNone/>
              <a:defRPr sz="26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5" name="Google Shape;265;p34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6" name="Google Shape;266;p34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597" y="272284"/>
            <a:ext cx="1073716" cy="1907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34"/>
          <p:cNvCxnSpPr/>
          <p:nvPr/>
        </p:nvCxnSpPr>
        <p:spPr>
          <a:xfrm>
            <a:off x="427333" y="685800"/>
            <a:ext cx="8289333" cy="0"/>
          </a:xfrm>
          <a:prstGeom prst="straightConnector1">
            <a:avLst/>
          </a:prstGeom>
          <a:noFill/>
          <a:ln w="12700" cap="flat" cmpd="sng">
            <a:solidFill>
              <a:srgbClr val="4E454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68" name="Google Shape;268;p34"/>
          <p:cNvSpPr txBox="1">
            <a:spLocks noGrp="1"/>
          </p:cNvSpPr>
          <p:nvPr>
            <p:ph type="body" idx="1"/>
          </p:nvPr>
        </p:nvSpPr>
        <p:spPr>
          <a:xfrm>
            <a:off x="435099" y="1472617"/>
            <a:ext cx="8243590" cy="345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graphicFrame>
        <p:nvGraphicFramePr>
          <p:cNvPr id="269" name="Google Shape;269;p34"/>
          <p:cNvGraphicFramePr/>
          <p:nvPr/>
        </p:nvGraphicFramePr>
        <p:xfrm>
          <a:off x="1331002" y="208093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{00B429E1-625F-47FC-8351-58DAF1562992}</a:tableStyleId>
              </a:tblPr>
              <a:tblGrid>
                <a:gridCol w="129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4D6A"/>
                        </a:buClr>
                        <a:buSzPts val="1000"/>
                        <a:buFont typeface="Helvetica Neue"/>
                        <a:buNone/>
                      </a:pPr>
                      <a:r>
                        <a:rPr lang="en" sz="1000" b="1" u="none" strike="noStrike" cap="none">
                          <a:solidFill>
                            <a:srgbClr val="0B4D6A"/>
                          </a:solidFill>
                        </a:rPr>
                        <a:t>DESCRIPTION</a:t>
                      </a:r>
                      <a:endParaRPr sz="500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0" cap="flat" cmpd="sng">
                      <a:solidFill>
                        <a:srgbClr val="1170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4D6A"/>
                        </a:buClr>
                        <a:buSzPts val="1000"/>
                        <a:buFont typeface="Helvetica Neue"/>
                        <a:buNone/>
                      </a:pPr>
                      <a:r>
                        <a:rPr lang="en" sz="1000" b="1" u="none" strike="noStrike" cap="none">
                          <a:solidFill>
                            <a:srgbClr val="0B4D6A"/>
                          </a:solidFill>
                        </a:rPr>
                        <a:t>LABEL 1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0" cap="flat" cmpd="sng">
                      <a:solidFill>
                        <a:srgbClr val="1170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4D6A"/>
                        </a:buClr>
                        <a:buSzPts val="1000"/>
                        <a:buFont typeface="Helvetica Neue"/>
                        <a:buNone/>
                      </a:pPr>
                      <a:r>
                        <a:rPr lang="en" sz="1000" b="1" u="none" strike="noStrike" cap="none">
                          <a:solidFill>
                            <a:srgbClr val="0B4D6A"/>
                          </a:solidFill>
                        </a:rPr>
                        <a:t>LABEL 2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0" cap="flat" cmpd="sng">
                      <a:solidFill>
                        <a:srgbClr val="1170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4D6A"/>
                        </a:buClr>
                        <a:buSzPts val="1000"/>
                        <a:buFont typeface="Helvetica Neue"/>
                        <a:buNone/>
                      </a:pPr>
                      <a:r>
                        <a:rPr lang="en" sz="1000" b="1" u="none" strike="noStrike" cap="none">
                          <a:solidFill>
                            <a:srgbClr val="0B4D6A"/>
                          </a:solidFill>
                        </a:rPr>
                        <a:t>LABEL 3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0" cap="flat" cmpd="sng">
                      <a:solidFill>
                        <a:srgbClr val="1170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4D6A"/>
                        </a:buClr>
                        <a:buSzPts val="1000"/>
                        <a:buFont typeface="Helvetica Neue"/>
                        <a:buNone/>
                      </a:pPr>
                      <a:r>
                        <a:rPr lang="en" sz="1000" b="1" u="none" strike="noStrike" cap="none">
                          <a:solidFill>
                            <a:srgbClr val="0B4D6A"/>
                          </a:solidFill>
                        </a:rPr>
                        <a:t>LABEL 4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0" cap="flat" cmpd="sng">
                      <a:solidFill>
                        <a:srgbClr val="1170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000"/>
                        <a:buFont typeface="Helvetica Neue"/>
                        <a:buNone/>
                      </a:pPr>
                      <a:r>
                        <a:rPr lang="en" sz="1000" b="1" u="none" strike="noStrike" cap="none">
                          <a:solidFill>
                            <a:srgbClr val="4E4540"/>
                          </a:solidFill>
                        </a:rPr>
                        <a:t>ITEM NAME 1</a:t>
                      </a:r>
                      <a:endParaRPr sz="500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000"/>
                        <a:buFont typeface="Helvetica Neue"/>
                        <a:buNone/>
                      </a:pPr>
                      <a:r>
                        <a:rPr lang="en" sz="1000" b="1" u="none" strike="noStrike" cap="none">
                          <a:solidFill>
                            <a:srgbClr val="4E4540"/>
                          </a:solidFill>
                        </a:rPr>
                        <a:t>ITEM NAME 2</a:t>
                      </a:r>
                      <a:endParaRPr sz="500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000"/>
                        <a:buFont typeface="Helvetica Neue"/>
                        <a:buNone/>
                      </a:pPr>
                      <a:r>
                        <a:rPr lang="en" sz="1000" b="1" u="none" strike="noStrike" cap="none">
                          <a:solidFill>
                            <a:srgbClr val="4E4540"/>
                          </a:solidFill>
                        </a:rPr>
                        <a:t>ITEM NAME 3</a:t>
                      </a:r>
                      <a:endParaRPr sz="500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000"/>
                        <a:buFont typeface="Helvetica Neue"/>
                        <a:buNone/>
                      </a:pPr>
                      <a:r>
                        <a:rPr lang="en" sz="1000" b="1" u="none" strike="noStrike" cap="none">
                          <a:solidFill>
                            <a:srgbClr val="4E4540"/>
                          </a:solidFill>
                        </a:rPr>
                        <a:t>ITEM NAME 4</a:t>
                      </a:r>
                      <a:endParaRPr sz="500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000"/>
                        <a:buFont typeface="Helvetica Neue"/>
                        <a:buNone/>
                      </a:pPr>
                      <a:r>
                        <a:rPr lang="en" sz="1000" b="1" u="none" strike="noStrike" cap="none">
                          <a:solidFill>
                            <a:srgbClr val="4E4540"/>
                          </a:solidFill>
                        </a:rPr>
                        <a:t>ITEM NAME 5</a:t>
                      </a:r>
                      <a:endParaRPr sz="500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000"/>
                        <a:buFont typeface="Helvetica Neue"/>
                        <a:buNone/>
                      </a:pPr>
                      <a:r>
                        <a:rPr lang="en" sz="1000" b="1" u="none" strike="noStrike" cap="none">
                          <a:solidFill>
                            <a:srgbClr val="4E4540"/>
                          </a:solidFill>
                        </a:rPr>
                        <a:t>ITEM NAME 6</a:t>
                      </a:r>
                      <a:endParaRPr sz="500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000"/>
                        <a:buFont typeface="Helvetica Neue"/>
                        <a:buNone/>
                      </a:pPr>
                      <a:r>
                        <a:rPr lang="en" sz="1000" b="1" u="none" strike="noStrike" cap="none">
                          <a:solidFill>
                            <a:srgbClr val="4E4540"/>
                          </a:solidFill>
                        </a:rPr>
                        <a:t>ITEM NAME 7</a:t>
                      </a:r>
                      <a:endParaRPr sz="500"/>
                    </a:p>
                  </a:txBody>
                  <a:tcPr marL="19050" marR="19050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540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" sz="1100" u="none" strike="noStrike" cap="none">
                          <a:solidFill>
                            <a:srgbClr val="4E4540"/>
                          </a:solidFill>
                        </a:rPr>
                        <a:t>0,00</a:t>
                      </a:r>
                      <a:endParaRPr sz="500"/>
                    </a:p>
                  </a:txBody>
                  <a:tcPr marL="19050" marR="19050" marT="19050" marB="19050" anchor="ctr">
                    <a:lnL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6D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0" name="Google Shape;270;p3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body" idx="1"/>
          </p:nvPr>
        </p:nvSpPr>
        <p:spPr>
          <a:xfrm>
            <a:off x="895350" y="3357563"/>
            <a:ext cx="7358063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A32"/>
              </a:buClr>
              <a:buSzPts val="1800"/>
              <a:buFont typeface="Helvetica Neue"/>
              <a:buNone/>
              <a:defRPr sz="1800" b="1" i="0" u="none" strike="noStrike" cap="none">
                <a:solidFill>
                  <a:srgbClr val="DA1A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body" idx="2"/>
          </p:nvPr>
        </p:nvSpPr>
        <p:spPr>
          <a:xfrm>
            <a:off x="895350" y="2545556"/>
            <a:ext cx="7358063" cy="34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2000"/>
              <a:buFont typeface="Helvetica Neue"/>
              <a:buNone/>
              <a:defRPr sz="2000" b="0" i="1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4" name="Google Shape;274;p35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uter mockup">
  <p:cSld name="Computer mockup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>
            <a:spLocks noGrp="1"/>
          </p:cNvSpPr>
          <p:nvPr>
            <p:ph type="title"/>
          </p:nvPr>
        </p:nvSpPr>
        <p:spPr>
          <a:xfrm>
            <a:off x="419100" y="925078"/>
            <a:ext cx="4922900" cy="53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600"/>
              <a:buFont typeface="Helvetica Neue"/>
              <a:buNone/>
              <a:defRPr sz="26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7" name="Google Shape;277;p36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78" name="Google Shape;278;p36"/>
          <p:cNvCxnSpPr/>
          <p:nvPr/>
        </p:nvCxnSpPr>
        <p:spPr>
          <a:xfrm>
            <a:off x="427333" y="685800"/>
            <a:ext cx="8289333" cy="0"/>
          </a:xfrm>
          <a:prstGeom prst="straightConnector1">
            <a:avLst/>
          </a:prstGeom>
          <a:noFill/>
          <a:ln w="12700" cap="flat" cmpd="sng">
            <a:solidFill>
              <a:srgbClr val="4E454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427333" y="760698"/>
            <a:ext cx="8289334" cy="26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80" name="Google Shape;280;p36" descr="Group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48869" y="1482221"/>
            <a:ext cx="5741513" cy="333127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6"/>
          <p:cNvSpPr>
            <a:spLocks noGrp="1"/>
          </p:cNvSpPr>
          <p:nvPr>
            <p:ph type="pic" idx="2"/>
          </p:nvPr>
        </p:nvSpPr>
        <p:spPr>
          <a:xfrm>
            <a:off x="2619635" y="1867778"/>
            <a:ext cx="3794980" cy="236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3" name="Google Shape;28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 Centered">
  <p:cSld name="Photo -  Centered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body" idx="1"/>
          </p:nvPr>
        </p:nvSpPr>
        <p:spPr>
          <a:xfrm>
            <a:off x="1739253" y="3959530"/>
            <a:ext cx="5665493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6" name="Google Shape;286;p37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87" name="Google Shape;287;p37"/>
          <p:cNvCxnSpPr/>
          <p:nvPr/>
        </p:nvCxnSpPr>
        <p:spPr>
          <a:xfrm>
            <a:off x="427333" y="685800"/>
            <a:ext cx="8289333" cy="0"/>
          </a:xfrm>
          <a:prstGeom prst="straightConnector1">
            <a:avLst/>
          </a:prstGeom>
          <a:noFill/>
          <a:ln w="12700" cap="flat" cmpd="sng">
            <a:solidFill>
              <a:srgbClr val="4E454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88" name="Google Shape;288;p37"/>
          <p:cNvSpPr>
            <a:spLocks noGrp="1"/>
          </p:cNvSpPr>
          <p:nvPr>
            <p:ph type="pic" idx="2"/>
          </p:nvPr>
        </p:nvSpPr>
        <p:spPr>
          <a:xfrm>
            <a:off x="-14344" y="689372"/>
            <a:ext cx="9174014" cy="304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9" name="Google Shape;289;p37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0" name="Google Shape;29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 Centered + Title ">
  <p:cSld name="Photo -  Centered + Title 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>
            <a:spLocks noGrp="1"/>
          </p:cNvSpPr>
          <p:nvPr>
            <p:ph type="title"/>
          </p:nvPr>
        </p:nvSpPr>
        <p:spPr>
          <a:xfrm>
            <a:off x="427333" y="3696853"/>
            <a:ext cx="8289333" cy="53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marR="0"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3" name="Google Shape;293;p38"/>
          <p:cNvSpPr txBox="1">
            <a:spLocks noGrp="1"/>
          </p:cNvSpPr>
          <p:nvPr>
            <p:ph type="body" idx="1"/>
          </p:nvPr>
        </p:nvSpPr>
        <p:spPr>
          <a:xfrm>
            <a:off x="1739253" y="4305300"/>
            <a:ext cx="5665493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4" name="Google Shape;294;p38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95" name="Google Shape;295;p38"/>
          <p:cNvCxnSpPr/>
          <p:nvPr/>
        </p:nvCxnSpPr>
        <p:spPr>
          <a:xfrm>
            <a:off x="427333" y="685800"/>
            <a:ext cx="8289333" cy="0"/>
          </a:xfrm>
          <a:prstGeom prst="straightConnector1">
            <a:avLst/>
          </a:prstGeom>
          <a:noFill/>
          <a:ln w="12700" cap="flat" cmpd="sng">
            <a:solidFill>
              <a:srgbClr val="4E454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96" name="Google Shape;296;p38"/>
          <p:cNvSpPr>
            <a:spLocks noGrp="1"/>
          </p:cNvSpPr>
          <p:nvPr>
            <p:ph type="pic" idx="2"/>
          </p:nvPr>
        </p:nvSpPr>
        <p:spPr>
          <a:xfrm>
            <a:off x="-14344" y="689372"/>
            <a:ext cx="9174014" cy="304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7" name="Google Shape;297;p38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8" name="Google Shape;29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600" y="158178"/>
            <a:ext cx="405438" cy="40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">
  <p:cSld name="Photo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1" name="Google Shape;301;p39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2" name="Google Shape;302;p39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Grid">
  <p:cSld name="Photo - Grid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>
            <a:spLocks noGrp="1"/>
          </p:cNvSpPr>
          <p:nvPr>
            <p:ph type="pic" idx="2"/>
          </p:nvPr>
        </p:nvSpPr>
        <p:spPr>
          <a:xfrm>
            <a:off x="5910262" y="2643187"/>
            <a:ext cx="2776538" cy="208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5" name="Google Shape;305;p40"/>
          <p:cNvSpPr>
            <a:spLocks noGrp="1"/>
          </p:cNvSpPr>
          <p:nvPr>
            <p:ph type="pic" idx="3"/>
          </p:nvPr>
        </p:nvSpPr>
        <p:spPr>
          <a:xfrm>
            <a:off x="5910263" y="423863"/>
            <a:ext cx="2776537" cy="208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6" name="Google Shape;306;p40"/>
          <p:cNvSpPr>
            <a:spLocks noGrp="1"/>
          </p:cNvSpPr>
          <p:nvPr>
            <p:ph type="pic" idx="4"/>
          </p:nvPr>
        </p:nvSpPr>
        <p:spPr>
          <a:xfrm>
            <a:off x="452438" y="423863"/>
            <a:ext cx="5314950" cy="430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7" name="Google Shape;307;p40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8" name="Google Shape;308;p40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Agenda 2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/>
          <p:nvPr/>
        </p:nvSpPr>
        <p:spPr>
          <a:xfrm>
            <a:off x="0" y="-12864"/>
            <a:ext cx="1826472" cy="5169229"/>
          </a:xfrm>
          <a:prstGeom prst="rect">
            <a:avLst/>
          </a:prstGeom>
          <a:solidFill>
            <a:srgbClr val="194E6A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1" name="Google Shape;311;p41"/>
          <p:cNvSpPr/>
          <p:nvPr/>
        </p:nvSpPr>
        <p:spPr>
          <a:xfrm>
            <a:off x="1829382" y="-12864"/>
            <a:ext cx="1826472" cy="5169229"/>
          </a:xfrm>
          <a:prstGeom prst="rect">
            <a:avLst/>
          </a:prstGeom>
          <a:solidFill>
            <a:srgbClr val="19577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2" name="Google Shape;312;p41"/>
          <p:cNvSpPr/>
          <p:nvPr/>
        </p:nvSpPr>
        <p:spPr>
          <a:xfrm>
            <a:off x="3658764" y="-12864"/>
            <a:ext cx="1826472" cy="5169229"/>
          </a:xfrm>
          <a:prstGeom prst="rect">
            <a:avLst/>
          </a:prstGeom>
          <a:solidFill>
            <a:srgbClr val="26607B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3" name="Google Shape;313;p41"/>
          <p:cNvSpPr/>
          <p:nvPr/>
        </p:nvSpPr>
        <p:spPr>
          <a:xfrm>
            <a:off x="5488146" y="-12864"/>
            <a:ext cx="1826472" cy="5169229"/>
          </a:xfrm>
          <a:prstGeom prst="rect">
            <a:avLst/>
          </a:prstGeom>
          <a:solidFill>
            <a:srgbClr val="31688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4" name="Google Shape;314;p41"/>
          <p:cNvSpPr/>
          <p:nvPr/>
        </p:nvSpPr>
        <p:spPr>
          <a:xfrm>
            <a:off x="7317528" y="-12864"/>
            <a:ext cx="1826472" cy="5169229"/>
          </a:xfrm>
          <a:prstGeom prst="rect">
            <a:avLst/>
          </a:prstGeom>
          <a:solidFill>
            <a:srgbClr val="3D7189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5" name="Google Shape;315;p41"/>
          <p:cNvSpPr/>
          <p:nvPr/>
        </p:nvSpPr>
        <p:spPr>
          <a:xfrm>
            <a:off x="458231" y="1626207"/>
            <a:ext cx="910010" cy="910010"/>
          </a:xfrm>
          <a:prstGeom prst="ellipse">
            <a:avLst/>
          </a:prstGeom>
          <a:noFill/>
          <a:ln w="635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6" name="Google Shape;316;p41"/>
          <p:cNvSpPr>
            <a:spLocks noGrp="1"/>
          </p:cNvSpPr>
          <p:nvPr>
            <p:ph type="pic" idx="2"/>
          </p:nvPr>
        </p:nvSpPr>
        <p:spPr>
          <a:xfrm>
            <a:off x="696030" y="1903271"/>
            <a:ext cx="434411" cy="38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7" name="Google Shape;317;p41"/>
          <p:cNvSpPr txBox="1">
            <a:spLocks noGrp="1"/>
          </p:cNvSpPr>
          <p:nvPr>
            <p:ph type="title"/>
          </p:nvPr>
        </p:nvSpPr>
        <p:spPr>
          <a:xfrm>
            <a:off x="251694" y="2736332"/>
            <a:ext cx="1323082" cy="63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8" name="Google Shape;318;p41"/>
          <p:cNvSpPr/>
          <p:nvPr/>
        </p:nvSpPr>
        <p:spPr>
          <a:xfrm>
            <a:off x="2287613" y="1626207"/>
            <a:ext cx="910010" cy="910010"/>
          </a:xfrm>
          <a:prstGeom prst="ellipse">
            <a:avLst/>
          </a:prstGeom>
          <a:noFill/>
          <a:ln w="635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9" name="Google Shape;319;p41"/>
          <p:cNvSpPr txBox="1">
            <a:spLocks noGrp="1"/>
          </p:cNvSpPr>
          <p:nvPr>
            <p:ph type="body" idx="1"/>
          </p:nvPr>
        </p:nvSpPr>
        <p:spPr>
          <a:xfrm>
            <a:off x="2066789" y="2736332"/>
            <a:ext cx="1351657" cy="5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0" name="Google Shape;320;p41"/>
          <p:cNvSpPr>
            <a:spLocks noGrp="1"/>
          </p:cNvSpPr>
          <p:nvPr>
            <p:ph type="pic" idx="3"/>
          </p:nvPr>
        </p:nvSpPr>
        <p:spPr>
          <a:xfrm>
            <a:off x="2525403" y="1810030"/>
            <a:ext cx="434411" cy="5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1" name="Google Shape;321;p41"/>
          <p:cNvSpPr/>
          <p:nvPr/>
        </p:nvSpPr>
        <p:spPr>
          <a:xfrm>
            <a:off x="4116995" y="1626207"/>
            <a:ext cx="910010" cy="910010"/>
          </a:xfrm>
          <a:prstGeom prst="ellipse">
            <a:avLst/>
          </a:prstGeom>
          <a:noFill/>
          <a:ln w="635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4"/>
          </p:nvPr>
        </p:nvSpPr>
        <p:spPr>
          <a:xfrm>
            <a:off x="3896171" y="2736332"/>
            <a:ext cx="1351658" cy="5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3" name="Google Shape;323;p41"/>
          <p:cNvSpPr>
            <a:spLocks noGrp="1"/>
          </p:cNvSpPr>
          <p:nvPr>
            <p:ph type="pic" idx="5"/>
          </p:nvPr>
        </p:nvSpPr>
        <p:spPr>
          <a:xfrm>
            <a:off x="4354785" y="1810030"/>
            <a:ext cx="434411" cy="5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4" name="Google Shape;324;p41"/>
          <p:cNvSpPr/>
          <p:nvPr/>
        </p:nvSpPr>
        <p:spPr>
          <a:xfrm>
            <a:off x="5946377" y="1626207"/>
            <a:ext cx="910010" cy="910010"/>
          </a:xfrm>
          <a:prstGeom prst="ellipse">
            <a:avLst/>
          </a:prstGeom>
          <a:noFill/>
          <a:ln w="635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5" name="Google Shape;325;p41"/>
          <p:cNvSpPr txBox="1">
            <a:spLocks noGrp="1"/>
          </p:cNvSpPr>
          <p:nvPr>
            <p:ph type="body" idx="6"/>
          </p:nvPr>
        </p:nvSpPr>
        <p:spPr>
          <a:xfrm>
            <a:off x="5725553" y="2736332"/>
            <a:ext cx="1351658" cy="5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6" name="Google Shape;326;p41"/>
          <p:cNvSpPr>
            <a:spLocks noGrp="1"/>
          </p:cNvSpPr>
          <p:nvPr>
            <p:ph type="pic" idx="7"/>
          </p:nvPr>
        </p:nvSpPr>
        <p:spPr>
          <a:xfrm>
            <a:off x="6184167" y="1810030"/>
            <a:ext cx="434411" cy="5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7" name="Google Shape;327;p41"/>
          <p:cNvSpPr/>
          <p:nvPr/>
        </p:nvSpPr>
        <p:spPr>
          <a:xfrm>
            <a:off x="7775759" y="1626207"/>
            <a:ext cx="910010" cy="910010"/>
          </a:xfrm>
          <a:prstGeom prst="ellipse">
            <a:avLst/>
          </a:prstGeom>
          <a:noFill/>
          <a:ln w="635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8" name="Google Shape;328;p41"/>
          <p:cNvSpPr txBox="1">
            <a:spLocks noGrp="1"/>
          </p:cNvSpPr>
          <p:nvPr>
            <p:ph type="body" idx="8"/>
          </p:nvPr>
        </p:nvSpPr>
        <p:spPr>
          <a:xfrm>
            <a:off x="7554935" y="2736332"/>
            <a:ext cx="1351658" cy="5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9" name="Google Shape;329;p41"/>
          <p:cNvSpPr>
            <a:spLocks noGrp="1"/>
          </p:cNvSpPr>
          <p:nvPr>
            <p:ph type="pic" idx="9"/>
          </p:nvPr>
        </p:nvSpPr>
        <p:spPr>
          <a:xfrm>
            <a:off x="8013549" y="1810030"/>
            <a:ext cx="434411" cy="5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R="0" lvl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0" name="Google Shape;330;p41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0" y="-14287"/>
            <a:ext cx="9144000" cy="7564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1" name="Google Shape;91;p18" descr="Image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436597" y="272284"/>
            <a:ext cx="1073716" cy="1907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8"/>
          <p:cNvCxnSpPr/>
          <p:nvPr/>
        </p:nvCxnSpPr>
        <p:spPr>
          <a:xfrm>
            <a:off x="427333" y="685800"/>
            <a:ext cx="8289333" cy="0"/>
          </a:xfrm>
          <a:prstGeom prst="straightConnector1">
            <a:avLst/>
          </a:prstGeom>
          <a:noFill/>
          <a:ln w="12700" cap="flat" cmpd="sng">
            <a:solidFill>
              <a:srgbClr val="4E454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93" name="Google Shape;93;p18" descr="Image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181448" y="1404268"/>
            <a:ext cx="781104" cy="6769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633413" y="357188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3400"/>
              <a:buFont typeface="Helvetica Neue"/>
              <a:buNone/>
              <a:defRPr sz="3400" b="1" i="0" u="none" strike="noStrike" cap="none">
                <a:solidFill>
                  <a:srgbClr val="0B4D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633413" y="1214438"/>
            <a:ext cx="7877175" cy="345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94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4E4540"/>
              </a:buClr>
              <a:buSzPts val="800"/>
              <a:buFont typeface="Helvetica Neue"/>
              <a:buChar char="•"/>
              <a:defRPr sz="1100" b="0" i="0" u="none" strike="noStrike" cap="none">
                <a:solidFill>
                  <a:srgbClr val="4E45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title"/>
          </p:nvPr>
        </p:nvSpPr>
        <p:spPr>
          <a:xfrm>
            <a:off x="459300" y="1582150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lang="en"/>
              <a:t>Results from the 2019 Diversity Survey</a:t>
            </a:r>
            <a:endParaRPr sz="500"/>
          </a:p>
        </p:txBody>
      </p:sp>
      <p:sp>
        <p:nvSpPr>
          <p:cNvPr id="338" name="Google Shape;338;p43"/>
          <p:cNvSpPr txBox="1">
            <a:spLocks noGrp="1"/>
          </p:cNvSpPr>
          <p:nvPr>
            <p:ph type="body" idx="2"/>
          </p:nvPr>
        </p:nvSpPr>
        <p:spPr>
          <a:xfrm>
            <a:off x="512900" y="3573450"/>
            <a:ext cx="3132300" cy="13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1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</a:pPr>
            <a:r>
              <a:rPr lang="en" sz="1300" b="1">
                <a:solidFill>
                  <a:srgbClr val="FFFFFF"/>
                </a:solidFill>
              </a:rPr>
              <a:t>Amy Marrich, O.A.T.</a:t>
            </a:r>
            <a:endParaRPr sz="1300" b="1">
              <a:solidFill>
                <a:srgbClr val="FFFFFF"/>
              </a:solidFill>
            </a:endParaRPr>
          </a:p>
          <a:p>
            <a:pPr marL="0" lvl="1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</a:pPr>
            <a:r>
              <a:rPr lang="en" sz="1300" b="1">
                <a:solidFill>
                  <a:srgbClr val="FFFFFF"/>
                </a:solidFill>
              </a:rPr>
              <a:t>Diversity and Inclusion WG Chair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339" name="Google Shape;339;p43"/>
          <p:cNvSpPr txBox="1">
            <a:spLocks noGrp="1"/>
          </p:cNvSpPr>
          <p:nvPr>
            <p:ph type="body" idx="3"/>
          </p:nvPr>
        </p:nvSpPr>
        <p:spPr>
          <a:xfrm>
            <a:off x="7259001" y="1010275"/>
            <a:ext cx="884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rPr lang="en"/>
              <a:t>04</a:t>
            </a:r>
            <a:r>
              <a:rPr lang="en"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"/>
              <a:t>28</a:t>
            </a:r>
            <a:r>
              <a:rPr lang="en"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.201</a:t>
            </a:r>
            <a:r>
              <a:rPr lang="en"/>
              <a:t>9</a:t>
            </a:r>
            <a:endParaRPr sz="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2"/>
          <p:cNvSpPr txBox="1">
            <a:spLocks noGrp="1"/>
          </p:cNvSpPr>
          <p:nvPr>
            <p:ph type="title"/>
          </p:nvPr>
        </p:nvSpPr>
        <p:spPr>
          <a:xfrm>
            <a:off x="419100" y="772675"/>
            <a:ext cx="86412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 sz="2400"/>
              <a:t>Do You Identify as Lesbian, Gay, Bisexual or Other?</a:t>
            </a:r>
            <a:endParaRPr sz="24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0" name="Google Shape;400;p5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00" y="1857625"/>
            <a:ext cx="4040949" cy="26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2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6350" y="1910828"/>
            <a:ext cx="4149900" cy="2566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3"/>
          <p:cNvSpPr txBox="1">
            <a:spLocks noGrp="1"/>
          </p:cNvSpPr>
          <p:nvPr>
            <p:ph type="title"/>
          </p:nvPr>
        </p:nvSpPr>
        <p:spPr>
          <a:xfrm>
            <a:off x="419100" y="772678"/>
            <a:ext cx="7257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/>
              <a:t>Religion Limiting Participation</a:t>
            </a:r>
            <a:endParaRPr sz="26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7" name="Google Shape;407;p53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5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743700"/>
            <a:ext cx="4321326" cy="285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3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0425" y="1743700"/>
            <a:ext cx="4278474" cy="295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4"/>
          <p:cNvSpPr txBox="1">
            <a:spLocks noGrp="1"/>
          </p:cNvSpPr>
          <p:nvPr>
            <p:ph type="title"/>
          </p:nvPr>
        </p:nvSpPr>
        <p:spPr>
          <a:xfrm>
            <a:off x="419100" y="772675"/>
            <a:ext cx="75459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/>
              <a:t>Identify as a Racial/Ethnic Minority Where Live</a:t>
            </a:r>
            <a:endParaRPr sz="26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5" name="Google Shape;415;p54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5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813800"/>
            <a:ext cx="4242474" cy="28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4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1575" y="1813800"/>
            <a:ext cx="4357326" cy="288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5"/>
          <p:cNvSpPr txBox="1">
            <a:spLocks noGrp="1"/>
          </p:cNvSpPr>
          <p:nvPr>
            <p:ph type="title"/>
          </p:nvPr>
        </p:nvSpPr>
        <p:spPr>
          <a:xfrm>
            <a:off x="419100" y="772675"/>
            <a:ext cx="78351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/>
              <a:t>Identify as a Racial/Ethnic Minority in OpenStack</a:t>
            </a:r>
            <a:endParaRPr sz="26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Google Shape;423;p55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5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754350"/>
            <a:ext cx="4452774" cy="294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5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1875" y="1839225"/>
            <a:ext cx="4147026" cy="282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/>
          <p:cNvSpPr txBox="1">
            <a:spLocks noGrp="1"/>
          </p:cNvSpPr>
          <p:nvPr>
            <p:ph type="title"/>
          </p:nvPr>
        </p:nvSpPr>
        <p:spPr>
          <a:xfrm>
            <a:off x="419100" y="772675"/>
            <a:ext cx="78351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/>
              <a:t>Highest Level of Education</a:t>
            </a:r>
            <a:endParaRPr sz="26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1" name="Google Shape;431;p56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25" y="1734950"/>
            <a:ext cx="4161126" cy="296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6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3950" y="1734950"/>
            <a:ext cx="4444950" cy="312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7"/>
          <p:cNvSpPr txBox="1">
            <a:spLocks noGrp="1"/>
          </p:cNvSpPr>
          <p:nvPr>
            <p:ph type="title"/>
          </p:nvPr>
        </p:nvSpPr>
        <p:spPr>
          <a:xfrm>
            <a:off x="419100" y="772675"/>
            <a:ext cx="78351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/>
              <a:t>What is Your Age?</a:t>
            </a:r>
            <a:endParaRPr sz="26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9" name="Google Shape;439;p57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5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778750"/>
            <a:ext cx="4216176" cy="292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7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275" y="1778750"/>
            <a:ext cx="4383624" cy="292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8"/>
          <p:cNvSpPr txBox="1">
            <a:spLocks noGrp="1"/>
          </p:cNvSpPr>
          <p:nvPr>
            <p:ph type="title"/>
          </p:nvPr>
        </p:nvSpPr>
        <p:spPr>
          <a:xfrm>
            <a:off x="419100" y="772675"/>
            <a:ext cx="78351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/>
              <a:t>Do you Have a Disability?</a:t>
            </a:r>
            <a:endParaRPr sz="26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7" name="Google Shape;447;p58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5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787500"/>
            <a:ext cx="4601724" cy="291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8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825" y="1787500"/>
            <a:ext cx="3998076" cy="29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9"/>
          <p:cNvSpPr txBox="1">
            <a:spLocks noGrp="1"/>
          </p:cNvSpPr>
          <p:nvPr>
            <p:ph type="title"/>
          </p:nvPr>
        </p:nvSpPr>
        <p:spPr>
          <a:xfrm>
            <a:off x="419100" y="772675"/>
            <a:ext cx="78351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/>
              <a:t>How Well Do You Work in English?</a:t>
            </a:r>
            <a:endParaRPr sz="26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5" name="Google Shape;455;p59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5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787525"/>
            <a:ext cx="4338849" cy="29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9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7950" y="1892675"/>
            <a:ext cx="4260951" cy="280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0"/>
          <p:cNvSpPr txBox="1">
            <a:spLocks noGrp="1"/>
          </p:cNvSpPr>
          <p:nvPr>
            <p:ph type="title"/>
          </p:nvPr>
        </p:nvSpPr>
        <p:spPr>
          <a:xfrm>
            <a:off x="419100" y="772675"/>
            <a:ext cx="84045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/>
              <a:t>Has the Preference for English Affected Participation</a:t>
            </a:r>
            <a:endParaRPr sz="26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3" name="Google Shape;463;p60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6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897825"/>
            <a:ext cx="4321326" cy="280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0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0425" y="1976675"/>
            <a:ext cx="4278474" cy="272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1"/>
          <p:cNvSpPr txBox="1">
            <a:spLocks noGrp="1"/>
          </p:cNvSpPr>
          <p:nvPr>
            <p:ph type="title"/>
          </p:nvPr>
        </p:nvSpPr>
        <p:spPr>
          <a:xfrm>
            <a:off x="419100" y="772678"/>
            <a:ext cx="7257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/>
              <a:t>What Else Should We Know?</a:t>
            </a:r>
            <a:endParaRPr sz="26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1" name="Google Shape;471;p61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In general, the comments were positive for diversity and including the larger gender list.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Someone noted Transgender was missing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Someone would have appreciated definitions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Some folks would like to keep to one set of open tools, IRC.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There were also some very negative comments as well which were disappointing.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4"/>
          <p:cNvSpPr txBox="1">
            <a:spLocks noGrp="1"/>
          </p:cNvSpPr>
          <p:nvPr>
            <p:ph type="title"/>
          </p:nvPr>
        </p:nvSpPr>
        <p:spPr>
          <a:xfrm>
            <a:off x="419100" y="772678"/>
            <a:ext cx="7257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/>
              <a:t>Diversity Survey by the Numbers</a:t>
            </a:r>
            <a:endParaRPr sz="26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44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2015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537 Survey Participants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Over 2000 OpenStack Contributors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2019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151 Survey Participants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Over 1250 OpenStack Contributors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2"/>
          <p:cNvSpPr txBox="1">
            <a:spLocks noGrp="1"/>
          </p:cNvSpPr>
          <p:nvPr>
            <p:ph type="title"/>
          </p:nvPr>
        </p:nvSpPr>
        <p:spPr>
          <a:xfrm>
            <a:off x="466725" y="1804988"/>
            <a:ext cx="7810500" cy="1743000"/>
          </a:xfrm>
          <a:prstGeom prst="rect">
            <a:avLst/>
          </a:prstGeom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your time.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5"/>
          <p:cNvSpPr txBox="1">
            <a:spLocks noGrp="1"/>
          </p:cNvSpPr>
          <p:nvPr>
            <p:ph type="title"/>
          </p:nvPr>
        </p:nvSpPr>
        <p:spPr>
          <a:xfrm>
            <a:off x="419100" y="772675"/>
            <a:ext cx="86412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 sz="2400"/>
              <a:t>What are the ways you participate?</a:t>
            </a:r>
            <a:endParaRPr sz="24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p45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>
              <a:solidFill>
                <a:srgbClr val="4E45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4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662625"/>
            <a:ext cx="4291650" cy="292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5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650" y="1662625"/>
            <a:ext cx="4250250" cy="30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>
            <a:spLocks noGrp="1"/>
          </p:cNvSpPr>
          <p:nvPr>
            <p:ph type="title"/>
          </p:nvPr>
        </p:nvSpPr>
        <p:spPr>
          <a:xfrm>
            <a:off x="419100" y="772675"/>
            <a:ext cx="86412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 sz="2400"/>
              <a:t>How Often Do You Interact?</a:t>
            </a:r>
            <a:endParaRPr sz="24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9" name="Google Shape;359;p46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>
              <a:solidFill>
                <a:srgbClr val="4E45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4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662625"/>
            <a:ext cx="4349550" cy="30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6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650" y="1662625"/>
            <a:ext cx="4291650" cy="30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7"/>
          <p:cNvSpPr txBox="1">
            <a:spLocks noGrp="1"/>
          </p:cNvSpPr>
          <p:nvPr>
            <p:ph type="title"/>
          </p:nvPr>
        </p:nvSpPr>
        <p:spPr>
          <a:xfrm>
            <a:off x="419100" y="772675"/>
            <a:ext cx="86412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 sz="2400"/>
              <a:t>Do You Face Any Barriers to Participate?</a:t>
            </a:r>
            <a:endParaRPr sz="24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7" name="Google Shape;367;p47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>
              <a:solidFill>
                <a:srgbClr val="4E45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4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662625"/>
            <a:ext cx="4421325" cy="30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7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0425" y="1662625"/>
            <a:ext cx="4178475" cy="30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>
            <a:spLocks noGrp="1"/>
          </p:cNvSpPr>
          <p:nvPr>
            <p:ph type="title"/>
          </p:nvPr>
        </p:nvSpPr>
        <p:spPr>
          <a:xfrm>
            <a:off x="419100" y="772678"/>
            <a:ext cx="7257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/>
              <a:t>2019 What Barriers Have You Faced?</a:t>
            </a:r>
            <a:endParaRPr sz="26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p48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Geography was mentioned in some context quite a few times.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Time Zones for Meetings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Distance from events as well as needing VISAs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Language Barriers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540"/>
              </a:buClr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Technical Barriers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Assumed knowledge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Silos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Not easy to get started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Unclear expectations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>
            <a:spLocks noGrp="1"/>
          </p:cNvSpPr>
          <p:nvPr>
            <p:ph type="title"/>
          </p:nvPr>
        </p:nvSpPr>
        <p:spPr>
          <a:xfrm>
            <a:off x="419100" y="772678"/>
            <a:ext cx="7257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/>
              <a:t>2019 What Barriers Have You Faced?</a:t>
            </a:r>
            <a:endParaRPr sz="26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Google Shape;381;p49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Concerning Comments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Cliquish Project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Ageism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Toxic Masculinity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 txBox="1">
            <a:spLocks noGrp="1"/>
          </p:cNvSpPr>
          <p:nvPr>
            <p:ph type="title"/>
          </p:nvPr>
        </p:nvSpPr>
        <p:spPr>
          <a:xfrm>
            <a:off x="419100" y="772678"/>
            <a:ext cx="7257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/>
              <a:t>Top Countries Where Responders Reside</a:t>
            </a:r>
            <a:endParaRPr sz="26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7" name="Google Shape;387;p50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2015 Top 3 Countries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40.53% USA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9.85% India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4.92% UK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2019 Top 3 Countries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54.47% USA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6.50% UK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4.07% Canada, France Germany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1"/>
          <p:cNvSpPr txBox="1">
            <a:spLocks noGrp="1"/>
          </p:cNvSpPr>
          <p:nvPr>
            <p:ph type="title"/>
          </p:nvPr>
        </p:nvSpPr>
        <p:spPr>
          <a:xfrm>
            <a:off x="419100" y="772675"/>
            <a:ext cx="86412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4D6A"/>
              </a:buClr>
              <a:buSzPts val="200"/>
              <a:buFont typeface="Helvetica Neue"/>
              <a:buNone/>
            </a:pPr>
            <a:r>
              <a:rPr lang="en" sz="2400"/>
              <a:t>What is Your Gender Identity?</a:t>
            </a:r>
            <a:endParaRPr sz="2400" b="1" i="0" u="none" strike="noStrike" cap="none">
              <a:solidFill>
                <a:srgbClr val="0B4D6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3" name="Google Shape;393;p51"/>
          <p:cNvSpPr txBox="1">
            <a:spLocks noGrp="1"/>
          </p:cNvSpPr>
          <p:nvPr>
            <p:ph type="body" idx="1"/>
          </p:nvPr>
        </p:nvSpPr>
        <p:spPr>
          <a:xfrm>
            <a:off x="419100" y="1304875"/>
            <a:ext cx="85998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2015 Responders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83% Male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13% Female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5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719" y="1304875"/>
            <a:ext cx="5318457" cy="328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4E4540"/>
      </a:dk1>
      <a:lt1>
        <a:srgbClr val="0E374E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Macintosh PowerPoint</Application>
  <PresentationFormat>On-screen Show (16:9)</PresentationFormat>
  <Paragraphs>111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Helvetica Neue Light</vt:lpstr>
      <vt:lpstr>Helvetica Neue</vt:lpstr>
      <vt:lpstr>Arial</vt:lpstr>
      <vt:lpstr>Helvetica</vt:lpstr>
      <vt:lpstr>Simple Light</vt:lpstr>
      <vt:lpstr>White</vt:lpstr>
      <vt:lpstr>Results from the 2019 Diversity Survey</vt:lpstr>
      <vt:lpstr>Diversity Survey by the Numbers</vt:lpstr>
      <vt:lpstr>What are the ways you participate?</vt:lpstr>
      <vt:lpstr>How Often Do You Interact?</vt:lpstr>
      <vt:lpstr>Do You Face Any Barriers to Participate?</vt:lpstr>
      <vt:lpstr>2019 What Barriers Have You Faced?</vt:lpstr>
      <vt:lpstr>2019 What Barriers Have You Faced?</vt:lpstr>
      <vt:lpstr>Top Countries Where Responders Reside</vt:lpstr>
      <vt:lpstr>What is Your Gender Identity?</vt:lpstr>
      <vt:lpstr>Do You Identify as Lesbian, Gay, Bisexual or Other?</vt:lpstr>
      <vt:lpstr>Religion Limiting Participation</vt:lpstr>
      <vt:lpstr>Identify as a Racial/Ethnic Minority Where Live</vt:lpstr>
      <vt:lpstr>Identify as a Racial/Ethnic Minority in OpenStack</vt:lpstr>
      <vt:lpstr>Highest Level of Education</vt:lpstr>
      <vt:lpstr>What is Your Age?</vt:lpstr>
      <vt:lpstr>Do you Have a Disability?</vt:lpstr>
      <vt:lpstr>How Well Do You Work in English?</vt:lpstr>
      <vt:lpstr>Has the Preference for English Affected Participation</vt:lpstr>
      <vt:lpstr>What Else Should We Know?</vt:lpstr>
      <vt:lpstr>Questions? Thanks for your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from the 2019 Diversity Survey</dc:title>
  <cp:lastModifiedBy>Amy Marrich</cp:lastModifiedBy>
  <cp:revision>1</cp:revision>
  <dcterms:modified xsi:type="dcterms:W3CDTF">2019-05-02T15:18:06Z</dcterms:modified>
</cp:coreProperties>
</file>