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63" r:id="rId3"/>
    <p:sldMasterId id="2147483664" r:id="rId4"/>
    <p:sldMasterId id="2147483665" r:id="rId5"/>
    <p:sldMasterId id="2147483666" r:id="rId6"/>
    <p:sldMasterId id="2147483667" r:id="rId7"/>
    <p:sldMasterId id="2147483668" r:id="rId8"/>
  </p:sldMasterIdLst>
  <p:notesMasterIdLst>
    <p:notesMasterId r:id="rId17"/>
  </p:notesMasterIdLst>
  <p:sldIdLst>
    <p:sldId id="256" r:id="rId9"/>
    <p:sldId id="339" r:id="rId10"/>
    <p:sldId id="336" r:id="rId11"/>
    <p:sldId id="335" r:id="rId12"/>
    <p:sldId id="259" r:id="rId13"/>
    <p:sldId id="258" r:id="rId14"/>
    <p:sldId id="262" r:id="rId15"/>
    <p:sldId id="337" r:id="rId1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Gibbs" initials="RG" lastIdx="2" clrIdx="0">
    <p:extLst>
      <p:ext uri="{19B8F6BF-5375-455C-9EA6-DF929625EA0E}">
        <p15:presenceInfo xmlns:p15="http://schemas.microsoft.com/office/powerpoint/2012/main" userId="Rebecca Gibb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BB398"/>
    <a:srgbClr val="2A2A2A"/>
    <a:srgbClr val="262626"/>
    <a:srgbClr val="FB9400"/>
    <a:srgbClr val="FFD579"/>
    <a:srgbClr val="DAA33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022"/>
    <p:restoredTop sz="88672"/>
  </p:normalViewPr>
  <p:slideViewPr>
    <p:cSldViewPr snapToGrid="0" snapToObjects="1">
      <p:cViewPr varScale="1">
        <p:scale>
          <a:sx n="169" d="100"/>
          <a:sy n="169" d="100"/>
        </p:scale>
        <p:origin x="45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5" Type="http://schemas.openxmlformats.org/officeDocument/2006/relationships/slideMaster" Target="slideMasters/slideMaster5.xml"/><Relationship Id="rId15" Type="http://schemas.openxmlformats.org/officeDocument/2006/relationships/slide" Target="slides/slide7.xml"/><Relationship Id="rId10" Type="http://schemas.openxmlformats.org/officeDocument/2006/relationships/slide" Target="slides/slide2.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8-28T00:01:42.763" idx="2">
    <p:pos x="106" y="106"/>
    <p:text>Nothing wrong with this page, just made the text slightly larger in case of video degradation so that it is still readable.</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8BE05A-97EB-4161-92A8-A6F2AE163FD8}" type="doc">
      <dgm:prSet loTypeId="urn:microsoft.com/office/officeart/2016/7/layout/LinearArrowProcessNumbered" loCatId="process" qsTypeId="urn:microsoft.com/office/officeart/2005/8/quickstyle/simple5" qsCatId="simple" csTypeId="urn:microsoft.com/office/officeart/2005/8/colors/accent5_2" csCatId="accent5" phldr="1"/>
      <dgm:spPr/>
      <dgm:t>
        <a:bodyPr/>
        <a:lstStyle/>
        <a:p>
          <a:endParaRPr lang="en-US"/>
        </a:p>
      </dgm:t>
    </dgm:pt>
    <dgm:pt modelId="{4DBAB864-E64A-47DB-9653-9EB072A21001}">
      <dgm:prSet/>
      <dgm:spPr/>
      <dgm:t>
        <a:bodyPr/>
        <a:lstStyle/>
        <a:p>
          <a:r>
            <a:rPr lang="en-US" b="0" i="0" baseline="0" dirty="0">
              <a:latin typeface="Omnes" panose="02000606040000020004" pitchFamily="2" charset="77"/>
            </a:rPr>
            <a:t>Containers are awesome – but so are VMs</a:t>
          </a:r>
          <a:endParaRPr lang="en-US" b="0" i="0" dirty="0">
            <a:latin typeface="Omnes" panose="02000606040000020004" pitchFamily="2" charset="77"/>
          </a:endParaRPr>
        </a:p>
      </dgm:t>
    </dgm:pt>
    <dgm:pt modelId="{4F31D62A-ACFD-4A0B-98A7-49D28B52B14E}" type="parTrans" cxnId="{839A4CE3-D178-4022-A0A2-41459ECFF6AA}">
      <dgm:prSet/>
      <dgm:spPr/>
      <dgm:t>
        <a:bodyPr/>
        <a:lstStyle/>
        <a:p>
          <a:endParaRPr lang="en-US"/>
        </a:p>
      </dgm:t>
    </dgm:pt>
    <dgm:pt modelId="{939B5CCE-78C2-49FD-AF46-B220C1B3919A}" type="sibTrans" cxnId="{839A4CE3-D178-4022-A0A2-41459ECFF6AA}">
      <dgm:prSet phldrT="1" phldr="0"/>
      <dgm:spPr/>
      <dgm:t>
        <a:bodyPr/>
        <a:lstStyle/>
        <a:p>
          <a:r>
            <a:rPr lang="en-US"/>
            <a:t>1</a:t>
          </a:r>
        </a:p>
      </dgm:t>
    </dgm:pt>
    <dgm:pt modelId="{6426BF86-2D78-488A-BDAA-7BE194FF881E}">
      <dgm:prSet/>
      <dgm:spPr/>
      <dgm:t>
        <a:bodyPr/>
        <a:lstStyle/>
        <a:p>
          <a:r>
            <a:rPr lang="en-US" b="0" i="0" baseline="0" dirty="0">
              <a:latin typeface="Omnes" panose="02000606040000020004" pitchFamily="2" charset="77"/>
            </a:rPr>
            <a:t>Enterprise environments benefit from having multiple options</a:t>
          </a:r>
          <a:endParaRPr lang="en-US" b="0" i="0" dirty="0">
            <a:latin typeface="Omnes" panose="02000606040000020004" pitchFamily="2" charset="77"/>
          </a:endParaRPr>
        </a:p>
      </dgm:t>
    </dgm:pt>
    <dgm:pt modelId="{70031A85-5CCF-4B7A-B3D4-6314F93CC015}" type="parTrans" cxnId="{A6AD9F23-8556-4CAB-8273-1F431FD52671}">
      <dgm:prSet/>
      <dgm:spPr/>
      <dgm:t>
        <a:bodyPr/>
        <a:lstStyle/>
        <a:p>
          <a:endParaRPr lang="en-US"/>
        </a:p>
      </dgm:t>
    </dgm:pt>
    <dgm:pt modelId="{F2BB6BDA-C551-4F94-B534-820A8DC1F1D4}" type="sibTrans" cxnId="{A6AD9F23-8556-4CAB-8273-1F431FD52671}">
      <dgm:prSet phldrT="2" phldr="0"/>
      <dgm:spPr/>
      <dgm:t>
        <a:bodyPr/>
        <a:lstStyle/>
        <a:p>
          <a:r>
            <a:rPr lang="en-US"/>
            <a:t>2</a:t>
          </a:r>
        </a:p>
      </dgm:t>
    </dgm:pt>
    <dgm:pt modelId="{CC73D491-A076-46D1-905C-02DE6ADDA643}">
      <dgm:prSet/>
      <dgm:spPr/>
      <dgm:t>
        <a:bodyPr/>
        <a:lstStyle/>
        <a:p>
          <a:r>
            <a:rPr lang="en-US" b="0" i="0" baseline="0" dirty="0">
              <a:latin typeface="Omnes" panose="02000606040000020004" pitchFamily="2" charset="77"/>
            </a:rPr>
            <a:t>OpenStack IaaS is (arguably) the best infrastructure option for OpenShift PaaS</a:t>
          </a:r>
          <a:endParaRPr lang="en-US" b="0" i="0" dirty="0">
            <a:latin typeface="Omnes" panose="02000606040000020004" pitchFamily="2" charset="77"/>
          </a:endParaRPr>
        </a:p>
      </dgm:t>
    </dgm:pt>
    <dgm:pt modelId="{3575CF87-BB6C-4095-BB9F-35A3751B7FE8}" type="parTrans" cxnId="{F201F437-9346-49B7-877C-187B70A8658F}">
      <dgm:prSet/>
      <dgm:spPr/>
      <dgm:t>
        <a:bodyPr/>
        <a:lstStyle/>
        <a:p>
          <a:endParaRPr lang="en-US"/>
        </a:p>
      </dgm:t>
    </dgm:pt>
    <dgm:pt modelId="{7CF8C142-D9CA-41F6-8205-E3B45E59042F}" type="sibTrans" cxnId="{F201F437-9346-49B7-877C-187B70A8658F}">
      <dgm:prSet phldrT="3" phldr="0"/>
      <dgm:spPr/>
      <dgm:t>
        <a:bodyPr/>
        <a:lstStyle/>
        <a:p>
          <a:r>
            <a:rPr lang="en-US"/>
            <a:t>3</a:t>
          </a:r>
        </a:p>
      </dgm:t>
    </dgm:pt>
    <dgm:pt modelId="{A5B94609-847C-449D-80E0-51A062959A78}">
      <dgm:prSet/>
      <dgm:spPr/>
      <dgm:t>
        <a:bodyPr/>
        <a:lstStyle/>
        <a:p>
          <a:r>
            <a:rPr lang="en-US" b="0" i="0" baseline="0" dirty="0">
              <a:latin typeface="Omnes" panose="02000606040000020004" pitchFamily="2" charset="77"/>
            </a:rPr>
            <a:t>Container registry backed by Swift</a:t>
          </a:r>
          <a:endParaRPr lang="en-US" b="0" i="0" dirty="0">
            <a:latin typeface="Omnes" panose="02000606040000020004" pitchFamily="2" charset="77"/>
          </a:endParaRPr>
        </a:p>
      </dgm:t>
    </dgm:pt>
    <dgm:pt modelId="{D61C9DB2-9DD8-4548-8D4F-EB7AF6279AF3}" type="parTrans" cxnId="{05565F24-EA3A-47A4-A99A-2A06AED8C998}">
      <dgm:prSet/>
      <dgm:spPr/>
      <dgm:t>
        <a:bodyPr/>
        <a:lstStyle/>
        <a:p>
          <a:endParaRPr lang="en-US"/>
        </a:p>
      </dgm:t>
    </dgm:pt>
    <dgm:pt modelId="{A7304982-F7EB-45AF-9AAA-383989C780F8}" type="sibTrans" cxnId="{05565F24-EA3A-47A4-A99A-2A06AED8C998}">
      <dgm:prSet/>
      <dgm:spPr/>
      <dgm:t>
        <a:bodyPr/>
        <a:lstStyle/>
        <a:p>
          <a:endParaRPr lang="en-US"/>
        </a:p>
      </dgm:t>
    </dgm:pt>
    <dgm:pt modelId="{5AB1F99C-AFB7-4221-A977-699E6697259F}">
      <dgm:prSet/>
      <dgm:spPr/>
      <dgm:t>
        <a:bodyPr/>
        <a:lstStyle/>
        <a:p>
          <a:r>
            <a:rPr lang="en-US" b="0" i="0" baseline="0">
              <a:latin typeface="Omnes" panose="02000606040000020004" pitchFamily="2" charset="77"/>
            </a:rPr>
            <a:t>PersistentVolumes backed by Cinder</a:t>
          </a:r>
          <a:endParaRPr lang="en-US" b="0" i="0">
            <a:latin typeface="Omnes" panose="02000606040000020004" pitchFamily="2" charset="77"/>
          </a:endParaRPr>
        </a:p>
      </dgm:t>
    </dgm:pt>
    <dgm:pt modelId="{D43C0A18-C3FA-4CE4-A608-F2FC17E6239B}" type="parTrans" cxnId="{5C11EC15-67B5-427F-9E83-D33E443B55DE}">
      <dgm:prSet/>
      <dgm:spPr/>
      <dgm:t>
        <a:bodyPr/>
        <a:lstStyle/>
        <a:p>
          <a:endParaRPr lang="en-US"/>
        </a:p>
      </dgm:t>
    </dgm:pt>
    <dgm:pt modelId="{8124FF45-EA0E-440D-9F9F-40B8F8568EDF}" type="sibTrans" cxnId="{5C11EC15-67B5-427F-9E83-D33E443B55DE}">
      <dgm:prSet/>
      <dgm:spPr/>
      <dgm:t>
        <a:bodyPr/>
        <a:lstStyle/>
        <a:p>
          <a:endParaRPr lang="en-US"/>
        </a:p>
      </dgm:t>
    </dgm:pt>
    <dgm:pt modelId="{F241F913-D6B9-45E3-979E-30A5A1E86695}">
      <dgm:prSet/>
      <dgm:spPr/>
      <dgm:t>
        <a:bodyPr/>
        <a:lstStyle/>
        <a:p>
          <a:r>
            <a:rPr lang="en-US" b="0" i="0" baseline="0">
              <a:latin typeface="Omnes" panose="02000606040000020004" pitchFamily="2" charset="77"/>
            </a:rPr>
            <a:t>Simple, out-of-the-box setup</a:t>
          </a:r>
          <a:endParaRPr lang="en-US" b="0" i="0">
            <a:latin typeface="Omnes" panose="02000606040000020004" pitchFamily="2" charset="77"/>
          </a:endParaRPr>
        </a:p>
      </dgm:t>
    </dgm:pt>
    <dgm:pt modelId="{A3297A53-B8C2-4614-B7D1-476CC6B4B1B0}" type="parTrans" cxnId="{C92FCA91-FBD0-420C-AF0C-3178A707C1D3}">
      <dgm:prSet/>
      <dgm:spPr/>
      <dgm:t>
        <a:bodyPr/>
        <a:lstStyle/>
        <a:p>
          <a:endParaRPr lang="en-US"/>
        </a:p>
      </dgm:t>
    </dgm:pt>
    <dgm:pt modelId="{F8E0E144-66BE-4738-85DE-C174B6056B0D}" type="sibTrans" cxnId="{C92FCA91-FBD0-420C-AF0C-3178A707C1D3}">
      <dgm:prSet/>
      <dgm:spPr/>
      <dgm:t>
        <a:bodyPr/>
        <a:lstStyle/>
        <a:p>
          <a:endParaRPr lang="en-US"/>
        </a:p>
      </dgm:t>
    </dgm:pt>
    <dgm:pt modelId="{73276672-565B-3C4A-8A80-2BC76726CDF6}" type="pres">
      <dgm:prSet presAssocID="{EC8BE05A-97EB-4161-92A8-A6F2AE163FD8}" presName="linearFlow" presStyleCnt="0">
        <dgm:presLayoutVars>
          <dgm:dir/>
          <dgm:animLvl val="lvl"/>
          <dgm:resizeHandles val="exact"/>
        </dgm:presLayoutVars>
      </dgm:prSet>
      <dgm:spPr/>
    </dgm:pt>
    <dgm:pt modelId="{9D0B1E32-786E-174B-B669-4A578336FB23}" type="pres">
      <dgm:prSet presAssocID="{4DBAB864-E64A-47DB-9653-9EB072A21001}" presName="compositeNode" presStyleCnt="0"/>
      <dgm:spPr/>
    </dgm:pt>
    <dgm:pt modelId="{4BCDF413-5A63-8845-96BC-75138B43C281}" type="pres">
      <dgm:prSet presAssocID="{4DBAB864-E64A-47DB-9653-9EB072A21001}" presName="parTx" presStyleLbl="node1" presStyleIdx="0" presStyleCnt="0">
        <dgm:presLayoutVars>
          <dgm:chMax val="0"/>
          <dgm:chPref val="0"/>
          <dgm:bulletEnabled val="1"/>
        </dgm:presLayoutVars>
      </dgm:prSet>
      <dgm:spPr/>
    </dgm:pt>
    <dgm:pt modelId="{22D46006-CC87-E34B-8429-4D85D1C5AFEC}" type="pres">
      <dgm:prSet presAssocID="{4DBAB864-E64A-47DB-9653-9EB072A21001}" presName="parSh" presStyleCnt="0"/>
      <dgm:spPr/>
    </dgm:pt>
    <dgm:pt modelId="{8560943D-9B4A-AD48-AF6A-A8EACF0777A2}" type="pres">
      <dgm:prSet presAssocID="{4DBAB864-E64A-47DB-9653-9EB072A21001}" presName="lineNode" presStyleLbl="alignAccFollowNode1" presStyleIdx="0" presStyleCnt="9"/>
      <dgm:spPr/>
    </dgm:pt>
    <dgm:pt modelId="{A2B67334-B270-4F45-B5BE-807458DB1EFA}" type="pres">
      <dgm:prSet presAssocID="{4DBAB864-E64A-47DB-9653-9EB072A21001}" presName="lineArrowNode" presStyleLbl="alignAccFollowNode1" presStyleIdx="1" presStyleCnt="9"/>
      <dgm:spPr/>
    </dgm:pt>
    <dgm:pt modelId="{B964BB7A-25BA-5941-94C0-CFF1492A4C8D}" type="pres">
      <dgm:prSet presAssocID="{939B5CCE-78C2-49FD-AF46-B220C1B3919A}" presName="sibTransNodeCircle" presStyleLbl="alignNode1" presStyleIdx="0" presStyleCnt="3">
        <dgm:presLayoutVars>
          <dgm:chMax val="0"/>
          <dgm:bulletEnabled/>
        </dgm:presLayoutVars>
      </dgm:prSet>
      <dgm:spPr/>
    </dgm:pt>
    <dgm:pt modelId="{DAC7D3B5-6FC0-4F46-95B8-32335FDC7A8F}" type="pres">
      <dgm:prSet presAssocID="{939B5CCE-78C2-49FD-AF46-B220C1B3919A}" presName="spacerBetweenCircleAndCallout" presStyleCnt="0">
        <dgm:presLayoutVars/>
      </dgm:prSet>
      <dgm:spPr/>
    </dgm:pt>
    <dgm:pt modelId="{08D7D62D-4DEF-514E-9E13-FFF023745E93}" type="pres">
      <dgm:prSet presAssocID="{4DBAB864-E64A-47DB-9653-9EB072A21001}" presName="nodeText" presStyleLbl="alignAccFollowNode1" presStyleIdx="2" presStyleCnt="9" custScaleY="102824">
        <dgm:presLayoutVars>
          <dgm:bulletEnabled val="1"/>
        </dgm:presLayoutVars>
      </dgm:prSet>
      <dgm:spPr/>
    </dgm:pt>
    <dgm:pt modelId="{3CA01D33-FF25-7D49-A486-CE23C7D9C1AA}" type="pres">
      <dgm:prSet presAssocID="{939B5CCE-78C2-49FD-AF46-B220C1B3919A}" presName="sibTransComposite" presStyleCnt="0"/>
      <dgm:spPr/>
    </dgm:pt>
    <dgm:pt modelId="{F29B925D-9BE0-D74C-AB1F-8FD09FDF195C}" type="pres">
      <dgm:prSet presAssocID="{6426BF86-2D78-488A-BDAA-7BE194FF881E}" presName="compositeNode" presStyleCnt="0"/>
      <dgm:spPr/>
    </dgm:pt>
    <dgm:pt modelId="{0EF34D61-5C64-7143-99F3-098E2BD218F5}" type="pres">
      <dgm:prSet presAssocID="{6426BF86-2D78-488A-BDAA-7BE194FF881E}" presName="parTx" presStyleLbl="node1" presStyleIdx="0" presStyleCnt="0">
        <dgm:presLayoutVars>
          <dgm:chMax val="0"/>
          <dgm:chPref val="0"/>
          <dgm:bulletEnabled val="1"/>
        </dgm:presLayoutVars>
      </dgm:prSet>
      <dgm:spPr/>
    </dgm:pt>
    <dgm:pt modelId="{EE3C5639-3FB9-1946-91CA-AB9B7BD2D226}" type="pres">
      <dgm:prSet presAssocID="{6426BF86-2D78-488A-BDAA-7BE194FF881E}" presName="parSh" presStyleCnt="0"/>
      <dgm:spPr/>
    </dgm:pt>
    <dgm:pt modelId="{C2A38107-E773-4044-BD93-1BB41DBEFF46}" type="pres">
      <dgm:prSet presAssocID="{6426BF86-2D78-488A-BDAA-7BE194FF881E}" presName="lineNode" presStyleLbl="alignAccFollowNode1" presStyleIdx="3" presStyleCnt="9"/>
      <dgm:spPr/>
    </dgm:pt>
    <dgm:pt modelId="{198C1975-7A5A-A94D-A29F-FC5FEFB9066A}" type="pres">
      <dgm:prSet presAssocID="{6426BF86-2D78-488A-BDAA-7BE194FF881E}" presName="lineArrowNode" presStyleLbl="alignAccFollowNode1" presStyleIdx="4" presStyleCnt="9"/>
      <dgm:spPr/>
    </dgm:pt>
    <dgm:pt modelId="{BBF23368-4D70-474D-904F-6826B66CA7D8}" type="pres">
      <dgm:prSet presAssocID="{F2BB6BDA-C551-4F94-B534-820A8DC1F1D4}" presName="sibTransNodeCircle" presStyleLbl="alignNode1" presStyleIdx="1" presStyleCnt="3">
        <dgm:presLayoutVars>
          <dgm:chMax val="0"/>
          <dgm:bulletEnabled/>
        </dgm:presLayoutVars>
      </dgm:prSet>
      <dgm:spPr/>
    </dgm:pt>
    <dgm:pt modelId="{3E69A8A7-98DD-ED45-9105-82C366E3AAEC}" type="pres">
      <dgm:prSet presAssocID="{F2BB6BDA-C551-4F94-B534-820A8DC1F1D4}" presName="spacerBetweenCircleAndCallout" presStyleCnt="0">
        <dgm:presLayoutVars/>
      </dgm:prSet>
      <dgm:spPr/>
    </dgm:pt>
    <dgm:pt modelId="{E3A49DE1-6A75-414E-9DA8-87AF51FCB488}" type="pres">
      <dgm:prSet presAssocID="{6426BF86-2D78-488A-BDAA-7BE194FF881E}" presName="nodeText" presStyleLbl="alignAccFollowNode1" presStyleIdx="5" presStyleCnt="9" custScaleY="100359">
        <dgm:presLayoutVars>
          <dgm:bulletEnabled val="1"/>
        </dgm:presLayoutVars>
      </dgm:prSet>
      <dgm:spPr/>
    </dgm:pt>
    <dgm:pt modelId="{3A907FA8-810F-5142-AD80-34B6A909407B}" type="pres">
      <dgm:prSet presAssocID="{F2BB6BDA-C551-4F94-B534-820A8DC1F1D4}" presName="sibTransComposite" presStyleCnt="0"/>
      <dgm:spPr/>
    </dgm:pt>
    <dgm:pt modelId="{E396CC80-E497-8744-8171-7C747D419E5F}" type="pres">
      <dgm:prSet presAssocID="{CC73D491-A076-46D1-905C-02DE6ADDA643}" presName="compositeNode" presStyleCnt="0"/>
      <dgm:spPr/>
    </dgm:pt>
    <dgm:pt modelId="{1AC257E7-BE20-ED40-A750-D132DCD1708A}" type="pres">
      <dgm:prSet presAssocID="{CC73D491-A076-46D1-905C-02DE6ADDA643}" presName="parTx" presStyleLbl="node1" presStyleIdx="0" presStyleCnt="0">
        <dgm:presLayoutVars>
          <dgm:chMax val="0"/>
          <dgm:chPref val="0"/>
          <dgm:bulletEnabled val="1"/>
        </dgm:presLayoutVars>
      </dgm:prSet>
      <dgm:spPr/>
    </dgm:pt>
    <dgm:pt modelId="{25655681-5DC3-B04E-98BF-8D0E4EAEF991}" type="pres">
      <dgm:prSet presAssocID="{CC73D491-A076-46D1-905C-02DE6ADDA643}" presName="parSh" presStyleCnt="0"/>
      <dgm:spPr/>
    </dgm:pt>
    <dgm:pt modelId="{31E1D123-F108-E246-9970-BC02F106B623}" type="pres">
      <dgm:prSet presAssocID="{CC73D491-A076-46D1-905C-02DE6ADDA643}" presName="lineNode" presStyleLbl="alignAccFollowNode1" presStyleIdx="6" presStyleCnt="9"/>
      <dgm:spPr/>
    </dgm:pt>
    <dgm:pt modelId="{1EC5B5A9-62C5-2948-A1DB-736E71F2E2C8}" type="pres">
      <dgm:prSet presAssocID="{CC73D491-A076-46D1-905C-02DE6ADDA643}" presName="lineArrowNode" presStyleLbl="alignAccFollowNode1" presStyleIdx="7" presStyleCnt="9"/>
      <dgm:spPr/>
    </dgm:pt>
    <dgm:pt modelId="{21CFC32C-DC1D-364A-B1A1-0B677D578F2C}" type="pres">
      <dgm:prSet presAssocID="{7CF8C142-D9CA-41F6-8205-E3B45E59042F}" presName="sibTransNodeCircle" presStyleLbl="alignNode1" presStyleIdx="2" presStyleCnt="3">
        <dgm:presLayoutVars>
          <dgm:chMax val="0"/>
          <dgm:bulletEnabled/>
        </dgm:presLayoutVars>
      </dgm:prSet>
      <dgm:spPr/>
    </dgm:pt>
    <dgm:pt modelId="{2423A88A-9835-AC43-B955-757F9FDCE329}" type="pres">
      <dgm:prSet presAssocID="{7CF8C142-D9CA-41F6-8205-E3B45E59042F}" presName="spacerBetweenCircleAndCallout" presStyleCnt="0">
        <dgm:presLayoutVars/>
      </dgm:prSet>
      <dgm:spPr/>
    </dgm:pt>
    <dgm:pt modelId="{0CDA295C-DB3A-434A-8C35-CAB9E823C0C0}" type="pres">
      <dgm:prSet presAssocID="{CC73D491-A076-46D1-905C-02DE6ADDA643}" presName="nodeText" presStyleLbl="alignAccFollowNode1" presStyleIdx="8" presStyleCnt="9" custScaleY="100018">
        <dgm:presLayoutVars>
          <dgm:bulletEnabled val="1"/>
        </dgm:presLayoutVars>
      </dgm:prSet>
      <dgm:spPr/>
    </dgm:pt>
  </dgm:ptLst>
  <dgm:cxnLst>
    <dgm:cxn modelId="{44F15F11-CC67-9845-B714-98D4B21E55C0}" type="presOf" srcId="{6426BF86-2D78-488A-BDAA-7BE194FF881E}" destId="{E3A49DE1-6A75-414E-9DA8-87AF51FCB488}" srcOrd="0" destOrd="0" presId="urn:microsoft.com/office/officeart/2016/7/layout/LinearArrowProcessNumbered"/>
    <dgm:cxn modelId="{5C11EC15-67B5-427F-9E83-D33E443B55DE}" srcId="{CC73D491-A076-46D1-905C-02DE6ADDA643}" destId="{5AB1F99C-AFB7-4221-A977-699E6697259F}" srcOrd="1" destOrd="0" parTransId="{D43C0A18-C3FA-4CE4-A608-F2FC17E6239B}" sibTransId="{8124FF45-EA0E-440D-9F9F-40B8F8568EDF}"/>
    <dgm:cxn modelId="{A6AD9F23-8556-4CAB-8273-1F431FD52671}" srcId="{EC8BE05A-97EB-4161-92A8-A6F2AE163FD8}" destId="{6426BF86-2D78-488A-BDAA-7BE194FF881E}" srcOrd="1" destOrd="0" parTransId="{70031A85-5CCF-4B7A-B3D4-6314F93CC015}" sibTransId="{F2BB6BDA-C551-4F94-B534-820A8DC1F1D4}"/>
    <dgm:cxn modelId="{05565F24-EA3A-47A4-A99A-2A06AED8C998}" srcId="{CC73D491-A076-46D1-905C-02DE6ADDA643}" destId="{A5B94609-847C-449D-80E0-51A062959A78}" srcOrd="0" destOrd="0" parTransId="{D61C9DB2-9DD8-4548-8D4F-EB7AF6279AF3}" sibTransId="{A7304982-F7EB-45AF-9AAA-383989C780F8}"/>
    <dgm:cxn modelId="{F201F437-9346-49B7-877C-187B70A8658F}" srcId="{EC8BE05A-97EB-4161-92A8-A6F2AE163FD8}" destId="{CC73D491-A076-46D1-905C-02DE6ADDA643}" srcOrd="2" destOrd="0" parTransId="{3575CF87-BB6C-4095-BB9F-35A3751B7FE8}" sibTransId="{7CF8C142-D9CA-41F6-8205-E3B45E59042F}"/>
    <dgm:cxn modelId="{AEC83245-52D9-DC42-B601-42F6E015B5A5}" type="presOf" srcId="{5AB1F99C-AFB7-4221-A977-699E6697259F}" destId="{0CDA295C-DB3A-434A-8C35-CAB9E823C0C0}" srcOrd="0" destOrd="2" presId="urn:microsoft.com/office/officeart/2016/7/layout/LinearArrowProcessNumbered"/>
    <dgm:cxn modelId="{C21D164E-1C1E-864B-9948-55F789126D60}" type="presOf" srcId="{939B5CCE-78C2-49FD-AF46-B220C1B3919A}" destId="{B964BB7A-25BA-5941-94C0-CFF1492A4C8D}" srcOrd="0" destOrd="0" presId="urn:microsoft.com/office/officeart/2016/7/layout/LinearArrowProcessNumbered"/>
    <dgm:cxn modelId="{2092BD63-98CD-764A-8582-E7C9C5943D67}" type="presOf" srcId="{F241F913-D6B9-45E3-979E-30A5A1E86695}" destId="{0CDA295C-DB3A-434A-8C35-CAB9E823C0C0}" srcOrd="0" destOrd="3" presId="urn:microsoft.com/office/officeart/2016/7/layout/LinearArrowProcessNumbered"/>
    <dgm:cxn modelId="{C92FCA91-FBD0-420C-AF0C-3178A707C1D3}" srcId="{CC73D491-A076-46D1-905C-02DE6ADDA643}" destId="{F241F913-D6B9-45E3-979E-30A5A1E86695}" srcOrd="2" destOrd="0" parTransId="{A3297A53-B8C2-4614-B7D1-476CC6B4B1B0}" sibTransId="{F8E0E144-66BE-4738-85DE-C174B6056B0D}"/>
    <dgm:cxn modelId="{5CF5D893-CBCE-CC4A-9A36-B9843D1FD656}" type="presOf" srcId="{CC73D491-A076-46D1-905C-02DE6ADDA643}" destId="{0CDA295C-DB3A-434A-8C35-CAB9E823C0C0}" srcOrd="0" destOrd="0" presId="urn:microsoft.com/office/officeart/2016/7/layout/LinearArrowProcessNumbered"/>
    <dgm:cxn modelId="{E9B3E4AE-B2A0-3947-829B-AD0D6C39F03F}" type="presOf" srcId="{4DBAB864-E64A-47DB-9653-9EB072A21001}" destId="{08D7D62D-4DEF-514E-9E13-FFF023745E93}" srcOrd="0" destOrd="0" presId="urn:microsoft.com/office/officeart/2016/7/layout/LinearArrowProcessNumbered"/>
    <dgm:cxn modelId="{D1E411B1-EF82-134F-945A-940910B8D3EF}" type="presOf" srcId="{7CF8C142-D9CA-41F6-8205-E3B45E59042F}" destId="{21CFC32C-DC1D-364A-B1A1-0B677D578F2C}" srcOrd="0" destOrd="0" presId="urn:microsoft.com/office/officeart/2016/7/layout/LinearArrowProcessNumbered"/>
    <dgm:cxn modelId="{2A4C52BB-D13C-5140-BCCF-51E48240BDD5}" type="presOf" srcId="{F2BB6BDA-C551-4F94-B534-820A8DC1F1D4}" destId="{BBF23368-4D70-474D-904F-6826B66CA7D8}" srcOrd="0" destOrd="0" presId="urn:microsoft.com/office/officeart/2016/7/layout/LinearArrowProcessNumbered"/>
    <dgm:cxn modelId="{839A4CE3-D178-4022-A0A2-41459ECFF6AA}" srcId="{EC8BE05A-97EB-4161-92A8-A6F2AE163FD8}" destId="{4DBAB864-E64A-47DB-9653-9EB072A21001}" srcOrd="0" destOrd="0" parTransId="{4F31D62A-ACFD-4A0B-98A7-49D28B52B14E}" sibTransId="{939B5CCE-78C2-49FD-AF46-B220C1B3919A}"/>
    <dgm:cxn modelId="{A93B95E3-61EF-424E-B84B-DADE7600B5C3}" type="presOf" srcId="{EC8BE05A-97EB-4161-92A8-A6F2AE163FD8}" destId="{73276672-565B-3C4A-8A80-2BC76726CDF6}" srcOrd="0" destOrd="0" presId="urn:microsoft.com/office/officeart/2016/7/layout/LinearArrowProcessNumbered"/>
    <dgm:cxn modelId="{28C5E7F3-F550-154C-8028-8F3444247D19}" type="presOf" srcId="{A5B94609-847C-449D-80E0-51A062959A78}" destId="{0CDA295C-DB3A-434A-8C35-CAB9E823C0C0}" srcOrd="0" destOrd="1" presId="urn:microsoft.com/office/officeart/2016/7/layout/LinearArrowProcessNumbered"/>
    <dgm:cxn modelId="{09C8871F-1021-BF47-ABA5-37C307217953}" type="presParOf" srcId="{73276672-565B-3C4A-8A80-2BC76726CDF6}" destId="{9D0B1E32-786E-174B-B669-4A578336FB23}" srcOrd="0" destOrd="0" presId="urn:microsoft.com/office/officeart/2016/7/layout/LinearArrowProcessNumbered"/>
    <dgm:cxn modelId="{F7C5D9DC-C43A-2E45-B7F1-A30216AD135E}" type="presParOf" srcId="{9D0B1E32-786E-174B-B669-4A578336FB23}" destId="{4BCDF413-5A63-8845-96BC-75138B43C281}" srcOrd="0" destOrd="0" presId="urn:microsoft.com/office/officeart/2016/7/layout/LinearArrowProcessNumbered"/>
    <dgm:cxn modelId="{8496E9FF-B829-B141-BA26-ED5452570F74}" type="presParOf" srcId="{9D0B1E32-786E-174B-B669-4A578336FB23}" destId="{22D46006-CC87-E34B-8429-4D85D1C5AFEC}" srcOrd="1" destOrd="0" presId="urn:microsoft.com/office/officeart/2016/7/layout/LinearArrowProcessNumbered"/>
    <dgm:cxn modelId="{C1896104-0E21-B849-8C49-4D0503C05FEB}" type="presParOf" srcId="{22D46006-CC87-E34B-8429-4D85D1C5AFEC}" destId="{8560943D-9B4A-AD48-AF6A-A8EACF0777A2}" srcOrd="0" destOrd="0" presId="urn:microsoft.com/office/officeart/2016/7/layout/LinearArrowProcessNumbered"/>
    <dgm:cxn modelId="{30DE5ED0-8D25-654B-9F4A-7A27BE2553A3}" type="presParOf" srcId="{22D46006-CC87-E34B-8429-4D85D1C5AFEC}" destId="{A2B67334-B270-4F45-B5BE-807458DB1EFA}" srcOrd="1" destOrd="0" presId="urn:microsoft.com/office/officeart/2016/7/layout/LinearArrowProcessNumbered"/>
    <dgm:cxn modelId="{AFFE1E5D-91B1-D441-B29A-71048CF14D61}" type="presParOf" srcId="{22D46006-CC87-E34B-8429-4D85D1C5AFEC}" destId="{B964BB7A-25BA-5941-94C0-CFF1492A4C8D}" srcOrd="2" destOrd="0" presId="urn:microsoft.com/office/officeart/2016/7/layout/LinearArrowProcessNumbered"/>
    <dgm:cxn modelId="{18B50F0A-0B26-8B42-8485-F1371DF09D95}" type="presParOf" srcId="{22D46006-CC87-E34B-8429-4D85D1C5AFEC}" destId="{DAC7D3B5-6FC0-4F46-95B8-32335FDC7A8F}" srcOrd="3" destOrd="0" presId="urn:microsoft.com/office/officeart/2016/7/layout/LinearArrowProcessNumbered"/>
    <dgm:cxn modelId="{77D2865F-C491-1744-950B-3AE741FF472D}" type="presParOf" srcId="{9D0B1E32-786E-174B-B669-4A578336FB23}" destId="{08D7D62D-4DEF-514E-9E13-FFF023745E93}" srcOrd="2" destOrd="0" presId="urn:microsoft.com/office/officeart/2016/7/layout/LinearArrowProcessNumbered"/>
    <dgm:cxn modelId="{19CF21F5-A9EF-4947-99D2-941D7650F7D1}" type="presParOf" srcId="{73276672-565B-3C4A-8A80-2BC76726CDF6}" destId="{3CA01D33-FF25-7D49-A486-CE23C7D9C1AA}" srcOrd="1" destOrd="0" presId="urn:microsoft.com/office/officeart/2016/7/layout/LinearArrowProcessNumbered"/>
    <dgm:cxn modelId="{E18C7673-9BC0-B54B-82EB-EC1CE5E80F14}" type="presParOf" srcId="{73276672-565B-3C4A-8A80-2BC76726CDF6}" destId="{F29B925D-9BE0-D74C-AB1F-8FD09FDF195C}" srcOrd="2" destOrd="0" presId="urn:microsoft.com/office/officeart/2016/7/layout/LinearArrowProcessNumbered"/>
    <dgm:cxn modelId="{FB43CB75-C952-1F47-9960-02B14540ADB9}" type="presParOf" srcId="{F29B925D-9BE0-D74C-AB1F-8FD09FDF195C}" destId="{0EF34D61-5C64-7143-99F3-098E2BD218F5}" srcOrd="0" destOrd="0" presId="urn:microsoft.com/office/officeart/2016/7/layout/LinearArrowProcessNumbered"/>
    <dgm:cxn modelId="{C29E98F2-90E4-A045-8750-D644937CB0D7}" type="presParOf" srcId="{F29B925D-9BE0-D74C-AB1F-8FD09FDF195C}" destId="{EE3C5639-3FB9-1946-91CA-AB9B7BD2D226}" srcOrd="1" destOrd="0" presId="urn:microsoft.com/office/officeart/2016/7/layout/LinearArrowProcessNumbered"/>
    <dgm:cxn modelId="{22B56B59-B269-1042-A09F-8264F4256EE8}" type="presParOf" srcId="{EE3C5639-3FB9-1946-91CA-AB9B7BD2D226}" destId="{C2A38107-E773-4044-BD93-1BB41DBEFF46}" srcOrd="0" destOrd="0" presId="urn:microsoft.com/office/officeart/2016/7/layout/LinearArrowProcessNumbered"/>
    <dgm:cxn modelId="{6FF9ADA4-B5E4-E444-BB73-AFF2F5B5EE2A}" type="presParOf" srcId="{EE3C5639-3FB9-1946-91CA-AB9B7BD2D226}" destId="{198C1975-7A5A-A94D-A29F-FC5FEFB9066A}" srcOrd="1" destOrd="0" presId="urn:microsoft.com/office/officeart/2016/7/layout/LinearArrowProcessNumbered"/>
    <dgm:cxn modelId="{0F85D021-64C4-634C-86B2-A391CAA08970}" type="presParOf" srcId="{EE3C5639-3FB9-1946-91CA-AB9B7BD2D226}" destId="{BBF23368-4D70-474D-904F-6826B66CA7D8}" srcOrd="2" destOrd="0" presId="urn:microsoft.com/office/officeart/2016/7/layout/LinearArrowProcessNumbered"/>
    <dgm:cxn modelId="{5DD9764C-B45E-3C46-91EE-5741CD20E64D}" type="presParOf" srcId="{EE3C5639-3FB9-1946-91CA-AB9B7BD2D226}" destId="{3E69A8A7-98DD-ED45-9105-82C366E3AAEC}" srcOrd="3" destOrd="0" presId="urn:microsoft.com/office/officeart/2016/7/layout/LinearArrowProcessNumbered"/>
    <dgm:cxn modelId="{C17494A1-CD8B-8A49-BADF-CD16C3EACD50}" type="presParOf" srcId="{F29B925D-9BE0-D74C-AB1F-8FD09FDF195C}" destId="{E3A49DE1-6A75-414E-9DA8-87AF51FCB488}" srcOrd="2" destOrd="0" presId="urn:microsoft.com/office/officeart/2016/7/layout/LinearArrowProcessNumbered"/>
    <dgm:cxn modelId="{DBF907E0-7488-5C47-B295-39284E13C52F}" type="presParOf" srcId="{73276672-565B-3C4A-8A80-2BC76726CDF6}" destId="{3A907FA8-810F-5142-AD80-34B6A909407B}" srcOrd="3" destOrd="0" presId="urn:microsoft.com/office/officeart/2016/7/layout/LinearArrowProcessNumbered"/>
    <dgm:cxn modelId="{EA854E09-22BC-914D-A80A-641E77744A05}" type="presParOf" srcId="{73276672-565B-3C4A-8A80-2BC76726CDF6}" destId="{E396CC80-E497-8744-8171-7C747D419E5F}" srcOrd="4" destOrd="0" presId="urn:microsoft.com/office/officeart/2016/7/layout/LinearArrowProcessNumbered"/>
    <dgm:cxn modelId="{4AB88F55-1E3B-F744-AB4A-6D981E62E5DB}" type="presParOf" srcId="{E396CC80-E497-8744-8171-7C747D419E5F}" destId="{1AC257E7-BE20-ED40-A750-D132DCD1708A}" srcOrd="0" destOrd="0" presId="urn:microsoft.com/office/officeart/2016/7/layout/LinearArrowProcessNumbered"/>
    <dgm:cxn modelId="{22698EE4-465F-4B41-AEF9-E0894CC75A54}" type="presParOf" srcId="{E396CC80-E497-8744-8171-7C747D419E5F}" destId="{25655681-5DC3-B04E-98BF-8D0E4EAEF991}" srcOrd="1" destOrd="0" presId="urn:microsoft.com/office/officeart/2016/7/layout/LinearArrowProcessNumbered"/>
    <dgm:cxn modelId="{C78B166F-041F-2844-B1A3-3FD19AC9BFF0}" type="presParOf" srcId="{25655681-5DC3-B04E-98BF-8D0E4EAEF991}" destId="{31E1D123-F108-E246-9970-BC02F106B623}" srcOrd="0" destOrd="0" presId="urn:microsoft.com/office/officeart/2016/7/layout/LinearArrowProcessNumbered"/>
    <dgm:cxn modelId="{31A1CF99-F6DC-5345-802B-5B45B12F813F}" type="presParOf" srcId="{25655681-5DC3-B04E-98BF-8D0E4EAEF991}" destId="{1EC5B5A9-62C5-2948-A1DB-736E71F2E2C8}" srcOrd="1" destOrd="0" presId="urn:microsoft.com/office/officeart/2016/7/layout/LinearArrowProcessNumbered"/>
    <dgm:cxn modelId="{BDA6D369-2A7A-594A-B04C-F777D1A62B37}" type="presParOf" srcId="{25655681-5DC3-B04E-98BF-8D0E4EAEF991}" destId="{21CFC32C-DC1D-364A-B1A1-0B677D578F2C}" srcOrd="2" destOrd="0" presId="urn:microsoft.com/office/officeart/2016/7/layout/LinearArrowProcessNumbered"/>
    <dgm:cxn modelId="{E4A95C26-51BE-1449-ADC5-A526CBCAB121}" type="presParOf" srcId="{25655681-5DC3-B04E-98BF-8D0E4EAEF991}" destId="{2423A88A-9835-AC43-B955-757F9FDCE329}" srcOrd="3" destOrd="0" presId="urn:microsoft.com/office/officeart/2016/7/layout/LinearArrowProcessNumbered"/>
    <dgm:cxn modelId="{20F6D704-18E0-D44F-8DD3-116D2388BEB1}" type="presParOf" srcId="{E396CC80-E497-8744-8171-7C747D419E5F}" destId="{0CDA295C-DB3A-434A-8C35-CAB9E823C0C0}"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0943D-9B4A-AD48-AF6A-A8EACF0777A2}">
      <dsp:nvSpPr>
        <dsp:cNvPr id="0" name=""/>
        <dsp:cNvSpPr/>
      </dsp:nvSpPr>
      <dsp:spPr>
        <a:xfrm>
          <a:off x="1300457" y="41700"/>
          <a:ext cx="1034296" cy="71"/>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A2B67334-B270-4F45-B5BE-807458DB1EFA}">
      <dsp:nvSpPr>
        <dsp:cNvPr id="0" name=""/>
        <dsp:cNvSpPr/>
      </dsp:nvSpPr>
      <dsp:spPr>
        <a:xfrm>
          <a:off x="2396812" y="-45144"/>
          <a:ext cx="118944" cy="223189"/>
        </a:xfrm>
        <a:prstGeom prst="chevron">
          <a:avLst>
            <a:gd name="adj" fmla="val 9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964BB7A-25BA-5941-94C0-CFF1492A4C8D}">
      <dsp:nvSpPr>
        <dsp:cNvPr id="0" name=""/>
        <dsp:cNvSpPr/>
      </dsp:nvSpPr>
      <dsp:spPr>
        <a:xfrm>
          <a:off x="633390" y="-496043"/>
          <a:ext cx="1075559" cy="1075559"/>
        </a:xfrm>
        <a:prstGeom prst="ellipse">
          <a:avLst/>
        </a:prstGeom>
        <a:gradFill rotWithShape="0">
          <a:gsLst>
            <a:gs pos="0">
              <a:schemeClr val="accent5">
                <a:hueOff val="0"/>
                <a:satOff val="0"/>
                <a:lumOff val="0"/>
                <a:alphaOff val="0"/>
                <a:tint val="100000"/>
                <a:shade val="100000"/>
                <a:satMod val="129999"/>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1738" tIns="41738" rIns="41738" bIns="41738" numCol="1" spcCol="1270" anchor="ctr" anchorCtr="0">
          <a:noAutofit/>
        </a:bodyPr>
        <a:lstStyle/>
        <a:p>
          <a:pPr marL="0" lvl="0" indent="0" algn="ctr" defTabSz="2578100">
            <a:lnSpc>
              <a:spcPct val="90000"/>
            </a:lnSpc>
            <a:spcBef>
              <a:spcPct val="0"/>
            </a:spcBef>
            <a:spcAft>
              <a:spcPct val="35000"/>
            </a:spcAft>
            <a:buNone/>
          </a:pPr>
          <a:r>
            <a:rPr lang="en-US" sz="5800" kern="1200"/>
            <a:t>1</a:t>
          </a:r>
        </a:p>
      </dsp:txBody>
      <dsp:txXfrm>
        <a:off x="790902" y="-338531"/>
        <a:ext cx="760535" cy="760535"/>
      </dsp:txXfrm>
    </dsp:sp>
    <dsp:sp modelId="{08D7D62D-4DEF-514E-9E13-FFF023745E93}">
      <dsp:nvSpPr>
        <dsp:cNvPr id="0" name=""/>
        <dsp:cNvSpPr/>
      </dsp:nvSpPr>
      <dsp:spPr>
        <a:xfrm>
          <a:off x="7586" y="713169"/>
          <a:ext cx="2327168" cy="2320413"/>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3570" tIns="165100" rIns="183570"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latin typeface="Omnes" panose="02000606040000020004" pitchFamily="2" charset="77"/>
            </a:rPr>
            <a:t>Containers are awesome – but so are VMs</a:t>
          </a:r>
          <a:endParaRPr lang="en-US" sz="1100" b="0" i="0" kern="1200" dirty="0">
            <a:latin typeface="Omnes" panose="02000606040000020004" pitchFamily="2" charset="77"/>
          </a:endParaRPr>
        </a:p>
      </dsp:txBody>
      <dsp:txXfrm>
        <a:off x="7586" y="1177252"/>
        <a:ext cx="2327168" cy="1856330"/>
      </dsp:txXfrm>
    </dsp:sp>
    <dsp:sp modelId="{C2A38107-E773-4044-BD93-1BB41DBEFF46}">
      <dsp:nvSpPr>
        <dsp:cNvPr id="0" name=""/>
        <dsp:cNvSpPr/>
      </dsp:nvSpPr>
      <dsp:spPr>
        <a:xfrm>
          <a:off x="2593328" y="41630"/>
          <a:ext cx="2327168" cy="71"/>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98C1975-7A5A-A94D-A29F-FC5FEFB9066A}">
      <dsp:nvSpPr>
        <dsp:cNvPr id="0" name=""/>
        <dsp:cNvSpPr/>
      </dsp:nvSpPr>
      <dsp:spPr>
        <a:xfrm>
          <a:off x="4982554" y="-45214"/>
          <a:ext cx="118944" cy="223379"/>
        </a:xfrm>
        <a:prstGeom prst="chevron">
          <a:avLst>
            <a:gd name="adj" fmla="val 9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BBF23368-4D70-474D-904F-6826B66CA7D8}">
      <dsp:nvSpPr>
        <dsp:cNvPr id="0" name=""/>
        <dsp:cNvSpPr/>
      </dsp:nvSpPr>
      <dsp:spPr>
        <a:xfrm>
          <a:off x="3219133" y="-496113"/>
          <a:ext cx="1075559" cy="1075559"/>
        </a:xfrm>
        <a:prstGeom prst="ellipse">
          <a:avLst/>
        </a:prstGeom>
        <a:gradFill rotWithShape="0">
          <a:gsLst>
            <a:gs pos="0">
              <a:schemeClr val="accent5">
                <a:hueOff val="0"/>
                <a:satOff val="0"/>
                <a:lumOff val="0"/>
                <a:alphaOff val="0"/>
                <a:tint val="100000"/>
                <a:shade val="100000"/>
                <a:satMod val="129999"/>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1738" tIns="41738" rIns="41738" bIns="41738" numCol="1" spcCol="1270" anchor="ctr" anchorCtr="0">
          <a:noAutofit/>
        </a:bodyPr>
        <a:lstStyle/>
        <a:p>
          <a:pPr marL="0" lvl="0" indent="0" algn="ctr" defTabSz="2578100">
            <a:lnSpc>
              <a:spcPct val="90000"/>
            </a:lnSpc>
            <a:spcBef>
              <a:spcPct val="0"/>
            </a:spcBef>
            <a:spcAft>
              <a:spcPct val="35000"/>
            </a:spcAft>
            <a:buNone/>
          </a:pPr>
          <a:r>
            <a:rPr lang="en-US" sz="5800" kern="1200"/>
            <a:t>2</a:t>
          </a:r>
        </a:p>
      </dsp:txBody>
      <dsp:txXfrm>
        <a:off x="3376645" y="-338601"/>
        <a:ext cx="760535" cy="760535"/>
      </dsp:txXfrm>
    </dsp:sp>
    <dsp:sp modelId="{E3A49DE1-6A75-414E-9DA8-87AF51FCB488}">
      <dsp:nvSpPr>
        <dsp:cNvPr id="0" name=""/>
        <dsp:cNvSpPr/>
      </dsp:nvSpPr>
      <dsp:spPr>
        <a:xfrm>
          <a:off x="2593328" y="740953"/>
          <a:ext cx="2327168" cy="2281076"/>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3570" tIns="165100" rIns="183570"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latin typeface="Omnes" panose="02000606040000020004" pitchFamily="2" charset="77"/>
            </a:rPr>
            <a:t>Enterprise environments benefit from having multiple options</a:t>
          </a:r>
          <a:endParaRPr lang="en-US" sz="1100" b="0" i="0" kern="1200" dirty="0">
            <a:latin typeface="Omnes" panose="02000606040000020004" pitchFamily="2" charset="77"/>
          </a:endParaRPr>
        </a:p>
      </dsp:txBody>
      <dsp:txXfrm>
        <a:off x="2593328" y="1197168"/>
        <a:ext cx="2327168" cy="1824861"/>
      </dsp:txXfrm>
    </dsp:sp>
    <dsp:sp modelId="{31E1D123-F108-E246-9970-BC02F106B623}">
      <dsp:nvSpPr>
        <dsp:cNvPr id="0" name=""/>
        <dsp:cNvSpPr/>
      </dsp:nvSpPr>
      <dsp:spPr>
        <a:xfrm>
          <a:off x="5179071" y="41620"/>
          <a:ext cx="1163584" cy="71"/>
        </a:xfrm>
        <a:prstGeom prst="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1CFC32C-DC1D-364A-B1A1-0B677D578F2C}">
      <dsp:nvSpPr>
        <dsp:cNvPr id="0" name=""/>
        <dsp:cNvSpPr/>
      </dsp:nvSpPr>
      <dsp:spPr>
        <a:xfrm>
          <a:off x="5804875" y="-496122"/>
          <a:ext cx="1075559" cy="1075559"/>
        </a:xfrm>
        <a:prstGeom prst="ellipse">
          <a:avLst/>
        </a:prstGeom>
        <a:gradFill rotWithShape="0">
          <a:gsLst>
            <a:gs pos="0">
              <a:schemeClr val="accent5">
                <a:hueOff val="0"/>
                <a:satOff val="0"/>
                <a:lumOff val="0"/>
                <a:alphaOff val="0"/>
                <a:tint val="100000"/>
                <a:shade val="100000"/>
                <a:satMod val="129999"/>
              </a:schemeClr>
            </a:gs>
            <a:gs pos="100000">
              <a:schemeClr val="accent5">
                <a:hueOff val="0"/>
                <a:satOff val="0"/>
                <a:lumOff val="0"/>
                <a:alphaOff val="0"/>
                <a:tint val="50000"/>
                <a:shade val="100000"/>
                <a:satMod val="350000"/>
              </a:schemeClr>
            </a:gs>
          </a:gsLst>
          <a:lin ang="16200000" scaled="0"/>
        </a:gradFill>
        <a:ln w="9525" cap="flat" cmpd="sng" algn="ctr">
          <a:solidFill>
            <a:schemeClr val="accent5">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1738" tIns="41738" rIns="41738" bIns="41738" numCol="1" spcCol="1270" anchor="ctr" anchorCtr="0">
          <a:noAutofit/>
        </a:bodyPr>
        <a:lstStyle/>
        <a:p>
          <a:pPr marL="0" lvl="0" indent="0" algn="ctr" defTabSz="2578100">
            <a:lnSpc>
              <a:spcPct val="90000"/>
            </a:lnSpc>
            <a:spcBef>
              <a:spcPct val="0"/>
            </a:spcBef>
            <a:spcAft>
              <a:spcPct val="35000"/>
            </a:spcAft>
            <a:buNone/>
          </a:pPr>
          <a:r>
            <a:rPr lang="en-US" sz="5800" kern="1200"/>
            <a:t>3</a:t>
          </a:r>
        </a:p>
      </dsp:txBody>
      <dsp:txXfrm>
        <a:off x="5962387" y="-338610"/>
        <a:ext cx="760535" cy="760535"/>
      </dsp:txXfrm>
    </dsp:sp>
    <dsp:sp modelId="{0CDA295C-DB3A-434A-8C35-CAB9E823C0C0}">
      <dsp:nvSpPr>
        <dsp:cNvPr id="0" name=""/>
        <dsp:cNvSpPr/>
      </dsp:nvSpPr>
      <dsp:spPr>
        <a:xfrm>
          <a:off x="5179071" y="744828"/>
          <a:ext cx="2327168" cy="2274144"/>
        </a:xfrm>
        <a:prstGeom prst="upArrowCallout">
          <a:avLst>
            <a:gd name="adj1" fmla="val 50000"/>
            <a:gd name="adj2" fmla="val 20000"/>
            <a:gd name="adj3" fmla="val 20000"/>
            <a:gd name="adj4" fmla="val 100000"/>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83570" tIns="165100" rIns="183570" bIns="165100" numCol="1" spcCol="1270" anchor="t" anchorCtr="0">
          <a:noAutofit/>
        </a:bodyPr>
        <a:lstStyle/>
        <a:p>
          <a:pPr marL="0" lvl="0" indent="0" algn="l" defTabSz="488950">
            <a:lnSpc>
              <a:spcPct val="90000"/>
            </a:lnSpc>
            <a:spcBef>
              <a:spcPct val="0"/>
            </a:spcBef>
            <a:spcAft>
              <a:spcPct val="35000"/>
            </a:spcAft>
            <a:buNone/>
          </a:pPr>
          <a:r>
            <a:rPr lang="en-US" sz="1100" b="0" i="0" kern="1200" baseline="0" dirty="0">
              <a:latin typeface="Omnes" panose="02000606040000020004" pitchFamily="2" charset="77"/>
            </a:rPr>
            <a:t>OpenStack IaaS is (arguably) the best infrastructure option for OpenShift PaaS</a:t>
          </a:r>
          <a:endParaRPr lang="en-US" sz="1100" b="0" i="0" kern="1200" dirty="0">
            <a:latin typeface="Omnes" panose="02000606040000020004" pitchFamily="2" charset="77"/>
          </a:endParaRPr>
        </a:p>
        <a:p>
          <a:pPr marL="57150" lvl="1" indent="-57150" algn="l" defTabSz="488950">
            <a:lnSpc>
              <a:spcPct val="90000"/>
            </a:lnSpc>
            <a:spcBef>
              <a:spcPct val="0"/>
            </a:spcBef>
            <a:spcAft>
              <a:spcPct val="15000"/>
            </a:spcAft>
            <a:buChar char="•"/>
          </a:pPr>
          <a:r>
            <a:rPr lang="en-US" sz="1100" b="0" i="0" kern="1200" baseline="0" dirty="0">
              <a:latin typeface="Omnes" panose="02000606040000020004" pitchFamily="2" charset="77"/>
            </a:rPr>
            <a:t>Container registry backed by Swift</a:t>
          </a:r>
          <a:endParaRPr lang="en-US" sz="1100" b="0" i="0" kern="1200" dirty="0">
            <a:latin typeface="Omnes" panose="02000606040000020004" pitchFamily="2" charset="77"/>
          </a:endParaRPr>
        </a:p>
        <a:p>
          <a:pPr marL="57150" lvl="1" indent="-57150" algn="l" defTabSz="488950">
            <a:lnSpc>
              <a:spcPct val="90000"/>
            </a:lnSpc>
            <a:spcBef>
              <a:spcPct val="0"/>
            </a:spcBef>
            <a:spcAft>
              <a:spcPct val="15000"/>
            </a:spcAft>
            <a:buChar char="•"/>
          </a:pPr>
          <a:r>
            <a:rPr lang="en-US" sz="1100" b="0" i="0" kern="1200" baseline="0">
              <a:latin typeface="Omnes" panose="02000606040000020004" pitchFamily="2" charset="77"/>
            </a:rPr>
            <a:t>PersistentVolumes backed by Cinder</a:t>
          </a:r>
          <a:endParaRPr lang="en-US" sz="1100" b="0" i="0" kern="1200">
            <a:latin typeface="Omnes" panose="02000606040000020004" pitchFamily="2" charset="77"/>
          </a:endParaRPr>
        </a:p>
        <a:p>
          <a:pPr marL="57150" lvl="1" indent="-57150" algn="l" defTabSz="488950">
            <a:lnSpc>
              <a:spcPct val="90000"/>
            </a:lnSpc>
            <a:spcBef>
              <a:spcPct val="0"/>
            </a:spcBef>
            <a:spcAft>
              <a:spcPct val="15000"/>
            </a:spcAft>
            <a:buChar char="•"/>
          </a:pPr>
          <a:r>
            <a:rPr lang="en-US" sz="1100" b="0" i="0" kern="1200" baseline="0">
              <a:latin typeface="Omnes" panose="02000606040000020004" pitchFamily="2" charset="77"/>
            </a:rPr>
            <a:t>Simple, out-of-the-box setup</a:t>
          </a:r>
          <a:endParaRPr lang="en-US" sz="1100" b="0" i="0" kern="1200">
            <a:latin typeface="Omnes" panose="02000606040000020004" pitchFamily="2" charset="77"/>
          </a:endParaRPr>
        </a:p>
      </dsp:txBody>
      <dsp:txXfrm>
        <a:off x="5179071" y="1199657"/>
        <a:ext cx="2327168" cy="1819315"/>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 set of open source software tools for building &amp; managing cloud infrastructure including, but not limited to </a:t>
            </a:r>
          </a:p>
          <a:p>
            <a:endParaRPr lang="en-US" dirty="0"/>
          </a:p>
          <a:p>
            <a:r>
              <a:rPr lang="en-US" dirty="0"/>
              <a:t>- virtual servers (nova)</a:t>
            </a:r>
          </a:p>
          <a:p>
            <a:r>
              <a:rPr lang="en-US" dirty="0"/>
              <a:t>- identity (keystone)</a:t>
            </a:r>
          </a:p>
          <a:p>
            <a:r>
              <a:rPr lang="en-US" dirty="0"/>
              <a:t>- orchestration (heat)</a:t>
            </a:r>
          </a:p>
          <a:p>
            <a:r>
              <a:rPr lang="en-US" dirty="0"/>
              <a:t>- networking (neutron)</a:t>
            </a:r>
          </a:p>
          <a:p>
            <a:r>
              <a:rPr lang="en-US" dirty="0"/>
              <a:t>- images (glance)</a:t>
            </a:r>
          </a:p>
          <a:p>
            <a:r>
              <a:rPr lang="en-US" dirty="0"/>
              <a:t>- bare metal (ironic)</a:t>
            </a:r>
          </a:p>
          <a:p>
            <a:r>
              <a:rPr lang="en-US" dirty="0"/>
              <a:t>- object storage (swift)</a:t>
            </a:r>
          </a:p>
          <a:p>
            <a:r>
              <a:rPr lang="en-US" dirty="0"/>
              <a:t>- block storage (cinder)</a:t>
            </a:r>
          </a:p>
          <a:p>
            <a:endParaRPr lang="en-US" dirty="0"/>
          </a:p>
          <a:p>
            <a:r>
              <a:rPr lang="en-US" dirty="0" err="1"/>
              <a:t>openstack</a:t>
            </a:r>
            <a:r>
              <a:rPr lang="en-US" dirty="0"/>
              <a:t> software aids in creation of a custom public/private/hybrid cloud solution tailored to your business needs, supported by a community of thousands of contributors.</a:t>
            </a:r>
          </a:p>
        </p:txBody>
      </p:sp>
    </p:spTree>
    <p:extLst>
      <p:ext uri="{BB962C8B-B14F-4D97-AF65-F5344CB8AC3E}">
        <p14:creationId xmlns:p14="http://schemas.microsoft.com/office/powerpoint/2010/main" val="4121423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OpenShift Container Platform is a platform as a service (PaaS) offering from Red Hat that brings together Docker and Kubernetes, and provides an API to manage these services. </a:t>
            </a:r>
            <a:r>
              <a:rPr lang="en-US" dirty="0" err="1"/>
              <a:t>Openshift</a:t>
            </a:r>
            <a:r>
              <a:rPr lang="en-US" dirty="0"/>
              <a:t> has a microservices-based architecture of smaller, decoupled units that work together, running on top of a </a:t>
            </a:r>
            <a:r>
              <a:rPr lang="en-US" dirty="0" err="1"/>
              <a:t>kubernetes</a:t>
            </a:r>
            <a:r>
              <a:rPr lang="en-US" dirty="0"/>
              <a:t> cluster. </a:t>
            </a:r>
          </a:p>
          <a:p>
            <a:endParaRPr lang="en-US" dirty="0"/>
          </a:p>
          <a:p>
            <a:endParaRPr lang="en-US" dirty="0"/>
          </a:p>
          <a:p>
            <a:r>
              <a:rPr lang="en-US" dirty="0"/>
              <a:t>While Docker provides the abstraction for packaging &amp; creating </a:t>
            </a:r>
            <a:r>
              <a:rPr lang="en-US" dirty="0" err="1"/>
              <a:t>linux</a:t>
            </a:r>
            <a:r>
              <a:rPr lang="en-US" dirty="0"/>
              <a:t>-based, lightweight container images, </a:t>
            </a:r>
            <a:r>
              <a:rPr lang="en-US" dirty="0" err="1"/>
              <a:t>kubernetes</a:t>
            </a:r>
            <a:r>
              <a:rPr lang="en-US" dirty="0"/>
              <a:t> provides the cluster management &amp; orchestrates containers on multiple hosts. OpenShift container platform adds:</a:t>
            </a:r>
          </a:p>
          <a:p>
            <a:endParaRPr lang="en-US" dirty="0"/>
          </a:p>
          <a:p>
            <a:endParaRPr lang="en-US" dirty="0"/>
          </a:p>
          <a:p>
            <a:endParaRPr lang="en-US" dirty="0"/>
          </a:p>
          <a:p>
            <a:r>
              <a:rPr lang="en-US" dirty="0"/>
              <a:t>- Source code management, builds, and deployments for developers</a:t>
            </a:r>
          </a:p>
          <a:p>
            <a:r>
              <a:rPr lang="en-US" dirty="0"/>
              <a:t>- Managing and promoting images at scale as they flow through your system</a:t>
            </a:r>
          </a:p>
          <a:p>
            <a:r>
              <a:rPr lang="en-US" dirty="0"/>
              <a:t>- Application management at scale</a:t>
            </a:r>
          </a:p>
          <a:p>
            <a:r>
              <a:rPr lang="en-US" dirty="0"/>
              <a:t>- Team and user tracking for organizing a large developer organization</a:t>
            </a:r>
          </a:p>
          <a:p>
            <a:endParaRPr lang="en-US" dirty="0"/>
          </a:p>
          <a:p>
            <a:endParaRPr lang="en-US" dirty="0"/>
          </a:p>
          <a:p>
            <a:endParaRPr lang="en-US" dirty="0"/>
          </a:p>
          <a:p>
            <a:r>
              <a:rPr lang="en-US" dirty="0"/>
              <a:t>Data about the objects is stored in etcd, a reliable clustered key-value store. Those services are broken down by function:* </a:t>
            </a:r>
          </a:p>
          <a:p>
            <a:endParaRPr lang="en-US" dirty="0"/>
          </a:p>
          <a:p>
            <a:r>
              <a:rPr lang="en-US" dirty="0"/>
              <a:t>REST APIs, which expose each of the core objects, and</a:t>
            </a:r>
          </a:p>
          <a:p>
            <a:endParaRPr lang="en-US" dirty="0"/>
          </a:p>
          <a:p>
            <a:r>
              <a:rPr lang="en-US" dirty="0"/>
              <a:t>Controllers, which read those APIs, apply changes to other objects, &amp; report status or write back to the object.</a:t>
            </a:r>
          </a:p>
          <a:p>
            <a:endParaRPr lang="en-US" dirty="0"/>
          </a:p>
          <a:p>
            <a:endParaRPr lang="en-US" dirty="0"/>
          </a:p>
          <a:p>
            <a:endParaRPr lang="en-US" dirty="0"/>
          </a:p>
          <a:p>
            <a:r>
              <a:rPr lang="en-US" dirty="0" err="1"/>
              <a:t>TL;dr</a:t>
            </a:r>
            <a:r>
              <a:rPr lang="en-US" dirty="0"/>
              <a:t> - </a:t>
            </a:r>
            <a:r>
              <a:rPr lang="en-US" dirty="0" err="1"/>
              <a:t>kubernetes</a:t>
            </a:r>
            <a:r>
              <a:rPr lang="en-US" dirty="0"/>
              <a:t>, but enterprise</a:t>
            </a:r>
          </a:p>
        </p:txBody>
      </p:sp>
    </p:spTree>
    <p:extLst>
      <p:ext uri="{BB962C8B-B14F-4D97-AF65-F5344CB8AC3E}">
        <p14:creationId xmlns:p14="http://schemas.microsoft.com/office/powerpoint/2010/main" val="2807520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Enterprise workloads need versatility – not all apps can run on a container, just like not all apps require a full-on VM</a:t>
            </a:r>
          </a:p>
          <a:p>
            <a:r>
              <a:rPr lang="en-US" dirty="0"/>
              <a:t>Security – running </a:t>
            </a:r>
            <a:r>
              <a:rPr lang="en-US" dirty="0" err="1"/>
              <a:t>openshift</a:t>
            </a:r>
            <a:r>
              <a:rPr lang="en-US" dirty="0"/>
              <a:t> on Openstack VMs gives </a:t>
            </a:r>
            <a:r>
              <a:rPr lang="en-US" dirty="0" err="1"/>
              <a:t>openshift</a:t>
            </a:r>
            <a:r>
              <a:rPr lang="en-US" dirty="0"/>
              <a:t> pods </a:t>
            </a:r>
            <a:r>
              <a:rPr lang="en-US" dirty="0" err="1"/>
              <a:t>vm</a:t>
            </a:r>
            <a:r>
              <a:rPr lang="en-US" dirty="0"/>
              <a:t> namespace isolation which – as of yet – is not quite ready for primetime/production environments (kata containers)</a:t>
            </a:r>
          </a:p>
          <a:p>
            <a:r>
              <a:rPr lang="en-US" dirty="0"/>
              <a:t>Why </a:t>
            </a:r>
            <a:r>
              <a:rPr lang="en-US" dirty="0" err="1"/>
              <a:t>packstack</a:t>
            </a:r>
            <a:r>
              <a:rPr lang="en-US" dirty="0"/>
              <a:t> over </a:t>
            </a:r>
            <a:r>
              <a:rPr lang="en-US" dirty="0" err="1"/>
              <a:t>TripleO</a:t>
            </a:r>
            <a:r>
              <a:rPr lang="en-US" dirty="0"/>
              <a:t>?</a:t>
            </a:r>
          </a:p>
          <a:p>
            <a:endParaRPr lang="en-US" dirty="0"/>
          </a:p>
          <a:p>
            <a:r>
              <a:rPr lang="en-US" dirty="0" err="1"/>
              <a:t>tripleO</a:t>
            </a:r>
            <a:r>
              <a:rPr lang="en-US" dirty="0"/>
              <a:t> requires Ironic to configure nodes == LOTS of HDD, RAM, CPU</a:t>
            </a:r>
          </a:p>
          <a:p>
            <a:r>
              <a:rPr lang="en-US" dirty="0" err="1"/>
              <a:t>packstack</a:t>
            </a:r>
            <a:r>
              <a:rPr lang="en-US" dirty="0"/>
              <a:t> makes it easy to set up an all-in-one or multi-node OpenStack cloud </a:t>
            </a:r>
          </a:p>
        </p:txBody>
      </p:sp>
    </p:spTree>
    <p:extLst>
      <p:ext uri="{BB962C8B-B14F-4D97-AF65-F5344CB8AC3E}">
        <p14:creationId xmlns:p14="http://schemas.microsoft.com/office/powerpoint/2010/main" val="1653944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public access to our cluster will route through either the bastion, or through load balancers as shown in the diagram, while admin access will route through a private tenant network that will be created by our playbooks. Authentication will be handled with SSH keys that are automatically injected from bastion to all of our OpenShift nodes. The docker registry &amp; </a:t>
            </a:r>
            <a:r>
              <a:rPr lang="en-US" dirty="0" err="1"/>
              <a:t>openshift</a:t>
            </a:r>
            <a:r>
              <a:rPr lang="en-US" dirty="0"/>
              <a:t> router is hosted on the `infra0` node, &amp; while node0 &amp; node1 are hosts for pods which will be administered through the </a:t>
            </a:r>
            <a:r>
              <a:rPr lang="en-US" dirty="0" err="1"/>
              <a:t>openshift</a:t>
            </a:r>
            <a:r>
              <a:rPr lang="en-US" dirty="0"/>
              <a:t> Master.</a:t>
            </a:r>
          </a:p>
        </p:txBody>
      </p:sp>
    </p:spTree>
    <p:extLst>
      <p:ext uri="{BB962C8B-B14F-4D97-AF65-F5344CB8AC3E}">
        <p14:creationId xmlns:p14="http://schemas.microsoft.com/office/powerpoint/2010/main" val="32248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you’d like to see a demo, head on over to the Red Hat booth after this presentation where I’ll be showing a full install of OpenShift v3.9 on OpenStack Queens – brought to you by </a:t>
            </a:r>
            <a:r>
              <a:rPr lang="en-US" dirty="0" err="1"/>
              <a:t>PackStack</a:t>
            </a:r>
            <a:r>
              <a:rPr lang="en-US" dirty="0"/>
              <a:t>. This is the part where I’d throw up an RDO </a:t>
            </a:r>
            <a:r>
              <a:rPr lang="en-US" dirty="0" err="1"/>
              <a:t>gangsign</a:t>
            </a:r>
            <a:r>
              <a:rPr lang="en-US" dirty="0"/>
              <a:t> but they don’t have one as far as I know, so just imagine that I did one just now.</a:t>
            </a:r>
          </a:p>
        </p:txBody>
      </p:sp>
    </p:spTree>
    <p:extLst>
      <p:ext uri="{BB962C8B-B14F-4D97-AF65-F5344CB8AC3E}">
        <p14:creationId xmlns:p14="http://schemas.microsoft.com/office/powerpoint/2010/main" val="3499162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Thanks for coming, &amp; if you’re into making new internet friends feel free to add me on the twitters or </a:t>
            </a:r>
            <a:r>
              <a:rPr lang="en-US" dirty="0" err="1"/>
              <a:t>linkedin</a:t>
            </a:r>
            <a:r>
              <a:rPr lang="en-US" dirty="0"/>
              <a:t>, or follow me on </a:t>
            </a:r>
            <a:r>
              <a:rPr lang="en-US" dirty="0" err="1"/>
              <a:t>github</a:t>
            </a:r>
            <a:r>
              <a:rPr lang="en-US" dirty="0"/>
              <a:t>. To learn more on OpenShift, OpenStack, or the combination of the two, head on over to Linux academy for hands-on, online training!</a:t>
            </a:r>
          </a:p>
        </p:txBody>
      </p:sp>
    </p:spTree>
    <p:extLst>
      <p:ext uri="{BB962C8B-B14F-4D97-AF65-F5344CB8AC3E}">
        <p14:creationId xmlns:p14="http://schemas.microsoft.com/office/powerpoint/2010/main" val="33825892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6" name="Picture 5" descr="Picture 5"/>
          <p:cNvPicPr>
            <a:picLocks noChangeAspect="1"/>
          </p:cNvPicPr>
          <p:nvPr userDrawn="1"/>
        </p:nvPicPr>
        <p:blipFill>
          <a:blip r:embed="rId2">
            <a:extLst/>
          </a:blip>
          <a:stretch>
            <a:fillRect/>
          </a:stretch>
        </p:blipFill>
        <p:spPr>
          <a:xfrm>
            <a:off x="0" y="0"/>
            <a:ext cx="9144000" cy="5143500"/>
          </a:xfrm>
          <a:prstGeom prst="rect">
            <a:avLst/>
          </a:prstGeom>
          <a:ln w="12700">
            <a:miter lim="400000"/>
          </a:ln>
        </p:spPr>
      </p:pic>
      <p:sp>
        <p:nvSpPr>
          <p:cNvPr id="12" name="Body Level One…"/>
          <p:cNvSpPr txBox="1">
            <a:spLocks noGrp="1"/>
          </p:cNvSpPr>
          <p:nvPr>
            <p:ph type="body" sz="quarter" idx="1"/>
          </p:nvPr>
        </p:nvSpPr>
        <p:spPr>
          <a:xfrm>
            <a:off x="1371600" y="3566244"/>
            <a:ext cx="6400800" cy="719018"/>
          </a:xfrm>
          <a:prstGeom prst="rect">
            <a:avLst/>
          </a:prstGeom>
          <a:solidFill>
            <a:srgbClr val="000000">
              <a:alpha val="41000"/>
            </a:srgbClr>
          </a:solidFill>
          <a:ln w="12700">
            <a:miter lim="400000"/>
          </a:ln>
          <a:effectLst>
            <a:outerShdw blurRad="38100" dist="23000" dir="5400000" rotWithShape="0">
              <a:srgbClr val="000000">
                <a:alpha val="35000"/>
              </a:srgbClr>
            </a:outerShdw>
          </a:effectLst>
        </p:spPr>
        <p:txBody>
          <a:bodyPr lIns="45718" tIns="45718" rIns="45718" bIns="45718" anchor="ctr">
            <a:noAutofit/>
          </a:bodyPr>
          <a:lstStyle>
            <a:lvl1pPr marL="0" marR="0" indent="0" algn="ctr"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dirty="0">
                <a:ln>
                  <a:noFill/>
                </a:ln>
                <a:solidFill>
                  <a:schemeClr val="bg1"/>
                </a:solidFill>
                <a:effectLst/>
                <a:uFillTx/>
                <a:latin typeface="Omnes Light" charset="0"/>
                <a:ea typeface="Omnes Light" charset="0"/>
                <a:cs typeface="Omnes Light" charset="0"/>
                <a:sym typeface="Omnes Light"/>
              </a:defRPr>
            </a:lvl1pPr>
            <a:lvl2pPr marL="0" marR="0" indent="0" algn="ctr" defTabSz="457200" rtl="0" fontAlgn="auto" latinLnBrk="0" hangingPunct="0">
              <a:lnSpc>
                <a:spcPct val="100000"/>
              </a:lnSpc>
              <a:spcBef>
                <a:spcPts val="0"/>
              </a:spcBef>
              <a:spcAft>
                <a:spcPts val="0"/>
              </a:spcAft>
              <a:buClrTx/>
              <a:buSzTx/>
              <a:buFontTx/>
              <a:buNone/>
              <a:tabLst/>
              <a:defRPr kumimoji="0" sz="2600" b="0" i="0" u="none" strike="noStrike" cap="none" spc="0" normalizeH="0" baseline="0" dirty="0">
                <a:ln>
                  <a:noFill/>
                </a:ln>
                <a:solidFill>
                  <a:srgbClr val="FB9400"/>
                </a:solidFill>
                <a:effectLst/>
                <a:uFillTx/>
                <a:latin typeface="Omnes Light" charset="0"/>
                <a:ea typeface="Omnes Light" charset="0"/>
                <a:cs typeface="Omnes Light" charset="0"/>
                <a:sym typeface="Omnes Light"/>
              </a:defRPr>
            </a:lvl2pPr>
            <a:lvl3pPr marL="0" marR="0" indent="0" algn="ctr" defTabSz="457200" rtl="0" fontAlgn="auto" latinLnBrk="0" hangingPunct="0">
              <a:lnSpc>
                <a:spcPct val="100000"/>
              </a:lnSpc>
              <a:spcBef>
                <a:spcPts val="0"/>
              </a:spcBef>
              <a:spcAft>
                <a:spcPts val="0"/>
              </a:spcAft>
              <a:buClrTx/>
              <a:buSzTx/>
              <a:buFontTx/>
              <a:buNone/>
              <a:tabLst/>
              <a:defRPr kumimoji="0" sz="2600" b="0" i="0" u="none" strike="noStrike" cap="none" spc="0" normalizeH="0" baseline="0" dirty="0">
                <a:ln>
                  <a:noFill/>
                </a:ln>
                <a:solidFill>
                  <a:srgbClr val="FB9400"/>
                </a:solidFill>
                <a:effectLst/>
                <a:uFillTx/>
                <a:latin typeface="Omnes Light" charset="0"/>
                <a:ea typeface="Omnes Light" charset="0"/>
                <a:cs typeface="Omnes Light" charset="0"/>
                <a:sym typeface="Omnes Light"/>
              </a:defRPr>
            </a:lvl3pPr>
            <a:lvl4pPr marL="0" marR="0" indent="0" algn="ctr" defTabSz="457200" rtl="0" fontAlgn="auto" latinLnBrk="0" hangingPunct="0">
              <a:lnSpc>
                <a:spcPct val="100000"/>
              </a:lnSpc>
              <a:spcBef>
                <a:spcPts val="0"/>
              </a:spcBef>
              <a:spcAft>
                <a:spcPts val="0"/>
              </a:spcAft>
              <a:buClrTx/>
              <a:buSzTx/>
              <a:buFontTx/>
              <a:buNone/>
              <a:tabLst/>
              <a:defRPr kumimoji="0" sz="2600" b="0" i="0" u="none" strike="noStrike" cap="none" spc="0" normalizeH="0" baseline="0" dirty="0">
                <a:ln>
                  <a:noFill/>
                </a:ln>
                <a:solidFill>
                  <a:srgbClr val="FB9400"/>
                </a:solidFill>
                <a:effectLst/>
                <a:uFillTx/>
                <a:latin typeface="Omnes Light" charset="0"/>
                <a:ea typeface="Omnes Light" charset="0"/>
                <a:cs typeface="Omnes Light" charset="0"/>
                <a:sym typeface="Omnes Light"/>
              </a:defRPr>
            </a:lvl4pPr>
            <a:lvl5pPr marL="0" marR="0" indent="0" algn="ctr" defTabSz="457200" rtl="0" fontAlgn="auto" latinLnBrk="0" hangingPunct="0">
              <a:lnSpc>
                <a:spcPct val="100000"/>
              </a:lnSpc>
              <a:spcBef>
                <a:spcPts val="0"/>
              </a:spcBef>
              <a:spcAft>
                <a:spcPts val="0"/>
              </a:spcAft>
              <a:buClrTx/>
              <a:buSzTx/>
              <a:buFontTx/>
              <a:buNone/>
              <a:tabLst/>
              <a:defRPr kumimoji="0" sz="2600" b="0" i="0" u="none" strike="noStrike" cap="none" spc="0" normalizeH="0" baseline="0" dirty="0">
                <a:ln>
                  <a:noFill/>
                </a:ln>
                <a:solidFill>
                  <a:srgbClr val="FB9400"/>
                </a:solidFill>
                <a:effectLst/>
                <a:uFillTx/>
                <a:latin typeface="Omnes Light" charset="0"/>
                <a:ea typeface="Omnes Light" charset="0"/>
                <a:cs typeface="Omnes Light" charset="0"/>
                <a:sym typeface="Omnes Light"/>
              </a:defRPr>
            </a:lvl5pPr>
          </a:lstStyle>
          <a:p>
            <a:pPr marL="0" lvl="0" indent="0" fontAlgn="auto" hangingPunct="0">
              <a:spcBef>
                <a:spcPts val="0"/>
              </a:spcBef>
              <a:buSzTx/>
              <a:buFontTx/>
              <a:buNone/>
            </a:pPr>
            <a:r>
              <a:rPr lang="en-US"/>
              <a:t>Edit Master text styles</a:t>
            </a:r>
          </a:p>
        </p:txBody>
      </p:sp>
      <p:pic>
        <p:nvPicPr>
          <p:cNvPr id="9" name="Picture 9" descr="Picture 9"/>
          <p:cNvPicPr>
            <a:picLocks noChangeAspect="1"/>
          </p:cNvPicPr>
          <p:nvPr userDrawn="1"/>
        </p:nvPicPr>
        <p:blipFill>
          <a:blip r:embed="rId3">
            <a:extLst/>
          </a:blip>
          <a:stretch>
            <a:fillRect/>
          </a:stretch>
        </p:blipFill>
        <p:spPr>
          <a:xfrm>
            <a:off x="4259231" y="976402"/>
            <a:ext cx="625526" cy="604566"/>
          </a:xfrm>
          <a:prstGeom prst="rect">
            <a:avLst/>
          </a:prstGeom>
          <a:ln w="12700">
            <a:miter lim="400000"/>
          </a:ln>
        </p:spPr>
      </p:pic>
      <p:sp>
        <p:nvSpPr>
          <p:cNvPr id="11" name="Title Text"/>
          <p:cNvSpPr txBox="1">
            <a:spLocks noGrp="1"/>
          </p:cNvSpPr>
          <p:nvPr>
            <p:ph type="title" hasCustomPrompt="1"/>
          </p:nvPr>
        </p:nvSpPr>
        <p:spPr>
          <a:xfrm>
            <a:off x="1197864" y="1909228"/>
            <a:ext cx="6748272" cy="1106424"/>
          </a:xfrm>
          <a:prstGeom prst="rect">
            <a:avLst/>
          </a:prstGeom>
        </p:spPr>
        <p:txBody>
          <a:bodyPr lIns="45720">
            <a:noAutofit/>
          </a:bodyPr>
          <a:lstStyle>
            <a:lvl1pPr algn="ctr">
              <a:defRPr sz="5400" b="0" i="0">
                <a:latin typeface="Omnes ExtraLight" charset="0"/>
                <a:ea typeface="Omnes ExtraLight" charset="0"/>
                <a:cs typeface="Omnes ExtraLight" charset="0"/>
              </a:defRPr>
            </a:lvl1pPr>
          </a:lstStyle>
          <a:p>
            <a:r>
              <a:rPr lang="en-US" dirty="0"/>
              <a:t>CLICK TO EDIT MASTER TITLE STYLE</a:t>
            </a:r>
          </a:p>
        </p:txBody>
      </p:sp>
      <p:pic>
        <p:nvPicPr>
          <p:cNvPr id="7" name="Picture 9" descr="Picture 9"/>
          <p:cNvPicPr>
            <a:picLocks noChangeAspect="1"/>
          </p:cNvPicPr>
          <p:nvPr userDrawn="1"/>
        </p:nvPicPr>
        <p:blipFill>
          <a:blip r:embed="rId3">
            <a:extLst/>
          </a:blip>
          <a:stretch>
            <a:fillRect/>
          </a:stretch>
        </p:blipFill>
        <p:spPr>
          <a:xfrm>
            <a:off x="4259231" y="976402"/>
            <a:ext cx="625526" cy="604566"/>
          </a:xfrm>
          <a:prstGeom prst="rect">
            <a:avLst/>
          </a:prstGeom>
          <a:ln w="12700">
            <a:miter lim="400000"/>
          </a:ln>
        </p:spPr>
      </p:pic>
    </p:spTree>
  </p:cSld>
  <p:clrMapOvr>
    <a:masterClrMapping/>
  </p:clrMapOvr>
  <p:transition spd="med"/>
  <p:extLst mod="1">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7088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Title 1"/>
          <p:cNvSpPr>
            <a:spLocks noGrp="1"/>
          </p:cNvSpPr>
          <p:nvPr>
            <p:ph type="title"/>
          </p:nvPr>
        </p:nvSpPr>
        <p:spPr>
          <a:xfrm>
            <a:off x="685332" y="463888"/>
            <a:ext cx="7773338" cy="1197133"/>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1775320"/>
            <a:ext cx="382952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1775320"/>
            <a:ext cx="3829050" cy="256808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97186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bar slide">
    <p:spTree>
      <p:nvGrpSpPr>
        <p:cNvPr id="1" name=""/>
        <p:cNvGrpSpPr/>
        <p:nvPr/>
      </p:nvGrpSpPr>
      <p:grpSpPr>
        <a:xfrm>
          <a:off x="0" y="0"/>
          <a:ext cx="0" cy="0"/>
          <a:chOff x="0" y="0"/>
          <a:chExt cx="0" cy="0"/>
        </a:xfrm>
      </p:grpSpPr>
      <p:sp>
        <p:nvSpPr>
          <p:cNvPr id="7"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a:t>Click to edit Master title style</a:t>
            </a:r>
            <a:endParaRPr lang="en-US" dirty="0"/>
          </a:p>
        </p:txBody>
      </p:sp>
    </p:spTree>
    <p:extLst>
      <p:ext uri="{BB962C8B-B14F-4D97-AF65-F5344CB8AC3E}">
        <p14:creationId xmlns:p14="http://schemas.microsoft.com/office/powerpoint/2010/main" val="183062516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9" name="Body Level One…"/>
          <p:cNvSpPr txBox="1">
            <a:spLocks noGrp="1"/>
          </p:cNvSpPr>
          <p:nvPr>
            <p:ph type="body" sz="half" idx="1" hasCustomPrompt="1"/>
          </p:nvPr>
        </p:nvSpPr>
        <p:spPr>
          <a:xfrm>
            <a:off x="309226" y="792000"/>
            <a:ext cx="4147574" cy="3578400"/>
          </a:xfrm>
          <a:prstGeom prst="rect">
            <a:avLst/>
          </a:prstGeom>
          <a:solidFill>
            <a:srgbClr val="2A2A2A"/>
          </a:solidFill>
        </p:spPr>
        <p:txBody>
          <a:bodyPr>
            <a:normAutofit/>
          </a:bodyPr>
          <a:lstStyle>
            <a:lvl1pPr>
              <a:spcBef>
                <a:spcPts val="600"/>
              </a:spcBef>
              <a:defRPr sz="1400"/>
            </a:lvl1pPr>
            <a:lvl2pPr marL="790575" indent="-333375">
              <a:spcBef>
                <a:spcPts val="600"/>
              </a:spcBef>
              <a:defRPr sz="1200"/>
            </a:lvl2pPr>
            <a:lvl3pPr marL="1234438" indent="-320038">
              <a:spcBef>
                <a:spcPts val="600"/>
              </a:spcBef>
              <a:defRPr sz="1200"/>
            </a:lvl3pPr>
            <a:lvl4pPr marL="1727200" indent="-355600">
              <a:spcBef>
                <a:spcPts val="600"/>
              </a:spcBef>
              <a:defRPr sz="1200"/>
            </a:lvl4pPr>
            <a:lvl5pPr marL="2184400" indent="-355600">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2" name="Body Level One…"/>
          <p:cNvSpPr txBox="1">
            <a:spLocks noGrp="1"/>
          </p:cNvSpPr>
          <p:nvPr>
            <p:ph type="body" sz="half" idx="10" hasCustomPrompt="1"/>
          </p:nvPr>
        </p:nvSpPr>
        <p:spPr>
          <a:xfrm>
            <a:off x="4708800" y="792000"/>
            <a:ext cx="4182957" cy="3578400"/>
          </a:xfrm>
          <a:prstGeom prst="rect">
            <a:avLst/>
          </a:prstGeom>
        </p:spPr>
        <p:txBody>
          <a:bodyPr>
            <a:normAutofit/>
          </a:bodyPr>
          <a:lstStyle>
            <a:lvl1pPr>
              <a:spcBef>
                <a:spcPts val="600"/>
              </a:spcBef>
              <a:defRPr sz="1400"/>
            </a:lvl1pPr>
            <a:lvl2pPr marL="790575" indent="-333375">
              <a:spcBef>
                <a:spcPts val="600"/>
              </a:spcBef>
              <a:defRPr sz="1200"/>
            </a:lvl2pPr>
            <a:lvl3pPr marL="1234438" indent="-320038">
              <a:spcBef>
                <a:spcPts val="600"/>
              </a:spcBef>
              <a:defRPr sz="1200"/>
            </a:lvl3pPr>
            <a:lvl4pPr marL="1727200" indent="-355600">
              <a:spcBef>
                <a:spcPts val="600"/>
              </a:spcBef>
              <a:defRPr sz="1200"/>
            </a:lvl4pPr>
            <a:lvl5pPr marL="2184400" indent="-355600">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3" name="Title Text"/>
          <p:cNvSpPr txBox="1">
            <a:spLocks noGrp="1"/>
          </p:cNvSpPr>
          <p:nvPr>
            <p:ph type="title" hasCustomPrompt="1"/>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lvl1pPr>
              <a:defRPr baseline="0"/>
            </a:lvl1pPr>
          </a:lstStyle>
          <a:p>
            <a:r>
              <a:rPr lang="en-US" dirty="0"/>
              <a:t>COMPARISON TITLE TEXT</a:t>
            </a:r>
          </a:p>
        </p:txBody>
      </p:sp>
      <p:cxnSp>
        <p:nvCxnSpPr>
          <p:cNvPr id="3" name="Straight Connector 2"/>
          <p:cNvCxnSpPr/>
          <p:nvPr userDrawn="1"/>
        </p:nvCxnSpPr>
        <p:spPr>
          <a:xfrm>
            <a:off x="4586400" y="792000"/>
            <a:ext cx="0" cy="3578400"/>
          </a:xfrm>
          <a:prstGeom prst="line">
            <a:avLst/>
          </a:prstGeom>
          <a:noFill/>
          <a:ln w="9525" cap="flat">
            <a:solidFill>
              <a:schemeClr val="bg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hart">
    <p:spTree>
      <p:nvGrpSpPr>
        <p:cNvPr id="1" name=""/>
        <p:cNvGrpSpPr/>
        <p:nvPr/>
      </p:nvGrpSpPr>
      <p:grpSpPr>
        <a:xfrm>
          <a:off x="0" y="0"/>
          <a:ext cx="0" cy="0"/>
          <a:chOff x="0" y="0"/>
          <a:chExt cx="0" cy="0"/>
        </a:xfrm>
      </p:grpSpPr>
      <p:sp>
        <p:nvSpPr>
          <p:cNvPr id="4"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a:t>Click to edit Master title style</a:t>
            </a:r>
            <a:endParaRPr lang="en-US" dirty="0"/>
          </a:p>
        </p:txBody>
      </p:sp>
      <p:graphicFrame>
        <p:nvGraphicFramePr>
          <p:cNvPr id="5" name="Table 4"/>
          <p:cNvGraphicFramePr>
            <a:graphicFrameLocks noGrp="1"/>
          </p:cNvGraphicFramePr>
          <p:nvPr userDrawn="1">
            <p:extLst>
              <p:ext uri="{D42A27DB-BD31-4B8C-83A1-F6EECF244321}">
                <p14:modId xmlns:p14="http://schemas.microsoft.com/office/powerpoint/2010/main" val="1406214563"/>
              </p:ext>
            </p:extLst>
          </p:nvPr>
        </p:nvGraphicFramePr>
        <p:xfrm>
          <a:off x="309224" y="834950"/>
          <a:ext cx="8582532" cy="2426652"/>
        </p:xfrm>
        <a:graphic>
          <a:graphicData uri="http://schemas.openxmlformats.org/drawingml/2006/table">
            <a:tbl>
              <a:tblPr firstRow="1" bandRow="1">
                <a:effectLst>
                  <a:outerShdw blurRad="139700" dist="215900" dir="3600000" algn="ctr" rotWithShape="0">
                    <a:schemeClr val="tx1">
                      <a:alpha val="79000"/>
                    </a:schemeClr>
                  </a:outerShdw>
                </a:effectLst>
                <a:tableStyleId>{5940675A-B579-460E-94D1-54222C63F5DA}</a:tableStyleId>
              </a:tblPr>
              <a:tblGrid>
                <a:gridCol w="2860844">
                  <a:extLst>
                    <a:ext uri="{9D8B030D-6E8A-4147-A177-3AD203B41FA5}">
                      <a16:colId xmlns:a16="http://schemas.microsoft.com/office/drawing/2014/main" val="20000"/>
                    </a:ext>
                  </a:extLst>
                </a:gridCol>
                <a:gridCol w="2860844">
                  <a:extLst>
                    <a:ext uri="{9D8B030D-6E8A-4147-A177-3AD203B41FA5}">
                      <a16:colId xmlns:a16="http://schemas.microsoft.com/office/drawing/2014/main" val="20001"/>
                    </a:ext>
                  </a:extLst>
                </a:gridCol>
                <a:gridCol w="2860844">
                  <a:extLst>
                    <a:ext uri="{9D8B030D-6E8A-4147-A177-3AD203B41FA5}">
                      <a16:colId xmlns:a16="http://schemas.microsoft.com/office/drawing/2014/main" val="20002"/>
                    </a:ext>
                  </a:extLst>
                </a:gridCol>
              </a:tblGrid>
              <a:tr h="404442">
                <a:tc>
                  <a:txBody>
                    <a:bodyPr/>
                    <a:lstStyle/>
                    <a:p>
                      <a:pPr algn="ctr"/>
                      <a:r>
                        <a:rPr lang="en-US" sz="1600" b="0" i="0" dirty="0">
                          <a:solidFill>
                            <a:schemeClr val="bg1"/>
                          </a:solidFill>
                          <a:latin typeface="Omnes Light" charset="0"/>
                          <a:ea typeface="Omnes Light" charset="0"/>
                          <a:cs typeface="Omnes Light" charset="0"/>
                        </a:rPr>
                        <a:t>TITLE HERE</a:t>
                      </a:r>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600" b="0" i="0" dirty="0">
                          <a:solidFill>
                            <a:schemeClr val="bg1"/>
                          </a:solidFill>
                          <a:latin typeface="Omnes Light" charset="0"/>
                          <a:ea typeface="Omnes Light" charset="0"/>
                          <a:cs typeface="Omnes Light" charset="0"/>
                        </a:rPr>
                        <a:t>TITLE HERE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latin typeface="Omnes Light" charset="0"/>
                          <a:ea typeface="Omnes Light" charset="0"/>
                          <a:cs typeface="Omnes Light" charset="0"/>
                        </a:rPr>
                        <a:t>TITLE HERE</a:t>
                      </a:r>
                    </a:p>
                  </a:txBody>
                  <a:tcPr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00"/>
                  </a:ext>
                </a:extLst>
              </a:tr>
              <a:tr h="404442">
                <a:tc>
                  <a:txBody>
                    <a:bodyPr/>
                    <a:lstStyle/>
                    <a:p>
                      <a:pPr algn="ctr"/>
                      <a:r>
                        <a:rPr lang="en-US" sz="1100" dirty="0">
                          <a:solidFill>
                            <a:schemeClr val="bg1">
                              <a:lumMod val="65000"/>
                            </a:schemeClr>
                          </a:solidFill>
                        </a:rPr>
                        <a:t>Copy Here</a:t>
                      </a:r>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1"/>
                  </a:ext>
                </a:extLst>
              </a:tr>
              <a:tr h="404442">
                <a:tc>
                  <a:txBody>
                    <a:bodyPr/>
                    <a:lstStyle/>
                    <a:p>
                      <a:pPr algn="ctr"/>
                      <a:r>
                        <a:rPr lang="en-US" sz="1100" dirty="0">
                          <a:solidFill>
                            <a:schemeClr val="bg1">
                              <a:lumMod val="65000"/>
                            </a:schemeClr>
                          </a:solidFill>
                        </a:rPr>
                        <a:t>Copy Here</a:t>
                      </a:r>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2"/>
                  </a:ext>
                </a:extLst>
              </a:tr>
              <a:tr h="4044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3"/>
                  </a:ext>
                </a:extLst>
              </a:tr>
              <a:tr h="40444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4"/>
                  </a:ext>
                </a:extLst>
              </a:tr>
              <a:tr h="404442">
                <a:tc>
                  <a:txBody>
                    <a:bodyPr/>
                    <a:lstStyle/>
                    <a:p>
                      <a:pPr algn="ctr"/>
                      <a:r>
                        <a:rPr lang="en-US" sz="1100" dirty="0">
                          <a:solidFill>
                            <a:schemeClr val="bg1">
                              <a:lumMod val="65000"/>
                            </a:schemeClr>
                          </a:solidFill>
                        </a:rPr>
                        <a:t>Copy Here</a:t>
                      </a:r>
                    </a:p>
                  </a:txBody>
                  <a:tcPr anchor="ctr">
                    <a:lnL w="12700" cmpd="sng">
                      <a:noFill/>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algn="ct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262626"/>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100" dirty="0">
                          <a:solidFill>
                            <a:schemeClr val="bg1">
                              <a:lumMod val="65000"/>
                            </a:schemeClr>
                          </a:solidFill>
                        </a:rPr>
                        <a:t>Copy Here</a:t>
                      </a:r>
                    </a:p>
                  </a:txBody>
                  <a:tcPr anchor="ctr">
                    <a:lnL w="9525"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262626"/>
                    </a:solidFill>
                  </a:tcPr>
                </a:tc>
                <a:extLst>
                  <a:ext uri="{0D108BD9-81ED-4DB2-BD59-A6C34878D82A}">
                    <a16:rowId xmlns:a16="http://schemas.microsoft.com/office/drawing/2014/main" val="10005"/>
                  </a:ext>
                </a:extLst>
              </a:tr>
            </a:tbl>
          </a:graphicData>
        </a:graphic>
      </p:graphicFrame>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Listed Items">
    <p:spTree>
      <p:nvGrpSpPr>
        <p:cNvPr id="1" name=""/>
        <p:cNvGrpSpPr/>
        <p:nvPr/>
      </p:nvGrpSpPr>
      <p:grpSpPr>
        <a:xfrm>
          <a:off x="0" y="0"/>
          <a:ext cx="0" cy="0"/>
          <a:chOff x="0" y="0"/>
          <a:chExt cx="0" cy="0"/>
        </a:xfrm>
      </p:grpSpPr>
      <p:sp>
        <p:nvSpPr>
          <p:cNvPr id="6"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a:t>Click to edit Master title style</a:t>
            </a:r>
            <a:endParaRPr lang="en-US" dirty="0"/>
          </a:p>
        </p:txBody>
      </p:sp>
      <p:sp>
        <p:nvSpPr>
          <p:cNvPr id="8" name="Body Level One…"/>
          <p:cNvSpPr txBox="1">
            <a:spLocks noGrp="1"/>
          </p:cNvSpPr>
          <p:nvPr>
            <p:ph type="body" sz="half" idx="10" hasCustomPrompt="1"/>
          </p:nvPr>
        </p:nvSpPr>
        <p:spPr>
          <a:xfrm>
            <a:off x="309226" y="799200"/>
            <a:ext cx="8582530" cy="446400"/>
          </a:xfrm>
          <a:prstGeom prst="rect">
            <a:avLst/>
          </a:prstGeom>
          <a:solidFill>
            <a:srgbClr val="2A2A2A"/>
          </a:solidFill>
        </p:spPr>
        <p:txBody>
          <a:bodyPr>
            <a:normAutofit/>
          </a:bodyPr>
          <a:lstStyle>
            <a:lvl1pPr>
              <a:spcBef>
                <a:spcPts val="600"/>
              </a:spcBef>
              <a:defRPr sz="1400"/>
            </a:lvl1pPr>
            <a:lvl2pPr marL="790575" indent="-333375">
              <a:spcBef>
                <a:spcPts val="600"/>
              </a:spcBef>
              <a:defRPr sz="1200"/>
            </a:lvl2pPr>
            <a:lvl3pPr marL="1234438" indent="-320038">
              <a:spcBef>
                <a:spcPts val="600"/>
              </a:spcBef>
              <a:defRPr sz="1200"/>
            </a:lvl3pPr>
            <a:lvl4pPr marL="1727200" indent="-355600">
              <a:spcBef>
                <a:spcPts val="600"/>
              </a:spcBef>
              <a:defRPr sz="1200"/>
            </a:lvl4pPr>
            <a:lvl5pPr marL="2184400" indent="-355600">
              <a:spcBef>
                <a:spcPts val="600"/>
              </a:spcBef>
              <a:defRPr sz="1200"/>
            </a:lvl5pPr>
          </a:lstStyle>
          <a:p>
            <a:pPr lvl="0"/>
            <a:r>
              <a:rPr lang="en-US" dirty="0"/>
              <a:t>CLICK TO EDIT MASTER TEXT STYLES</a:t>
            </a:r>
          </a:p>
        </p:txBody>
      </p:sp>
      <p:sp>
        <p:nvSpPr>
          <p:cNvPr id="7" name="Body Level One…"/>
          <p:cNvSpPr txBox="1">
            <a:spLocks noGrp="1"/>
          </p:cNvSpPr>
          <p:nvPr>
            <p:ph type="body" sz="half" idx="1" hasCustomPrompt="1"/>
          </p:nvPr>
        </p:nvSpPr>
        <p:spPr>
          <a:xfrm>
            <a:off x="309225" y="1411200"/>
            <a:ext cx="8582531" cy="1836000"/>
          </a:xfrm>
          <a:prstGeom prst="rect">
            <a:avLst/>
          </a:prstGeom>
          <a:solidFill>
            <a:srgbClr val="2A2A2A"/>
          </a:solidFill>
          <a:ln>
            <a:noFill/>
          </a:ln>
        </p:spPr>
        <p:txBody>
          <a:bodyPr tIns="91440" bIns="91440" numCol="3">
            <a:noAutofit/>
          </a:bodyPr>
          <a:lstStyle>
            <a:lvl1pPr>
              <a:spcBef>
                <a:spcPts val="600"/>
              </a:spcBef>
              <a:defRPr sz="1400"/>
            </a:lvl1pPr>
            <a:lvl2pPr marL="790575" indent="-333375">
              <a:spcBef>
                <a:spcPts val="600"/>
              </a:spcBef>
              <a:buSzPct val="80000"/>
              <a:buFont typeface="Arial" charset="0"/>
              <a:buChar char="•"/>
              <a:defRPr sz="1400" b="0" i="0">
                <a:latin typeface="Omnes ExtraLight" charset="0"/>
                <a:ea typeface="Omnes ExtraLight" charset="0"/>
                <a:cs typeface="Omnes ExtraLight" charset="0"/>
              </a:defRPr>
            </a:lvl2pPr>
            <a:lvl3pPr marL="1234438" indent="-320038">
              <a:spcBef>
                <a:spcPts val="600"/>
              </a:spcBef>
              <a:defRPr sz="1200"/>
            </a:lvl3pPr>
            <a:lvl4pPr marL="1727200" indent="-355600">
              <a:spcBef>
                <a:spcPts val="600"/>
              </a:spcBef>
              <a:defRPr sz="1200"/>
            </a:lvl4pPr>
            <a:lvl5pPr marL="2184400" indent="-355600">
              <a:spcBef>
                <a:spcPts val="600"/>
              </a:spcBef>
              <a:defRPr sz="1200"/>
            </a:lvl5pPr>
          </a:lstStyle>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r>
              <a:rPr lang="en-US" dirty="0"/>
              <a:t>Text</a:t>
            </a:r>
          </a:p>
          <a:p>
            <a:pPr lvl="1"/>
            <a:endParaRPr lang="en-US" dirty="0"/>
          </a:p>
          <a:p>
            <a:pPr lvl="1"/>
            <a:endParaRPr lang="en-US" dirty="0"/>
          </a:p>
          <a:p>
            <a:pPr lvl="1"/>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6"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a:t>Click to edit Master title style</a:t>
            </a:r>
            <a:endParaRPr lang="en-US" dirty="0"/>
          </a:p>
        </p:txBody>
      </p:sp>
      <p:sp>
        <p:nvSpPr>
          <p:cNvPr id="7" name="Body Level One…"/>
          <p:cNvSpPr txBox="1">
            <a:spLocks noGrp="1"/>
          </p:cNvSpPr>
          <p:nvPr>
            <p:ph type="body" sz="half" idx="10" hasCustomPrompt="1"/>
          </p:nvPr>
        </p:nvSpPr>
        <p:spPr>
          <a:xfrm>
            <a:off x="309226" y="799200"/>
            <a:ext cx="8582530" cy="446400"/>
          </a:xfrm>
          <a:prstGeom prst="rect">
            <a:avLst/>
          </a:prstGeom>
          <a:solidFill>
            <a:srgbClr val="2A2A2A"/>
          </a:solidFill>
        </p:spPr>
        <p:txBody>
          <a:bodyPr>
            <a:normAutofit/>
          </a:bodyPr>
          <a:lstStyle>
            <a:lvl1pPr>
              <a:spcBef>
                <a:spcPts val="600"/>
              </a:spcBef>
              <a:defRPr sz="1400"/>
            </a:lvl1pPr>
            <a:lvl2pPr marL="790575" indent="-333375">
              <a:spcBef>
                <a:spcPts val="600"/>
              </a:spcBef>
              <a:defRPr sz="1200"/>
            </a:lvl2pPr>
            <a:lvl3pPr marL="1234438" indent="-320038">
              <a:spcBef>
                <a:spcPts val="600"/>
              </a:spcBef>
              <a:defRPr sz="1200"/>
            </a:lvl3pPr>
            <a:lvl4pPr marL="1727200" indent="-355600">
              <a:spcBef>
                <a:spcPts val="600"/>
              </a:spcBef>
              <a:defRPr sz="1200"/>
            </a:lvl4pPr>
            <a:lvl5pPr marL="2184400" indent="-355600">
              <a:spcBef>
                <a:spcPts val="600"/>
              </a:spcBef>
              <a:defRPr sz="1200"/>
            </a:lvl5pPr>
          </a:lstStyle>
          <a:p>
            <a:pPr lvl="0"/>
            <a:r>
              <a:rPr lang="en-US" dirty="0"/>
              <a:t>CLICK TO EDIT MASTER TEXT STYLES</a:t>
            </a:r>
          </a:p>
        </p:txBody>
      </p:sp>
      <p:sp>
        <p:nvSpPr>
          <p:cNvPr id="2" name="Rectangle 1"/>
          <p:cNvSpPr/>
          <p:nvPr userDrawn="1"/>
        </p:nvSpPr>
        <p:spPr>
          <a:xfrm>
            <a:off x="309226" y="1375200"/>
            <a:ext cx="8582530" cy="2880000"/>
          </a:xfrm>
          <a:prstGeom prst="rect">
            <a:avLst/>
          </a:prstGeom>
          <a:solidFill>
            <a:schemeClr val="bg1"/>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Vertical Text">
    <p:spTree>
      <p:nvGrpSpPr>
        <p:cNvPr id="1" name=""/>
        <p:cNvGrpSpPr/>
        <p:nvPr/>
      </p:nvGrpSpPr>
      <p:grpSpPr>
        <a:xfrm>
          <a:off x="0" y="0"/>
          <a:ext cx="0" cy="0"/>
          <a:chOff x="0" y="0"/>
          <a:chExt cx="0" cy="0"/>
        </a:xfrm>
      </p:grpSpPr>
      <p:sp>
        <p:nvSpPr>
          <p:cNvPr id="5"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a:t>Click to edit Master title style</a:t>
            </a:r>
            <a:endParaRPr lang="en-US" dirty="0"/>
          </a:p>
        </p:txBody>
      </p:sp>
      <p:sp>
        <p:nvSpPr>
          <p:cNvPr id="7" name="Rectangle 6"/>
          <p:cNvSpPr/>
          <p:nvPr userDrawn="1"/>
        </p:nvSpPr>
        <p:spPr>
          <a:xfrm>
            <a:off x="4723200" y="792000"/>
            <a:ext cx="4168556" cy="3578400"/>
          </a:xfrm>
          <a:prstGeom prst="rect">
            <a:avLst/>
          </a:prstGeom>
          <a:solidFill>
            <a:schemeClr val="bg1"/>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9" name="Body Level One…"/>
          <p:cNvSpPr txBox="1">
            <a:spLocks noGrp="1"/>
          </p:cNvSpPr>
          <p:nvPr>
            <p:ph type="body" sz="half" idx="1" hasCustomPrompt="1"/>
          </p:nvPr>
        </p:nvSpPr>
        <p:spPr>
          <a:xfrm>
            <a:off x="309226" y="792000"/>
            <a:ext cx="4147574" cy="3578400"/>
          </a:xfrm>
          <a:prstGeom prst="rect">
            <a:avLst/>
          </a:prstGeom>
          <a:solidFill>
            <a:srgbClr val="2A2A2A"/>
          </a:solidFill>
        </p:spPr>
        <p:txBody>
          <a:bodyPr>
            <a:normAutofit/>
          </a:bodyPr>
          <a:lstStyle>
            <a:lvl1pPr>
              <a:spcBef>
                <a:spcPts val="600"/>
              </a:spcBef>
              <a:defRPr sz="1400"/>
            </a:lvl1pPr>
            <a:lvl2pPr marL="790575" indent="-333375">
              <a:spcBef>
                <a:spcPts val="600"/>
              </a:spcBef>
              <a:defRPr sz="1200"/>
            </a:lvl2pPr>
            <a:lvl3pPr marL="1234438" indent="-320038">
              <a:spcBef>
                <a:spcPts val="600"/>
              </a:spcBef>
              <a:defRPr sz="1200"/>
            </a:lvl3pPr>
            <a:lvl4pPr marL="1727200" indent="-355600">
              <a:spcBef>
                <a:spcPts val="600"/>
              </a:spcBef>
              <a:defRPr sz="1200"/>
            </a:lvl4pPr>
            <a:lvl5pPr marL="2184400" indent="-355600">
              <a:spcBef>
                <a:spcPts val="600"/>
              </a:spcBef>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457201"/>
            <a:ext cx="2892028" cy="1229913"/>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0" y="444499"/>
            <a:ext cx="4418407" cy="389890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1687114"/>
            <a:ext cx="2892028" cy="265628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1734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60691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13">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68853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14">
            <a:extLst/>
          </a:blip>
          <a:srcRect t="495" r="53704"/>
          <a:stretch/>
        </p:blipFill>
        <p:spPr>
          <a:xfrm>
            <a:off x="337830" y="4613209"/>
            <a:ext cx="1699290" cy="380448"/>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2" r:id="rId3"/>
    <p:sldLayoutId id="2147483654" r:id="rId4"/>
    <p:sldLayoutId id="2147483656" r:id="rId5"/>
    <p:sldLayoutId id="2147483657" r:id="rId6"/>
    <p:sldLayoutId id="2147483658" r:id="rId7"/>
    <p:sldLayoutId id="2147483669" r:id="rId8"/>
    <p:sldLayoutId id="2147483670" r:id="rId9"/>
    <p:sldLayoutId id="2147483671" r:id="rId10"/>
    <p:sldLayoutId id="2147483672" r:id="rId11"/>
  </p:sldLayoutIdLst>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2">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71661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3">
            <a:extLst/>
          </a:blip>
          <a:srcRect t="495" r="53704"/>
          <a:stretch/>
        </p:blipFill>
        <p:spPr>
          <a:xfrm>
            <a:off x="337830" y="4613209"/>
            <a:ext cx="1699290" cy="380448"/>
          </a:xfrm>
          <a:prstGeom prst="rect">
            <a:avLst/>
          </a:prstGeom>
          <a:ln w="12700">
            <a:miter lim="400000"/>
          </a:ln>
        </p:spPr>
      </p:pic>
    </p:spTree>
    <p:extLst>
      <p:ext uri="{BB962C8B-B14F-4D97-AF65-F5344CB8AC3E}">
        <p14:creationId xmlns:p14="http://schemas.microsoft.com/office/powerpoint/2010/main" val="1182386444"/>
      </p:ext>
    </p:extLst>
  </p:cSld>
  <p:clrMap bg1="lt1" tx1="dk1" bg2="lt2" tx2="dk2" accent1="accent1" accent2="accent2" accent3="accent3" accent4="accent4" accent5="accent5" accent6="accent6" hlink="hlink" folHlink="folHlink"/>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2">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74253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3">
            <a:extLst/>
          </a:blip>
          <a:srcRect t="495" r="53704"/>
          <a:stretch/>
        </p:blipFill>
        <p:spPr>
          <a:xfrm>
            <a:off x="337830" y="4613209"/>
            <a:ext cx="1699290" cy="380448"/>
          </a:xfrm>
          <a:prstGeom prst="rect">
            <a:avLst/>
          </a:prstGeom>
          <a:ln w="12700">
            <a:miter lim="400000"/>
          </a:ln>
        </p:spPr>
      </p:pic>
    </p:spTree>
    <p:extLst>
      <p:ext uri="{BB962C8B-B14F-4D97-AF65-F5344CB8AC3E}">
        <p14:creationId xmlns:p14="http://schemas.microsoft.com/office/powerpoint/2010/main" val="1868366811"/>
      </p:ext>
    </p:extLst>
  </p:cSld>
  <p:clrMap bg1="lt1" tx1="dk1" bg2="lt2" tx2="dk2" accent1="accent1" accent2="accent2" accent3="accent3" accent4="accent4" accent5="accent5" accent6="accent6" hlink="hlink" folHlink="folHlink"/>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2">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76557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3">
            <a:extLst/>
          </a:blip>
          <a:srcRect t="495" r="53704"/>
          <a:stretch/>
        </p:blipFill>
        <p:spPr>
          <a:xfrm>
            <a:off x="337830" y="4613209"/>
            <a:ext cx="1699290" cy="380448"/>
          </a:xfrm>
          <a:prstGeom prst="rect">
            <a:avLst/>
          </a:prstGeom>
          <a:ln w="12700">
            <a:miter lim="400000"/>
          </a:ln>
        </p:spPr>
      </p:pic>
    </p:spTree>
    <p:extLst>
      <p:ext uri="{BB962C8B-B14F-4D97-AF65-F5344CB8AC3E}">
        <p14:creationId xmlns:p14="http://schemas.microsoft.com/office/powerpoint/2010/main" val="929884799"/>
      </p:ext>
    </p:extLst>
  </p:cSld>
  <p:clrMap bg1="lt1" tx1="dk1" bg2="lt2" tx2="dk2" accent1="accent1" accent2="accent2" accent3="accent3" accent4="accent4" accent5="accent5" accent6="accent6" hlink="hlink" folHlink="folHlink"/>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2">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79221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3">
            <a:extLst/>
          </a:blip>
          <a:srcRect t="495" r="53704"/>
          <a:stretch/>
        </p:blipFill>
        <p:spPr>
          <a:xfrm>
            <a:off x="337830" y="4613209"/>
            <a:ext cx="1699290" cy="380448"/>
          </a:xfrm>
          <a:prstGeom prst="rect">
            <a:avLst/>
          </a:prstGeom>
          <a:ln w="12700">
            <a:miter lim="400000"/>
          </a:ln>
        </p:spPr>
      </p:pic>
    </p:spTree>
    <p:extLst>
      <p:ext uri="{BB962C8B-B14F-4D97-AF65-F5344CB8AC3E}">
        <p14:creationId xmlns:p14="http://schemas.microsoft.com/office/powerpoint/2010/main" val="559108385"/>
      </p:ext>
    </p:extLst>
  </p:cSld>
  <p:clrMap bg1="lt1" tx1="dk1" bg2="lt2" tx2="dk2" accent1="accent1" accent2="accent2" accent3="accent3" accent4="accent4" accent5="accent5" accent6="accent6" hlink="hlink" folHlink="folHlink"/>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2">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81669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3">
            <a:extLst/>
          </a:blip>
          <a:srcRect t="495" r="53704"/>
          <a:stretch/>
        </p:blipFill>
        <p:spPr>
          <a:xfrm>
            <a:off x="337830" y="4613209"/>
            <a:ext cx="1699290" cy="380448"/>
          </a:xfrm>
          <a:prstGeom prst="rect">
            <a:avLst/>
          </a:prstGeom>
          <a:ln w="12700">
            <a:miter lim="400000"/>
          </a:ln>
        </p:spPr>
      </p:pic>
    </p:spTree>
    <p:extLst>
      <p:ext uri="{BB962C8B-B14F-4D97-AF65-F5344CB8AC3E}">
        <p14:creationId xmlns:p14="http://schemas.microsoft.com/office/powerpoint/2010/main" val="921708339"/>
      </p:ext>
    </p:extLst>
  </p:cSld>
  <p:clrMap bg1="lt1" tx1="dk1" bg2="lt2" tx2="dk2" accent1="accent1" accent2="accent2" accent3="accent3" accent4="accent4" accent5="accent5" accent6="accent6" hlink="hlink" folHlink="folHlink"/>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2">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84117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3">
            <a:extLst/>
          </a:blip>
          <a:srcRect t="495" r="53704"/>
          <a:stretch/>
        </p:blipFill>
        <p:spPr>
          <a:xfrm>
            <a:off x="337830" y="4613209"/>
            <a:ext cx="1699290" cy="380448"/>
          </a:xfrm>
          <a:prstGeom prst="rect">
            <a:avLst/>
          </a:prstGeom>
          <a:ln w="12700">
            <a:miter lim="400000"/>
          </a:ln>
        </p:spPr>
      </p:pic>
    </p:spTree>
    <p:extLst>
      <p:ext uri="{BB962C8B-B14F-4D97-AF65-F5344CB8AC3E}">
        <p14:creationId xmlns:p14="http://schemas.microsoft.com/office/powerpoint/2010/main" val="1006717035"/>
      </p:ext>
    </p:extLst>
  </p:cSld>
  <p:clrMap bg1="lt1" tx1="dk1" bg2="lt2" tx2="dk2" accent1="accent1" accent2="accent2" accent3="accent3" accent4="accent4" accent5="accent5" accent6="accent6" hlink="hlink" folHlink="folHlink"/>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pic>
        <p:nvPicPr>
          <p:cNvPr id="17" name="Picture 9" descr="Picture 9"/>
          <p:cNvPicPr>
            <a:picLocks noChangeAspect="1"/>
          </p:cNvPicPr>
          <p:nvPr userDrawn="1"/>
        </p:nvPicPr>
        <p:blipFill>
          <a:blip r:embed="rId2">
            <a:alphaModFix amt="20000"/>
            <a:extLst/>
          </a:blip>
          <a:stretch>
            <a:fillRect/>
          </a:stretch>
        </p:blipFill>
        <p:spPr>
          <a:xfrm>
            <a:off x="6891436" y="4767405"/>
            <a:ext cx="236025" cy="228116"/>
          </a:xfrm>
          <a:prstGeom prst="rect">
            <a:avLst/>
          </a:prstGeom>
          <a:ln w="12700">
            <a:miter lim="400000"/>
          </a:ln>
        </p:spPr>
      </p:pic>
      <p:sp>
        <p:nvSpPr>
          <p:cNvPr id="2" name="Title Text"/>
          <p:cNvSpPr txBox="1">
            <a:spLocks noGrp="1"/>
          </p:cNvSpPr>
          <p:nvPr>
            <p:ph type="title"/>
          </p:nvPr>
        </p:nvSpPr>
        <p:spPr>
          <a:xfrm>
            <a:off x="309226" y="196183"/>
            <a:ext cx="8582531" cy="434959"/>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rmAutofit/>
          </a:bodyPr>
          <a:lstStyle/>
          <a:p>
            <a:r>
              <a:rPr lang="en-US" dirty="0"/>
              <a:t>TITLE TEXT</a:t>
            </a:r>
          </a:p>
        </p:txBody>
      </p:sp>
      <p:sp>
        <p:nvSpPr>
          <p:cNvPr id="10" name="Text Placeholder 5"/>
          <p:cNvSpPr txBox="1">
            <a:spLocks/>
          </p:cNvSpPr>
          <p:nvPr userDrawn="1"/>
        </p:nvSpPr>
        <p:spPr>
          <a:xfrm>
            <a:off x="7142333" y="4765260"/>
            <a:ext cx="1749425" cy="257158"/>
          </a:xfrm>
          <a:prstGeom prst="rect">
            <a:avLst/>
          </a:prstGeom>
        </p:spPr>
        <p:txBody>
          <a:bodyPr anchor="ctr" anchorCtr="0">
            <a:normAutofit/>
          </a:bodyPr>
          <a:lstStyle>
            <a:lvl1pPr marL="0" marR="0" indent="0" algn="l" defTabSz="457200" rtl="0" eaLnBrk="1" latinLnBrk="0" hangingPunct="1">
              <a:lnSpc>
                <a:spcPct val="100000"/>
              </a:lnSpc>
              <a:spcBef>
                <a:spcPts val="0"/>
              </a:spcBef>
              <a:spcAft>
                <a:spcPts val="600"/>
              </a:spcAft>
              <a:buClrTx/>
              <a:buSzPct val="100000"/>
              <a:buFont typeface="Arial"/>
              <a:buNone/>
              <a:tabLst/>
              <a:defRPr kumimoji="0" lang="en-US" sz="1000" b="1" i="0" u="none" strike="noStrike" cap="none" spc="0" normalizeH="0" baseline="0" dirty="0" smtClean="0">
                <a:ln>
                  <a:noFill/>
                </a:ln>
                <a:solidFill>
                  <a:srgbClr val="595959"/>
                </a:solidFill>
                <a:effectLst/>
                <a:uFillTx/>
                <a:latin typeface="Omnes Semibold" charset="0"/>
                <a:ea typeface="Omnes Semibold" charset="0"/>
                <a:cs typeface="Omnes Semibold" charset="0"/>
                <a:sym typeface="Omnes SemiBold"/>
              </a:defRPr>
            </a:lvl1pPr>
            <a:lvl2pPr marL="9525" marR="0" indent="0" algn="l" defTabSz="457200" rtl="0" eaLnBrk="1" latinLnBrk="0" hangingPunct="1">
              <a:lnSpc>
                <a:spcPct val="100000"/>
              </a:lnSpc>
              <a:spcBef>
                <a:spcPts val="0"/>
              </a:spcBef>
              <a:spcAft>
                <a:spcPts val="0"/>
              </a:spcAft>
              <a:buClrTx/>
              <a:buSzPct val="100000"/>
              <a:buFont typeface="Arial"/>
              <a:buNone/>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100000"/>
              <a:buFont typeface="Arial"/>
              <a:buChar char="•"/>
              <a:tabLst/>
              <a:defRPr kumimoji="0" sz="1100" b="0" i="0" u="none" strike="noStrike" cap="none" spc="0" normalizeH="0" baseline="0" dirty="0">
                <a:ln>
                  <a:noFill/>
                </a:ln>
                <a:solidFill>
                  <a:srgbClr val="A6A6A6"/>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100000"/>
              <a:buFont typeface="Arial"/>
              <a:buChar char="»"/>
              <a:tabLst/>
              <a:defRPr sz="1400" b="0" i="0" u="none" strike="noStrike" cap="none" spc="0" baseline="0">
                <a:ln>
                  <a:noFill/>
                </a:ln>
                <a:solidFill>
                  <a:schemeClr val="bg1"/>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r>
              <a:rPr lang="en-US" dirty="0"/>
              <a:t>OpenShift on OpenStack</a:t>
            </a:r>
          </a:p>
        </p:txBody>
      </p:sp>
      <p:sp>
        <p:nvSpPr>
          <p:cNvPr id="4" name="Text Placeholder 3"/>
          <p:cNvSpPr>
            <a:spLocks noGrp="1"/>
          </p:cNvSpPr>
          <p:nvPr>
            <p:ph type="body" idx="1"/>
          </p:nvPr>
        </p:nvSpPr>
        <p:spPr>
          <a:xfrm>
            <a:off x="358001" y="820270"/>
            <a:ext cx="8533757" cy="3603811"/>
          </a:xfrm>
          <a:prstGeom prst="rect">
            <a:avLst/>
          </a:prstGeom>
          <a:solidFill>
            <a:srgbClr val="2A2A2A"/>
          </a:solidFill>
          <a:effectLst>
            <a:outerShdw blurRad="139700" dist="215900" dir="3660000" algn="ctr" rotWithShape="0">
              <a:srgbClr val="000000">
                <a:alpha val="79000"/>
              </a:srgbClr>
            </a:outerShdw>
          </a:effectLst>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traight Connector 8"/>
          <p:cNvSpPr/>
          <p:nvPr userDrawn="1"/>
        </p:nvSpPr>
        <p:spPr>
          <a:xfrm>
            <a:off x="6871475" y="4684065"/>
            <a:ext cx="2020283" cy="1"/>
          </a:xfrm>
          <a:prstGeom prst="line">
            <a:avLst/>
          </a:prstGeom>
          <a:ln>
            <a:solidFill>
              <a:srgbClr val="595959"/>
            </a:solidFill>
          </a:ln>
        </p:spPr>
        <p:txBody>
          <a:bodyPr lIns="45718" tIns="45718" rIns="45718" bIns="45718"/>
          <a:lstStyle/>
          <a:p>
            <a:endParaRPr/>
          </a:p>
        </p:txBody>
      </p:sp>
      <p:sp>
        <p:nvSpPr>
          <p:cNvPr id="8" name="Rectangle 7"/>
          <p:cNvSpPr/>
          <p:nvPr userDrawn="1"/>
        </p:nvSpPr>
        <p:spPr>
          <a:xfrm>
            <a:off x="8656548" y="4672258"/>
            <a:ext cx="246235" cy="20117"/>
          </a:xfrm>
          <a:prstGeom prst="rect">
            <a:avLst/>
          </a:prstGeom>
          <a:solidFill>
            <a:srgbClr val="FFFFFF"/>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pic>
        <p:nvPicPr>
          <p:cNvPr id="9" name="Picture 14" descr="Picture 14"/>
          <p:cNvPicPr>
            <a:picLocks noChangeAspect="1"/>
          </p:cNvPicPr>
          <p:nvPr userDrawn="1"/>
        </p:nvPicPr>
        <p:blipFill rotWithShape="1">
          <a:blip r:embed="rId3">
            <a:extLst/>
          </a:blip>
          <a:srcRect t="495" r="53704"/>
          <a:stretch/>
        </p:blipFill>
        <p:spPr>
          <a:xfrm>
            <a:off x="337830" y="4613209"/>
            <a:ext cx="1699290" cy="380448"/>
          </a:xfrm>
          <a:prstGeom prst="rect">
            <a:avLst/>
          </a:prstGeom>
          <a:ln w="12700">
            <a:miter lim="400000"/>
          </a:ln>
        </p:spPr>
      </p:pic>
    </p:spTree>
    <p:extLst>
      <p:ext uri="{BB962C8B-B14F-4D97-AF65-F5344CB8AC3E}">
        <p14:creationId xmlns:p14="http://schemas.microsoft.com/office/powerpoint/2010/main" val="793036306"/>
      </p:ext>
    </p:extLst>
  </p:cSld>
  <p:clrMap bg1="lt1" tx1="dk1" bg2="lt2" tx2="dk2" accent1="accent1" accent2="accent2" accent3="accent3" accent4="accent4" accent5="accent5" accent6="accent6" hlink="hlink" folHlink="folHlink"/>
  <p:transition spd="med"/>
  <p:txStyles>
    <p:titleStyle>
      <a:lvl1pPr marL="0" marR="0" indent="0" algn="l" defTabSz="4572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bg1"/>
          </a:solidFill>
          <a:uFillTx/>
          <a:latin typeface="Omnes Light" charset="0"/>
          <a:ea typeface="Omnes Light" charset="0"/>
          <a:cs typeface="Omnes Light" charset="0"/>
          <a:sym typeface="Calibri"/>
        </a:defRPr>
      </a:lvl1pPr>
      <a:lvl2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eaLnBrk="1" latinLnBrk="0" hangingPunct="1">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0" marR="0" indent="0" algn="l" defTabSz="457200" rtl="0" eaLnBrk="1" latinLnBrk="0" hangingPunct="1">
        <a:lnSpc>
          <a:spcPct val="100000"/>
        </a:lnSpc>
        <a:spcBef>
          <a:spcPts val="0"/>
        </a:spcBef>
        <a:spcAft>
          <a:spcPts val="600"/>
        </a:spcAft>
        <a:buClrTx/>
        <a:buSzPct val="100000"/>
        <a:buFont typeface="Arial"/>
        <a:buNone/>
        <a:tabLst/>
        <a:defRPr sz="1400" b="0" i="0" u="none" strike="noStrike" cap="none" spc="0" baseline="0">
          <a:ln>
            <a:noFill/>
          </a:ln>
          <a:solidFill>
            <a:srgbClr val="1BB398"/>
          </a:solidFill>
          <a:uFillTx/>
          <a:latin typeface="Omnes Light" charset="0"/>
          <a:ea typeface="Omnes Light" charset="0"/>
          <a:cs typeface="Omnes Light" charset="0"/>
          <a:sym typeface="Calibri"/>
        </a:defRPr>
      </a:lvl1pPr>
      <a:lvl2pPr marL="9525" marR="0" indent="0" algn="l" defTabSz="457200" rtl="0" eaLnBrk="1" latinLnBrk="0" hangingPunct="1">
        <a:lnSpc>
          <a:spcPct val="100000"/>
        </a:lnSpc>
        <a:spcBef>
          <a:spcPts val="0"/>
        </a:spcBef>
        <a:spcAft>
          <a:spcPts val="0"/>
        </a:spcAft>
        <a:buClrTx/>
        <a:buSzPct val="100000"/>
        <a:buFontTx/>
        <a:buNone/>
        <a:tabLst/>
        <a:defRPr kumimoji="0" sz="1200" b="0" i="0" u="none" strike="noStrike" cap="none" spc="0" normalizeH="0" baseline="0" dirty="0">
          <a:ln>
            <a:noFill/>
          </a:ln>
          <a:solidFill>
            <a:schemeClr val="bg1"/>
          </a:solidFill>
          <a:effectLst/>
          <a:uFillTx/>
          <a:latin typeface="Omnes Light"/>
          <a:ea typeface="Omnes Light"/>
          <a:cs typeface="Omnes Light"/>
          <a:sym typeface="Helvetica"/>
        </a:defRPr>
      </a:lvl2pPr>
      <a:lvl3pPr marL="687388" marR="0" indent="-201613" algn="l" defTabSz="457200" rtl="0" eaLnBrk="1" latinLnBrk="0" hangingPunct="1">
        <a:lnSpc>
          <a:spcPct val="100000"/>
        </a:lnSpc>
        <a:spcBef>
          <a:spcPts val="700"/>
        </a:spcBef>
        <a:spcAft>
          <a:spcPts val="0"/>
        </a:spcAft>
        <a:buClrTx/>
        <a:buSzPct val="80000"/>
        <a:buFont typeface="Arial" charset="0"/>
        <a:buChar char="•"/>
        <a:tabLst/>
        <a:defRPr kumimoji="0" sz="1200" b="0" i="0" u="none" strike="noStrike" cap="none" spc="0" normalizeH="0" baseline="0" dirty="0">
          <a:ln>
            <a:noFill/>
          </a:ln>
          <a:solidFill>
            <a:schemeClr val="bg1">
              <a:lumMod val="65000"/>
            </a:schemeClr>
          </a:solidFill>
          <a:effectLst/>
          <a:uFillTx/>
          <a:latin typeface="Omnes Light"/>
          <a:ea typeface="Omnes Light"/>
          <a:cs typeface="Omnes Light"/>
          <a:sym typeface="Helvetica"/>
        </a:defRPr>
      </a:lvl3pPr>
      <a:lvl4pPr marL="1737360" marR="0" indent="-365760" algn="l" defTabSz="457200" rtl="0" eaLnBrk="1" latinLnBrk="0" hangingPunct="1">
        <a:lnSpc>
          <a:spcPct val="100000"/>
        </a:lnSpc>
        <a:spcBef>
          <a:spcPts val="700"/>
        </a:spcBef>
        <a:spcAft>
          <a:spcPts val="0"/>
        </a:spcAft>
        <a:buClrTx/>
        <a:buSzPct val="70000"/>
        <a:buFont typeface="Arial"/>
        <a:buChar char="–"/>
        <a:tabLst/>
        <a:defRPr sz="1100" b="0" i="0" u="none" strike="noStrike" cap="none" spc="0" baseline="0">
          <a:ln>
            <a:noFill/>
          </a:ln>
          <a:solidFill>
            <a:schemeClr val="bg1"/>
          </a:solidFill>
          <a:uFillTx/>
          <a:latin typeface="Omnes Light" charset="0"/>
          <a:ea typeface="Omnes Light" charset="0"/>
          <a:cs typeface="Omnes Light" charset="0"/>
          <a:sym typeface="Calibri"/>
        </a:defRPr>
      </a:lvl4pPr>
      <a:lvl5pPr marL="2194560" marR="0" indent="-365760" algn="l" defTabSz="457200" rtl="0" eaLnBrk="1" latinLnBrk="0" hangingPunct="1">
        <a:lnSpc>
          <a:spcPct val="100000"/>
        </a:lnSpc>
        <a:spcBef>
          <a:spcPts val="700"/>
        </a:spcBef>
        <a:spcAft>
          <a:spcPts val="0"/>
        </a:spcAft>
        <a:buClrTx/>
        <a:buSzPct val="70000"/>
        <a:buFont typeface="Wingdings" charset="2"/>
        <a:buChar char="§"/>
        <a:tabLst/>
        <a:defRPr sz="1100" b="0" i="0" u="none" strike="noStrike" cap="none" spc="0" baseline="0">
          <a:ln>
            <a:noFill/>
          </a:ln>
          <a:solidFill>
            <a:schemeClr val="bg1">
              <a:lumMod val="65000"/>
            </a:schemeClr>
          </a:solidFill>
          <a:uFillTx/>
          <a:latin typeface="Omnes Light" charset="0"/>
          <a:ea typeface="Omnes Light" charset="0"/>
          <a:cs typeface="Omnes Light" charset="0"/>
          <a:sym typeface="Calibri"/>
        </a:defRPr>
      </a:lvl5pPr>
      <a:lvl6pPr marL="26517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eaLnBrk="1" latinLnBrk="0" hangingPunct="1">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841" y="1909228"/>
            <a:ext cx="7920318" cy="1106424"/>
          </a:xfrm>
        </p:spPr>
        <p:txBody>
          <a:bodyPr/>
          <a:lstStyle/>
          <a:p>
            <a:r>
              <a:rPr lang="en-US" dirty="0"/>
              <a:t>Stacks on Stacks on Stacks</a:t>
            </a:r>
            <a:br>
              <a:rPr lang="en-US" dirty="0"/>
            </a:br>
            <a:r>
              <a:rPr lang="en-US" sz="2000" dirty="0"/>
              <a:t>OpenShift, OpenStack, &amp; Why They’re Best Friends</a:t>
            </a:r>
          </a:p>
        </p:txBody>
      </p:sp>
      <p:sp>
        <p:nvSpPr>
          <p:cNvPr id="3" name="Text Placeholder 2"/>
          <p:cNvSpPr>
            <a:spLocks noGrp="1"/>
          </p:cNvSpPr>
          <p:nvPr>
            <p:ph type="body" sz="quarter" idx="1"/>
          </p:nvPr>
        </p:nvSpPr>
        <p:spPr>
          <a:xfrm>
            <a:off x="1371600" y="3566244"/>
            <a:ext cx="6400800" cy="1097280"/>
          </a:xfrm>
        </p:spPr>
        <p:txBody>
          <a:bodyPr/>
          <a:lstStyle/>
          <a:p>
            <a:r>
              <a:rPr lang="en-US" dirty="0"/>
              <a:t>T. Nichole Williams</a:t>
            </a:r>
          </a:p>
          <a:p>
            <a:r>
              <a:rPr lang="en-US" dirty="0"/>
              <a:t>OpenStack Summit Berlin – November 14, 2018</a:t>
            </a:r>
          </a:p>
          <a:p>
            <a:r>
              <a:rPr lang="en-US" dirty="0" err="1"/>
              <a:t>treva@linuxacademy.com</a:t>
            </a:r>
            <a:endParaRPr lang="en-US" dirty="0"/>
          </a:p>
        </p:txBody>
      </p:sp>
    </p:spTree>
    <p:extLst>
      <p:ext uri="{BB962C8B-B14F-4D97-AF65-F5344CB8AC3E}">
        <p14:creationId xmlns:p14="http://schemas.microsoft.com/office/powerpoint/2010/main" val="3017285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a:extLst>
              <a:ext uri="{FF2B5EF4-FFF2-40B4-BE49-F238E27FC236}">
                <a16:creationId xmlns:a16="http://schemas.microsoft.com/office/drawing/2014/main" id="{646857B9-1E8E-1F41-B06C-1B56F55A6BB8}"/>
              </a:ext>
            </a:extLst>
          </p:cNvPr>
          <p:cNvPicPr>
            <a:picLocks noGrp="1" noChangeAspect="1"/>
          </p:cNvPicPr>
          <p:nvPr>
            <p:ph sz="quarter" idx="14"/>
          </p:nvPr>
        </p:nvPicPr>
        <p:blipFill rotWithShape="1">
          <a:blip r:embed="rId2">
            <a:alphaModFix amt="35000"/>
            <a:extLst/>
          </a:blip>
          <a:srcRect/>
          <a:stretch/>
        </p:blipFill>
        <p:spPr>
          <a:xfrm>
            <a:off x="20" y="10"/>
            <a:ext cx="9143980" cy="5143490"/>
          </a:xfrm>
          <a:prstGeom prst="rect">
            <a:avLst/>
          </a:prstGeom>
        </p:spPr>
      </p:pic>
      <p:sp>
        <p:nvSpPr>
          <p:cNvPr id="2" name="Title 1">
            <a:extLst>
              <a:ext uri="{FF2B5EF4-FFF2-40B4-BE49-F238E27FC236}">
                <a16:creationId xmlns:a16="http://schemas.microsoft.com/office/drawing/2014/main" id="{28E43F74-CEA4-B645-BA5D-092CBE8A40E5}"/>
              </a:ext>
            </a:extLst>
          </p:cNvPr>
          <p:cNvSpPr>
            <a:spLocks noGrp="1"/>
          </p:cNvSpPr>
          <p:nvPr>
            <p:ph type="title"/>
          </p:nvPr>
        </p:nvSpPr>
        <p:spPr>
          <a:xfrm>
            <a:off x="628650" y="799396"/>
            <a:ext cx="2484873" cy="3544707"/>
          </a:xfrm>
        </p:spPr>
        <p:txBody>
          <a:bodyPr vert="horz" lIns="91440" tIns="45720" rIns="91440" bIns="45720" rtlCol="0" anchor="ctr">
            <a:normAutofit/>
          </a:bodyPr>
          <a:lstStyle/>
          <a:p>
            <a:pPr algn="r" defTabSz="914400">
              <a:lnSpc>
                <a:spcPct val="90000"/>
              </a:lnSpc>
              <a:spcBef>
                <a:spcPct val="0"/>
              </a:spcBef>
            </a:pPr>
            <a:r>
              <a:rPr lang="en-US" sz="3000" kern="1200" dirty="0">
                <a:solidFill>
                  <a:srgbClr val="FFFFFF"/>
                </a:solidFill>
                <a:latin typeface="Omnes" panose="02000606040000020004" pitchFamily="2" charset="77"/>
                <a:ea typeface="+mj-ea"/>
                <a:cs typeface="+mj-cs"/>
              </a:rPr>
              <a:t>About T. Nichole Williams</a:t>
            </a:r>
          </a:p>
        </p:txBody>
      </p:sp>
      <p:cxnSp>
        <p:nvCxnSpPr>
          <p:cNvPr id="19" name="Straight Connector 18">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029" y="1714500"/>
            <a:ext cx="0" cy="17145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Content Placeholder 11">
            <a:extLst>
              <a:ext uri="{FF2B5EF4-FFF2-40B4-BE49-F238E27FC236}">
                <a16:creationId xmlns:a16="http://schemas.microsoft.com/office/drawing/2014/main" id="{65E50E45-C263-6A4B-AF42-141D53B6764C}"/>
              </a:ext>
            </a:extLst>
          </p:cNvPr>
          <p:cNvSpPr>
            <a:spLocks noGrp="1"/>
          </p:cNvSpPr>
          <p:nvPr>
            <p:ph sz="quarter" idx="13"/>
          </p:nvPr>
        </p:nvSpPr>
        <p:spPr>
          <a:xfrm>
            <a:off x="3866534" y="799396"/>
            <a:ext cx="4308514" cy="3544707"/>
          </a:xfrm>
          <a:solidFill>
            <a:srgbClr val="2A2A2A">
              <a:alpha val="30000"/>
            </a:srgbClr>
          </a:solidFill>
        </p:spPr>
        <p:txBody>
          <a:bodyPr vert="horz" lIns="91440" tIns="45720" rIns="91440" bIns="45720" rtlCol="0" anchor="ctr">
            <a:normAutofit/>
          </a:bodyPr>
          <a:lstStyle/>
          <a:p>
            <a:pPr marL="285750" indent="-228600" algn="r" defTabSz="914400">
              <a:lnSpc>
                <a:spcPct val="90000"/>
              </a:lnSpc>
              <a:buFont typeface="Arial" panose="020B0604020202020204" pitchFamily="34" charset="0"/>
              <a:buChar char="•"/>
            </a:pPr>
            <a:r>
              <a:rPr lang="en-US" sz="1500" kern="1200" cap="none" dirty="0">
                <a:solidFill>
                  <a:srgbClr val="FFFFFF"/>
                </a:solidFill>
                <a:latin typeface="Omnes Light" panose="02000000000000000000" pitchFamily="2" charset="77"/>
                <a:ea typeface="+mn-ea"/>
                <a:cs typeface="+mn-cs"/>
              </a:rPr>
              <a:t>Technical Evangelist | Linux Academy </a:t>
            </a:r>
          </a:p>
          <a:p>
            <a:pPr marL="285750" indent="-228600" algn="r" defTabSz="914400">
              <a:lnSpc>
                <a:spcPct val="90000"/>
              </a:lnSpc>
              <a:buFont typeface="Arial" panose="020B0604020202020204" pitchFamily="34" charset="0"/>
              <a:buChar char="•"/>
            </a:pPr>
            <a:r>
              <a:rPr lang="en-US" sz="1500" kern="1200" cap="none" dirty="0">
                <a:solidFill>
                  <a:srgbClr val="FFFFFF"/>
                </a:solidFill>
                <a:latin typeface="Omnes Light" panose="02000000000000000000" pitchFamily="2" charset="77"/>
                <a:ea typeface="+mn-ea"/>
                <a:cs typeface="+mn-cs"/>
              </a:rPr>
              <a:t>Based in Texas (howdy </a:t>
            </a:r>
            <a:r>
              <a:rPr lang="en-US" sz="1500" kern="1200" cap="none" dirty="0" err="1">
                <a:solidFill>
                  <a:srgbClr val="FFFFFF"/>
                </a:solidFill>
                <a:latin typeface="Omnes Light" panose="02000000000000000000" pitchFamily="2" charset="77"/>
                <a:ea typeface="+mn-ea"/>
                <a:cs typeface="+mn-cs"/>
              </a:rPr>
              <a:t>y’all</a:t>
            </a:r>
            <a:r>
              <a:rPr lang="en-US" sz="1500" kern="1200" cap="none" dirty="0">
                <a:solidFill>
                  <a:srgbClr val="FFFFFF"/>
                </a:solidFill>
                <a:latin typeface="Omnes Light" panose="02000000000000000000" pitchFamily="2" charset="77"/>
                <a:ea typeface="+mn-ea"/>
                <a:cs typeface="+mn-cs"/>
              </a:rPr>
              <a:t>)</a:t>
            </a:r>
          </a:p>
          <a:p>
            <a:pPr marL="285750" indent="-228600" algn="r" defTabSz="914400">
              <a:lnSpc>
                <a:spcPct val="90000"/>
              </a:lnSpc>
              <a:buFont typeface="Arial" panose="020B0604020202020204" pitchFamily="34" charset="0"/>
              <a:buChar char="•"/>
            </a:pPr>
            <a:r>
              <a:rPr lang="en-US" sz="1500" kern="1200" cap="none" dirty="0">
                <a:solidFill>
                  <a:srgbClr val="FFFFFF"/>
                </a:solidFill>
                <a:latin typeface="Omnes Light" panose="02000000000000000000" pitchFamily="2" charset="77"/>
                <a:ea typeface="+mn-ea"/>
                <a:cs typeface="+mn-cs"/>
              </a:rPr>
              <a:t>OpenStack ATC (Magnum</a:t>
            </a:r>
            <a:r>
              <a:rPr lang="en-US" sz="1500" kern="1200" dirty="0">
                <a:solidFill>
                  <a:srgbClr val="FFFFFF"/>
                </a:solidFill>
                <a:latin typeface="Omnes Light" panose="02000000000000000000" pitchFamily="2" charset="77"/>
                <a:ea typeface="+mn-ea"/>
                <a:cs typeface="+mn-cs"/>
              </a:rPr>
              <a:t>,</a:t>
            </a:r>
            <a:r>
              <a:rPr lang="en-US" sz="1500" kern="1200" cap="none" dirty="0">
                <a:solidFill>
                  <a:srgbClr val="FFFFFF"/>
                </a:solidFill>
                <a:latin typeface="Omnes Light" panose="02000000000000000000" pitchFamily="2" charset="77"/>
                <a:ea typeface="+mn-ea"/>
                <a:cs typeface="+mn-cs"/>
              </a:rPr>
              <a:t> RDO)</a:t>
            </a:r>
          </a:p>
          <a:p>
            <a:pPr marL="285750" indent="-228600" algn="r" defTabSz="914400">
              <a:lnSpc>
                <a:spcPct val="90000"/>
              </a:lnSpc>
              <a:buFont typeface="Arial" panose="020B0604020202020204" pitchFamily="34" charset="0"/>
              <a:buChar char="•"/>
            </a:pPr>
            <a:r>
              <a:rPr lang="en-US" sz="1500" kern="1200" cap="none" dirty="0">
                <a:solidFill>
                  <a:srgbClr val="FFFFFF"/>
                </a:solidFill>
                <a:latin typeface="Omnes Light" panose="02000000000000000000" pitchFamily="2" charset="77"/>
                <a:ea typeface="+mn-ea"/>
                <a:cs typeface="+mn-cs"/>
              </a:rPr>
              <a:t>https://</a:t>
            </a:r>
            <a:r>
              <a:rPr lang="en-US" sz="1500" kern="1200" cap="none" dirty="0" err="1">
                <a:solidFill>
                  <a:srgbClr val="FFFFFF"/>
                </a:solidFill>
                <a:latin typeface="Omnes Light" panose="02000000000000000000" pitchFamily="2" charset="77"/>
                <a:ea typeface="+mn-ea"/>
                <a:cs typeface="+mn-cs"/>
              </a:rPr>
              <a:t>academybytes.com</a:t>
            </a:r>
            <a:endParaRPr lang="en-US" sz="1500" kern="1200" cap="none" dirty="0">
              <a:solidFill>
                <a:srgbClr val="FFFFFF"/>
              </a:solidFill>
              <a:latin typeface="Omnes Light" panose="02000000000000000000" pitchFamily="2" charset="77"/>
              <a:ea typeface="+mn-ea"/>
              <a:cs typeface="+mn-cs"/>
            </a:endParaRPr>
          </a:p>
          <a:p>
            <a:pPr marL="57150" algn="r" defTabSz="914400">
              <a:lnSpc>
                <a:spcPct val="90000"/>
              </a:lnSpc>
            </a:pPr>
            <a:r>
              <a:rPr lang="en-US" sz="1500" kern="1200" cap="none" dirty="0" err="1">
                <a:solidFill>
                  <a:srgbClr val="FFFFFF"/>
                </a:solidFill>
                <a:latin typeface="Omnes Light" panose="02000000000000000000" pitchFamily="2" charset="77"/>
                <a:ea typeface="+mn-ea"/>
                <a:cs typeface="+mn-cs"/>
              </a:rPr>
              <a:t>OGtrilliams</a:t>
            </a:r>
            <a:endParaRPr lang="en-US" sz="1500" kern="1200" cap="none" dirty="0">
              <a:solidFill>
                <a:srgbClr val="FFFFFF"/>
              </a:solidFill>
              <a:latin typeface="Omnes Light" panose="02000000000000000000" pitchFamily="2" charset="77"/>
              <a:ea typeface="+mn-ea"/>
              <a:cs typeface="+mn-cs"/>
            </a:endParaRPr>
          </a:p>
          <a:p>
            <a:pPr marL="57150" algn="r" defTabSz="914400">
              <a:lnSpc>
                <a:spcPct val="90000"/>
              </a:lnSpc>
            </a:pPr>
            <a:r>
              <a:rPr lang="en-US" sz="1500" kern="1200" cap="none" dirty="0" err="1">
                <a:solidFill>
                  <a:srgbClr val="FFFFFF"/>
                </a:solidFill>
                <a:latin typeface="Omnes Light" panose="02000000000000000000" pitchFamily="2" charset="77"/>
                <a:ea typeface="+mn-ea"/>
                <a:cs typeface="+mn-cs"/>
              </a:rPr>
              <a:t>OGtrilliams</a:t>
            </a:r>
            <a:endParaRPr lang="en-US" sz="1500" kern="1200" cap="none" dirty="0">
              <a:solidFill>
                <a:srgbClr val="FFFFFF"/>
              </a:solidFill>
              <a:latin typeface="Omnes Light" panose="02000000000000000000" pitchFamily="2" charset="77"/>
              <a:ea typeface="+mn-ea"/>
              <a:cs typeface="+mn-cs"/>
            </a:endParaRPr>
          </a:p>
        </p:txBody>
      </p:sp>
      <p:pic>
        <p:nvPicPr>
          <p:cNvPr id="4" name="Picture 3">
            <a:extLst>
              <a:ext uri="{FF2B5EF4-FFF2-40B4-BE49-F238E27FC236}">
                <a16:creationId xmlns:a16="http://schemas.microsoft.com/office/drawing/2014/main" id="{F3F81088-3C00-0248-8DF4-36F6E345A3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7301" y="2834841"/>
            <a:ext cx="274320" cy="274320"/>
          </a:xfrm>
          <a:prstGeom prst="rect">
            <a:avLst/>
          </a:prstGeom>
        </p:spPr>
      </p:pic>
      <p:pic>
        <p:nvPicPr>
          <p:cNvPr id="6" name="Picture 5">
            <a:extLst>
              <a:ext uri="{FF2B5EF4-FFF2-40B4-BE49-F238E27FC236}">
                <a16:creationId xmlns:a16="http://schemas.microsoft.com/office/drawing/2014/main" id="{4B356818-2C9E-D843-A849-CD8EACBDB1B2}"/>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767301" y="3167539"/>
            <a:ext cx="274320" cy="274320"/>
          </a:xfrm>
          <a:prstGeom prst="rect">
            <a:avLst/>
          </a:prstGeom>
          <a:noFill/>
        </p:spPr>
      </p:pic>
    </p:spTree>
    <p:extLst>
      <p:ext uri="{BB962C8B-B14F-4D97-AF65-F5344CB8AC3E}">
        <p14:creationId xmlns:p14="http://schemas.microsoft.com/office/powerpoint/2010/main" val="30226038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fade">
                                      <p:cBhvr>
                                        <p:cTn id="11" dur="500"/>
                                        <p:tgtEl>
                                          <p:spTgt spid="1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fade">
                                      <p:cBhvr>
                                        <p:cTn id="15" dur="500"/>
                                        <p:tgtEl>
                                          <p:spTgt spid="12">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animEffect transition="in" filter="fade">
                                      <p:cBhvr>
                                        <p:cTn id="19" dur="500"/>
                                        <p:tgtEl>
                                          <p:spTgt spid="12">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2" presetClass="entr" presetSubtype="4" fill="hold" nodeType="withEffect">
                                  <p:stCondLst>
                                    <p:cond delay="0"/>
                                  </p:stCondLst>
                                  <p:childTnLst>
                                    <p:set>
                                      <p:cBhvr>
                                        <p:cTn id="34" dur="1" fill="hold">
                                          <p:stCondLst>
                                            <p:cond delay="0"/>
                                          </p:stCondLst>
                                        </p:cTn>
                                        <p:tgtEl>
                                          <p:spTgt spid="12">
                                            <p:txEl>
                                              <p:pRg st="5" end="5"/>
                                            </p:txEl>
                                          </p:spTgt>
                                        </p:tgtEl>
                                        <p:attrNameLst>
                                          <p:attrName>style.visibility</p:attrName>
                                        </p:attrNameLst>
                                      </p:cBhvr>
                                      <p:to>
                                        <p:strVal val="visible"/>
                                      </p:to>
                                    </p:set>
                                    <p:anim calcmode="lin" valueType="num">
                                      <p:cBhvr additive="base">
                                        <p:cTn id="35"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7D723B41-378E-B241-BAD1-EF39F216F8A8}"/>
              </a:ext>
            </a:extLst>
          </p:cNvPr>
          <p:cNvPicPr>
            <a:picLocks noChangeAspect="1"/>
          </p:cNvPicPr>
          <p:nvPr/>
        </p:nvPicPr>
        <p:blipFill rotWithShape="1">
          <a:blip r:embed="rId3"/>
          <a:srcRect r="-2" b="5169"/>
          <a:stretch/>
        </p:blipFill>
        <p:spPr>
          <a:xfrm>
            <a:off x="418745" y="0"/>
            <a:ext cx="5214106" cy="4734370"/>
          </a:xfrm>
          <a:prstGeom prst="rect">
            <a:avLst/>
          </a:prstGeom>
        </p:spPr>
      </p:pic>
      <p:sp>
        <p:nvSpPr>
          <p:cNvPr id="2" name="Title 1">
            <a:extLst>
              <a:ext uri="{FF2B5EF4-FFF2-40B4-BE49-F238E27FC236}">
                <a16:creationId xmlns:a16="http://schemas.microsoft.com/office/drawing/2014/main" id="{42242222-2DA0-454A-8CCF-0482321E9EFF}"/>
              </a:ext>
            </a:extLst>
          </p:cNvPr>
          <p:cNvSpPr>
            <a:spLocks noGrp="1"/>
          </p:cNvSpPr>
          <p:nvPr>
            <p:ph type="title"/>
          </p:nvPr>
        </p:nvSpPr>
        <p:spPr>
          <a:xfrm>
            <a:off x="5899354" y="482597"/>
            <a:ext cx="2780072" cy="1206093"/>
          </a:xfrm>
        </p:spPr>
        <p:txBody>
          <a:bodyPr>
            <a:normAutofit/>
          </a:bodyPr>
          <a:lstStyle/>
          <a:p>
            <a:r>
              <a:rPr lang="en-US" sz="2800" dirty="0"/>
              <a:t>WHAT IS OPENSTACK?</a:t>
            </a:r>
          </a:p>
        </p:txBody>
      </p:sp>
      <p:sp>
        <p:nvSpPr>
          <p:cNvPr id="10" name="Content Placeholder 9">
            <a:extLst>
              <a:ext uri="{FF2B5EF4-FFF2-40B4-BE49-F238E27FC236}">
                <a16:creationId xmlns:a16="http://schemas.microsoft.com/office/drawing/2014/main" id="{EB95AFA8-436D-43D1-BD7D-4DC4A056FBEC}"/>
              </a:ext>
            </a:extLst>
          </p:cNvPr>
          <p:cNvSpPr>
            <a:spLocks noGrp="1"/>
          </p:cNvSpPr>
          <p:nvPr>
            <p:ph idx="1"/>
          </p:nvPr>
        </p:nvSpPr>
        <p:spPr>
          <a:xfrm>
            <a:off x="5899354" y="1598065"/>
            <a:ext cx="3244646" cy="1982624"/>
          </a:xfrm>
        </p:spPr>
        <p:txBody>
          <a:bodyPr>
            <a:normAutofit/>
          </a:bodyPr>
          <a:lstStyle/>
          <a:p>
            <a:r>
              <a:rPr lang="en-US" dirty="0">
                <a:solidFill>
                  <a:srgbClr val="1BB398"/>
                </a:solidFill>
              </a:rPr>
              <a:t>Open source </a:t>
            </a:r>
            <a:r>
              <a:rPr lang="en-US" dirty="0">
                <a:solidFill>
                  <a:schemeClr val="bg1"/>
                </a:solidFill>
              </a:rPr>
              <a:t>IaaS</a:t>
            </a:r>
            <a:r>
              <a:rPr lang="en-US" dirty="0">
                <a:solidFill>
                  <a:srgbClr val="1BB398"/>
                </a:solidFill>
              </a:rPr>
              <a:t> software</a:t>
            </a:r>
          </a:p>
          <a:p>
            <a:r>
              <a:rPr lang="en-US" dirty="0">
                <a:solidFill>
                  <a:schemeClr val="bg1">
                    <a:lumMod val="95000"/>
                  </a:schemeClr>
                </a:solidFill>
              </a:rPr>
              <a:t>Provides an </a:t>
            </a:r>
            <a:r>
              <a:rPr lang="en-US" dirty="0">
                <a:solidFill>
                  <a:srgbClr val="1BB398"/>
                </a:solidFill>
              </a:rPr>
              <a:t>easy-to-use virtualization layer</a:t>
            </a:r>
            <a:r>
              <a:rPr lang="en-US" dirty="0">
                <a:solidFill>
                  <a:schemeClr val="bg1">
                    <a:lumMod val="95000"/>
                  </a:schemeClr>
                </a:solidFill>
              </a:rPr>
              <a:t> between server hardware &amp; you</a:t>
            </a:r>
          </a:p>
          <a:p>
            <a:r>
              <a:rPr lang="en-US" dirty="0">
                <a:solidFill>
                  <a:schemeClr val="bg1">
                    <a:lumMod val="95000"/>
                  </a:schemeClr>
                </a:solidFill>
              </a:rPr>
              <a:t>API or Dashboard </a:t>
            </a:r>
            <a:r>
              <a:rPr lang="en-US" dirty="0">
                <a:solidFill>
                  <a:srgbClr val="1BB398"/>
                </a:solidFill>
              </a:rPr>
              <a:t>management</a:t>
            </a:r>
          </a:p>
          <a:p>
            <a:r>
              <a:rPr lang="en-US" dirty="0">
                <a:solidFill>
                  <a:srgbClr val="1BB398"/>
                </a:solidFill>
              </a:rPr>
              <a:t>Built-in integration </a:t>
            </a:r>
            <a:r>
              <a:rPr lang="en-US" dirty="0">
                <a:solidFill>
                  <a:schemeClr val="bg1">
                    <a:lumMod val="95000"/>
                  </a:schemeClr>
                </a:solidFill>
              </a:rPr>
              <a:t>with popular technologies (including OpenShift :D)</a:t>
            </a:r>
          </a:p>
        </p:txBody>
      </p:sp>
    </p:spTree>
    <p:extLst>
      <p:ext uri="{BB962C8B-B14F-4D97-AF65-F5344CB8AC3E}">
        <p14:creationId xmlns:p14="http://schemas.microsoft.com/office/powerpoint/2010/main" val="328950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500"/>
                                        <p:tgtEl>
                                          <p:spTgt spid="1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CEEC-D7A2-B74C-920F-D7373B3B1168}"/>
              </a:ext>
            </a:extLst>
          </p:cNvPr>
          <p:cNvSpPr>
            <a:spLocks noGrp="1"/>
          </p:cNvSpPr>
          <p:nvPr>
            <p:ph type="title"/>
          </p:nvPr>
        </p:nvSpPr>
        <p:spPr>
          <a:xfrm>
            <a:off x="309225" y="401282"/>
            <a:ext cx="8582531" cy="434959"/>
          </a:xfrm>
        </p:spPr>
        <p:txBody>
          <a:bodyPr>
            <a:noAutofit/>
          </a:bodyPr>
          <a:lstStyle/>
          <a:p>
            <a:r>
              <a:rPr lang="en-US" sz="2800" dirty="0"/>
              <a:t>WHAT IS OPENSHIFT?</a:t>
            </a:r>
          </a:p>
        </p:txBody>
      </p:sp>
      <p:sp>
        <p:nvSpPr>
          <p:cNvPr id="5" name="TextBox 4">
            <a:extLst>
              <a:ext uri="{FF2B5EF4-FFF2-40B4-BE49-F238E27FC236}">
                <a16:creationId xmlns:a16="http://schemas.microsoft.com/office/drawing/2014/main" id="{BCAB8C91-6B13-0B44-8A10-0A0725704345}"/>
              </a:ext>
            </a:extLst>
          </p:cNvPr>
          <p:cNvSpPr txBox="1"/>
          <p:nvPr/>
        </p:nvSpPr>
        <p:spPr>
          <a:xfrm>
            <a:off x="1068890" y="1815723"/>
            <a:ext cx="7063200" cy="15696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4800" u="none" strike="noStrike" cap="none" spc="0" normalizeH="0" baseline="0" dirty="0">
                <a:ln>
                  <a:noFill/>
                </a:ln>
                <a:solidFill>
                  <a:schemeClr val="bg1"/>
                </a:solidFill>
                <a:effectLst/>
                <a:uFillTx/>
                <a:latin typeface="Omnes Light" charset="0"/>
                <a:ea typeface="Omnes Light" charset="0"/>
                <a:cs typeface="Omnes Light" charset="0"/>
                <a:sym typeface="Helvetica"/>
              </a:rPr>
              <a:t>Kubernetes, </a:t>
            </a:r>
          </a:p>
          <a:p>
            <a:pPr marL="0" marR="0" indent="0" algn="ctr" defTabSz="457200" rtl="0" fontAlgn="auto" latinLnBrk="0" hangingPunct="0">
              <a:lnSpc>
                <a:spcPct val="100000"/>
              </a:lnSpc>
              <a:spcBef>
                <a:spcPts val="0"/>
              </a:spcBef>
              <a:spcAft>
                <a:spcPts val="0"/>
              </a:spcAft>
              <a:buClrTx/>
              <a:buSzTx/>
              <a:buFontTx/>
              <a:buNone/>
              <a:tabLst/>
            </a:pPr>
            <a:r>
              <a:rPr kumimoji="0" lang="en-US" sz="4800" u="none" strike="noStrike" cap="none" spc="0" normalizeH="0" baseline="0" dirty="0">
                <a:ln>
                  <a:noFill/>
                </a:ln>
                <a:solidFill>
                  <a:schemeClr val="bg1"/>
                </a:solidFill>
                <a:effectLst/>
                <a:uFillTx/>
                <a:latin typeface="Omnes Light" charset="0"/>
                <a:ea typeface="Omnes Light" charset="0"/>
                <a:cs typeface="Omnes Light" charset="0"/>
                <a:sym typeface="Helvetica"/>
              </a:rPr>
              <a:t>but </a:t>
            </a:r>
            <a:r>
              <a:rPr kumimoji="0" lang="en-US" sz="4800" u="none" strike="noStrike" cap="none" spc="0" normalizeH="0" baseline="0" dirty="0">
                <a:ln>
                  <a:noFill/>
                </a:ln>
                <a:solidFill>
                  <a:srgbClr val="1BB398"/>
                </a:solidFill>
                <a:effectLst/>
                <a:uFillTx/>
                <a:latin typeface="Omnes Light" charset="0"/>
                <a:ea typeface="Omnes Light" charset="0"/>
                <a:cs typeface="Omnes Light" charset="0"/>
                <a:sym typeface="Helvetica"/>
              </a:rPr>
              <a:t>Enterprise</a:t>
            </a:r>
          </a:p>
        </p:txBody>
      </p:sp>
    </p:spTree>
    <p:extLst>
      <p:ext uri="{BB962C8B-B14F-4D97-AF65-F5344CB8AC3E}">
        <p14:creationId xmlns:p14="http://schemas.microsoft.com/office/powerpoint/2010/main" val="3526637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65245D-ED51-7441-8268-431E13E09400}"/>
              </a:ext>
            </a:extLst>
          </p:cNvPr>
          <p:cNvSpPr/>
          <p:nvPr/>
        </p:nvSpPr>
        <p:spPr>
          <a:xfrm>
            <a:off x="0" y="4229100"/>
            <a:ext cx="9144000" cy="914400"/>
          </a:xfrm>
          <a:prstGeom prst="rect">
            <a:avLst/>
          </a:prstGeom>
          <a:solidFill>
            <a:srgbClr val="2A2A2A"/>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2" name="Title 1">
            <a:extLst>
              <a:ext uri="{FF2B5EF4-FFF2-40B4-BE49-F238E27FC236}">
                <a16:creationId xmlns:a16="http://schemas.microsoft.com/office/drawing/2014/main" id="{C30F6A1E-3D28-7241-8840-B9A57B8D326B}"/>
              </a:ext>
            </a:extLst>
          </p:cNvPr>
          <p:cNvSpPr>
            <a:spLocks noGrp="1"/>
          </p:cNvSpPr>
          <p:nvPr>
            <p:ph type="title"/>
          </p:nvPr>
        </p:nvSpPr>
        <p:spPr>
          <a:xfrm>
            <a:off x="685332" y="463888"/>
            <a:ext cx="7773338" cy="1197133"/>
          </a:xfrm>
        </p:spPr>
        <p:txBody>
          <a:bodyPr vert="horz" lIns="68580" tIns="34290" rIns="68580" bIns="34290" rtlCol="0" anchor="ctr">
            <a:normAutofit/>
          </a:bodyPr>
          <a:lstStyle/>
          <a:p>
            <a:r>
              <a:rPr lang="en-US" sz="2700"/>
              <a:t>WHY OPENSHIFT ON OPENSTACK?</a:t>
            </a:r>
            <a:br>
              <a:rPr lang="en-US" sz="2700"/>
            </a:br>
            <a:endParaRPr lang="en-US" sz="2700"/>
          </a:p>
        </p:txBody>
      </p:sp>
      <p:graphicFrame>
        <p:nvGraphicFramePr>
          <p:cNvPr id="24" name="Content Placeholder 2">
            <a:extLst>
              <a:ext uri="{FF2B5EF4-FFF2-40B4-BE49-F238E27FC236}">
                <a16:creationId xmlns:a16="http://schemas.microsoft.com/office/drawing/2014/main" id="{1740F1C1-D6D8-4B96-B9B7-0FA815E80A08}"/>
              </a:ext>
            </a:extLst>
          </p:cNvPr>
          <p:cNvGraphicFramePr>
            <a:graphicFrameLocks noGrp="1"/>
          </p:cNvGraphicFramePr>
          <p:nvPr>
            <p:ph idx="1"/>
            <p:extLst>
              <p:ext uri="{D42A27DB-BD31-4B8C-83A1-F6EECF244321}">
                <p14:modId xmlns:p14="http://schemas.microsoft.com/office/powerpoint/2010/main" val="407737331"/>
              </p:ext>
            </p:extLst>
          </p:nvPr>
        </p:nvGraphicFramePr>
        <p:xfrm>
          <a:off x="685800" y="1899356"/>
          <a:ext cx="7772400" cy="25374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0558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A86C68E-909D-CF4D-93CA-4A44FD44EB07}"/>
              </a:ext>
            </a:extLst>
          </p:cNvPr>
          <p:cNvSpPr/>
          <p:nvPr/>
        </p:nvSpPr>
        <p:spPr>
          <a:xfrm>
            <a:off x="0" y="4383466"/>
            <a:ext cx="9144000" cy="731520"/>
          </a:xfrm>
          <a:prstGeom prst="rect">
            <a:avLst/>
          </a:prstGeom>
          <a:solidFill>
            <a:srgbClr val="262626"/>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grpSp>
        <p:nvGrpSpPr>
          <p:cNvPr id="31" name="Group 30">
            <a:extLst>
              <a:ext uri="{FF2B5EF4-FFF2-40B4-BE49-F238E27FC236}">
                <a16:creationId xmlns:a16="http://schemas.microsoft.com/office/drawing/2014/main" id="{D59D1B11-D515-1B44-8F2B-C843BEF7E685}"/>
              </a:ext>
            </a:extLst>
          </p:cNvPr>
          <p:cNvGrpSpPr/>
          <p:nvPr/>
        </p:nvGrpSpPr>
        <p:grpSpPr>
          <a:xfrm>
            <a:off x="1357312" y="2851609"/>
            <a:ext cx="914400" cy="457200"/>
            <a:chOff x="1085850" y="2900363"/>
            <a:chExt cx="914400" cy="457200"/>
          </a:xfrm>
        </p:grpSpPr>
        <p:sp>
          <p:nvSpPr>
            <p:cNvPr id="8" name="Rectangle 7">
              <a:extLst>
                <a:ext uri="{FF2B5EF4-FFF2-40B4-BE49-F238E27FC236}">
                  <a16:creationId xmlns:a16="http://schemas.microsoft.com/office/drawing/2014/main" id="{6C123FB3-A7D1-B647-BFC3-B9454576F686}"/>
                </a:ext>
              </a:extLst>
            </p:cNvPr>
            <p:cNvSpPr/>
            <p:nvPr/>
          </p:nvSpPr>
          <p:spPr>
            <a:xfrm>
              <a:off x="1085850" y="2900363"/>
              <a:ext cx="914400" cy="457200"/>
            </a:xfrm>
            <a:prstGeom prst="rect">
              <a:avLst/>
            </a:prstGeom>
            <a:solidFill>
              <a:srgbClr val="262626"/>
            </a:solidFill>
            <a:ln w="25400" cap="flat">
              <a:solidFill>
                <a:schemeClr val="accent4">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000" u="none" strike="noStrike" cap="none" spc="0" normalizeH="0" baseline="0">
                <a:ln>
                  <a:noFill/>
                </a:ln>
                <a:solidFill>
                  <a:schemeClr val="bg1"/>
                </a:solidFill>
                <a:effectLst/>
                <a:uFillTx/>
                <a:latin typeface="Omnes Light" panose="02000000000000000000" pitchFamily="2" charset="77"/>
                <a:sym typeface="Helvetica"/>
              </a:endParaRPr>
            </a:p>
          </p:txBody>
        </p:sp>
        <p:sp>
          <p:nvSpPr>
            <p:cNvPr id="15" name="TextBox 14">
              <a:extLst>
                <a:ext uri="{FF2B5EF4-FFF2-40B4-BE49-F238E27FC236}">
                  <a16:creationId xmlns:a16="http://schemas.microsoft.com/office/drawing/2014/main" id="{724EC524-67C2-C941-B1F7-9B28C813B895}"/>
                </a:ext>
              </a:extLst>
            </p:cNvPr>
            <p:cNvSpPr txBox="1"/>
            <p:nvPr/>
          </p:nvSpPr>
          <p:spPr>
            <a:xfrm>
              <a:off x="1152721" y="2998710"/>
              <a:ext cx="780657"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chemeClr val="bg1"/>
                  </a:solidFill>
                  <a:effectLst/>
                  <a:uFillTx/>
                  <a:latin typeface="Omnes Semibold" panose="02000606040000020004" pitchFamily="2" charset="77"/>
                  <a:sym typeface="Helvetica"/>
                </a:rPr>
                <a:t>Master1</a:t>
              </a:r>
            </a:p>
          </p:txBody>
        </p:sp>
      </p:grpSp>
      <p:grpSp>
        <p:nvGrpSpPr>
          <p:cNvPr id="24" name="Group 23">
            <a:extLst>
              <a:ext uri="{FF2B5EF4-FFF2-40B4-BE49-F238E27FC236}">
                <a16:creationId xmlns:a16="http://schemas.microsoft.com/office/drawing/2014/main" id="{E8416DFF-77BD-ED44-A23B-34DDF91A6C70}"/>
              </a:ext>
            </a:extLst>
          </p:cNvPr>
          <p:cNvGrpSpPr/>
          <p:nvPr/>
        </p:nvGrpSpPr>
        <p:grpSpPr>
          <a:xfrm>
            <a:off x="2236946" y="1374302"/>
            <a:ext cx="914400" cy="457200"/>
            <a:chOff x="2471738" y="1350169"/>
            <a:chExt cx="914400" cy="457200"/>
          </a:xfrm>
          <a:solidFill>
            <a:srgbClr val="1BB398"/>
          </a:solidFill>
        </p:grpSpPr>
        <p:sp>
          <p:nvSpPr>
            <p:cNvPr id="6" name="Rectangle 5">
              <a:extLst>
                <a:ext uri="{FF2B5EF4-FFF2-40B4-BE49-F238E27FC236}">
                  <a16:creationId xmlns:a16="http://schemas.microsoft.com/office/drawing/2014/main" id="{7EBA9448-045E-444C-93C6-154619D48B50}"/>
                </a:ext>
              </a:extLst>
            </p:cNvPr>
            <p:cNvSpPr/>
            <p:nvPr/>
          </p:nvSpPr>
          <p:spPr>
            <a:xfrm>
              <a:off x="2471738" y="1350169"/>
              <a:ext cx="914400" cy="457200"/>
            </a:xfrm>
            <a:prstGeom prst="rect">
              <a:avLst/>
            </a:prstGeom>
            <a:solidFill>
              <a:srgbClr val="FFC000"/>
            </a:solidFill>
            <a:ln w="25400" cap="flat">
              <a:solidFill>
                <a:srgbClr val="FFC00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000" b="1" u="none" strike="noStrike" cap="none" spc="0" normalizeH="0" baseline="0">
                <a:ln>
                  <a:noFill/>
                </a:ln>
                <a:solidFill>
                  <a:schemeClr val="bg1"/>
                </a:solidFill>
                <a:effectLst/>
                <a:uFillTx/>
                <a:latin typeface="Omnes Semibold" panose="02000606040000020004" pitchFamily="2" charset="77"/>
                <a:sym typeface="Helvetica"/>
              </a:endParaRPr>
            </a:p>
          </p:txBody>
        </p:sp>
        <p:sp>
          <p:nvSpPr>
            <p:cNvPr id="16" name="TextBox 15">
              <a:extLst>
                <a:ext uri="{FF2B5EF4-FFF2-40B4-BE49-F238E27FC236}">
                  <a16:creationId xmlns:a16="http://schemas.microsoft.com/office/drawing/2014/main" id="{51B91926-40F2-9E41-93D4-00E0C806833F}"/>
                </a:ext>
              </a:extLst>
            </p:cNvPr>
            <p:cNvSpPr txBox="1"/>
            <p:nvPr/>
          </p:nvSpPr>
          <p:spPr>
            <a:xfrm>
              <a:off x="2536768" y="1455660"/>
              <a:ext cx="78434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chemeClr val="bg1"/>
                  </a:solidFill>
                  <a:effectLst/>
                  <a:uFillTx/>
                  <a:latin typeface="Omnes Semibold" panose="02000606040000020004" pitchFamily="2" charset="77"/>
                  <a:sym typeface="Helvetica"/>
                </a:rPr>
                <a:t>Infra LB</a:t>
              </a:r>
            </a:p>
          </p:txBody>
        </p:sp>
      </p:grpSp>
      <p:grpSp>
        <p:nvGrpSpPr>
          <p:cNvPr id="25" name="Group 24">
            <a:extLst>
              <a:ext uri="{FF2B5EF4-FFF2-40B4-BE49-F238E27FC236}">
                <a16:creationId xmlns:a16="http://schemas.microsoft.com/office/drawing/2014/main" id="{C2BDF2AC-6DC3-9D42-B2A6-5357DA9FD0DC}"/>
              </a:ext>
            </a:extLst>
          </p:cNvPr>
          <p:cNvGrpSpPr/>
          <p:nvPr/>
        </p:nvGrpSpPr>
        <p:grpSpPr>
          <a:xfrm>
            <a:off x="6848868" y="989723"/>
            <a:ext cx="914400" cy="457200"/>
            <a:chOff x="6400800" y="1293019"/>
            <a:chExt cx="914400" cy="457200"/>
          </a:xfrm>
        </p:grpSpPr>
        <p:sp>
          <p:nvSpPr>
            <p:cNvPr id="7" name="Rectangle 6">
              <a:extLst>
                <a:ext uri="{FF2B5EF4-FFF2-40B4-BE49-F238E27FC236}">
                  <a16:creationId xmlns:a16="http://schemas.microsoft.com/office/drawing/2014/main" id="{409884CE-E359-4447-8D8B-7E45C4FD231B}"/>
                </a:ext>
              </a:extLst>
            </p:cNvPr>
            <p:cNvSpPr/>
            <p:nvPr/>
          </p:nvSpPr>
          <p:spPr>
            <a:xfrm>
              <a:off x="6400800" y="1293019"/>
              <a:ext cx="914400" cy="4572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chemeClr val="bg1"/>
                </a:solidFill>
                <a:effectLst/>
                <a:uFillTx/>
                <a:latin typeface="+mn-lt"/>
                <a:ea typeface="+mn-ea"/>
                <a:cs typeface="+mn-cs"/>
                <a:sym typeface="Helvetica"/>
              </a:endParaRPr>
            </a:p>
          </p:txBody>
        </p:sp>
        <p:sp>
          <p:nvSpPr>
            <p:cNvPr id="17" name="TextBox 16">
              <a:extLst>
                <a:ext uri="{FF2B5EF4-FFF2-40B4-BE49-F238E27FC236}">
                  <a16:creationId xmlns:a16="http://schemas.microsoft.com/office/drawing/2014/main" id="{38E8072F-71FA-314D-903F-61427E7442F9}"/>
                </a:ext>
              </a:extLst>
            </p:cNvPr>
            <p:cNvSpPr txBox="1"/>
            <p:nvPr/>
          </p:nvSpPr>
          <p:spPr>
            <a:xfrm>
              <a:off x="6499781" y="1398510"/>
              <a:ext cx="716438"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chemeClr val="accent5">
                      <a:lumMod val="75000"/>
                    </a:schemeClr>
                  </a:solidFill>
                  <a:effectLst/>
                  <a:uFillTx/>
                  <a:latin typeface="Omnes Semibold" panose="02000606040000020004" pitchFamily="2" charset="77"/>
                  <a:sym typeface="Helvetica"/>
                </a:rPr>
                <a:t>Bastion</a:t>
              </a:r>
            </a:p>
          </p:txBody>
        </p:sp>
      </p:grpSp>
      <p:sp>
        <p:nvSpPr>
          <p:cNvPr id="36" name="Rounded Rectangle 35">
            <a:extLst>
              <a:ext uri="{FF2B5EF4-FFF2-40B4-BE49-F238E27FC236}">
                <a16:creationId xmlns:a16="http://schemas.microsoft.com/office/drawing/2014/main" id="{0C454DD0-06B0-A74C-B6A4-1AA5F4366B24}"/>
              </a:ext>
            </a:extLst>
          </p:cNvPr>
          <p:cNvSpPr/>
          <p:nvPr/>
        </p:nvSpPr>
        <p:spPr>
          <a:xfrm>
            <a:off x="3312196" y="1882382"/>
            <a:ext cx="1478756" cy="2377440"/>
          </a:xfrm>
          <a:prstGeom prst="roundRect">
            <a:avLst/>
          </a:prstGeom>
          <a:solidFill>
            <a:srgbClr val="262626"/>
          </a:solidFill>
          <a:ln w="25400"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grpSp>
        <p:nvGrpSpPr>
          <p:cNvPr id="32" name="Group 31">
            <a:extLst>
              <a:ext uri="{FF2B5EF4-FFF2-40B4-BE49-F238E27FC236}">
                <a16:creationId xmlns:a16="http://schemas.microsoft.com/office/drawing/2014/main" id="{E4779402-A741-9E4D-A2FD-4F40CC7E21D6}"/>
              </a:ext>
            </a:extLst>
          </p:cNvPr>
          <p:cNvGrpSpPr/>
          <p:nvPr/>
        </p:nvGrpSpPr>
        <p:grpSpPr>
          <a:xfrm>
            <a:off x="3708672" y="2037086"/>
            <a:ext cx="731520" cy="457200"/>
            <a:chOff x="3621881" y="2021681"/>
            <a:chExt cx="607219" cy="385763"/>
          </a:xfrm>
          <a:noFill/>
        </p:grpSpPr>
        <p:sp>
          <p:nvSpPr>
            <p:cNvPr id="14" name="Rectangle 13">
              <a:extLst>
                <a:ext uri="{FF2B5EF4-FFF2-40B4-BE49-F238E27FC236}">
                  <a16:creationId xmlns:a16="http://schemas.microsoft.com/office/drawing/2014/main" id="{70B2B2F4-BEE7-5C4C-B29E-00FD4C386E89}"/>
                </a:ext>
              </a:extLst>
            </p:cNvPr>
            <p:cNvSpPr/>
            <p:nvPr/>
          </p:nvSpPr>
          <p:spPr>
            <a:xfrm>
              <a:off x="3687783" y="2021681"/>
              <a:ext cx="475417" cy="385763"/>
            </a:xfrm>
            <a:prstGeom prst="rect">
              <a:avLst/>
            </a:prstGeom>
            <a:grpFill/>
            <a:ln w="25400"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000" b="1" u="none" strike="noStrike" cap="none" spc="0" normalizeH="0" baseline="0">
                <a:ln>
                  <a:noFill/>
                </a:ln>
                <a:solidFill>
                  <a:srgbClr val="1BB398"/>
                </a:solidFill>
                <a:effectLst/>
                <a:uFillTx/>
                <a:latin typeface="Omnes Semibold" panose="02000606040000020004" pitchFamily="2" charset="77"/>
                <a:sym typeface="Helvetica"/>
              </a:endParaRPr>
            </a:p>
          </p:txBody>
        </p:sp>
        <p:sp>
          <p:nvSpPr>
            <p:cNvPr id="18" name="TextBox 17">
              <a:extLst>
                <a:ext uri="{FF2B5EF4-FFF2-40B4-BE49-F238E27FC236}">
                  <a16:creationId xmlns:a16="http://schemas.microsoft.com/office/drawing/2014/main" id="{D67D9B51-7490-F244-A81A-B1E5761A0EAF}"/>
                </a:ext>
              </a:extLst>
            </p:cNvPr>
            <p:cNvSpPr txBox="1"/>
            <p:nvPr/>
          </p:nvSpPr>
          <p:spPr>
            <a:xfrm>
              <a:off x="3621881" y="2091321"/>
              <a:ext cx="607219" cy="23371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rgbClr val="1BB398"/>
                  </a:solidFill>
                  <a:effectLst/>
                  <a:uFillTx/>
                  <a:latin typeface="Omnes Semibold" panose="02000606040000020004" pitchFamily="2" charset="77"/>
                  <a:sym typeface="Helvetica"/>
                </a:rPr>
                <a:t>router</a:t>
              </a:r>
            </a:p>
          </p:txBody>
        </p:sp>
      </p:grpSp>
      <p:grpSp>
        <p:nvGrpSpPr>
          <p:cNvPr id="30" name="Group 29">
            <a:extLst>
              <a:ext uri="{FF2B5EF4-FFF2-40B4-BE49-F238E27FC236}">
                <a16:creationId xmlns:a16="http://schemas.microsoft.com/office/drawing/2014/main" id="{670421DE-68CB-A341-85A2-C16A75BDA8BB}"/>
              </a:ext>
            </a:extLst>
          </p:cNvPr>
          <p:cNvGrpSpPr/>
          <p:nvPr/>
        </p:nvGrpSpPr>
        <p:grpSpPr>
          <a:xfrm>
            <a:off x="3555084" y="2916433"/>
            <a:ext cx="914400" cy="365760"/>
            <a:chOff x="3829050" y="2657475"/>
            <a:chExt cx="914400" cy="457200"/>
          </a:xfrm>
          <a:noFill/>
        </p:grpSpPr>
        <p:sp>
          <p:nvSpPr>
            <p:cNvPr id="9" name="Rectangle 8">
              <a:extLst>
                <a:ext uri="{FF2B5EF4-FFF2-40B4-BE49-F238E27FC236}">
                  <a16:creationId xmlns:a16="http://schemas.microsoft.com/office/drawing/2014/main" id="{028D9C09-CAB5-734D-92A1-AAF0A178F7E7}"/>
                </a:ext>
              </a:extLst>
            </p:cNvPr>
            <p:cNvSpPr/>
            <p:nvPr/>
          </p:nvSpPr>
          <p:spPr>
            <a:xfrm>
              <a:off x="3829050" y="2657475"/>
              <a:ext cx="914400" cy="457200"/>
            </a:xfrm>
            <a:prstGeom prst="rect">
              <a:avLst/>
            </a:prstGeom>
            <a:grpFill/>
            <a:ln w="25400"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000" b="1" u="none" strike="noStrike" cap="none" spc="0" normalizeH="0" baseline="0">
                <a:ln>
                  <a:noFill/>
                </a:ln>
                <a:solidFill>
                  <a:srgbClr val="1BB398"/>
                </a:solidFill>
                <a:effectLst/>
                <a:uFillTx/>
                <a:latin typeface="Omnes Semibold" panose="02000606040000020004" pitchFamily="2" charset="77"/>
                <a:sym typeface="Helvetica"/>
              </a:endParaRPr>
            </a:p>
          </p:txBody>
        </p:sp>
        <p:sp>
          <p:nvSpPr>
            <p:cNvPr id="19" name="TextBox 18">
              <a:extLst>
                <a:ext uri="{FF2B5EF4-FFF2-40B4-BE49-F238E27FC236}">
                  <a16:creationId xmlns:a16="http://schemas.microsoft.com/office/drawing/2014/main" id="{145E4E6D-7728-EC42-8FC7-18BE61509AF2}"/>
                </a:ext>
              </a:extLst>
            </p:cNvPr>
            <p:cNvSpPr txBox="1"/>
            <p:nvPr/>
          </p:nvSpPr>
          <p:spPr>
            <a:xfrm>
              <a:off x="3925491" y="2762054"/>
              <a:ext cx="739378" cy="346244"/>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rgbClr val="1BB398"/>
                  </a:solidFill>
                  <a:effectLst/>
                  <a:uFillTx/>
                  <a:latin typeface="Omnes Semibold" panose="02000606040000020004" pitchFamily="2" charset="77"/>
                  <a:sym typeface="Helvetica"/>
                </a:rPr>
                <a:t>infra0</a:t>
              </a:r>
            </a:p>
          </p:txBody>
        </p:sp>
      </p:grpSp>
      <p:grpSp>
        <p:nvGrpSpPr>
          <p:cNvPr id="29" name="Group 28">
            <a:extLst>
              <a:ext uri="{FF2B5EF4-FFF2-40B4-BE49-F238E27FC236}">
                <a16:creationId xmlns:a16="http://schemas.microsoft.com/office/drawing/2014/main" id="{7F78CA27-83B8-0F4B-99FC-4A91F20E534E}"/>
              </a:ext>
            </a:extLst>
          </p:cNvPr>
          <p:cNvGrpSpPr/>
          <p:nvPr/>
        </p:nvGrpSpPr>
        <p:grpSpPr>
          <a:xfrm>
            <a:off x="3631949" y="3696929"/>
            <a:ext cx="760668" cy="328613"/>
            <a:chOff x="3734466" y="3286125"/>
            <a:chExt cx="760668" cy="328613"/>
          </a:xfrm>
          <a:noFill/>
        </p:grpSpPr>
        <p:sp>
          <p:nvSpPr>
            <p:cNvPr id="13" name="Rectangle 12">
              <a:extLst>
                <a:ext uri="{FF2B5EF4-FFF2-40B4-BE49-F238E27FC236}">
                  <a16:creationId xmlns:a16="http://schemas.microsoft.com/office/drawing/2014/main" id="{2E3FB83F-DA54-5C4B-88D1-73A614794C83}"/>
                </a:ext>
              </a:extLst>
            </p:cNvPr>
            <p:cNvSpPr/>
            <p:nvPr/>
          </p:nvSpPr>
          <p:spPr>
            <a:xfrm>
              <a:off x="3734467" y="3286125"/>
              <a:ext cx="760667" cy="328613"/>
            </a:xfrm>
            <a:prstGeom prst="rect">
              <a:avLst/>
            </a:prstGeom>
            <a:grpFill/>
            <a:ln w="25400"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000" b="1" u="none" strike="noStrike" cap="none" spc="0" normalizeH="0" baseline="0">
                <a:ln>
                  <a:noFill/>
                </a:ln>
                <a:solidFill>
                  <a:srgbClr val="1BB398"/>
                </a:solidFill>
                <a:effectLst/>
                <a:uFillTx/>
                <a:latin typeface="Omnes Semibold" panose="02000606040000020004" pitchFamily="2" charset="77"/>
                <a:sym typeface="Helvetica"/>
              </a:endParaRPr>
            </a:p>
          </p:txBody>
        </p:sp>
        <p:sp>
          <p:nvSpPr>
            <p:cNvPr id="20" name="TextBox 19">
              <a:extLst>
                <a:ext uri="{FF2B5EF4-FFF2-40B4-BE49-F238E27FC236}">
                  <a16:creationId xmlns:a16="http://schemas.microsoft.com/office/drawing/2014/main" id="{7524A6AC-FC63-7D4D-A661-AB3292447328}"/>
                </a:ext>
              </a:extLst>
            </p:cNvPr>
            <p:cNvSpPr txBox="1"/>
            <p:nvPr/>
          </p:nvSpPr>
          <p:spPr>
            <a:xfrm>
              <a:off x="3734466" y="3314824"/>
              <a:ext cx="728852" cy="251814"/>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rgbClr val="1BB398"/>
                  </a:solidFill>
                  <a:effectLst/>
                  <a:uFillTx/>
                  <a:latin typeface="Omnes Semibold" panose="02000606040000020004" pitchFamily="2" charset="77"/>
                  <a:sym typeface="Helvetica"/>
                </a:rPr>
                <a:t>registry</a:t>
              </a:r>
            </a:p>
          </p:txBody>
        </p:sp>
      </p:grpSp>
      <p:sp>
        <p:nvSpPr>
          <p:cNvPr id="12" name="Hexagon 11">
            <a:extLst>
              <a:ext uri="{FF2B5EF4-FFF2-40B4-BE49-F238E27FC236}">
                <a16:creationId xmlns:a16="http://schemas.microsoft.com/office/drawing/2014/main" id="{01D978FA-EF60-0844-8559-703EA8FC0DF2}"/>
              </a:ext>
            </a:extLst>
          </p:cNvPr>
          <p:cNvSpPr/>
          <p:nvPr/>
        </p:nvSpPr>
        <p:spPr>
          <a:xfrm>
            <a:off x="4956615" y="4071149"/>
            <a:ext cx="708803" cy="587788"/>
          </a:xfrm>
          <a:prstGeom prst="hexagon">
            <a:avLst/>
          </a:prstGeom>
          <a:solidFill>
            <a:schemeClr val="tx2">
              <a:lumMod val="50000"/>
            </a:schemeClr>
          </a:solidFill>
          <a:ln w="25400" cap="flat">
            <a:solidFill>
              <a:schemeClr val="tx2">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
        <p:nvSpPr>
          <p:cNvPr id="21" name="TextBox 20">
            <a:extLst>
              <a:ext uri="{FF2B5EF4-FFF2-40B4-BE49-F238E27FC236}">
                <a16:creationId xmlns:a16="http://schemas.microsoft.com/office/drawing/2014/main" id="{A564240F-306F-D242-B763-09EBF1F2FE25}"/>
              </a:ext>
            </a:extLst>
          </p:cNvPr>
          <p:cNvSpPr txBox="1"/>
          <p:nvPr/>
        </p:nvSpPr>
        <p:spPr>
          <a:xfrm>
            <a:off x="5026756" y="4183762"/>
            <a:ext cx="585787"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u="none" strike="noStrike" cap="none" spc="0" normalizeH="0" baseline="0" dirty="0">
                <a:ln>
                  <a:noFill/>
                </a:ln>
                <a:solidFill>
                  <a:schemeClr val="bg1"/>
                </a:solidFill>
                <a:effectLst/>
                <a:uFillTx/>
                <a:latin typeface="Omnes Light" panose="02000000000000000000" pitchFamily="2" charset="77"/>
                <a:sym typeface="Helvetica"/>
              </a:rPr>
              <a:t>Cinder storage</a:t>
            </a:r>
          </a:p>
        </p:txBody>
      </p:sp>
      <p:sp>
        <p:nvSpPr>
          <p:cNvPr id="37" name="Rounded Rectangle 36">
            <a:extLst>
              <a:ext uri="{FF2B5EF4-FFF2-40B4-BE49-F238E27FC236}">
                <a16:creationId xmlns:a16="http://schemas.microsoft.com/office/drawing/2014/main" id="{D9580042-2E99-2648-A23C-64E949AA5518}"/>
              </a:ext>
            </a:extLst>
          </p:cNvPr>
          <p:cNvSpPr/>
          <p:nvPr/>
        </p:nvSpPr>
        <p:spPr>
          <a:xfrm>
            <a:off x="5684363" y="2483773"/>
            <a:ext cx="2743200" cy="1188720"/>
          </a:xfrm>
          <a:prstGeom prst="roundRect">
            <a:avLst/>
          </a:prstGeom>
          <a:no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grpSp>
        <p:nvGrpSpPr>
          <p:cNvPr id="26" name="Group 25">
            <a:extLst>
              <a:ext uri="{FF2B5EF4-FFF2-40B4-BE49-F238E27FC236}">
                <a16:creationId xmlns:a16="http://schemas.microsoft.com/office/drawing/2014/main" id="{2FB267C1-FD6F-E94F-B03C-4F1477DA1B97}"/>
              </a:ext>
            </a:extLst>
          </p:cNvPr>
          <p:cNvGrpSpPr/>
          <p:nvPr/>
        </p:nvGrpSpPr>
        <p:grpSpPr>
          <a:xfrm>
            <a:off x="5822157" y="2857590"/>
            <a:ext cx="914400" cy="457200"/>
            <a:chOff x="5872163" y="2900363"/>
            <a:chExt cx="914400" cy="457200"/>
          </a:xfrm>
        </p:grpSpPr>
        <p:sp>
          <p:nvSpPr>
            <p:cNvPr id="10" name="Rectangle 9">
              <a:extLst>
                <a:ext uri="{FF2B5EF4-FFF2-40B4-BE49-F238E27FC236}">
                  <a16:creationId xmlns:a16="http://schemas.microsoft.com/office/drawing/2014/main" id="{742B2586-9EB9-B34A-835E-386D2FA82B65}"/>
                </a:ext>
              </a:extLst>
            </p:cNvPr>
            <p:cNvSpPr/>
            <p:nvPr/>
          </p:nvSpPr>
          <p:spPr>
            <a:xfrm>
              <a:off x="5872163" y="2900363"/>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000" b="1" u="none" strike="noStrike" cap="none" spc="0" normalizeH="0" baseline="0">
                <a:ln>
                  <a:noFill/>
                </a:ln>
                <a:solidFill>
                  <a:schemeClr val="accent5">
                    <a:lumMod val="50000"/>
                  </a:schemeClr>
                </a:solidFill>
                <a:effectLst/>
                <a:uFillTx/>
                <a:latin typeface="Omnes Semibold" panose="02000606040000020004" pitchFamily="2" charset="77"/>
                <a:sym typeface="Helvetica"/>
              </a:endParaRPr>
            </a:p>
          </p:txBody>
        </p:sp>
        <p:sp>
          <p:nvSpPr>
            <p:cNvPr id="22" name="TextBox 21">
              <a:extLst>
                <a:ext uri="{FF2B5EF4-FFF2-40B4-BE49-F238E27FC236}">
                  <a16:creationId xmlns:a16="http://schemas.microsoft.com/office/drawing/2014/main" id="{B54C9C08-597F-6641-9A0E-ABB134B18866}"/>
                </a:ext>
              </a:extLst>
            </p:cNvPr>
            <p:cNvSpPr txBox="1"/>
            <p:nvPr/>
          </p:nvSpPr>
          <p:spPr>
            <a:xfrm>
              <a:off x="5872163" y="3000375"/>
              <a:ext cx="91440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chemeClr val="bg1"/>
                  </a:solidFill>
                  <a:effectLst/>
                  <a:uFillTx/>
                  <a:latin typeface="Omnes Semibold" panose="02000606040000020004" pitchFamily="2" charset="77"/>
                  <a:sym typeface="Helvetica"/>
                </a:rPr>
                <a:t>node0</a:t>
              </a:r>
            </a:p>
          </p:txBody>
        </p:sp>
      </p:grpSp>
      <p:grpSp>
        <p:nvGrpSpPr>
          <p:cNvPr id="27" name="Group 26">
            <a:extLst>
              <a:ext uri="{FF2B5EF4-FFF2-40B4-BE49-F238E27FC236}">
                <a16:creationId xmlns:a16="http://schemas.microsoft.com/office/drawing/2014/main" id="{863B0D11-D3C5-A548-9647-36BFE791F477}"/>
              </a:ext>
            </a:extLst>
          </p:cNvPr>
          <p:cNvGrpSpPr/>
          <p:nvPr/>
        </p:nvGrpSpPr>
        <p:grpSpPr>
          <a:xfrm>
            <a:off x="7315200" y="2857590"/>
            <a:ext cx="914400" cy="457200"/>
            <a:chOff x="7129463" y="3000375"/>
            <a:chExt cx="914400" cy="457200"/>
          </a:xfrm>
        </p:grpSpPr>
        <p:sp>
          <p:nvSpPr>
            <p:cNvPr id="11" name="Rectangle 10">
              <a:extLst>
                <a:ext uri="{FF2B5EF4-FFF2-40B4-BE49-F238E27FC236}">
                  <a16:creationId xmlns:a16="http://schemas.microsoft.com/office/drawing/2014/main" id="{A7239078-D67F-6346-977E-DD8590A2C8C4}"/>
                </a:ext>
              </a:extLst>
            </p:cNvPr>
            <p:cNvSpPr/>
            <p:nvPr/>
          </p:nvSpPr>
          <p:spPr>
            <a:xfrm>
              <a:off x="7129463" y="3000375"/>
              <a:ext cx="914400" cy="457200"/>
            </a:xfrm>
            <a:prstGeom prst="rect">
              <a:avLst/>
            </a:prstGeom>
            <a:solidFill>
              <a:schemeClr val="accent5">
                <a:lumMod val="50000"/>
              </a:schemeClr>
            </a:solid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000" b="1" u="none" strike="noStrike" cap="none" spc="0" normalizeH="0" baseline="0">
                <a:ln>
                  <a:noFill/>
                </a:ln>
                <a:solidFill>
                  <a:schemeClr val="accent5">
                    <a:lumMod val="50000"/>
                  </a:schemeClr>
                </a:solidFill>
                <a:effectLst/>
                <a:uFillTx/>
                <a:latin typeface="Omnes Semibold" panose="02000606040000020004" pitchFamily="2" charset="77"/>
                <a:sym typeface="Helvetica"/>
              </a:endParaRPr>
            </a:p>
          </p:txBody>
        </p:sp>
        <p:sp>
          <p:nvSpPr>
            <p:cNvPr id="23" name="TextBox 22">
              <a:extLst>
                <a:ext uri="{FF2B5EF4-FFF2-40B4-BE49-F238E27FC236}">
                  <a16:creationId xmlns:a16="http://schemas.microsoft.com/office/drawing/2014/main" id="{CD7FF920-FC1E-6540-BD56-9C61A45920BA}"/>
                </a:ext>
              </a:extLst>
            </p:cNvPr>
            <p:cNvSpPr txBox="1"/>
            <p:nvPr/>
          </p:nvSpPr>
          <p:spPr>
            <a:xfrm>
              <a:off x="7239786" y="3114675"/>
              <a:ext cx="675490"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chemeClr val="bg1"/>
                  </a:solidFill>
                  <a:effectLst/>
                  <a:uFillTx/>
                  <a:latin typeface="Omnes Semibold" panose="02000606040000020004" pitchFamily="2" charset="77"/>
                  <a:sym typeface="Helvetica"/>
                </a:rPr>
                <a:t>node1</a:t>
              </a:r>
            </a:p>
          </p:txBody>
        </p:sp>
      </p:grpSp>
      <p:grpSp>
        <p:nvGrpSpPr>
          <p:cNvPr id="33" name="Group 32">
            <a:extLst>
              <a:ext uri="{FF2B5EF4-FFF2-40B4-BE49-F238E27FC236}">
                <a16:creationId xmlns:a16="http://schemas.microsoft.com/office/drawing/2014/main" id="{ADC54855-75E6-F646-B947-D43F53CBAC69}"/>
              </a:ext>
            </a:extLst>
          </p:cNvPr>
          <p:cNvGrpSpPr/>
          <p:nvPr/>
        </p:nvGrpSpPr>
        <p:grpSpPr>
          <a:xfrm>
            <a:off x="966983" y="1368902"/>
            <a:ext cx="914400" cy="457200"/>
            <a:chOff x="2471738" y="1350169"/>
            <a:chExt cx="914400" cy="457200"/>
          </a:xfrm>
          <a:solidFill>
            <a:srgbClr val="1BB398"/>
          </a:solidFill>
        </p:grpSpPr>
        <p:sp>
          <p:nvSpPr>
            <p:cNvPr id="34" name="Rectangle 33">
              <a:extLst>
                <a:ext uri="{FF2B5EF4-FFF2-40B4-BE49-F238E27FC236}">
                  <a16:creationId xmlns:a16="http://schemas.microsoft.com/office/drawing/2014/main" id="{C63971AA-F92F-ED4D-858E-9ACF891AC480}"/>
                </a:ext>
              </a:extLst>
            </p:cNvPr>
            <p:cNvSpPr/>
            <p:nvPr/>
          </p:nvSpPr>
          <p:spPr>
            <a:xfrm>
              <a:off x="2471738" y="1350169"/>
              <a:ext cx="914400" cy="457200"/>
            </a:xfrm>
            <a:prstGeom prst="rect">
              <a:avLst/>
            </a:prstGeom>
            <a:grpFill/>
            <a:ln w="25400" cap="flat">
              <a:solidFill>
                <a:srgbClr val="1BB398"/>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norm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000" b="1" u="none" strike="noStrike" cap="none" spc="0" normalizeH="0" baseline="0">
                <a:ln>
                  <a:noFill/>
                </a:ln>
                <a:solidFill>
                  <a:schemeClr val="bg1"/>
                </a:solidFill>
                <a:effectLst/>
                <a:uFillTx/>
                <a:latin typeface="Omnes Semibold" panose="02000606040000020004" pitchFamily="2" charset="77"/>
                <a:sym typeface="Helvetica"/>
              </a:endParaRPr>
            </a:p>
          </p:txBody>
        </p:sp>
        <p:sp>
          <p:nvSpPr>
            <p:cNvPr id="35" name="TextBox 34">
              <a:extLst>
                <a:ext uri="{FF2B5EF4-FFF2-40B4-BE49-F238E27FC236}">
                  <a16:creationId xmlns:a16="http://schemas.microsoft.com/office/drawing/2014/main" id="{E0537F65-09BD-4247-8C1E-5E65CC273425}"/>
                </a:ext>
              </a:extLst>
            </p:cNvPr>
            <p:cNvSpPr txBox="1"/>
            <p:nvPr/>
          </p:nvSpPr>
          <p:spPr>
            <a:xfrm>
              <a:off x="2536768" y="1455660"/>
              <a:ext cx="784340" cy="276995"/>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b="1" u="none" strike="noStrike" cap="none" spc="0" normalizeH="0" baseline="0" dirty="0">
                  <a:ln>
                    <a:noFill/>
                  </a:ln>
                  <a:solidFill>
                    <a:schemeClr val="bg1"/>
                  </a:solidFill>
                  <a:effectLst/>
                  <a:uFillTx/>
                  <a:latin typeface="Omnes Semibold" panose="02000606040000020004" pitchFamily="2" charset="77"/>
                  <a:sym typeface="Helvetica"/>
                </a:rPr>
                <a:t>Master LB</a:t>
              </a:r>
            </a:p>
          </p:txBody>
        </p:sp>
      </p:grpSp>
      <p:sp>
        <p:nvSpPr>
          <p:cNvPr id="38" name="Cloud 37">
            <a:extLst>
              <a:ext uri="{FF2B5EF4-FFF2-40B4-BE49-F238E27FC236}">
                <a16:creationId xmlns:a16="http://schemas.microsoft.com/office/drawing/2014/main" id="{CDDE3D5C-4568-4C42-A23D-B04E79F73614}"/>
              </a:ext>
            </a:extLst>
          </p:cNvPr>
          <p:cNvSpPr/>
          <p:nvPr/>
        </p:nvSpPr>
        <p:spPr>
          <a:xfrm rot="10800000">
            <a:off x="4054582" y="166762"/>
            <a:ext cx="1554480" cy="822960"/>
          </a:xfrm>
          <a:prstGeom prst="cloud">
            <a:avLst/>
          </a:prstGeom>
          <a:noFill/>
          <a:ln w="25400" cap="flat">
            <a:solidFill>
              <a:schemeClr val="accent5">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cxnSp>
        <p:nvCxnSpPr>
          <p:cNvPr id="45" name="Elbow Connector 44">
            <a:extLst>
              <a:ext uri="{FF2B5EF4-FFF2-40B4-BE49-F238E27FC236}">
                <a16:creationId xmlns:a16="http://schemas.microsoft.com/office/drawing/2014/main" id="{03E5F165-9BE6-C34D-B0EB-0C8D0FB74D55}"/>
              </a:ext>
            </a:extLst>
          </p:cNvPr>
          <p:cNvCxnSpPr>
            <a:endCxn id="38" idx="3"/>
          </p:cNvCxnSpPr>
          <p:nvPr/>
        </p:nvCxnSpPr>
        <p:spPr>
          <a:xfrm rot="10800000">
            <a:off x="4831822" y="942668"/>
            <a:ext cx="2017046" cy="296608"/>
          </a:xfrm>
          <a:prstGeom prst="bentConnector2">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3" name="Elbow Connector 52">
            <a:extLst>
              <a:ext uri="{FF2B5EF4-FFF2-40B4-BE49-F238E27FC236}">
                <a16:creationId xmlns:a16="http://schemas.microsoft.com/office/drawing/2014/main" id="{681D074F-A39A-5C40-B9BF-1C132E50BAE2}"/>
              </a:ext>
            </a:extLst>
          </p:cNvPr>
          <p:cNvCxnSpPr>
            <a:stCxn id="38" idx="3"/>
            <a:endCxn id="6" idx="0"/>
          </p:cNvCxnSpPr>
          <p:nvPr/>
        </p:nvCxnSpPr>
        <p:spPr>
          <a:xfrm rot="5400000">
            <a:off x="3547167" y="89647"/>
            <a:ext cx="431634" cy="2137676"/>
          </a:xfrm>
          <a:prstGeom prst="bentConnector3">
            <a:avLst>
              <a:gd name="adj1" fmla="val 30344"/>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5" name="Elbow Connector 54">
            <a:extLst>
              <a:ext uri="{FF2B5EF4-FFF2-40B4-BE49-F238E27FC236}">
                <a16:creationId xmlns:a16="http://schemas.microsoft.com/office/drawing/2014/main" id="{8B72479B-871F-4B4F-A124-F83998AA54BA}"/>
              </a:ext>
            </a:extLst>
          </p:cNvPr>
          <p:cNvCxnSpPr>
            <a:cxnSpLocks/>
            <a:stCxn id="34" idx="0"/>
          </p:cNvCxnSpPr>
          <p:nvPr/>
        </p:nvCxnSpPr>
        <p:spPr>
          <a:xfrm rot="5400000" flipH="1" flipV="1">
            <a:off x="1900661" y="610940"/>
            <a:ext cx="281485" cy="1234440"/>
          </a:xfrm>
          <a:prstGeom prst="bentConnector2">
            <a:avLst/>
          </a:prstGeom>
          <a:noFill/>
          <a:ln w="25400" cap="flat">
            <a:solidFill>
              <a:schemeClr val="accent1">
                <a:lumMod val="50000"/>
              </a:schemeClr>
            </a:solidFill>
            <a:prstDash val="lg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7" name="Elbow Connector 56">
            <a:extLst>
              <a:ext uri="{FF2B5EF4-FFF2-40B4-BE49-F238E27FC236}">
                <a16:creationId xmlns:a16="http://schemas.microsoft.com/office/drawing/2014/main" id="{28F225E1-5D12-1A4B-8AED-E731A98626FE}"/>
              </a:ext>
            </a:extLst>
          </p:cNvPr>
          <p:cNvCxnSpPr>
            <a:stCxn id="6" idx="3"/>
            <a:endCxn id="14" idx="0"/>
          </p:cNvCxnSpPr>
          <p:nvPr/>
        </p:nvCxnSpPr>
        <p:spPr>
          <a:xfrm>
            <a:off x="3151346" y="1602902"/>
            <a:ext cx="923087" cy="434184"/>
          </a:xfrm>
          <a:prstGeom prst="bentConnector2">
            <a:avLst/>
          </a:prstGeom>
          <a:noFill/>
          <a:ln w="2540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59" name="Elbow Connector 58">
            <a:extLst>
              <a:ext uri="{FF2B5EF4-FFF2-40B4-BE49-F238E27FC236}">
                <a16:creationId xmlns:a16="http://schemas.microsoft.com/office/drawing/2014/main" id="{FAC6EB75-0F9C-EA43-865F-A04C68B9B28C}"/>
              </a:ext>
            </a:extLst>
          </p:cNvPr>
          <p:cNvCxnSpPr>
            <a:cxnSpLocks/>
            <a:stCxn id="14" idx="1"/>
            <a:endCxn id="9" idx="1"/>
          </p:cNvCxnSpPr>
          <p:nvPr/>
        </p:nvCxnSpPr>
        <p:spPr>
          <a:xfrm rot="10800000" flipV="1">
            <a:off x="3555084" y="2265685"/>
            <a:ext cx="232980" cy="833627"/>
          </a:xfrm>
          <a:prstGeom prst="bentConnector3">
            <a:avLst>
              <a:gd name="adj1" fmla="val 167135"/>
            </a:avLst>
          </a:prstGeom>
          <a:noFill/>
          <a:ln w="25400" cap="flat">
            <a:solidFill>
              <a:srgbClr val="FFC000"/>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32B44E83-965C-A84B-995B-9E6D168FC811}"/>
              </a:ext>
            </a:extLst>
          </p:cNvPr>
          <p:cNvCxnSpPr>
            <a:stCxn id="9" idx="2"/>
            <a:endCxn id="13" idx="0"/>
          </p:cNvCxnSpPr>
          <p:nvPr/>
        </p:nvCxnSpPr>
        <p:spPr>
          <a:xfrm>
            <a:off x="4012284" y="3282193"/>
            <a:ext cx="0" cy="414736"/>
          </a:xfrm>
          <a:prstGeom prst="line">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4" name="Elbow Connector 63">
            <a:extLst>
              <a:ext uri="{FF2B5EF4-FFF2-40B4-BE49-F238E27FC236}">
                <a16:creationId xmlns:a16="http://schemas.microsoft.com/office/drawing/2014/main" id="{D4E6E377-C6B9-7743-8931-C6D506C94507}"/>
              </a:ext>
            </a:extLst>
          </p:cNvPr>
          <p:cNvCxnSpPr>
            <a:stCxn id="11" idx="2"/>
            <a:endCxn id="10" idx="2"/>
          </p:cNvCxnSpPr>
          <p:nvPr/>
        </p:nvCxnSpPr>
        <p:spPr>
          <a:xfrm rot="5400000">
            <a:off x="7025879" y="2568269"/>
            <a:ext cx="12700" cy="1493043"/>
          </a:xfrm>
          <a:prstGeom prst="bentConnector3">
            <a:avLst>
              <a:gd name="adj1" fmla="val 1800000"/>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66" name="Elbow Connector 65">
            <a:extLst>
              <a:ext uri="{FF2B5EF4-FFF2-40B4-BE49-F238E27FC236}">
                <a16:creationId xmlns:a16="http://schemas.microsoft.com/office/drawing/2014/main" id="{99D506CD-DBF3-754D-882A-16CE6DDAAD75}"/>
              </a:ext>
            </a:extLst>
          </p:cNvPr>
          <p:cNvCxnSpPr>
            <a:cxnSpLocks/>
            <a:endCxn id="12" idx="0"/>
          </p:cNvCxnSpPr>
          <p:nvPr/>
        </p:nvCxnSpPr>
        <p:spPr>
          <a:xfrm rot="10800000" flipV="1">
            <a:off x="5665419" y="3539257"/>
            <a:ext cx="1366815" cy="825786"/>
          </a:xfrm>
          <a:prstGeom prst="bentConnector3">
            <a:avLst>
              <a:gd name="adj1" fmla="val 2466"/>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0" name="Elbow Connector 79">
            <a:extLst>
              <a:ext uri="{FF2B5EF4-FFF2-40B4-BE49-F238E27FC236}">
                <a16:creationId xmlns:a16="http://schemas.microsoft.com/office/drawing/2014/main" id="{B5EC2E9F-DF01-E541-B89D-F82631C0C6DF}"/>
              </a:ext>
            </a:extLst>
          </p:cNvPr>
          <p:cNvCxnSpPr>
            <a:cxnSpLocks/>
            <a:stCxn id="13" idx="2"/>
          </p:cNvCxnSpPr>
          <p:nvPr/>
        </p:nvCxnSpPr>
        <p:spPr>
          <a:xfrm rot="16200000" flipH="1">
            <a:off x="4208210" y="3829616"/>
            <a:ext cx="896526" cy="1288378"/>
          </a:xfrm>
          <a:prstGeom prst="bentConnector2">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3" name="Elbow Connector 82">
            <a:extLst>
              <a:ext uri="{FF2B5EF4-FFF2-40B4-BE49-F238E27FC236}">
                <a16:creationId xmlns:a16="http://schemas.microsoft.com/office/drawing/2014/main" id="{7B68F547-FB8F-BD41-9471-6D41BAC3E3B2}"/>
              </a:ext>
            </a:extLst>
          </p:cNvPr>
          <p:cNvCxnSpPr>
            <a:cxnSpLocks/>
            <a:stCxn id="34" idx="1"/>
            <a:endCxn id="8" idx="1"/>
          </p:cNvCxnSpPr>
          <p:nvPr/>
        </p:nvCxnSpPr>
        <p:spPr>
          <a:xfrm rot="10800000" flipH="1" flipV="1">
            <a:off x="966982" y="1597501"/>
            <a:ext cx="390329" cy="1482707"/>
          </a:xfrm>
          <a:prstGeom prst="bentConnector3">
            <a:avLst>
              <a:gd name="adj1" fmla="val -58566"/>
            </a:avLst>
          </a:prstGeom>
          <a:noFill/>
          <a:ln w="25400" cap="flat">
            <a:solidFill>
              <a:srgbClr val="1BB398"/>
            </a:solidFill>
            <a:prstDash val="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5" name="Elbow Connector 84">
            <a:extLst>
              <a:ext uri="{FF2B5EF4-FFF2-40B4-BE49-F238E27FC236}">
                <a16:creationId xmlns:a16="http://schemas.microsoft.com/office/drawing/2014/main" id="{A9BE104D-7F73-8E46-9AB0-FEEA7F4483C0}"/>
              </a:ext>
            </a:extLst>
          </p:cNvPr>
          <p:cNvCxnSpPr>
            <a:stCxn id="8" idx="0"/>
            <a:endCxn id="9" idx="0"/>
          </p:cNvCxnSpPr>
          <p:nvPr/>
        </p:nvCxnSpPr>
        <p:spPr>
          <a:xfrm rot="16200000" flipH="1">
            <a:off x="2880986" y="1785135"/>
            <a:ext cx="64824" cy="2197772"/>
          </a:xfrm>
          <a:prstGeom prst="bentConnector3">
            <a:avLst>
              <a:gd name="adj1" fmla="val -352647"/>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87" name="Elbow Connector 86">
            <a:extLst>
              <a:ext uri="{FF2B5EF4-FFF2-40B4-BE49-F238E27FC236}">
                <a16:creationId xmlns:a16="http://schemas.microsoft.com/office/drawing/2014/main" id="{D0291B68-54C9-4F44-9E09-B35C5E30B1D8}"/>
              </a:ext>
            </a:extLst>
          </p:cNvPr>
          <p:cNvCxnSpPr>
            <a:stCxn id="10" idx="0"/>
            <a:endCxn id="9" idx="0"/>
          </p:cNvCxnSpPr>
          <p:nvPr/>
        </p:nvCxnSpPr>
        <p:spPr>
          <a:xfrm rot="16200000" flipH="1" flipV="1">
            <a:off x="5116399" y="1753474"/>
            <a:ext cx="58843" cy="2267073"/>
          </a:xfrm>
          <a:prstGeom prst="bentConnector3">
            <a:avLst>
              <a:gd name="adj1" fmla="val -388491"/>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1" name="Elbow Connector 90">
            <a:extLst>
              <a:ext uri="{FF2B5EF4-FFF2-40B4-BE49-F238E27FC236}">
                <a16:creationId xmlns:a16="http://schemas.microsoft.com/office/drawing/2014/main" id="{BED09E5A-978C-C440-9647-F5B48A230A5D}"/>
              </a:ext>
            </a:extLst>
          </p:cNvPr>
          <p:cNvCxnSpPr>
            <a:stCxn id="11" idx="0"/>
            <a:endCxn id="10" idx="0"/>
          </p:cNvCxnSpPr>
          <p:nvPr/>
        </p:nvCxnSpPr>
        <p:spPr>
          <a:xfrm rot="16200000" flipV="1">
            <a:off x="7025879" y="2111068"/>
            <a:ext cx="12700" cy="1493043"/>
          </a:xfrm>
          <a:prstGeom prst="bentConnector3">
            <a:avLst>
              <a:gd name="adj1" fmla="val 1800000"/>
            </a:avLst>
          </a:prstGeom>
          <a:noFill/>
          <a:ln w="25400" cap="flat">
            <a:solidFill>
              <a:schemeClr val="accent4">
                <a:lumMod val="75000"/>
              </a:schemeClr>
            </a:solidFill>
            <a:prstDash val="sysDash"/>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cxnSp>
        <p:nvCxnSpPr>
          <p:cNvPr id="97" name="Straight Connector 96">
            <a:extLst>
              <a:ext uri="{FF2B5EF4-FFF2-40B4-BE49-F238E27FC236}">
                <a16:creationId xmlns:a16="http://schemas.microsoft.com/office/drawing/2014/main" id="{A56704F0-2F99-8D4C-9F0B-E9EA0BD67818}"/>
              </a:ext>
            </a:extLst>
          </p:cNvPr>
          <p:cNvCxnSpPr>
            <a:cxnSpLocks/>
          </p:cNvCxnSpPr>
          <p:nvPr/>
        </p:nvCxnSpPr>
        <p:spPr>
          <a:xfrm flipV="1">
            <a:off x="5300662" y="4658937"/>
            <a:ext cx="2" cy="264759"/>
          </a:xfrm>
          <a:prstGeom prst="line">
            <a:avLst/>
          </a:prstGeom>
          <a:noFill/>
          <a:ln w="25400" cap="flat">
            <a:solidFill>
              <a:schemeClr val="tx2">
                <a:lumMod val="50000"/>
              </a:schemeClr>
            </a:solidFill>
            <a:prstDash val="sysDot"/>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cxnSp>
      <p:sp>
        <p:nvSpPr>
          <p:cNvPr id="104" name="TextBox 103">
            <a:extLst>
              <a:ext uri="{FF2B5EF4-FFF2-40B4-BE49-F238E27FC236}">
                <a16:creationId xmlns:a16="http://schemas.microsoft.com/office/drawing/2014/main" id="{CB639699-4F0C-624F-9F98-751DEBB13952}"/>
              </a:ext>
            </a:extLst>
          </p:cNvPr>
          <p:cNvSpPr txBox="1"/>
          <p:nvPr/>
        </p:nvSpPr>
        <p:spPr>
          <a:xfrm>
            <a:off x="1153415" y="813955"/>
            <a:ext cx="1064417"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u="none" strike="noStrike" cap="none" spc="0" normalizeH="0" baseline="0" dirty="0">
                <a:ln>
                  <a:noFill/>
                </a:ln>
                <a:solidFill>
                  <a:schemeClr val="bg1"/>
                </a:solidFill>
                <a:effectLst/>
                <a:uFillTx/>
                <a:latin typeface="Omnes Light" panose="02000000000000000000" pitchFamily="2" charset="77"/>
                <a:sym typeface="Helvetica"/>
              </a:rPr>
              <a:t>Public network</a:t>
            </a:r>
          </a:p>
        </p:txBody>
      </p:sp>
      <p:sp>
        <p:nvSpPr>
          <p:cNvPr id="105" name="TextBox 104">
            <a:extLst>
              <a:ext uri="{FF2B5EF4-FFF2-40B4-BE49-F238E27FC236}">
                <a16:creationId xmlns:a16="http://schemas.microsoft.com/office/drawing/2014/main" id="{5FEC25E3-1B05-7C4A-98DE-8366E7F5036F}"/>
              </a:ext>
            </a:extLst>
          </p:cNvPr>
          <p:cNvSpPr txBox="1"/>
          <p:nvPr/>
        </p:nvSpPr>
        <p:spPr>
          <a:xfrm>
            <a:off x="5706310" y="4101010"/>
            <a:ext cx="1241539" cy="27699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200" u="none" strike="noStrike" cap="none" spc="0" normalizeH="0" baseline="0" dirty="0">
                <a:ln>
                  <a:noFill/>
                </a:ln>
                <a:solidFill>
                  <a:schemeClr val="bg1"/>
                </a:solidFill>
                <a:effectLst/>
                <a:uFillTx/>
                <a:latin typeface="Omnes Light" panose="02000000000000000000" pitchFamily="2" charset="77"/>
                <a:sym typeface="Helvetica"/>
              </a:rPr>
              <a:t>Container traffic</a:t>
            </a:r>
          </a:p>
        </p:txBody>
      </p:sp>
    </p:spTree>
    <p:extLst>
      <p:ext uri="{BB962C8B-B14F-4D97-AF65-F5344CB8AC3E}">
        <p14:creationId xmlns:p14="http://schemas.microsoft.com/office/powerpoint/2010/main" val="32178210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509D-E5F1-2F46-9D19-ABA1717E5CD1}"/>
              </a:ext>
            </a:extLst>
          </p:cNvPr>
          <p:cNvSpPr>
            <a:spLocks noGrp="1"/>
          </p:cNvSpPr>
          <p:nvPr>
            <p:ph type="title"/>
          </p:nvPr>
        </p:nvSpPr>
        <p:spPr>
          <a:xfrm>
            <a:off x="309226" y="196183"/>
            <a:ext cx="8582531" cy="434959"/>
          </a:xfrm>
        </p:spPr>
        <p:txBody>
          <a:bodyPr>
            <a:noAutofit/>
          </a:bodyPr>
          <a:lstStyle/>
          <a:p>
            <a:r>
              <a:rPr lang="en-US" sz="2800"/>
              <a:t>EASY OPENSHIFT SETUP</a:t>
            </a:r>
            <a:endParaRPr lang="en-US" sz="2800" dirty="0"/>
          </a:p>
        </p:txBody>
      </p:sp>
      <p:sp>
        <p:nvSpPr>
          <p:cNvPr id="3" name="Content Placeholder 2">
            <a:extLst>
              <a:ext uri="{FF2B5EF4-FFF2-40B4-BE49-F238E27FC236}">
                <a16:creationId xmlns:a16="http://schemas.microsoft.com/office/drawing/2014/main" id="{58A9977A-C6DF-BF4E-8E25-448A333AFE95}"/>
              </a:ext>
            </a:extLst>
          </p:cNvPr>
          <p:cNvSpPr>
            <a:spLocks noGrp="1"/>
          </p:cNvSpPr>
          <p:nvPr>
            <p:ph idx="1"/>
          </p:nvPr>
        </p:nvSpPr>
        <p:spPr>
          <a:xfrm>
            <a:off x="333612" y="1418476"/>
            <a:ext cx="8533757" cy="2196395"/>
          </a:xfrm>
        </p:spPr>
        <p:txBody>
          <a:bodyPr>
            <a:normAutofit lnSpcReduction="10000"/>
          </a:bodyPr>
          <a:lstStyle/>
          <a:p>
            <a:pPr marL="285750" indent="-285750">
              <a:buFont typeface="Arial" panose="020B0604020202020204" pitchFamily="34" charset="0"/>
              <a:buChar char="•"/>
            </a:pPr>
            <a:r>
              <a:rPr lang="en-US" sz="1600" dirty="0">
                <a:solidFill>
                  <a:srgbClr val="1BB398"/>
                </a:solidFill>
              </a:rPr>
              <a:t>Create bastion</a:t>
            </a:r>
          </a:p>
          <a:p>
            <a:pPr marL="285750" indent="-285750">
              <a:buFont typeface="Arial" panose="020B0604020202020204" pitchFamily="34" charset="0"/>
              <a:buChar char="•"/>
            </a:pPr>
            <a:r>
              <a:rPr lang="en-US" sz="1600" dirty="0">
                <a:solidFill>
                  <a:srgbClr val="1BB398"/>
                </a:solidFill>
              </a:rPr>
              <a:t>Create OpenShift “golden image”</a:t>
            </a:r>
          </a:p>
          <a:p>
            <a:pPr marL="285750" indent="-285750">
              <a:buFont typeface="Arial" panose="020B0604020202020204" pitchFamily="34" charset="0"/>
              <a:buChar char="•"/>
            </a:pPr>
            <a:r>
              <a:rPr lang="en-US" sz="1600" dirty="0">
                <a:solidFill>
                  <a:srgbClr val="1BB398"/>
                </a:solidFill>
              </a:rPr>
              <a:t>Use golden image to launch OpenShift cluster - master(s), node(s), infra…</a:t>
            </a:r>
          </a:p>
          <a:p>
            <a:pPr marL="285750" indent="-285750">
              <a:buFont typeface="Arial" panose="020B0604020202020204" pitchFamily="34" charset="0"/>
              <a:buChar char="•"/>
            </a:pPr>
            <a:r>
              <a:rPr lang="en-US" sz="1600" dirty="0">
                <a:solidFill>
                  <a:srgbClr val="1BB398"/>
                </a:solidFill>
              </a:rPr>
              <a:t>Launch </a:t>
            </a:r>
            <a:r>
              <a:rPr lang="en-US" sz="1600" dirty="0" err="1">
                <a:solidFill>
                  <a:schemeClr val="bg1"/>
                </a:solidFill>
              </a:rPr>
              <a:t>openshift</a:t>
            </a:r>
            <a:r>
              <a:rPr lang="en-US" sz="1600" dirty="0">
                <a:solidFill>
                  <a:schemeClr val="bg1"/>
                </a:solidFill>
              </a:rPr>
              <a:t>-ansible </a:t>
            </a:r>
            <a:r>
              <a:rPr lang="en-US" sz="1600" dirty="0">
                <a:solidFill>
                  <a:srgbClr val="1BB398"/>
                </a:solidFill>
              </a:rPr>
              <a:t>installer from bastion</a:t>
            </a:r>
          </a:p>
          <a:p>
            <a:pPr marL="285750" indent="-285750">
              <a:buFont typeface="Arial" panose="020B0604020202020204" pitchFamily="34" charset="0"/>
              <a:buChar char="•"/>
            </a:pPr>
            <a:r>
              <a:rPr lang="en-US" sz="1600" dirty="0">
                <a:solidFill>
                  <a:srgbClr val="1BB398"/>
                </a:solidFill>
              </a:rPr>
              <a:t>Profit!</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solidFill>
                  <a:srgbClr val="1BB398"/>
                </a:solidFill>
              </a:rPr>
              <a:t>Head over to the Red Hat booth after  the	talk for a demo!</a:t>
            </a:r>
          </a:p>
        </p:txBody>
      </p:sp>
      <p:sp>
        <p:nvSpPr>
          <p:cNvPr id="4" name="Lightning Bolt 3">
            <a:extLst>
              <a:ext uri="{FF2B5EF4-FFF2-40B4-BE49-F238E27FC236}">
                <a16:creationId xmlns:a16="http://schemas.microsoft.com/office/drawing/2014/main" id="{A3D8EB3F-1A36-484C-A261-BD1AD322644E}"/>
              </a:ext>
            </a:extLst>
          </p:cNvPr>
          <p:cNvSpPr>
            <a:spLocks noChangeAspect="1"/>
          </p:cNvSpPr>
          <p:nvPr/>
        </p:nvSpPr>
        <p:spPr>
          <a:xfrm>
            <a:off x="4046938" y="3074544"/>
            <a:ext cx="457200" cy="457200"/>
          </a:xfrm>
          <a:prstGeom prst="lightningBolt">
            <a:avLst/>
          </a:prstGeom>
          <a:solidFill>
            <a:schemeClr val="bg1"/>
          </a:solidFill>
          <a:ln w="25400" cap="flat">
            <a:no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Helvetica"/>
            </a:endParaRPr>
          </a:p>
        </p:txBody>
      </p:sp>
    </p:spTree>
    <p:extLst>
      <p:ext uri="{BB962C8B-B14F-4D97-AF65-F5344CB8AC3E}">
        <p14:creationId xmlns:p14="http://schemas.microsoft.com/office/powerpoint/2010/main" val="673389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4">
            <a:extLst>
              <a:ext uri="{FF2B5EF4-FFF2-40B4-BE49-F238E27FC236}">
                <a16:creationId xmlns:a16="http://schemas.microsoft.com/office/drawing/2014/main" id="{BE9E1EAB-7995-D740-A09B-CB72D9D6418F}"/>
              </a:ext>
            </a:extLst>
          </p:cNvPr>
          <p:cNvPicPr>
            <a:picLocks noChangeAspect="1"/>
          </p:cNvPicPr>
          <p:nvPr/>
        </p:nvPicPr>
        <p:blipFill rotWithShape="1">
          <a:blip r:embed="rId3">
            <a:extLst>
              <a:ext uri="{28A0092B-C50C-407E-A947-70E740481C1C}">
                <a14:useLocalDpi xmlns:a14="http://schemas.microsoft.com/office/drawing/2010/main" val="0"/>
              </a:ext>
            </a:extLst>
          </a:blip>
          <a:srcRect l="26465" t="6751" b="2340"/>
          <a:stretch/>
        </p:blipFill>
        <p:spPr>
          <a:xfrm>
            <a:off x="20" y="10"/>
            <a:ext cx="9143980" cy="5143490"/>
          </a:xfrm>
          <a:prstGeom prst="rect">
            <a:avLst/>
          </a:prstGeom>
        </p:spPr>
      </p:pic>
      <p:sp>
        <p:nvSpPr>
          <p:cNvPr id="11" name="Freeform 49">
            <a:extLst>
              <a:ext uri="{FF2B5EF4-FFF2-40B4-BE49-F238E27FC236}">
                <a16:creationId xmlns:a16="http://schemas.microsoft.com/office/drawing/2014/main" id="{D227D8FB-85E6-4F0E-9F9E-A85A9E7D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4751682" y="-299534"/>
            <a:ext cx="4108564" cy="470763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chemeClr val="bg1">
              <a:alpha val="50000"/>
            </a:scheme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5991BFE-2E28-42F0-ABB2-4AA495629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570921" y="0"/>
            <a:ext cx="4573079" cy="3974012"/>
          </a:xfrm>
          <a:custGeom>
            <a:avLst/>
            <a:gdLst>
              <a:gd name="connsiteX0" fmla="*/ 744562 w 6097438"/>
              <a:gd name="connsiteY0" fmla="*/ 0 h 5298683"/>
              <a:gd name="connsiteX1" fmla="*/ 5209260 w 6097438"/>
              <a:gd name="connsiteY1" fmla="*/ 0 h 5298683"/>
              <a:gd name="connsiteX2" fmla="*/ 5384861 w 6097438"/>
              <a:gd name="connsiteY2" fmla="*/ 193210 h 5298683"/>
              <a:gd name="connsiteX3" fmla="*/ 6097438 w 6097438"/>
              <a:gd name="connsiteY3" fmla="*/ 2178155 h 5298683"/>
              <a:gd name="connsiteX4" fmla="*/ 2976911 w 6097438"/>
              <a:gd name="connsiteY4" fmla="*/ 5298683 h 5298683"/>
              <a:gd name="connsiteX5" fmla="*/ 101610 w 6097438"/>
              <a:gd name="connsiteY5" fmla="*/ 3392805 h 5298683"/>
              <a:gd name="connsiteX6" fmla="*/ 0 w 6097438"/>
              <a:gd name="connsiteY6" fmla="*/ 3115184 h 5298683"/>
              <a:gd name="connsiteX7" fmla="*/ 0 w 6097438"/>
              <a:gd name="connsiteY7" fmla="*/ 1241127 h 5298683"/>
              <a:gd name="connsiteX8" fmla="*/ 101610 w 6097438"/>
              <a:gd name="connsiteY8" fmla="*/ 963506 h 5298683"/>
              <a:gd name="connsiteX9" fmla="*/ 568961 w 6097438"/>
              <a:gd name="connsiteY9" fmla="*/ 193210 h 529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97438" h="5298683">
                <a:moveTo>
                  <a:pt x="744562" y="0"/>
                </a:moveTo>
                <a:lnTo>
                  <a:pt x="5209260" y="0"/>
                </a:lnTo>
                <a:lnTo>
                  <a:pt x="5384861" y="193210"/>
                </a:lnTo>
                <a:cubicBezTo>
                  <a:pt x="5830023" y="732621"/>
                  <a:pt x="6097438" y="1424159"/>
                  <a:pt x="6097438" y="2178155"/>
                </a:cubicBezTo>
                <a:cubicBezTo>
                  <a:pt x="6097438" y="3901575"/>
                  <a:pt x="4700330" y="5298683"/>
                  <a:pt x="2976911" y="5298683"/>
                </a:cubicBezTo>
                <a:cubicBezTo>
                  <a:pt x="1684346" y="5298683"/>
                  <a:pt x="575332" y="4512810"/>
                  <a:pt x="101610" y="3392805"/>
                </a:cubicBezTo>
                <a:lnTo>
                  <a:pt x="0" y="3115184"/>
                </a:lnTo>
                <a:lnTo>
                  <a:pt x="0" y="1241127"/>
                </a:lnTo>
                <a:lnTo>
                  <a:pt x="101610" y="963506"/>
                </a:lnTo>
                <a:cubicBezTo>
                  <a:pt x="220041" y="683504"/>
                  <a:pt x="378177" y="424387"/>
                  <a:pt x="568961" y="193210"/>
                </a:cubicBez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21FE3C-2DFE-D641-837D-0E0E5CC99B4D}"/>
              </a:ext>
            </a:extLst>
          </p:cNvPr>
          <p:cNvSpPr>
            <a:spLocks noGrp="1"/>
          </p:cNvSpPr>
          <p:nvPr>
            <p:ph type="title"/>
          </p:nvPr>
        </p:nvSpPr>
        <p:spPr>
          <a:xfrm>
            <a:off x="5226121" y="318861"/>
            <a:ext cx="3530878" cy="782556"/>
          </a:xfrm>
        </p:spPr>
        <p:txBody>
          <a:bodyPr vert="horz" lIns="91440" tIns="45720" rIns="91440" bIns="45720" rtlCol="0" anchor="ctr">
            <a:normAutofit/>
          </a:bodyPr>
          <a:lstStyle/>
          <a:p>
            <a:pPr defTabSz="914400">
              <a:lnSpc>
                <a:spcPct val="90000"/>
              </a:lnSpc>
              <a:spcBef>
                <a:spcPct val="0"/>
              </a:spcBef>
            </a:pPr>
            <a:r>
              <a:rPr lang="en-US" sz="2700" kern="1200">
                <a:solidFill>
                  <a:schemeClr val="tx1"/>
                </a:solidFill>
                <a:latin typeface="+mj-lt"/>
                <a:ea typeface="+mj-ea"/>
                <a:cs typeface="+mj-cs"/>
              </a:rPr>
              <a:t>Q&amp;A</a:t>
            </a:r>
          </a:p>
        </p:txBody>
      </p:sp>
      <p:sp>
        <p:nvSpPr>
          <p:cNvPr id="4" name="Text Placeholder 3">
            <a:extLst>
              <a:ext uri="{FF2B5EF4-FFF2-40B4-BE49-F238E27FC236}">
                <a16:creationId xmlns:a16="http://schemas.microsoft.com/office/drawing/2014/main" id="{2E9317F9-4A2B-6044-A045-F4F97663982A}"/>
              </a:ext>
            </a:extLst>
          </p:cNvPr>
          <p:cNvSpPr>
            <a:spLocks noGrp="1"/>
          </p:cNvSpPr>
          <p:nvPr>
            <p:ph type="body" sz="half" idx="2"/>
          </p:nvPr>
        </p:nvSpPr>
        <p:spPr>
          <a:xfrm>
            <a:off x="5226122" y="1210731"/>
            <a:ext cx="3326784" cy="1845977"/>
          </a:xfrm>
        </p:spPr>
        <p:txBody>
          <a:bodyPr vert="horz" lIns="91440" tIns="45720" rIns="91440" bIns="45720" rtlCol="0" anchor="t">
            <a:normAutofit/>
          </a:bodyPr>
          <a:lstStyle/>
          <a:p>
            <a:pPr indent="-228600" defTabSz="914400">
              <a:lnSpc>
                <a:spcPct val="90000"/>
              </a:lnSpc>
              <a:spcAft>
                <a:spcPts val="0"/>
              </a:spcAft>
              <a:buSzTx/>
              <a:buFont typeface="Arial" panose="020B0604020202020204" pitchFamily="34" charset="0"/>
              <a:buChar char="•"/>
            </a:pPr>
            <a:r>
              <a:rPr lang="en-US" sz="1400" kern="1200" dirty="0">
                <a:latin typeface="Omnes Light" panose="02000000000000000000" pitchFamily="2" charset="77"/>
                <a:ea typeface="+mn-ea"/>
                <a:cs typeface="+mn-cs"/>
              </a:rPr>
              <a:t>Twitter</a:t>
            </a:r>
            <a:r>
              <a:rPr lang="en-US" sz="1400" kern="1200" dirty="0">
                <a:solidFill>
                  <a:schemeClr val="tx1"/>
                </a:solidFill>
                <a:latin typeface="Omnes Light" panose="02000000000000000000" pitchFamily="2" charset="77"/>
                <a:ea typeface="+mn-ea"/>
                <a:cs typeface="+mn-cs"/>
              </a:rPr>
              <a:t>: @</a:t>
            </a:r>
            <a:r>
              <a:rPr lang="en-US" sz="1400" kern="1200" dirty="0" err="1">
                <a:solidFill>
                  <a:schemeClr val="tx1"/>
                </a:solidFill>
                <a:latin typeface="Omnes Light" panose="02000000000000000000" pitchFamily="2" charset="77"/>
                <a:ea typeface="+mn-ea"/>
                <a:cs typeface="+mn-cs"/>
              </a:rPr>
              <a:t>OGtrilliams</a:t>
            </a:r>
            <a:endParaRPr lang="en-US" sz="1400" kern="1200" dirty="0">
              <a:solidFill>
                <a:schemeClr val="tx1"/>
              </a:solidFill>
              <a:latin typeface="Omnes Light" panose="02000000000000000000" pitchFamily="2" charset="77"/>
              <a:ea typeface="+mn-ea"/>
              <a:cs typeface="+mn-cs"/>
            </a:endParaRPr>
          </a:p>
          <a:p>
            <a:pPr indent="-228600" defTabSz="914400">
              <a:lnSpc>
                <a:spcPct val="90000"/>
              </a:lnSpc>
              <a:spcAft>
                <a:spcPts val="0"/>
              </a:spcAft>
              <a:buSzTx/>
              <a:buFont typeface="Arial" panose="020B0604020202020204" pitchFamily="34" charset="0"/>
              <a:buChar char="•"/>
            </a:pPr>
            <a:r>
              <a:rPr lang="en-US" sz="1400" kern="1200" dirty="0">
                <a:latin typeface="Omnes Light" panose="02000000000000000000" pitchFamily="2" charset="77"/>
                <a:ea typeface="+mn-ea"/>
                <a:cs typeface="+mn-cs"/>
              </a:rPr>
              <a:t>LinkedIn</a:t>
            </a:r>
            <a:r>
              <a:rPr lang="en-US" sz="1400" kern="1200" dirty="0">
                <a:solidFill>
                  <a:schemeClr val="tx1"/>
                </a:solidFill>
                <a:latin typeface="Omnes Light" panose="02000000000000000000" pitchFamily="2" charset="77"/>
                <a:ea typeface="+mn-ea"/>
                <a:cs typeface="+mn-cs"/>
              </a:rPr>
              <a:t>: in/</a:t>
            </a:r>
            <a:r>
              <a:rPr lang="en-US" sz="1400" kern="1200" dirty="0" err="1">
                <a:solidFill>
                  <a:schemeClr val="tx1"/>
                </a:solidFill>
                <a:latin typeface="Omnes Light" panose="02000000000000000000" pitchFamily="2" charset="77"/>
                <a:ea typeface="+mn-ea"/>
                <a:cs typeface="+mn-cs"/>
              </a:rPr>
              <a:t>trilliams</a:t>
            </a:r>
            <a:endParaRPr lang="en-US" sz="1400" kern="1200" dirty="0">
              <a:solidFill>
                <a:schemeClr val="tx1"/>
              </a:solidFill>
              <a:latin typeface="Omnes Light" panose="02000000000000000000" pitchFamily="2" charset="77"/>
              <a:ea typeface="+mn-ea"/>
              <a:cs typeface="+mn-cs"/>
            </a:endParaRPr>
          </a:p>
          <a:p>
            <a:pPr indent="-228600" defTabSz="914400">
              <a:lnSpc>
                <a:spcPct val="90000"/>
              </a:lnSpc>
              <a:spcAft>
                <a:spcPts val="0"/>
              </a:spcAft>
              <a:buSzTx/>
              <a:buFont typeface="Arial" panose="020B0604020202020204" pitchFamily="34" charset="0"/>
              <a:buChar char="•"/>
            </a:pPr>
            <a:r>
              <a:rPr lang="en-US" sz="1400" kern="1200" dirty="0">
                <a:latin typeface="Omnes Light" panose="02000000000000000000" pitchFamily="2" charset="77"/>
                <a:ea typeface="+mn-ea"/>
                <a:cs typeface="+mn-cs"/>
              </a:rPr>
              <a:t>GitHub</a:t>
            </a:r>
            <a:r>
              <a:rPr lang="en-US" sz="1400" kern="1200" dirty="0">
                <a:solidFill>
                  <a:schemeClr val="tx1"/>
                </a:solidFill>
                <a:latin typeface="Omnes Light" panose="02000000000000000000" pitchFamily="2" charset="77"/>
                <a:ea typeface="+mn-ea"/>
                <a:cs typeface="+mn-cs"/>
              </a:rPr>
              <a:t>: </a:t>
            </a:r>
            <a:r>
              <a:rPr lang="en-US" sz="1400" kern="1200" dirty="0" err="1">
                <a:solidFill>
                  <a:schemeClr val="tx1"/>
                </a:solidFill>
                <a:latin typeface="Omnes Light" panose="02000000000000000000" pitchFamily="2" charset="77"/>
                <a:ea typeface="+mn-ea"/>
                <a:cs typeface="+mn-cs"/>
              </a:rPr>
              <a:t>ogtrilliams</a:t>
            </a:r>
            <a:endParaRPr lang="en-US" sz="1400" kern="1200" dirty="0">
              <a:solidFill>
                <a:schemeClr val="tx1"/>
              </a:solidFill>
              <a:latin typeface="Omnes Light" panose="02000000000000000000" pitchFamily="2" charset="77"/>
              <a:ea typeface="+mn-ea"/>
              <a:cs typeface="+mn-cs"/>
            </a:endParaRPr>
          </a:p>
          <a:p>
            <a:pPr indent="-228600" defTabSz="914400">
              <a:lnSpc>
                <a:spcPct val="90000"/>
              </a:lnSpc>
              <a:spcAft>
                <a:spcPts val="0"/>
              </a:spcAft>
              <a:buSzTx/>
              <a:buFont typeface="Arial" panose="020B0604020202020204" pitchFamily="34" charset="0"/>
              <a:buChar char="•"/>
            </a:pPr>
            <a:r>
              <a:rPr lang="en-US" sz="1400" kern="1200" dirty="0">
                <a:latin typeface="Omnes Light" panose="02000000000000000000" pitchFamily="2" charset="77"/>
                <a:ea typeface="+mn-ea"/>
                <a:cs typeface="+mn-cs"/>
              </a:rPr>
              <a:t>#</a:t>
            </a:r>
            <a:r>
              <a:rPr lang="en-US" sz="1400" kern="1200" dirty="0" err="1">
                <a:latin typeface="Omnes Light" panose="02000000000000000000" pitchFamily="2" charset="77"/>
                <a:ea typeface="+mn-ea"/>
                <a:cs typeface="+mn-cs"/>
              </a:rPr>
              <a:t>Freenode</a:t>
            </a:r>
            <a:r>
              <a:rPr lang="en-US" sz="1400" kern="1200" dirty="0">
                <a:solidFill>
                  <a:schemeClr val="tx1"/>
                </a:solidFill>
                <a:latin typeface="Omnes Light" panose="02000000000000000000" pitchFamily="2" charset="77"/>
                <a:ea typeface="+mn-ea"/>
                <a:cs typeface="+mn-cs"/>
              </a:rPr>
              <a:t>: </a:t>
            </a:r>
            <a:r>
              <a:rPr lang="en-US" sz="1400" kern="1200" dirty="0" err="1">
                <a:solidFill>
                  <a:schemeClr val="tx1"/>
                </a:solidFill>
                <a:latin typeface="Omnes Light" panose="02000000000000000000" pitchFamily="2" charset="77"/>
                <a:ea typeface="+mn-ea"/>
                <a:cs typeface="+mn-cs"/>
              </a:rPr>
              <a:t>PagliaccisCloud</a:t>
            </a:r>
            <a:endParaRPr lang="en-US" sz="1400" kern="1200" dirty="0">
              <a:solidFill>
                <a:schemeClr val="tx1"/>
              </a:solidFill>
              <a:latin typeface="Omnes Light" panose="02000000000000000000" pitchFamily="2" charset="77"/>
              <a:ea typeface="+mn-ea"/>
              <a:cs typeface="+mn-cs"/>
            </a:endParaRPr>
          </a:p>
          <a:p>
            <a:pPr indent="-228600" defTabSz="914400">
              <a:lnSpc>
                <a:spcPct val="90000"/>
              </a:lnSpc>
              <a:spcAft>
                <a:spcPts val="0"/>
              </a:spcAft>
              <a:buSzTx/>
              <a:buFont typeface="Arial" panose="020B0604020202020204" pitchFamily="34" charset="0"/>
              <a:buChar char="•"/>
            </a:pPr>
            <a:endParaRPr lang="en-US" sz="1400" kern="1200" dirty="0">
              <a:solidFill>
                <a:schemeClr val="tx1"/>
              </a:solidFill>
              <a:latin typeface="Omnes Light" panose="02000000000000000000" pitchFamily="2" charset="77"/>
              <a:ea typeface="+mn-ea"/>
              <a:cs typeface="+mn-cs"/>
            </a:endParaRPr>
          </a:p>
          <a:p>
            <a:pPr indent="-228600" defTabSz="914400">
              <a:lnSpc>
                <a:spcPct val="90000"/>
              </a:lnSpc>
              <a:spcAft>
                <a:spcPts val="0"/>
              </a:spcAft>
              <a:buSzTx/>
              <a:buFont typeface="Arial" panose="020B0604020202020204" pitchFamily="34" charset="0"/>
              <a:buChar char="•"/>
            </a:pPr>
            <a:endParaRPr lang="en-US" sz="1400" kern="1200" dirty="0">
              <a:solidFill>
                <a:schemeClr val="tx1"/>
              </a:solidFill>
              <a:latin typeface="Omnes Light" panose="02000000000000000000" pitchFamily="2" charset="77"/>
              <a:ea typeface="+mn-ea"/>
              <a:cs typeface="+mn-cs"/>
            </a:endParaRPr>
          </a:p>
          <a:p>
            <a:pPr indent="-228600" defTabSz="914400">
              <a:lnSpc>
                <a:spcPct val="90000"/>
              </a:lnSpc>
              <a:spcAft>
                <a:spcPts val="0"/>
              </a:spcAft>
              <a:buSzTx/>
              <a:buFont typeface="Arial" panose="020B0604020202020204" pitchFamily="34" charset="0"/>
              <a:buChar char="•"/>
            </a:pPr>
            <a:r>
              <a:rPr lang="en-US" sz="1400" kern="1200" dirty="0">
                <a:solidFill>
                  <a:schemeClr val="tx1"/>
                </a:solidFill>
                <a:latin typeface="Omnes Light" panose="02000000000000000000" pitchFamily="2" charset="77"/>
                <a:ea typeface="+mn-ea"/>
                <a:cs typeface="+mn-cs"/>
              </a:rPr>
              <a:t>https://</a:t>
            </a:r>
            <a:r>
              <a:rPr lang="en-US" sz="1400" kern="1200" dirty="0" err="1">
                <a:solidFill>
                  <a:schemeClr val="tx1"/>
                </a:solidFill>
                <a:latin typeface="Omnes Light" panose="02000000000000000000" pitchFamily="2" charset="77"/>
                <a:ea typeface="+mn-ea"/>
                <a:cs typeface="+mn-cs"/>
              </a:rPr>
              <a:t>linuxacademy.com</a:t>
            </a:r>
            <a:r>
              <a:rPr lang="en-US" sz="1400" kern="1200" dirty="0">
                <a:solidFill>
                  <a:schemeClr val="tx1"/>
                </a:solidFill>
                <a:latin typeface="Omnes Light" panose="02000000000000000000" pitchFamily="2" charset="77"/>
                <a:ea typeface="+mn-ea"/>
                <a:cs typeface="+mn-cs"/>
              </a:rPr>
              <a:t>/</a:t>
            </a:r>
          </a:p>
        </p:txBody>
      </p:sp>
    </p:spTree>
    <p:extLst>
      <p:ext uri="{BB962C8B-B14F-4D97-AF65-F5344CB8AC3E}">
        <p14:creationId xmlns:p14="http://schemas.microsoft.com/office/powerpoint/2010/main" val="268491939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35301868-5A40-374F-A340-36E06BC0C9E1}"/>
    </a:ext>
  </a:extLst>
</a:theme>
</file>

<file path=ppt/theme/theme2.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B4373A99-BEF4-9A4C-98D4-13D77FB2F942}"/>
    </a:ext>
  </a:extLst>
</a:theme>
</file>

<file path=ppt/theme/theme3.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9E9F834F-5DAB-6C45-B91E-BD35CC53E487}"/>
    </a:ext>
  </a:extLst>
</a:theme>
</file>

<file path=ppt/theme/theme4.xml><?xml version="1.0" encoding="utf-8"?>
<a:theme xmlns:a="http://schemas.openxmlformats.org/drawingml/2006/main" name="3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02E0DDED-4358-564A-9061-57A2C308AC81}"/>
    </a:ext>
  </a:extLst>
</a:theme>
</file>

<file path=ppt/theme/theme5.xml><?xml version="1.0" encoding="utf-8"?>
<a:theme xmlns:a="http://schemas.openxmlformats.org/drawingml/2006/main" name="4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B45BA20A-70AD-094A-A241-4F48B6EA6F93}"/>
    </a:ext>
  </a:extLst>
</a:theme>
</file>

<file path=ppt/theme/theme6.xml><?xml version="1.0" encoding="utf-8"?>
<a:theme xmlns:a="http://schemas.openxmlformats.org/drawingml/2006/main" name="5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0529747B-53B3-7442-BA94-30493EBD3484}"/>
    </a:ext>
  </a:extLst>
</a:theme>
</file>

<file path=ppt/theme/theme7.xml><?xml version="1.0" encoding="utf-8"?>
<a:theme xmlns:a="http://schemas.openxmlformats.org/drawingml/2006/main" name="6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3C8DD03E-9FCE-AB4F-BE08-FA88097A12FB}"/>
    </a:ext>
  </a:extLst>
</a:theme>
</file>

<file path=ppt/theme/theme8.xml><?xml version="1.0" encoding="utf-8"?>
<a:theme xmlns:a="http://schemas.openxmlformats.org/drawingml/2006/main" name="7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LA_PowerPoint_Template_2018" id="{598DF3F7-8CC3-D44E-96D3-3EF78AE62F06}" vid="{F2B471F6-4344-7E45-85D1-4537BE63FDEF}"/>
    </a:ext>
  </a:extLst>
</a:theme>
</file>

<file path=ppt/theme/theme9.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106</TotalTime>
  <Words>822</Words>
  <Application>Microsoft Macintosh PowerPoint</Application>
  <PresentationFormat>On-screen Show (16:9)</PresentationFormat>
  <Paragraphs>101</Paragraphs>
  <Slides>8</Slides>
  <Notes>6</Notes>
  <HiddenSlides>0</HiddenSlides>
  <MMClips>0</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8</vt:i4>
      </vt:variant>
    </vt:vector>
  </HeadingPairs>
  <TitlesOfParts>
    <vt:vector size="25" baseType="lpstr">
      <vt:lpstr>Arial</vt:lpstr>
      <vt:lpstr>Calibri</vt:lpstr>
      <vt:lpstr>Helvetica</vt:lpstr>
      <vt:lpstr>Omnes</vt:lpstr>
      <vt:lpstr>Omnes ExtraLight</vt:lpstr>
      <vt:lpstr>Omnes Light</vt:lpstr>
      <vt:lpstr>Omnes SemiBold</vt:lpstr>
      <vt:lpstr>Omnes SemiBold</vt:lpstr>
      <vt:lpstr>Wingdings</vt:lpstr>
      <vt:lpstr>Office Theme</vt:lpstr>
      <vt:lpstr>1_Office Theme</vt:lpstr>
      <vt:lpstr>2_Office Theme</vt:lpstr>
      <vt:lpstr>3_Office Theme</vt:lpstr>
      <vt:lpstr>4_Office Theme</vt:lpstr>
      <vt:lpstr>5_Office Theme</vt:lpstr>
      <vt:lpstr>6_Office Theme</vt:lpstr>
      <vt:lpstr>7_Office Theme</vt:lpstr>
      <vt:lpstr>Stacks on Stacks on Stacks OpenShift, OpenStack, &amp; Why They’re Best Friends</vt:lpstr>
      <vt:lpstr>About T. Nichole Williams</vt:lpstr>
      <vt:lpstr>WHAT IS OPENSTACK?</vt:lpstr>
      <vt:lpstr>WHAT IS OPENSHIFT?</vt:lpstr>
      <vt:lpstr>WHY OPENSHIFT ON OPENSTACK? </vt:lpstr>
      <vt:lpstr>PowerPoint Presentation</vt:lpstr>
      <vt:lpstr>EASY OPENSHIFT SETUP</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Stacks on Stacks on Stacks</dc:title>
  <dc:creator>Treva Williams</dc:creator>
  <cp:lastModifiedBy>Treva Williams</cp:lastModifiedBy>
  <cp:revision>25</cp:revision>
  <dcterms:created xsi:type="dcterms:W3CDTF">2018-11-12T14:32:31Z</dcterms:created>
  <dcterms:modified xsi:type="dcterms:W3CDTF">2018-11-14T14:52:18Z</dcterms:modified>
</cp:coreProperties>
</file>