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60" r:id="rId3"/>
    <p:sldId id="429" r:id="rId4"/>
    <p:sldId id="404" r:id="rId5"/>
    <p:sldId id="430" r:id="rId6"/>
    <p:sldId id="405" r:id="rId7"/>
    <p:sldId id="431" r:id="rId8"/>
    <p:sldId id="406" r:id="rId9"/>
    <p:sldId id="408" r:id="rId10"/>
    <p:sldId id="407" r:id="rId11"/>
    <p:sldId id="409" r:id="rId12"/>
    <p:sldId id="432" r:id="rId13"/>
    <p:sldId id="435" r:id="rId14"/>
    <p:sldId id="410" r:id="rId15"/>
    <p:sldId id="411" r:id="rId16"/>
    <p:sldId id="413" r:id="rId17"/>
    <p:sldId id="412" r:id="rId18"/>
    <p:sldId id="414" r:id="rId19"/>
    <p:sldId id="415" r:id="rId20"/>
    <p:sldId id="433" r:id="rId21"/>
    <p:sldId id="434" r:id="rId22"/>
    <p:sldId id="436" r:id="rId23"/>
    <p:sldId id="416" r:id="rId24"/>
    <p:sldId id="418" r:id="rId25"/>
    <p:sldId id="419" r:id="rId26"/>
    <p:sldId id="440" r:id="rId27"/>
    <p:sldId id="437" r:id="rId28"/>
    <p:sldId id="438" r:id="rId29"/>
    <p:sldId id="421" r:id="rId30"/>
    <p:sldId id="422" r:id="rId31"/>
    <p:sldId id="423" r:id="rId32"/>
    <p:sldId id="425" r:id="rId33"/>
    <p:sldId id="439" r:id="rId34"/>
    <p:sldId id="426" r:id="rId35"/>
    <p:sldId id="427" r:id="rId36"/>
    <p:sldId id="428" r:id="rId37"/>
    <p:sldId id="328" r:id="rId38"/>
    <p:sldId id="352" r:id="rId39"/>
    <p:sldId id="386"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ughton, Travis V" initials="BTV" lastIdx="8" clrIdx="0">
    <p:extLst>
      <p:ext uri="{19B8F6BF-5375-455C-9EA6-DF929625EA0E}">
        <p15:presenceInfo xmlns:p15="http://schemas.microsoft.com/office/powerpoint/2012/main" userId="S-1-5-21-725345543-602162358-527237240-110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BC7"/>
    <a:srgbClr val="5856A4"/>
    <a:srgbClr val="C4BCFA"/>
    <a:srgbClr val="5956A3"/>
    <a:srgbClr val="5954A4"/>
    <a:srgbClr val="5956A4"/>
    <a:srgbClr val="585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46" autoAdjust="0"/>
    <p:restoredTop sz="88485" autoAdjust="0"/>
  </p:normalViewPr>
  <p:slideViewPr>
    <p:cSldViewPr snapToGrid="0">
      <p:cViewPr varScale="1">
        <p:scale>
          <a:sx n="75" d="100"/>
          <a:sy n="75" d="100"/>
        </p:scale>
        <p:origin x="562" y="5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C98F6-9F4D-46F1-A095-B80EB8300056}"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s-MX"/>
        </a:p>
      </dgm:t>
    </dgm:pt>
    <dgm:pt modelId="{CB11A610-D210-4F35-AFA3-60DC0C3158C3}">
      <dgm:prSet/>
      <dgm:spPr/>
      <dgm:t>
        <a:bodyPr/>
        <a:lstStyle/>
        <a:p>
          <a:pPr rtl="0"/>
          <a:r>
            <a:rPr lang="en-US" smtClean="0"/>
            <a:t>Have an automated test suite/ test driven development.</a:t>
          </a:r>
          <a:endParaRPr lang="es-MX"/>
        </a:p>
      </dgm:t>
    </dgm:pt>
    <dgm:pt modelId="{68BB894C-10CA-44EB-A7D1-8356B05BEB9C}" type="parTrans" cxnId="{1C3C72E9-09A8-4A32-A1B2-4D5243526C6E}">
      <dgm:prSet/>
      <dgm:spPr/>
      <dgm:t>
        <a:bodyPr/>
        <a:lstStyle/>
        <a:p>
          <a:endParaRPr lang="es-MX"/>
        </a:p>
      </dgm:t>
    </dgm:pt>
    <dgm:pt modelId="{FA752E2F-5F3E-40A8-855C-6EE4B345A57C}" type="sibTrans" cxnId="{1C3C72E9-09A8-4A32-A1B2-4D5243526C6E}">
      <dgm:prSet/>
      <dgm:spPr/>
      <dgm:t>
        <a:bodyPr/>
        <a:lstStyle/>
        <a:p>
          <a:endParaRPr lang="es-MX"/>
        </a:p>
      </dgm:t>
    </dgm:pt>
    <dgm:pt modelId="{0DCC2B3E-D298-4F12-9022-B2149215F1AC}">
      <dgm:prSet/>
      <dgm:spPr/>
      <dgm:t>
        <a:bodyPr/>
        <a:lstStyle/>
        <a:p>
          <a:pPr rtl="0"/>
          <a:r>
            <a:rPr lang="es-MX" smtClean="0"/>
            <a:t>OpenStack C</a:t>
          </a:r>
          <a:r>
            <a:rPr lang="en-US" smtClean="0"/>
            <a:t>ontinuous </a:t>
          </a:r>
          <a:r>
            <a:rPr lang="es-MX" smtClean="0"/>
            <a:t>I</a:t>
          </a:r>
          <a:r>
            <a:rPr lang="en-US" smtClean="0"/>
            <a:t>ntegration</a:t>
          </a:r>
          <a:r>
            <a:rPr lang="es-MX" smtClean="0"/>
            <a:t> </a:t>
          </a:r>
          <a:r>
            <a:rPr lang="en-US" smtClean="0"/>
            <a:t>(CI) </a:t>
          </a:r>
          <a:r>
            <a:rPr lang="es-MX" smtClean="0"/>
            <a:t>compatible</a:t>
          </a:r>
          <a:r>
            <a:rPr lang="en-US" smtClean="0"/>
            <a:t>.</a:t>
          </a:r>
          <a:endParaRPr lang="es-MX"/>
        </a:p>
      </dgm:t>
    </dgm:pt>
    <dgm:pt modelId="{80AE4A2A-EA47-4BBD-8D85-3EE31D502B95}" type="parTrans" cxnId="{8D821FD4-1B1F-415D-B5C4-DA8871CA6DD9}">
      <dgm:prSet/>
      <dgm:spPr/>
      <dgm:t>
        <a:bodyPr/>
        <a:lstStyle/>
        <a:p>
          <a:endParaRPr lang="es-MX"/>
        </a:p>
      </dgm:t>
    </dgm:pt>
    <dgm:pt modelId="{8BE44CD9-CF67-40B4-B3C0-95965AC5E297}" type="sibTrans" cxnId="{8D821FD4-1B1F-415D-B5C4-DA8871CA6DD9}">
      <dgm:prSet/>
      <dgm:spPr/>
      <dgm:t>
        <a:bodyPr/>
        <a:lstStyle/>
        <a:p>
          <a:endParaRPr lang="es-MX"/>
        </a:p>
      </dgm:t>
    </dgm:pt>
    <dgm:pt modelId="{BC94762D-31D8-4F04-BC89-8AA5212707BF}">
      <dgm:prSet/>
      <dgm:spPr/>
      <dgm:t>
        <a:bodyPr/>
        <a:lstStyle/>
        <a:p>
          <a:pPr rtl="0"/>
          <a:r>
            <a:rPr lang="en-US" smtClean="0"/>
            <a:t>Easy to maintain.</a:t>
          </a:r>
          <a:endParaRPr lang="es-MX"/>
        </a:p>
      </dgm:t>
    </dgm:pt>
    <dgm:pt modelId="{9FE9A17E-2C9A-4AEF-8AD7-D4331822F1C6}" type="parTrans" cxnId="{D1CE4A7A-8895-49BE-AADA-1477F48D3CCE}">
      <dgm:prSet/>
      <dgm:spPr/>
      <dgm:t>
        <a:bodyPr/>
        <a:lstStyle/>
        <a:p>
          <a:endParaRPr lang="es-MX"/>
        </a:p>
      </dgm:t>
    </dgm:pt>
    <dgm:pt modelId="{A57C24EA-F8DD-48E5-8A1A-A6C4CED59526}" type="sibTrans" cxnId="{D1CE4A7A-8895-49BE-AADA-1477F48D3CCE}">
      <dgm:prSet/>
      <dgm:spPr/>
      <dgm:t>
        <a:bodyPr/>
        <a:lstStyle/>
        <a:p>
          <a:endParaRPr lang="es-MX"/>
        </a:p>
      </dgm:t>
    </dgm:pt>
    <dgm:pt modelId="{C7140745-7C85-400A-8DFB-7DAD9438C306}">
      <dgm:prSet/>
      <dgm:spPr/>
      <dgm:t>
        <a:bodyPr/>
        <a:lstStyle/>
        <a:p>
          <a:pPr rtl="0"/>
          <a:r>
            <a:rPr lang="en-US" smtClean="0"/>
            <a:t>Check-in regularly to the mainline.</a:t>
          </a:r>
          <a:endParaRPr lang="es-MX"/>
        </a:p>
      </dgm:t>
    </dgm:pt>
    <dgm:pt modelId="{8FAFAE7A-28C2-42FF-923B-898DA0698702}" type="parTrans" cxnId="{0DFEB53A-5A32-41F1-88E6-E10E0F20FCB0}">
      <dgm:prSet/>
      <dgm:spPr/>
      <dgm:t>
        <a:bodyPr/>
        <a:lstStyle/>
        <a:p>
          <a:endParaRPr lang="es-MX"/>
        </a:p>
      </dgm:t>
    </dgm:pt>
    <dgm:pt modelId="{5FDC7079-56DA-4D8F-87A4-B37F68B285F0}" type="sibTrans" cxnId="{0DFEB53A-5A32-41F1-88E6-E10E0F20FCB0}">
      <dgm:prSet/>
      <dgm:spPr/>
      <dgm:t>
        <a:bodyPr/>
        <a:lstStyle/>
        <a:p>
          <a:endParaRPr lang="es-MX"/>
        </a:p>
      </dgm:t>
    </dgm:pt>
    <dgm:pt modelId="{0E1F3FAF-54FA-4A05-81B0-FF53710E94E5}">
      <dgm:prSet/>
      <dgm:spPr/>
      <dgm:t>
        <a:bodyPr/>
        <a:lstStyle/>
        <a:p>
          <a:pPr rtl="0"/>
          <a:r>
            <a:rPr lang="en-US" smtClean="0"/>
            <a:t>Regression testing capable.</a:t>
          </a:r>
          <a:endParaRPr lang="es-MX"/>
        </a:p>
      </dgm:t>
    </dgm:pt>
    <dgm:pt modelId="{0C14DF9A-8900-4B5A-AFAF-82C0D56AC6E2}" type="parTrans" cxnId="{7E05D2E9-CCE7-4834-941C-132F006E8E31}">
      <dgm:prSet/>
      <dgm:spPr/>
      <dgm:t>
        <a:bodyPr/>
        <a:lstStyle/>
        <a:p>
          <a:endParaRPr lang="es-MX"/>
        </a:p>
      </dgm:t>
    </dgm:pt>
    <dgm:pt modelId="{D2FAEC6E-11D7-4DF5-B767-5EF5DE44C9DB}" type="sibTrans" cxnId="{7E05D2E9-CCE7-4834-941C-132F006E8E31}">
      <dgm:prSet/>
      <dgm:spPr/>
      <dgm:t>
        <a:bodyPr/>
        <a:lstStyle/>
        <a:p>
          <a:endParaRPr lang="es-MX"/>
        </a:p>
      </dgm:t>
    </dgm:pt>
    <dgm:pt modelId="{4F954324-3728-422E-89E3-F88559E7D9F4}">
      <dgm:prSet/>
      <dgm:spPr/>
      <dgm:t>
        <a:bodyPr/>
        <a:lstStyle/>
        <a:p>
          <a:pPr rtl="0"/>
          <a:r>
            <a:rPr lang="en-US" smtClean="0"/>
            <a:t>Keep your testing fast.</a:t>
          </a:r>
          <a:endParaRPr lang="es-MX"/>
        </a:p>
      </dgm:t>
    </dgm:pt>
    <dgm:pt modelId="{86773B7D-A153-4100-A843-07C7B3C1BC98}" type="parTrans" cxnId="{8CCE2B60-262C-467E-BDAE-5C66E8A2BB0C}">
      <dgm:prSet/>
      <dgm:spPr/>
      <dgm:t>
        <a:bodyPr/>
        <a:lstStyle/>
        <a:p>
          <a:endParaRPr lang="es-MX"/>
        </a:p>
      </dgm:t>
    </dgm:pt>
    <dgm:pt modelId="{2DC70162-FD99-48B7-B1D8-FFAFD81D720C}" type="sibTrans" cxnId="{8CCE2B60-262C-467E-BDAE-5C66E8A2BB0C}">
      <dgm:prSet/>
      <dgm:spPr/>
      <dgm:t>
        <a:bodyPr/>
        <a:lstStyle/>
        <a:p>
          <a:endParaRPr lang="es-MX"/>
        </a:p>
      </dgm:t>
    </dgm:pt>
    <dgm:pt modelId="{ECB8E2A1-33B5-4A4C-86B5-908F26581218}" type="pres">
      <dgm:prSet presAssocID="{464C98F6-9F4D-46F1-A095-B80EB8300056}" presName="compositeShape" presStyleCnt="0">
        <dgm:presLayoutVars>
          <dgm:chMax val="7"/>
          <dgm:dir/>
          <dgm:resizeHandles val="exact"/>
        </dgm:presLayoutVars>
      </dgm:prSet>
      <dgm:spPr/>
    </dgm:pt>
    <dgm:pt modelId="{C732B1BE-3C9C-469B-A4F3-69C601936663}" type="pres">
      <dgm:prSet presAssocID="{CB11A610-D210-4F35-AFA3-60DC0C3158C3}" presName="circ1" presStyleLbl="vennNode1" presStyleIdx="0" presStyleCnt="6"/>
      <dgm:spPr>
        <a:solidFill>
          <a:srgbClr val="685BC7">
            <a:alpha val="50000"/>
          </a:srgbClr>
        </a:solidFill>
      </dgm:spPr>
    </dgm:pt>
    <dgm:pt modelId="{0E045AFD-9474-4260-9EA3-0EF3676468F8}" type="pres">
      <dgm:prSet presAssocID="{CB11A610-D210-4F35-AFA3-60DC0C3158C3}" presName="circ1Tx" presStyleLbl="revTx" presStyleIdx="0" presStyleCnt="0">
        <dgm:presLayoutVars>
          <dgm:chMax val="0"/>
          <dgm:chPref val="0"/>
          <dgm:bulletEnabled val="1"/>
        </dgm:presLayoutVars>
      </dgm:prSet>
      <dgm:spPr/>
    </dgm:pt>
    <dgm:pt modelId="{A3689589-F1C5-4E42-8F16-6EA22A7CCD18}" type="pres">
      <dgm:prSet presAssocID="{0DCC2B3E-D298-4F12-9022-B2149215F1AC}" presName="circ2" presStyleLbl="vennNode1" presStyleIdx="1" presStyleCnt="6"/>
      <dgm:spPr>
        <a:solidFill>
          <a:srgbClr val="C4BCFA">
            <a:alpha val="50000"/>
          </a:srgbClr>
        </a:solidFill>
      </dgm:spPr>
    </dgm:pt>
    <dgm:pt modelId="{27F0E015-51E6-4A72-96B2-28D96F551236}" type="pres">
      <dgm:prSet presAssocID="{0DCC2B3E-D298-4F12-9022-B2149215F1AC}" presName="circ2Tx" presStyleLbl="revTx" presStyleIdx="0" presStyleCnt="0">
        <dgm:presLayoutVars>
          <dgm:chMax val="0"/>
          <dgm:chPref val="0"/>
          <dgm:bulletEnabled val="1"/>
        </dgm:presLayoutVars>
      </dgm:prSet>
      <dgm:spPr/>
    </dgm:pt>
    <dgm:pt modelId="{FF76010A-AD6E-4549-BD10-8EA42477341F}" type="pres">
      <dgm:prSet presAssocID="{BC94762D-31D8-4F04-BC89-8AA5212707BF}" presName="circ3" presStyleLbl="vennNode1" presStyleIdx="2" presStyleCnt="6"/>
      <dgm:spPr>
        <a:solidFill>
          <a:srgbClr val="5956A3">
            <a:alpha val="50000"/>
          </a:srgbClr>
        </a:solidFill>
      </dgm:spPr>
    </dgm:pt>
    <dgm:pt modelId="{09D6AAB5-DF42-4165-A4BB-CC3A4AE1C9F7}" type="pres">
      <dgm:prSet presAssocID="{BC94762D-31D8-4F04-BC89-8AA5212707BF}" presName="circ3Tx" presStyleLbl="revTx" presStyleIdx="0" presStyleCnt="0">
        <dgm:presLayoutVars>
          <dgm:chMax val="0"/>
          <dgm:chPref val="0"/>
          <dgm:bulletEnabled val="1"/>
        </dgm:presLayoutVars>
      </dgm:prSet>
      <dgm:spPr/>
    </dgm:pt>
    <dgm:pt modelId="{16C688FC-E248-4673-89E6-826860BD2249}" type="pres">
      <dgm:prSet presAssocID="{C7140745-7C85-400A-8DFB-7DAD9438C306}" presName="circ4" presStyleLbl="vennNode1" presStyleIdx="3" presStyleCnt="6"/>
      <dgm:spPr>
        <a:solidFill>
          <a:srgbClr val="5956A3">
            <a:alpha val="50000"/>
          </a:srgbClr>
        </a:solidFill>
      </dgm:spPr>
    </dgm:pt>
    <dgm:pt modelId="{97315D32-A3BA-44D9-BEB8-C9B5C6A75930}" type="pres">
      <dgm:prSet presAssocID="{C7140745-7C85-400A-8DFB-7DAD9438C306}" presName="circ4Tx" presStyleLbl="revTx" presStyleIdx="0" presStyleCnt="0">
        <dgm:presLayoutVars>
          <dgm:chMax val="0"/>
          <dgm:chPref val="0"/>
          <dgm:bulletEnabled val="1"/>
        </dgm:presLayoutVars>
      </dgm:prSet>
      <dgm:spPr/>
    </dgm:pt>
    <dgm:pt modelId="{E06EF495-EAAE-469C-B16F-41374C123B01}" type="pres">
      <dgm:prSet presAssocID="{0E1F3FAF-54FA-4A05-81B0-FF53710E94E5}" presName="circ5" presStyleLbl="vennNode1" presStyleIdx="4" presStyleCnt="6"/>
      <dgm:spPr>
        <a:solidFill>
          <a:srgbClr val="685BC7">
            <a:alpha val="50000"/>
          </a:srgbClr>
        </a:solidFill>
      </dgm:spPr>
    </dgm:pt>
    <dgm:pt modelId="{FAD43306-74B6-455E-B086-684B6CA14DB4}" type="pres">
      <dgm:prSet presAssocID="{0E1F3FAF-54FA-4A05-81B0-FF53710E94E5}" presName="circ5Tx" presStyleLbl="revTx" presStyleIdx="0" presStyleCnt="0">
        <dgm:presLayoutVars>
          <dgm:chMax val="0"/>
          <dgm:chPref val="0"/>
          <dgm:bulletEnabled val="1"/>
        </dgm:presLayoutVars>
      </dgm:prSet>
      <dgm:spPr/>
    </dgm:pt>
    <dgm:pt modelId="{D9641E08-8954-4D91-8E1C-73DD63022699}" type="pres">
      <dgm:prSet presAssocID="{4F954324-3728-422E-89E3-F88559E7D9F4}" presName="circ6" presStyleLbl="vennNode1" presStyleIdx="5" presStyleCnt="6"/>
      <dgm:spPr>
        <a:solidFill>
          <a:srgbClr val="C4BCFA">
            <a:alpha val="50000"/>
          </a:srgbClr>
        </a:solidFill>
      </dgm:spPr>
    </dgm:pt>
    <dgm:pt modelId="{C38851B5-C6B0-4C9E-900C-6171229648E4}" type="pres">
      <dgm:prSet presAssocID="{4F954324-3728-422E-89E3-F88559E7D9F4}" presName="circ6Tx" presStyleLbl="revTx" presStyleIdx="0" presStyleCnt="0">
        <dgm:presLayoutVars>
          <dgm:chMax val="0"/>
          <dgm:chPref val="0"/>
          <dgm:bulletEnabled val="1"/>
        </dgm:presLayoutVars>
      </dgm:prSet>
      <dgm:spPr/>
    </dgm:pt>
  </dgm:ptLst>
  <dgm:cxnLst>
    <dgm:cxn modelId="{0DFEB53A-5A32-41F1-88E6-E10E0F20FCB0}" srcId="{464C98F6-9F4D-46F1-A095-B80EB8300056}" destId="{C7140745-7C85-400A-8DFB-7DAD9438C306}" srcOrd="3" destOrd="0" parTransId="{8FAFAE7A-28C2-42FF-923B-898DA0698702}" sibTransId="{5FDC7079-56DA-4D8F-87A4-B37F68B285F0}"/>
    <dgm:cxn modelId="{7741A904-057C-4FCC-95C6-462C8DBA744C}" type="presOf" srcId="{4F954324-3728-422E-89E3-F88559E7D9F4}" destId="{C38851B5-C6B0-4C9E-900C-6171229648E4}" srcOrd="0" destOrd="0" presId="urn:microsoft.com/office/officeart/2005/8/layout/venn1"/>
    <dgm:cxn modelId="{D542C0EF-5A84-4B60-BA89-007B345CED1E}" type="presOf" srcId="{BC94762D-31D8-4F04-BC89-8AA5212707BF}" destId="{09D6AAB5-DF42-4165-A4BB-CC3A4AE1C9F7}" srcOrd="0" destOrd="0" presId="urn:microsoft.com/office/officeart/2005/8/layout/venn1"/>
    <dgm:cxn modelId="{5A322C68-F404-4349-8E97-DF5D1FCCD0CF}" type="presOf" srcId="{464C98F6-9F4D-46F1-A095-B80EB8300056}" destId="{ECB8E2A1-33B5-4A4C-86B5-908F26581218}" srcOrd="0" destOrd="0" presId="urn:microsoft.com/office/officeart/2005/8/layout/venn1"/>
    <dgm:cxn modelId="{8CCE2B60-262C-467E-BDAE-5C66E8A2BB0C}" srcId="{464C98F6-9F4D-46F1-A095-B80EB8300056}" destId="{4F954324-3728-422E-89E3-F88559E7D9F4}" srcOrd="5" destOrd="0" parTransId="{86773B7D-A153-4100-A843-07C7B3C1BC98}" sibTransId="{2DC70162-FD99-48B7-B1D8-FFAFD81D720C}"/>
    <dgm:cxn modelId="{8D821FD4-1B1F-415D-B5C4-DA8871CA6DD9}" srcId="{464C98F6-9F4D-46F1-A095-B80EB8300056}" destId="{0DCC2B3E-D298-4F12-9022-B2149215F1AC}" srcOrd="1" destOrd="0" parTransId="{80AE4A2A-EA47-4BBD-8D85-3EE31D502B95}" sibTransId="{8BE44CD9-CF67-40B4-B3C0-95965AC5E297}"/>
    <dgm:cxn modelId="{1C3C72E9-09A8-4A32-A1B2-4D5243526C6E}" srcId="{464C98F6-9F4D-46F1-A095-B80EB8300056}" destId="{CB11A610-D210-4F35-AFA3-60DC0C3158C3}" srcOrd="0" destOrd="0" parTransId="{68BB894C-10CA-44EB-A7D1-8356B05BEB9C}" sibTransId="{FA752E2F-5F3E-40A8-855C-6EE4B345A57C}"/>
    <dgm:cxn modelId="{7E05D2E9-CCE7-4834-941C-132F006E8E31}" srcId="{464C98F6-9F4D-46F1-A095-B80EB8300056}" destId="{0E1F3FAF-54FA-4A05-81B0-FF53710E94E5}" srcOrd="4" destOrd="0" parTransId="{0C14DF9A-8900-4B5A-AFAF-82C0D56AC6E2}" sibTransId="{D2FAEC6E-11D7-4DF5-B767-5EF5DE44C9DB}"/>
    <dgm:cxn modelId="{9B4AF4D6-0425-4DBE-BC72-7FE2C03A8A8E}" type="presOf" srcId="{0E1F3FAF-54FA-4A05-81B0-FF53710E94E5}" destId="{FAD43306-74B6-455E-B086-684B6CA14DB4}" srcOrd="0" destOrd="0" presId="urn:microsoft.com/office/officeart/2005/8/layout/venn1"/>
    <dgm:cxn modelId="{D1CE4A7A-8895-49BE-AADA-1477F48D3CCE}" srcId="{464C98F6-9F4D-46F1-A095-B80EB8300056}" destId="{BC94762D-31D8-4F04-BC89-8AA5212707BF}" srcOrd="2" destOrd="0" parTransId="{9FE9A17E-2C9A-4AEF-8AD7-D4331822F1C6}" sibTransId="{A57C24EA-F8DD-48E5-8A1A-A6C4CED59526}"/>
    <dgm:cxn modelId="{BA3E283D-C04F-42CC-BA29-7971315250D1}" type="presOf" srcId="{0DCC2B3E-D298-4F12-9022-B2149215F1AC}" destId="{27F0E015-51E6-4A72-96B2-28D96F551236}" srcOrd="0" destOrd="0" presId="urn:microsoft.com/office/officeart/2005/8/layout/venn1"/>
    <dgm:cxn modelId="{C6F6BB93-8209-4E49-96B2-A3BBB0E4FF37}" type="presOf" srcId="{CB11A610-D210-4F35-AFA3-60DC0C3158C3}" destId="{0E045AFD-9474-4260-9EA3-0EF3676468F8}" srcOrd="0" destOrd="0" presId="urn:microsoft.com/office/officeart/2005/8/layout/venn1"/>
    <dgm:cxn modelId="{92D70209-7676-4403-ADC3-F1324B493BAE}" type="presOf" srcId="{C7140745-7C85-400A-8DFB-7DAD9438C306}" destId="{97315D32-A3BA-44D9-BEB8-C9B5C6A75930}" srcOrd="0" destOrd="0" presId="urn:microsoft.com/office/officeart/2005/8/layout/venn1"/>
    <dgm:cxn modelId="{A2813D1F-C19C-4B6D-BF4B-7D05B1AFFB41}" type="presParOf" srcId="{ECB8E2A1-33B5-4A4C-86B5-908F26581218}" destId="{C732B1BE-3C9C-469B-A4F3-69C601936663}" srcOrd="0" destOrd="0" presId="urn:microsoft.com/office/officeart/2005/8/layout/venn1"/>
    <dgm:cxn modelId="{89CFAE5F-4E7D-47CE-9C3C-AAECCC811139}" type="presParOf" srcId="{ECB8E2A1-33B5-4A4C-86B5-908F26581218}" destId="{0E045AFD-9474-4260-9EA3-0EF3676468F8}" srcOrd="1" destOrd="0" presId="urn:microsoft.com/office/officeart/2005/8/layout/venn1"/>
    <dgm:cxn modelId="{8928BF90-36A3-40F8-A055-ACC494622BBB}" type="presParOf" srcId="{ECB8E2A1-33B5-4A4C-86B5-908F26581218}" destId="{A3689589-F1C5-4E42-8F16-6EA22A7CCD18}" srcOrd="2" destOrd="0" presId="urn:microsoft.com/office/officeart/2005/8/layout/venn1"/>
    <dgm:cxn modelId="{BE0A2A3C-F0BB-4C24-91FA-A7DBBD80CD0B}" type="presParOf" srcId="{ECB8E2A1-33B5-4A4C-86B5-908F26581218}" destId="{27F0E015-51E6-4A72-96B2-28D96F551236}" srcOrd="3" destOrd="0" presId="urn:microsoft.com/office/officeart/2005/8/layout/venn1"/>
    <dgm:cxn modelId="{1F5FD616-3C7E-47D7-89E8-70629198FDB1}" type="presParOf" srcId="{ECB8E2A1-33B5-4A4C-86B5-908F26581218}" destId="{FF76010A-AD6E-4549-BD10-8EA42477341F}" srcOrd="4" destOrd="0" presId="urn:microsoft.com/office/officeart/2005/8/layout/venn1"/>
    <dgm:cxn modelId="{20BAD233-7E79-4F3C-98F0-69D117D4E5B8}" type="presParOf" srcId="{ECB8E2A1-33B5-4A4C-86B5-908F26581218}" destId="{09D6AAB5-DF42-4165-A4BB-CC3A4AE1C9F7}" srcOrd="5" destOrd="0" presId="urn:microsoft.com/office/officeart/2005/8/layout/venn1"/>
    <dgm:cxn modelId="{5AAC1B7B-9549-4BC2-9B75-8F1FF0CCDB4C}" type="presParOf" srcId="{ECB8E2A1-33B5-4A4C-86B5-908F26581218}" destId="{16C688FC-E248-4673-89E6-826860BD2249}" srcOrd="6" destOrd="0" presId="urn:microsoft.com/office/officeart/2005/8/layout/venn1"/>
    <dgm:cxn modelId="{6279CCB9-CC9F-4E90-A8B6-D8C5F4D06F62}" type="presParOf" srcId="{ECB8E2A1-33B5-4A4C-86B5-908F26581218}" destId="{97315D32-A3BA-44D9-BEB8-C9B5C6A75930}" srcOrd="7" destOrd="0" presId="urn:microsoft.com/office/officeart/2005/8/layout/venn1"/>
    <dgm:cxn modelId="{8197634E-4C59-4B11-A375-8B2FA8C7F905}" type="presParOf" srcId="{ECB8E2A1-33B5-4A4C-86B5-908F26581218}" destId="{E06EF495-EAAE-469C-B16F-41374C123B01}" srcOrd="8" destOrd="0" presId="urn:microsoft.com/office/officeart/2005/8/layout/venn1"/>
    <dgm:cxn modelId="{9CBFE0CC-9227-47E6-9166-8D4831A5916C}" type="presParOf" srcId="{ECB8E2A1-33B5-4A4C-86B5-908F26581218}" destId="{FAD43306-74B6-455E-B086-684B6CA14DB4}" srcOrd="9" destOrd="0" presId="urn:microsoft.com/office/officeart/2005/8/layout/venn1"/>
    <dgm:cxn modelId="{ED6D103C-AE0F-41E1-8BA9-C816CFFE593B}" type="presParOf" srcId="{ECB8E2A1-33B5-4A4C-86B5-908F26581218}" destId="{D9641E08-8954-4D91-8E1C-73DD63022699}" srcOrd="10" destOrd="0" presId="urn:microsoft.com/office/officeart/2005/8/layout/venn1"/>
    <dgm:cxn modelId="{C9F2007C-351D-41AB-B50C-0CEB75F4D10F}" type="presParOf" srcId="{ECB8E2A1-33B5-4A4C-86B5-908F26581218}" destId="{C38851B5-C6B0-4C9E-900C-6171229648E4}"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D5B4BB-E803-4486-950F-1E0E9ED1E49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MX"/>
        </a:p>
      </dgm:t>
    </dgm:pt>
    <dgm:pt modelId="{63AA7719-C1C6-49F7-87A2-7C9CEA8C4A3C}">
      <dgm:prSet/>
      <dgm:spPr>
        <a:solidFill>
          <a:srgbClr val="685BC7"/>
        </a:solidFill>
      </dgm:spPr>
      <dgm:t>
        <a:bodyPr/>
        <a:lstStyle/>
        <a:p>
          <a:pPr rtl="0"/>
          <a:r>
            <a:rPr lang="en-US" dirty="0" smtClean="0"/>
            <a:t>From a Single Sprint, just one code made it into merged status, since the others are having merge conflicts.</a:t>
          </a:r>
          <a:endParaRPr lang="es-MX" dirty="0"/>
        </a:p>
      </dgm:t>
    </dgm:pt>
    <dgm:pt modelId="{77407943-EA68-4BC5-8DED-2B0C7717549D}" type="parTrans" cxnId="{913AB27E-541E-4A3F-980C-9878E209C61D}">
      <dgm:prSet/>
      <dgm:spPr/>
      <dgm:t>
        <a:bodyPr/>
        <a:lstStyle/>
        <a:p>
          <a:endParaRPr lang="es-MX"/>
        </a:p>
      </dgm:t>
    </dgm:pt>
    <dgm:pt modelId="{12D7F3FC-69EC-400E-808F-A40B05C220AC}" type="sibTrans" cxnId="{913AB27E-541E-4A3F-980C-9878E209C61D}">
      <dgm:prSet/>
      <dgm:spPr/>
      <dgm:t>
        <a:bodyPr/>
        <a:lstStyle/>
        <a:p>
          <a:endParaRPr lang="es-MX"/>
        </a:p>
      </dgm:t>
    </dgm:pt>
    <dgm:pt modelId="{0E521386-87F2-49BA-B8CB-91D23FC0F195}" type="pres">
      <dgm:prSet presAssocID="{F2D5B4BB-E803-4486-950F-1E0E9ED1E490}" presName="linearFlow" presStyleCnt="0">
        <dgm:presLayoutVars>
          <dgm:dir/>
          <dgm:resizeHandles val="exact"/>
        </dgm:presLayoutVars>
      </dgm:prSet>
      <dgm:spPr/>
    </dgm:pt>
    <dgm:pt modelId="{E1383F59-2B4D-4268-B284-03255D551A24}" type="pres">
      <dgm:prSet presAssocID="{63AA7719-C1C6-49F7-87A2-7C9CEA8C4A3C}" presName="composite" presStyleCnt="0"/>
      <dgm:spPr/>
    </dgm:pt>
    <dgm:pt modelId="{BBDE1E80-6249-4E9E-9789-CA83321AB07B}" type="pres">
      <dgm:prSet presAssocID="{63AA7719-C1C6-49F7-87A2-7C9CEA8C4A3C}" presName="imgShp" presStyleLbl="fgImgPlace1" presStyleIdx="0" presStyleCnt="1"/>
      <dgm:spPr/>
    </dgm:pt>
    <dgm:pt modelId="{053AAFB6-BD97-4EF7-AADC-E16A2AC63E4A}" type="pres">
      <dgm:prSet presAssocID="{63AA7719-C1C6-49F7-87A2-7C9CEA8C4A3C}" presName="txShp" presStyleLbl="node1" presStyleIdx="0" presStyleCnt="1">
        <dgm:presLayoutVars>
          <dgm:bulletEnabled val="1"/>
        </dgm:presLayoutVars>
      </dgm:prSet>
      <dgm:spPr/>
    </dgm:pt>
  </dgm:ptLst>
  <dgm:cxnLst>
    <dgm:cxn modelId="{913AB27E-541E-4A3F-980C-9878E209C61D}" srcId="{F2D5B4BB-E803-4486-950F-1E0E9ED1E490}" destId="{63AA7719-C1C6-49F7-87A2-7C9CEA8C4A3C}" srcOrd="0" destOrd="0" parTransId="{77407943-EA68-4BC5-8DED-2B0C7717549D}" sibTransId="{12D7F3FC-69EC-400E-808F-A40B05C220AC}"/>
    <dgm:cxn modelId="{3B40E622-48CF-4B4E-9B65-062F7115C904}" type="presOf" srcId="{F2D5B4BB-E803-4486-950F-1E0E9ED1E490}" destId="{0E521386-87F2-49BA-B8CB-91D23FC0F195}" srcOrd="0" destOrd="0" presId="urn:microsoft.com/office/officeart/2005/8/layout/vList3"/>
    <dgm:cxn modelId="{EE72722F-EC22-4B95-9555-8FD8960CE71E}" type="presOf" srcId="{63AA7719-C1C6-49F7-87A2-7C9CEA8C4A3C}" destId="{053AAFB6-BD97-4EF7-AADC-E16A2AC63E4A}" srcOrd="0" destOrd="0" presId="urn:microsoft.com/office/officeart/2005/8/layout/vList3"/>
    <dgm:cxn modelId="{4C7A2507-FD43-4C2F-ADA8-3F1C69CD9E2E}" type="presParOf" srcId="{0E521386-87F2-49BA-B8CB-91D23FC0F195}" destId="{E1383F59-2B4D-4268-B284-03255D551A24}" srcOrd="0" destOrd="0" presId="urn:microsoft.com/office/officeart/2005/8/layout/vList3"/>
    <dgm:cxn modelId="{8E5DF1F4-067A-4909-9D62-717D34F229A2}" type="presParOf" srcId="{E1383F59-2B4D-4268-B284-03255D551A24}" destId="{BBDE1E80-6249-4E9E-9789-CA83321AB07B}" srcOrd="0" destOrd="0" presId="urn:microsoft.com/office/officeart/2005/8/layout/vList3"/>
    <dgm:cxn modelId="{8F904FE0-6FC3-4302-9905-A256889AE8AB}" type="presParOf" srcId="{E1383F59-2B4D-4268-B284-03255D551A24}" destId="{053AAFB6-BD97-4EF7-AADC-E16A2AC63E4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488323-C990-477E-97D8-9D234BE5F9A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MX"/>
        </a:p>
      </dgm:t>
    </dgm:pt>
    <dgm:pt modelId="{F25ADC32-DB80-47D8-8092-C25532372D12}">
      <dgm:prSet/>
      <dgm:spPr>
        <a:solidFill>
          <a:srgbClr val="685BC7"/>
        </a:solidFill>
      </dgm:spPr>
      <dgm:t>
        <a:bodyPr/>
        <a:lstStyle/>
        <a:p>
          <a:pPr rtl="0"/>
          <a:r>
            <a:rPr lang="en-US" smtClean="0"/>
            <a:t>Slow development for test cases.</a:t>
          </a:r>
          <a:endParaRPr lang="es-MX"/>
        </a:p>
      </dgm:t>
    </dgm:pt>
    <dgm:pt modelId="{FD4571DD-D8A9-42F6-9661-F7AD2255847E}" type="parTrans" cxnId="{F3565619-29EA-4CCE-8C9E-6F96E2D234F0}">
      <dgm:prSet/>
      <dgm:spPr/>
      <dgm:t>
        <a:bodyPr/>
        <a:lstStyle/>
        <a:p>
          <a:endParaRPr lang="es-MX"/>
        </a:p>
      </dgm:t>
    </dgm:pt>
    <dgm:pt modelId="{DDFFE85D-F2B9-4DC4-9067-17A9FCD16BBB}" type="sibTrans" cxnId="{F3565619-29EA-4CCE-8C9E-6F96E2D234F0}">
      <dgm:prSet/>
      <dgm:spPr/>
      <dgm:t>
        <a:bodyPr/>
        <a:lstStyle/>
        <a:p>
          <a:endParaRPr lang="es-MX"/>
        </a:p>
      </dgm:t>
    </dgm:pt>
    <dgm:pt modelId="{97AA38C2-AA4E-4A42-986B-F422286414F9}">
      <dgm:prSet/>
      <dgm:spPr>
        <a:solidFill>
          <a:srgbClr val="685BC7"/>
        </a:solidFill>
      </dgm:spPr>
      <dgm:t>
        <a:bodyPr/>
        <a:lstStyle/>
        <a:p>
          <a:pPr rtl="0"/>
          <a:r>
            <a:rPr lang="en-US" smtClean="0"/>
            <a:t>Merge conflicts.</a:t>
          </a:r>
          <a:endParaRPr lang="es-MX"/>
        </a:p>
      </dgm:t>
    </dgm:pt>
    <dgm:pt modelId="{F889735C-8738-4D82-A8A6-5BF4AC53E9AC}" type="parTrans" cxnId="{1A524D8D-A1BC-4A44-9AD7-0FD923892682}">
      <dgm:prSet/>
      <dgm:spPr/>
      <dgm:t>
        <a:bodyPr/>
        <a:lstStyle/>
        <a:p>
          <a:endParaRPr lang="es-MX"/>
        </a:p>
      </dgm:t>
    </dgm:pt>
    <dgm:pt modelId="{F1CD5664-EF69-4BE1-9F19-6DCEC8DECEE2}" type="sibTrans" cxnId="{1A524D8D-A1BC-4A44-9AD7-0FD923892682}">
      <dgm:prSet/>
      <dgm:spPr/>
      <dgm:t>
        <a:bodyPr/>
        <a:lstStyle/>
        <a:p>
          <a:endParaRPr lang="es-MX"/>
        </a:p>
      </dgm:t>
    </dgm:pt>
    <dgm:pt modelId="{C76AD734-3DCF-4BB6-8A9A-B2F3EFC2798A}">
      <dgm:prSet/>
      <dgm:spPr>
        <a:solidFill>
          <a:srgbClr val="685BC7"/>
        </a:solidFill>
      </dgm:spPr>
      <dgm:t>
        <a:bodyPr/>
        <a:lstStyle/>
        <a:p>
          <a:pPr rtl="0"/>
          <a:r>
            <a:rPr lang="en-US" smtClean="0"/>
            <a:t>Slow testing since we need to wait until someone fixes the merging conflicts.</a:t>
          </a:r>
          <a:endParaRPr lang="es-MX"/>
        </a:p>
      </dgm:t>
    </dgm:pt>
    <dgm:pt modelId="{74F43D8E-AD33-4345-942F-5FAE6BD0078A}" type="parTrans" cxnId="{FAC5FA82-59BA-40E5-B978-4270101B62AD}">
      <dgm:prSet/>
      <dgm:spPr/>
      <dgm:t>
        <a:bodyPr/>
        <a:lstStyle/>
        <a:p>
          <a:endParaRPr lang="es-MX"/>
        </a:p>
      </dgm:t>
    </dgm:pt>
    <dgm:pt modelId="{6D546836-D005-48AF-A887-E4F81519B8A0}" type="sibTrans" cxnId="{FAC5FA82-59BA-40E5-B978-4270101B62AD}">
      <dgm:prSet/>
      <dgm:spPr/>
      <dgm:t>
        <a:bodyPr/>
        <a:lstStyle/>
        <a:p>
          <a:endParaRPr lang="es-MX"/>
        </a:p>
      </dgm:t>
    </dgm:pt>
    <dgm:pt modelId="{BC8917FD-8D2F-41DE-8724-FB4A97680C46}" type="pres">
      <dgm:prSet presAssocID="{1F488323-C990-477E-97D8-9D234BE5F9A4}" presName="linearFlow" presStyleCnt="0">
        <dgm:presLayoutVars>
          <dgm:dir/>
          <dgm:resizeHandles val="exact"/>
        </dgm:presLayoutVars>
      </dgm:prSet>
      <dgm:spPr/>
    </dgm:pt>
    <dgm:pt modelId="{CEF0662F-01AE-4F14-9D79-0C6BC0277132}" type="pres">
      <dgm:prSet presAssocID="{F25ADC32-DB80-47D8-8092-C25532372D12}" presName="composite" presStyleCnt="0"/>
      <dgm:spPr/>
    </dgm:pt>
    <dgm:pt modelId="{3C875C23-B4AC-4179-B57F-68A14BBACBC0}" type="pres">
      <dgm:prSet presAssocID="{F25ADC32-DB80-47D8-8092-C25532372D12}" presName="imgShp" presStyleLbl="fgImgPlace1" presStyleIdx="0" presStyleCnt="3"/>
      <dgm:spPr/>
    </dgm:pt>
    <dgm:pt modelId="{CBBBC72F-C1C9-470B-B951-D5854C29B10C}" type="pres">
      <dgm:prSet presAssocID="{F25ADC32-DB80-47D8-8092-C25532372D12}" presName="txShp" presStyleLbl="node1" presStyleIdx="0" presStyleCnt="3" custLinFactNeighborX="138" custLinFactNeighborY="-122">
        <dgm:presLayoutVars>
          <dgm:bulletEnabled val="1"/>
        </dgm:presLayoutVars>
      </dgm:prSet>
      <dgm:spPr/>
    </dgm:pt>
    <dgm:pt modelId="{BE9CB8A1-563D-4746-827B-7BCD0918ED9C}" type="pres">
      <dgm:prSet presAssocID="{DDFFE85D-F2B9-4DC4-9067-17A9FCD16BBB}" presName="spacing" presStyleCnt="0"/>
      <dgm:spPr/>
    </dgm:pt>
    <dgm:pt modelId="{B6260AD4-F9E3-4E06-B19E-F2AF947CA5B9}" type="pres">
      <dgm:prSet presAssocID="{97AA38C2-AA4E-4A42-986B-F422286414F9}" presName="composite" presStyleCnt="0"/>
      <dgm:spPr/>
    </dgm:pt>
    <dgm:pt modelId="{9C3CCD75-50E6-450A-B91F-B69AD6AC584A}" type="pres">
      <dgm:prSet presAssocID="{97AA38C2-AA4E-4A42-986B-F422286414F9}" presName="imgShp" presStyleLbl="fgImgPlace1" presStyleIdx="1" presStyleCnt="3"/>
      <dgm:spPr/>
    </dgm:pt>
    <dgm:pt modelId="{C43DD273-81AD-4834-9C58-52F878898C8A}" type="pres">
      <dgm:prSet presAssocID="{97AA38C2-AA4E-4A42-986B-F422286414F9}" presName="txShp" presStyleLbl="node1" presStyleIdx="1" presStyleCnt="3">
        <dgm:presLayoutVars>
          <dgm:bulletEnabled val="1"/>
        </dgm:presLayoutVars>
      </dgm:prSet>
      <dgm:spPr/>
    </dgm:pt>
    <dgm:pt modelId="{51CBECF0-97CD-455D-AF4B-E7FB34A27143}" type="pres">
      <dgm:prSet presAssocID="{F1CD5664-EF69-4BE1-9F19-6DCEC8DECEE2}" presName="spacing" presStyleCnt="0"/>
      <dgm:spPr/>
    </dgm:pt>
    <dgm:pt modelId="{843D7513-ECA4-407F-B15F-019F018A4520}" type="pres">
      <dgm:prSet presAssocID="{C76AD734-3DCF-4BB6-8A9A-B2F3EFC2798A}" presName="composite" presStyleCnt="0"/>
      <dgm:spPr/>
    </dgm:pt>
    <dgm:pt modelId="{F36196BC-E8FC-4A6F-99A2-665C615DE92B}" type="pres">
      <dgm:prSet presAssocID="{C76AD734-3DCF-4BB6-8A9A-B2F3EFC2798A}" presName="imgShp" presStyleLbl="fgImgPlace1" presStyleIdx="2" presStyleCnt="3"/>
      <dgm:spPr/>
    </dgm:pt>
    <dgm:pt modelId="{396F5AB3-7ACB-4EDA-A516-851091DEC128}" type="pres">
      <dgm:prSet presAssocID="{C76AD734-3DCF-4BB6-8A9A-B2F3EFC2798A}" presName="txShp" presStyleLbl="node1" presStyleIdx="2" presStyleCnt="3">
        <dgm:presLayoutVars>
          <dgm:bulletEnabled val="1"/>
        </dgm:presLayoutVars>
      </dgm:prSet>
      <dgm:spPr/>
    </dgm:pt>
  </dgm:ptLst>
  <dgm:cxnLst>
    <dgm:cxn modelId="{FAC5FA82-59BA-40E5-B978-4270101B62AD}" srcId="{1F488323-C990-477E-97D8-9D234BE5F9A4}" destId="{C76AD734-3DCF-4BB6-8A9A-B2F3EFC2798A}" srcOrd="2" destOrd="0" parTransId="{74F43D8E-AD33-4345-942F-5FAE6BD0078A}" sibTransId="{6D546836-D005-48AF-A887-E4F81519B8A0}"/>
    <dgm:cxn modelId="{F3565619-29EA-4CCE-8C9E-6F96E2D234F0}" srcId="{1F488323-C990-477E-97D8-9D234BE5F9A4}" destId="{F25ADC32-DB80-47D8-8092-C25532372D12}" srcOrd="0" destOrd="0" parTransId="{FD4571DD-D8A9-42F6-9661-F7AD2255847E}" sibTransId="{DDFFE85D-F2B9-4DC4-9067-17A9FCD16BBB}"/>
    <dgm:cxn modelId="{1A524D8D-A1BC-4A44-9AD7-0FD923892682}" srcId="{1F488323-C990-477E-97D8-9D234BE5F9A4}" destId="{97AA38C2-AA4E-4A42-986B-F422286414F9}" srcOrd="1" destOrd="0" parTransId="{F889735C-8738-4D82-A8A6-5BF4AC53E9AC}" sibTransId="{F1CD5664-EF69-4BE1-9F19-6DCEC8DECEE2}"/>
    <dgm:cxn modelId="{8E55C839-4015-45C7-B6A5-BE0D24E3AF2E}" type="presOf" srcId="{F25ADC32-DB80-47D8-8092-C25532372D12}" destId="{CBBBC72F-C1C9-470B-B951-D5854C29B10C}" srcOrd="0" destOrd="0" presId="urn:microsoft.com/office/officeart/2005/8/layout/vList3"/>
    <dgm:cxn modelId="{1470D5A0-6349-43D5-97B2-5FF3EAEB0BDF}" type="presOf" srcId="{1F488323-C990-477E-97D8-9D234BE5F9A4}" destId="{BC8917FD-8D2F-41DE-8724-FB4A97680C46}" srcOrd="0" destOrd="0" presId="urn:microsoft.com/office/officeart/2005/8/layout/vList3"/>
    <dgm:cxn modelId="{173C2911-73ED-41E2-83AB-1C8A168F469A}" type="presOf" srcId="{97AA38C2-AA4E-4A42-986B-F422286414F9}" destId="{C43DD273-81AD-4834-9C58-52F878898C8A}" srcOrd="0" destOrd="0" presId="urn:microsoft.com/office/officeart/2005/8/layout/vList3"/>
    <dgm:cxn modelId="{B4746DC7-A2D7-45D6-8322-1B3428892C88}" type="presOf" srcId="{C76AD734-3DCF-4BB6-8A9A-B2F3EFC2798A}" destId="{396F5AB3-7ACB-4EDA-A516-851091DEC128}" srcOrd="0" destOrd="0" presId="urn:microsoft.com/office/officeart/2005/8/layout/vList3"/>
    <dgm:cxn modelId="{DB904440-E178-4824-AA1F-E7F1B8B4E669}" type="presParOf" srcId="{BC8917FD-8D2F-41DE-8724-FB4A97680C46}" destId="{CEF0662F-01AE-4F14-9D79-0C6BC0277132}" srcOrd="0" destOrd="0" presId="urn:microsoft.com/office/officeart/2005/8/layout/vList3"/>
    <dgm:cxn modelId="{6F4091A5-EEDF-4C52-A8B3-C31243C208AE}" type="presParOf" srcId="{CEF0662F-01AE-4F14-9D79-0C6BC0277132}" destId="{3C875C23-B4AC-4179-B57F-68A14BBACBC0}" srcOrd="0" destOrd="0" presId="urn:microsoft.com/office/officeart/2005/8/layout/vList3"/>
    <dgm:cxn modelId="{949A6EE2-093B-47E8-845B-966E319B8D43}" type="presParOf" srcId="{CEF0662F-01AE-4F14-9D79-0C6BC0277132}" destId="{CBBBC72F-C1C9-470B-B951-D5854C29B10C}" srcOrd="1" destOrd="0" presId="urn:microsoft.com/office/officeart/2005/8/layout/vList3"/>
    <dgm:cxn modelId="{FCF54F2D-F82E-4AD3-B1B7-36DAD084E447}" type="presParOf" srcId="{BC8917FD-8D2F-41DE-8724-FB4A97680C46}" destId="{BE9CB8A1-563D-4746-827B-7BCD0918ED9C}" srcOrd="1" destOrd="0" presId="urn:microsoft.com/office/officeart/2005/8/layout/vList3"/>
    <dgm:cxn modelId="{1EDCF8FC-8E25-4D63-90D1-7DD2DA6FF029}" type="presParOf" srcId="{BC8917FD-8D2F-41DE-8724-FB4A97680C46}" destId="{B6260AD4-F9E3-4E06-B19E-F2AF947CA5B9}" srcOrd="2" destOrd="0" presId="urn:microsoft.com/office/officeart/2005/8/layout/vList3"/>
    <dgm:cxn modelId="{B36B69DE-5C45-4A3D-8A18-4EE700F01268}" type="presParOf" srcId="{B6260AD4-F9E3-4E06-B19E-F2AF947CA5B9}" destId="{9C3CCD75-50E6-450A-B91F-B69AD6AC584A}" srcOrd="0" destOrd="0" presId="urn:microsoft.com/office/officeart/2005/8/layout/vList3"/>
    <dgm:cxn modelId="{30CE5C9D-A9A5-412D-BCC7-C6410B8BFFB3}" type="presParOf" srcId="{B6260AD4-F9E3-4E06-B19E-F2AF947CA5B9}" destId="{C43DD273-81AD-4834-9C58-52F878898C8A}" srcOrd="1" destOrd="0" presId="urn:microsoft.com/office/officeart/2005/8/layout/vList3"/>
    <dgm:cxn modelId="{DACAE839-D5F3-4588-BFB1-1CC6FAA08584}" type="presParOf" srcId="{BC8917FD-8D2F-41DE-8724-FB4A97680C46}" destId="{51CBECF0-97CD-455D-AF4B-E7FB34A27143}" srcOrd="3" destOrd="0" presId="urn:microsoft.com/office/officeart/2005/8/layout/vList3"/>
    <dgm:cxn modelId="{E99E4E79-6C8D-4C30-B11E-424501EA8547}" type="presParOf" srcId="{BC8917FD-8D2F-41DE-8724-FB4A97680C46}" destId="{843D7513-ECA4-407F-B15F-019F018A4520}" srcOrd="4" destOrd="0" presId="urn:microsoft.com/office/officeart/2005/8/layout/vList3"/>
    <dgm:cxn modelId="{A3D0B1E4-B325-4AA0-BD71-227F6715A1E2}" type="presParOf" srcId="{843D7513-ECA4-407F-B15F-019F018A4520}" destId="{F36196BC-E8FC-4A6F-99A2-665C615DE92B}" srcOrd="0" destOrd="0" presId="urn:microsoft.com/office/officeart/2005/8/layout/vList3"/>
    <dgm:cxn modelId="{70EA7FF9-D012-410A-904E-3AE0E150B652}" type="presParOf" srcId="{843D7513-ECA4-407F-B15F-019F018A4520}" destId="{396F5AB3-7ACB-4EDA-A516-851091DEC12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689102-E227-4424-ADD1-FAD8FA20BD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F3A6BB3F-8FD0-4F51-B68E-6E37FE153B4B}">
      <dgm:prSet/>
      <dgm:spPr>
        <a:solidFill>
          <a:srgbClr val="5956A3"/>
        </a:solidFill>
      </dgm:spPr>
      <dgm:t>
        <a:bodyPr/>
        <a:lstStyle/>
        <a:p>
          <a:pPr rtl="0"/>
          <a:r>
            <a:rPr lang="en-US" smtClean="0"/>
            <a:t>Tests cases that modifies different files, should be able to go through Zuul testing avoiding dependencies problems.</a:t>
          </a:r>
          <a:endParaRPr lang="es-MX"/>
        </a:p>
      </dgm:t>
    </dgm:pt>
    <dgm:pt modelId="{E2E53FF6-CC94-4ADC-BA67-96DC18AC150F}" type="parTrans" cxnId="{97AA6405-27CB-475A-820C-9EF1B7C3732E}">
      <dgm:prSet/>
      <dgm:spPr/>
      <dgm:t>
        <a:bodyPr/>
        <a:lstStyle/>
        <a:p>
          <a:endParaRPr lang="es-MX"/>
        </a:p>
      </dgm:t>
    </dgm:pt>
    <dgm:pt modelId="{9FD64BD0-ED53-40DA-8141-9C00316F6E08}" type="sibTrans" cxnId="{97AA6405-27CB-475A-820C-9EF1B7C3732E}">
      <dgm:prSet/>
      <dgm:spPr/>
      <dgm:t>
        <a:bodyPr/>
        <a:lstStyle/>
        <a:p>
          <a:endParaRPr lang="es-MX"/>
        </a:p>
      </dgm:t>
    </dgm:pt>
    <dgm:pt modelId="{7EC555D5-3518-4A12-AB31-71C0F344390B}" type="pres">
      <dgm:prSet presAssocID="{3B689102-E227-4424-ADD1-FAD8FA20BD7C}" presName="linear" presStyleCnt="0">
        <dgm:presLayoutVars>
          <dgm:animLvl val="lvl"/>
          <dgm:resizeHandles val="exact"/>
        </dgm:presLayoutVars>
      </dgm:prSet>
      <dgm:spPr/>
    </dgm:pt>
    <dgm:pt modelId="{DA99199F-D9B6-40BE-A72C-67A6DBF98434}" type="pres">
      <dgm:prSet presAssocID="{F3A6BB3F-8FD0-4F51-B68E-6E37FE153B4B}" presName="parentText" presStyleLbl="node1" presStyleIdx="0" presStyleCnt="1">
        <dgm:presLayoutVars>
          <dgm:chMax val="0"/>
          <dgm:bulletEnabled val="1"/>
        </dgm:presLayoutVars>
      </dgm:prSet>
      <dgm:spPr/>
    </dgm:pt>
  </dgm:ptLst>
  <dgm:cxnLst>
    <dgm:cxn modelId="{97AA6405-27CB-475A-820C-9EF1B7C3732E}" srcId="{3B689102-E227-4424-ADD1-FAD8FA20BD7C}" destId="{F3A6BB3F-8FD0-4F51-B68E-6E37FE153B4B}" srcOrd="0" destOrd="0" parTransId="{E2E53FF6-CC94-4ADC-BA67-96DC18AC150F}" sibTransId="{9FD64BD0-ED53-40DA-8141-9C00316F6E08}"/>
    <dgm:cxn modelId="{BD1CA74D-297F-4675-9511-114FA551E2C1}" type="presOf" srcId="{F3A6BB3F-8FD0-4F51-B68E-6E37FE153B4B}" destId="{DA99199F-D9B6-40BE-A72C-67A6DBF98434}" srcOrd="0" destOrd="0" presId="urn:microsoft.com/office/officeart/2005/8/layout/vList2"/>
    <dgm:cxn modelId="{E6AE4EC0-B241-472A-A9CD-CB6F40E7E452}" type="presOf" srcId="{3B689102-E227-4424-ADD1-FAD8FA20BD7C}" destId="{7EC555D5-3518-4A12-AB31-71C0F344390B}" srcOrd="0" destOrd="0" presId="urn:microsoft.com/office/officeart/2005/8/layout/vList2"/>
    <dgm:cxn modelId="{F2BECC5A-6BA1-4654-AAB0-2BD38CC304D1}" type="presParOf" srcId="{7EC555D5-3518-4A12-AB31-71C0F344390B}" destId="{DA99199F-D9B6-40BE-A72C-67A6DBF98434}"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0E16B2-1010-4CA1-9B0F-C39762A3432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MX"/>
        </a:p>
      </dgm:t>
    </dgm:pt>
    <dgm:pt modelId="{00FF07CC-7E0F-412F-9830-34488F5FAEBD}">
      <dgm:prSet/>
      <dgm:spPr>
        <a:solidFill>
          <a:srgbClr val="685BC7"/>
        </a:solidFill>
      </dgm:spPr>
      <dgm:t>
        <a:bodyPr/>
        <a:lstStyle/>
        <a:p>
          <a:pPr rtl="0"/>
          <a:r>
            <a:rPr lang="en-US" smtClean="0"/>
            <a:t>Existing code for temporal repo with existing merged code.</a:t>
          </a:r>
          <a:endParaRPr lang="es-MX"/>
        </a:p>
      </dgm:t>
    </dgm:pt>
    <dgm:pt modelId="{BB22CAC9-5B11-4334-8D34-42B35D7DBFF8}" type="parTrans" cxnId="{D893CAFA-2251-498F-978E-5101A372CAB7}">
      <dgm:prSet/>
      <dgm:spPr/>
      <dgm:t>
        <a:bodyPr/>
        <a:lstStyle/>
        <a:p>
          <a:endParaRPr lang="es-MX"/>
        </a:p>
      </dgm:t>
    </dgm:pt>
    <dgm:pt modelId="{B1C3A27E-1103-4383-AB88-B94B8C198562}" type="sibTrans" cxnId="{D893CAFA-2251-498F-978E-5101A372CAB7}">
      <dgm:prSet/>
      <dgm:spPr/>
      <dgm:t>
        <a:bodyPr/>
        <a:lstStyle/>
        <a:p>
          <a:endParaRPr lang="es-MX"/>
        </a:p>
      </dgm:t>
    </dgm:pt>
    <dgm:pt modelId="{3D1567CF-F98F-4AB0-B4A1-252D3673D86D}">
      <dgm:prSet/>
      <dgm:spPr>
        <a:solidFill>
          <a:srgbClr val="685BC7"/>
        </a:solidFill>
      </dgm:spPr>
      <dgm:t>
        <a:bodyPr/>
        <a:lstStyle/>
        <a:p>
          <a:pPr rtl="0"/>
          <a:r>
            <a:rPr lang="en-US" smtClean="0"/>
            <a:t>Customized conditions that validates code health through pipelines (yaml). </a:t>
          </a:r>
          <a:endParaRPr lang="es-MX"/>
        </a:p>
      </dgm:t>
    </dgm:pt>
    <dgm:pt modelId="{4DD0801D-388B-4500-844F-ACED179594DE}" type="parTrans" cxnId="{0DC92BEB-3899-4380-8464-B4EA181FD16C}">
      <dgm:prSet/>
      <dgm:spPr/>
      <dgm:t>
        <a:bodyPr/>
        <a:lstStyle/>
        <a:p>
          <a:endParaRPr lang="es-MX"/>
        </a:p>
      </dgm:t>
    </dgm:pt>
    <dgm:pt modelId="{9020967B-F34A-49E6-85CE-4DD389EC21DE}" type="sibTrans" cxnId="{0DC92BEB-3899-4380-8464-B4EA181FD16C}">
      <dgm:prSet/>
      <dgm:spPr/>
      <dgm:t>
        <a:bodyPr/>
        <a:lstStyle/>
        <a:p>
          <a:endParaRPr lang="es-MX"/>
        </a:p>
      </dgm:t>
    </dgm:pt>
    <dgm:pt modelId="{5BD74E03-A1F5-4299-BB63-3BC2C3AA75C4}">
      <dgm:prSet/>
      <dgm:spPr>
        <a:solidFill>
          <a:srgbClr val="685BC7"/>
        </a:solidFill>
      </dgm:spPr>
      <dgm:t>
        <a:bodyPr/>
        <a:lstStyle/>
        <a:p>
          <a:pPr rtl="0"/>
          <a:r>
            <a:rPr lang="en-US" smtClean="0"/>
            <a:t>Job scheduler.</a:t>
          </a:r>
          <a:endParaRPr lang="es-MX"/>
        </a:p>
      </dgm:t>
    </dgm:pt>
    <dgm:pt modelId="{9578D87D-3CD2-4A1D-8ECA-30C6CF43DF6D}" type="parTrans" cxnId="{C47D76E0-ABFC-4C00-B293-431E22CF8E5B}">
      <dgm:prSet/>
      <dgm:spPr/>
      <dgm:t>
        <a:bodyPr/>
        <a:lstStyle/>
        <a:p>
          <a:endParaRPr lang="es-MX"/>
        </a:p>
      </dgm:t>
    </dgm:pt>
    <dgm:pt modelId="{469CAE72-5287-4089-9536-1C18ECF45EC1}" type="sibTrans" cxnId="{C47D76E0-ABFC-4C00-B293-431E22CF8E5B}">
      <dgm:prSet/>
      <dgm:spPr/>
      <dgm:t>
        <a:bodyPr/>
        <a:lstStyle/>
        <a:p>
          <a:endParaRPr lang="es-MX"/>
        </a:p>
      </dgm:t>
    </dgm:pt>
    <dgm:pt modelId="{99B642B7-6310-4167-AC43-81BC4F9E381B}" type="pres">
      <dgm:prSet presAssocID="{E20E16B2-1010-4CA1-9B0F-C39762A34325}" presName="linearFlow" presStyleCnt="0">
        <dgm:presLayoutVars>
          <dgm:dir/>
          <dgm:resizeHandles val="exact"/>
        </dgm:presLayoutVars>
      </dgm:prSet>
      <dgm:spPr/>
    </dgm:pt>
    <dgm:pt modelId="{3763CE9A-D694-4BC7-A2A7-E8F59AF7F304}" type="pres">
      <dgm:prSet presAssocID="{00FF07CC-7E0F-412F-9830-34488F5FAEBD}" presName="composite" presStyleCnt="0"/>
      <dgm:spPr/>
    </dgm:pt>
    <dgm:pt modelId="{78BFC67F-834E-4769-92D6-E2B9D3EAF148}" type="pres">
      <dgm:prSet presAssocID="{00FF07CC-7E0F-412F-9830-34488F5FAEBD}" presName="imgShp" presStyleLbl="fgImgPlace1" presStyleIdx="0" presStyleCnt="3"/>
      <dgm:spPr/>
    </dgm:pt>
    <dgm:pt modelId="{1D6FACFD-AD6A-49C0-8BCC-700051B72DBE}" type="pres">
      <dgm:prSet presAssocID="{00FF07CC-7E0F-412F-9830-34488F5FAEBD}" presName="txShp" presStyleLbl="node1" presStyleIdx="0" presStyleCnt="3">
        <dgm:presLayoutVars>
          <dgm:bulletEnabled val="1"/>
        </dgm:presLayoutVars>
      </dgm:prSet>
      <dgm:spPr/>
    </dgm:pt>
    <dgm:pt modelId="{0EAF45DB-5A28-4DEE-B3D2-B8E5A6B1F959}" type="pres">
      <dgm:prSet presAssocID="{B1C3A27E-1103-4383-AB88-B94B8C198562}" presName="spacing" presStyleCnt="0"/>
      <dgm:spPr/>
    </dgm:pt>
    <dgm:pt modelId="{1BCA7F7D-9B98-4C0B-83FA-D49AF44B9136}" type="pres">
      <dgm:prSet presAssocID="{3D1567CF-F98F-4AB0-B4A1-252D3673D86D}" presName="composite" presStyleCnt="0"/>
      <dgm:spPr/>
    </dgm:pt>
    <dgm:pt modelId="{2DA6C448-911E-4529-BE4F-35F9B3430F0B}" type="pres">
      <dgm:prSet presAssocID="{3D1567CF-F98F-4AB0-B4A1-252D3673D86D}" presName="imgShp" presStyleLbl="fgImgPlace1" presStyleIdx="1" presStyleCnt="3"/>
      <dgm:spPr/>
    </dgm:pt>
    <dgm:pt modelId="{36BD33A2-1A1E-486D-B33E-6924B504A604}" type="pres">
      <dgm:prSet presAssocID="{3D1567CF-F98F-4AB0-B4A1-252D3673D86D}" presName="txShp" presStyleLbl="node1" presStyleIdx="1" presStyleCnt="3">
        <dgm:presLayoutVars>
          <dgm:bulletEnabled val="1"/>
        </dgm:presLayoutVars>
      </dgm:prSet>
      <dgm:spPr/>
    </dgm:pt>
    <dgm:pt modelId="{8E8D2245-DC7D-4902-98F4-F04B13924CD4}" type="pres">
      <dgm:prSet presAssocID="{9020967B-F34A-49E6-85CE-4DD389EC21DE}" presName="spacing" presStyleCnt="0"/>
      <dgm:spPr/>
    </dgm:pt>
    <dgm:pt modelId="{6D43EB9A-5D64-41F4-B00C-88943E4610EA}" type="pres">
      <dgm:prSet presAssocID="{5BD74E03-A1F5-4299-BB63-3BC2C3AA75C4}" presName="composite" presStyleCnt="0"/>
      <dgm:spPr/>
    </dgm:pt>
    <dgm:pt modelId="{6EE54187-F2CA-49DE-98B2-840CEE5A8A12}" type="pres">
      <dgm:prSet presAssocID="{5BD74E03-A1F5-4299-BB63-3BC2C3AA75C4}" presName="imgShp" presStyleLbl="fgImgPlace1" presStyleIdx="2" presStyleCnt="3"/>
      <dgm:spPr/>
    </dgm:pt>
    <dgm:pt modelId="{A49B1689-773E-4B97-B068-84886B87D1A3}" type="pres">
      <dgm:prSet presAssocID="{5BD74E03-A1F5-4299-BB63-3BC2C3AA75C4}" presName="txShp" presStyleLbl="node1" presStyleIdx="2" presStyleCnt="3">
        <dgm:presLayoutVars>
          <dgm:bulletEnabled val="1"/>
        </dgm:presLayoutVars>
      </dgm:prSet>
      <dgm:spPr/>
    </dgm:pt>
  </dgm:ptLst>
  <dgm:cxnLst>
    <dgm:cxn modelId="{A048F8F1-542F-491D-99C9-B7D922601D6C}" type="presOf" srcId="{E20E16B2-1010-4CA1-9B0F-C39762A34325}" destId="{99B642B7-6310-4167-AC43-81BC4F9E381B}" srcOrd="0" destOrd="0" presId="urn:microsoft.com/office/officeart/2005/8/layout/vList3"/>
    <dgm:cxn modelId="{49CF556C-AB84-424F-A240-F314D54B6467}" type="presOf" srcId="{5BD74E03-A1F5-4299-BB63-3BC2C3AA75C4}" destId="{A49B1689-773E-4B97-B068-84886B87D1A3}" srcOrd="0" destOrd="0" presId="urn:microsoft.com/office/officeart/2005/8/layout/vList3"/>
    <dgm:cxn modelId="{0DC92BEB-3899-4380-8464-B4EA181FD16C}" srcId="{E20E16B2-1010-4CA1-9B0F-C39762A34325}" destId="{3D1567CF-F98F-4AB0-B4A1-252D3673D86D}" srcOrd="1" destOrd="0" parTransId="{4DD0801D-388B-4500-844F-ACED179594DE}" sibTransId="{9020967B-F34A-49E6-85CE-4DD389EC21DE}"/>
    <dgm:cxn modelId="{C47D76E0-ABFC-4C00-B293-431E22CF8E5B}" srcId="{E20E16B2-1010-4CA1-9B0F-C39762A34325}" destId="{5BD74E03-A1F5-4299-BB63-3BC2C3AA75C4}" srcOrd="2" destOrd="0" parTransId="{9578D87D-3CD2-4A1D-8ECA-30C6CF43DF6D}" sibTransId="{469CAE72-5287-4089-9536-1C18ECF45EC1}"/>
    <dgm:cxn modelId="{D893CAFA-2251-498F-978E-5101A372CAB7}" srcId="{E20E16B2-1010-4CA1-9B0F-C39762A34325}" destId="{00FF07CC-7E0F-412F-9830-34488F5FAEBD}" srcOrd="0" destOrd="0" parTransId="{BB22CAC9-5B11-4334-8D34-42B35D7DBFF8}" sibTransId="{B1C3A27E-1103-4383-AB88-B94B8C198562}"/>
    <dgm:cxn modelId="{5F730588-30E2-4762-B1A1-B3156F39F4DF}" type="presOf" srcId="{00FF07CC-7E0F-412F-9830-34488F5FAEBD}" destId="{1D6FACFD-AD6A-49C0-8BCC-700051B72DBE}" srcOrd="0" destOrd="0" presId="urn:microsoft.com/office/officeart/2005/8/layout/vList3"/>
    <dgm:cxn modelId="{F6294200-E0CC-4357-A4DA-6DC2750CA83A}" type="presOf" srcId="{3D1567CF-F98F-4AB0-B4A1-252D3673D86D}" destId="{36BD33A2-1A1E-486D-B33E-6924B504A604}" srcOrd="0" destOrd="0" presId="urn:microsoft.com/office/officeart/2005/8/layout/vList3"/>
    <dgm:cxn modelId="{0D8DAC21-0AE2-4FFB-948F-1F1FF76B651D}" type="presParOf" srcId="{99B642B7-6310-4167-AC43-81BC4F9E381B}" destId="{3763CE9A-D694-4BC7-A2A7-E8F59AF7F304}" srcOrd="0" destOrd="0" presId="urn:microsoft.com/office/officeart/2005/8/layout/vList3"/>
    <dgm:cxn modelId="{9201AC59-AB66-486C-A28B-6A8A93D15C73}" type="presParOf" srcId="{3763CE9A-D694-4BC7-A2A7-E8F59AF7F304}" destId="{78BFC67F-834E-4769-92D6-E2B9D3EAF148}" srcOrd="0" destOrd="0" presId="urn:microsoft.com/office/officeart/2005/8/layout/vList3"/>
    <dgm:cxn modelId="{F1FA19FF-1184-4FD3-AE8A-904C5D06978B}" type="presParOf" srcId="{3763CE9A-D694-4BC7-A2A7-E8F59AF7F304}" destId="{1D6FACFD-AD6A-49C0-8BCC-700051B72DBE}" srcOrd="1" destOrd="0" presId="urn:microsoft.com/office/officeart/2005/8/layout/vList3"/>
    <dgm:cxn modelId="{885C704D-86D3-488B-AAA6-D20999E14EAC}" type="presParOf" srcId="{99B642B7-6310-4167-AC43-81BC4F9E381B}" destId="{0EAF45DB-5A28-4DEE-B3D2-B8E5A6B1F959}" srcOrd="1" destOrd="0" presId="urn:microsoft.com/office/officeart/2005/8/layout/vList3"/>
    <dgm:cxn modelId="{58FA3036-AACC-48C1-B740-1B88BE4595D8}" type="presParOf" srcId="{99B642B7-6310-4167-AC43-81BC4F9E381B}" destId="{1BCA7F7D-9B98-4C0B-83FA-D49AF44B9136}" srcOrd="2" destOrd="0" presId="urn:microsoft.com/office/officeart/2005/8/layout/vList3"/>
    <dgm:cxn modelId="{DB876558-BDC1-487F-9BCB-AEE762CDE422}" type="presParOf" srcId="{1BCA7F7D-9B98-4C0B-83FA-D49AF44B9136}" destId="{2DA6C448-911E-4529-BE4F-35F9B3430F0B}" srcOrd="0" destOrd="0" presId="urn:microsoft.com/office/officeart/2005/8/layout/vList3"/>
    <dgm:cxn modelId="{FEBFA308-1E6E-46BA-A289-EC22B74F4787}" type="presParOf" srcId="{1BCA7F7D-9B98-4C0B-83FA-D49AF44B9136}" destId="{36BD33A2-1A1E-486D-B33E-6924B504A604}" srcOrd="1" destOrd="0" presId="urn:microsoft.com/office/officeart/2005/8/layout/vList3"/>
    <dgm:cxn modelId="{525B1815-373D-4B30-A174-77071C466A37}" type="presParOf" srcId="{99B642B7-6310-4167-AC43-81BC4F9E381B}" destId="{8E8D2245-DC7D-4902-98F4-F04B13924CD4}" srcOrd="3" destOrd="0" presId="urn:microsoft.com/office/officeart/2005/8/layout/vList3"/>
    <dgm:cxn modelId="{11EE39B1-173D-45B1-AD71-E90BFAFE2133}" type="presParOf" srcId="{99B642B7-6310-4167-AC43-81BC4F9E381B}" destId="{6D43EB9A-5D64-41F4-B00C-88943E4610EA}" srcOrd="4" destOrd="0" presId="urn:microsoft.com/office/officeart/2005/8/layout/vList3"/>
    <dgm:cxn modelId="{0F7420D1-ED91-46C2-9D49-233736BBD251}" type="presParOf" srcId="{6D43EB9A-5D64-41F4-B00C-88943E4610EA}" destId="{6EE54187-F2CA-49DE-98B2-840CEE5A8A12}" srcOrd="0" destOrd="0" presId="urn:microsoft.com/office/officeart/2005/8/layout/vList3"/>
    <dgm:cxn modelId="{41FD7DCF-B5EF-4D9E-90D1-A6F0863A236C}" type="presParOf" srcId="{6D43EB9A-5D64-41F4-B00C-88943E4610EA}" destId="{A49B1689-773E-4B97-B068-84886B87D1A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579C8E-4763-4040-8869-ABC72039CEE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MX"/>
        </a:p>
      </dgm:t>
    </dgm:pt>
    <dgm:pt modelId="{F793BEE9-32A5-484D-8228-327D0F6E67C9}">
      <dgm:prSet/>
      <dgm:spPr>
        <a:solidFill>
          <a:srgbClr val="5856A4"/>
        </a:solidFill>
      </dgm:spPr>
      <dgm:t>
        <a:bodyPr/>
        <a:lstStyle/>
        <a:p>
          <a:pPr rtl="0"/>
          <a:r>
            <a:rPr lang="en-US" smtClean="0"/>
            <a:t>X number of test cases that needs to be re-directed </a:t>
          </a:r>
          <a:endParaRPr lang="es-MX"/>
        </a:p>
      </dgm:t>
    </dgm:pt>
    <dgm:pt modelId="{300ED4CF-1009-45C7-A605-C0C778E68C2F}" type="parTrans" cxnId="{D762C403-76CC-436D-B2C5-967AF06DF068}">
      <dgm:prSet/>
      <dgm:spPr/>
      <dgm:t>
        <a:bodyPr/>
        <a:lstStyle/>
        <a:p>
          <a:endParaRPr lang="es-MX"/>
        </a:p>
      </dgm:t>
    </dgm:pt>
    <dgm:pt modelId="{E3D3AED2-5D15-478B-B37E-6EA6E7C84790}" type="sibTrans" cxnId="{D762C403-76CC-436D-B2C5-967AF06DF068}">
      <dgm:prSet/>
      <dgm:spPr/>
      <dgm:t>
        <a:bodyPr/>
        <a:lstStyle/>
        <a:p>
          <a:endParaRPr lang="es-MX"/>
        </a:p>
      </dgm:t>
    </dgm:pt>
    <dgm:pt modelId="{9EF82191-190B-4396-B02E-DD02B0AA2F02}">
      <dgm:prSet/>
      <dgm:spPr>
        <a:solidFill>
          <a:srgbClr val="685BC7">
            <a:alpha val="90000"/>
          </a:srgbClr>
        </a:solidFill>
      </dgm:spPr>
      <dgm:t>
        <a:bodyPr/>
        <a:lstStyle/>
        <a:p>
          <a:pPr rtl="0"/>
          <a:r>
            <a:rPr lang="en-US" smtClean="0"/>
            <a:t>Configuration</a:t>
          </a:r>
          <a:endParaRPr lang="es-MX"/>
        </a:p>
      </dgm:t>
    </dgm:pt>
    <dgm:pt modelId="{DE491B3F-C997-40A3-A990-1ECC3F519FC6}" type="parTrans" cxnId="{FEFD1165-DA87-4E05-80F2-915C031E3025}">
      <dgm:prSet/>
      <dgm:spPr/>
      <dgm:t>
        <a:bodyPr/>
        <a:lstStyle/>
        <a:p>
          <a:endParaRPr lang="es-MX"/>
        </a:p>
      </dgm:t>
    </dgm:pt>
    <dgm:pt modelId="{47CB55EB-E3AE-4EAF-A16E-4D8201EBDEE1}" type="sibTrans" cxnId="{FEFD1165-DA87-4E05-80F2-915C031E3025}">
      <dgm:prSet/>
      <dgm:spPr/>
      <dgm:t>
        <a:bodyPr/>
        <a:lstStyle/>
        <a:p>
          <a:endParaRPr lang="es-MX"/>
        </a:p>
      </dgm:t>
    </dgm:pt>
    <dgm:pt modelId="{26B95371-3F85-45FD-BE21-125C66D837E3}">
      <dgm:prSet/>
      <dgm:spPr>
        <a:solidFill>
          <a:srgbClr val="5856A4">
            <a:alpha val="90000"/>
          </a:srgbClr>
        </a:solidFill>
      </dgm:spPr>
      <dgm:t>
        <a:bodyPr/>
        <a:lstStyle/>
        <a:p>
          <a:pPr rtl="0"/>
          <a:r>
            <a:rPr lang="en-US" smtClean="0"/>
            <a:t>Component/Project</a:t>
          </a:r>
          <a:endParaRPr lang="es-MX"/>
        </a:p>
      </dgm:t>
    </dgm:pt>
    <dgm:pt modelId="{054A6B10-302A-43C2-AED0-59B6D5F74744}" type="parTrans" cxnId="{65F6E287-B3BA-4D46-B8FE-61CCC63F0B58}">
      <dgm:prSet/>
      <dgm:spPr/>
      <dgm:t>
        <a:bodyPr/>
        <a:lstStyle/>
        <a:p>
          <a:endParaRPr lang="es-MX"/>
        </a:p>
      </dgm:t>
    </dgm:pt>
    <dgm:pt modelId="{B3B45917-E879-4F5E-BB06-B465C7B8C470}" type="sibTrans" cxnId="{65F6E287-B3BA-4D46-B8FE-61CCC63F0B58}">
      <dgm:prSet/>
      <dgm:spPr/>
      <dgm:t>
        <a:bodyPr/>
        <a:lstStyle/>
        <a:p>
          <a:endParaRPr lang="es-MX"/>
        </a:p>
      </dgm:t>
    </dgm:pt>
    <dgm:pt modelId="{F446C1F8-4FFA-4944-8181-F4AECF381B98}">
      <dgm:prSet/>
      <dgm:spPr>
        <a:solidFill>
          <a:srgbClr val="685BC7">
            <a:alpha val="90000"/>
          </a:srgbClr>
        </a:solidFill>
      </dgm:spPr>
      <dgm:t>
        <a:bodyPr/>
        <a:lstStyle/>
        <a:p>
          <a:pPr rtl="0"/>
          <a:r>
            <a:rPr lang="en-US" smtClean="0"/>
            <a:t>Virtualized or Bare Metal</a:t>
          </a:r>
          <a:endParaRPr lang="es-MX"/>
        </a:p>
      </dgm:t>
    </dgm:pt>
    <dgm:pt modelId="{8A7CD36C-ADB0-43BE-9DBC-D8F7A67B555B}" type="parTrans" cxnId="{0E88083D-2CC3-4E7E-A0BE-F2D9F3787872}">
      <dgm:prSet/>
      <dgm:spPr/>
      <dgm:t>
        <a:bodyPr/>
        <a:lstStyle/>
        <a:p>
          <a:endParaRPr lang="es-MX"/>
        </a:p>
      </dgm:t>
    </dgm:pt>
    <dgm:pt modelId="{E4B32679-C447-4B04-8E4F-80B1F27B559E}" type="sibTrans" cxnId="{0E88083D-2CC3-4E7E-A0BE-F2D9F3787872}">
      <dgm:prSet/>
      <dgm:spPr/>
      <dgm:t>
        <a:bodyPr/>
        <a:lstStyle/>
        <a:p>
          <a:endParaRPr lang="es-MX"/>
        </a:p>
      </dgm:t>
    </dgm:pt>
    <dgm:pt modelId="{736457ED-B55D-46EF-B2A0-B25F4244CE09}" type="pres">
      <dgm:prSet presAssocID="{94579C8E-4763-4040-8869-ABC72039CEE7}" presName="Name0" presStyleCnt="0">
        <dgm:presLayoutVars>
          <dgm:chPref val="3"/>
          <dgm:dir/>
          <dgm:animLvl val="lvl"/>
          <dgm:resizeHandles/>
        </dgm:presLayoutVars>
      </dgm:prSet>
      <dgm:spPr/>
    </dgm:pt>
    <dgm:pt modelId="{93154695-3189-4F7A-A228-1ED02FFE08F1}" type="pres">
      <dgm:prSet presAssocID="{F793BEE9-32A5-484D-8228-327D0F6E67C9}" presName="horFlow" presStyleCnt="0"/>
      <dgm:spPr/>
    </dgm:pt>
    <dgm:pt modelId="{32E0800A-1EB4-483B-B6E1-172D4F29C7FC}" type="pres">
      <dgm:prSet presAssocID="{F793BEE9-32A5-484D-8228-327D0F6E67C9}" presName="bigChev" presStyleLbl="node1" presStyleIdx="0" presStyleCnt="1" custLinFactNeighborX="-1499" custLinFactNeighborY="1488"/>
      <dgm:spPr/>
    </dgm:pt>
    <dgm:pt modelId="{671AC0BA-AB87-4966-AFA9-35D801EC55D5}" type="pres">
      <dgm:prSet presAssocID="{DE491B3F-C997-40A3-A990-1ECC3F519FC6}" presName="parTrans" presStyleCnt="0"/>
      <dgm:spPr/>
    </dgm:pt>
    <dgm:pt modelId="{83E777FF-D47B-4672-8E1A-2F7E0E63E2EF}" type="pres">
      <dgm:prSet presAssocID="{9EF82191-190B-4396-B02E-DD02B0AA2F02}" presName="node" presStyleLbl="alignAccFollowNode1" presStyleIdx="0" presStyleCnt="3">
        <dgm:presLayoutVars>
          <dgm:bulletEnabled val="1"/>
        </dgm:presLayoutVars>
      </dgm:prSet>
      <dgm:spPr/>
    </dgm:pt>
    <dgm:pt modelId="{AE1C3DDC-7BBA-4B98-81F6-52C56126C433}" type="pres">
      <dgm:prSet presAssocID="{47CB55EB-E3AE-4EAF-A16E-4D8201EBDEE1}" presName="sibTrans" presStyleCnt="0"/>
      <dgm:spPr/>
    </dgm:pt>
    <dgm:pt modelId="{DAEEF1FE-AF7D-45B7-A6BA-8619623FA46D}" type="pres">
      <dgm:prSet presAssocID="{26B95371-3F85-45FD-BE21-125C66D837E3}" presName="node" presStyleLbl="alignAccFollowNode1" presStyleIdx="1" presStyleCnt="3">
        <dgm:presLayoutVars>
          <dgm:bulletEnabled val="1"/>
        </dgm:presLayoutVars>
      </dgm:prSet>
      <dgm:spPr/>
    </dgm:pt>
    <dgm:pt modelId="{62187926-A53D-4F2F-8BF4-0C97B529EDEA}" type="pres">
      <dgm:prSet presAssocID="{B3B45917-E879-4F5E-BB06-B465C7B8C470}" presName="sibTrans" presStyleCnt="0"/>
      <dgm:spPr/>
    </dgm:pt>
    <dgm:pt modelId="{00305533-0EE8-4263-919D-DBE5392EEF4D}" type="pres">
      <dgm:prSet presAssocID="{F446C1F8-4FFA-4944-8181-F4AECF381B98}" presName="node" presStyleLbl="alignAccFollowNode1" presStyleIdx="2" presStyleCnt="3">
        <dgm:presLayoutVars>
          <dgm:bulletEnabled val="1"/>
        </dgm:presLayoutVars>
      </dgm:prSet>
      <dgm:spPr/>
    </dgm:pt>
  </dgm:ptLst>
  <dgm:cxnLst>
    <dgm:cxn modelId="{D762C403-76CC-436D-B2C5-967AF06DF068}" srcId="{94579C8E-4763-4040-8869-ABC72039CEE7}" destId="{F793BEE9-32A5-484D-8228-327D0F6E67C9}" srcOrd="0" destOrd="0" parTransId="{300ED4CF-1009-45C7-A605-C0C778E68C2F}" sibTransId="{E3D3AED2-5D15-478B-B37E-6EA6E7C84790}"/>
    <dgm:cxn modelId="{62886438-37F8-4492-8248-0355B7536688}" type="presOf" srcId="{94579C8E-4763-4040-8869-ABC72039CEE7}" destId="{736457ED-B55D-46EF-B2A0-B25F4244CE09}" srcOrd="0" destOrd="0" presId="urn:microsoft.com/office/officeart/2005/8/layout/lProcess3"/>
    <dgm:cxn modelId="{0E88083D-2CC3-4E7E-A0BE-F2D9F3787872}" srcId="{F793BEE9-32A5-484D-8228-327D0F6E67C9}" destId="{F446C1F8-4FFA-4944-8181-F4AECF381B98}" srcOrd="2" destOrd="0" parTransId="{8A7CD36C-ADB0-43BE-9DBC-D8F7A67B555B}" sibTransId="{E4B32679-C447-4B04-8E4F-80B1F27B559E}"/>
    <dgm:cxn modelId="{64497A1C-9EF3-4A49-AB7A-C5716523F2EE}" type="presOf" srcId="{F793BEE9-32A5-484D-8228-327D0F6E67C9}" destId="{32E0800A-1EB4-483B-B6E1-172D4F29C7FC}" srcOrd="0" destOrd="0" presId="urn:microsoft.com/office/officeart/2005/8/layout/lProcess3"/>
    <dgm:cxn modelId="{AC4313FA-5B75-4567-A6EC-643E37C2EDCB}" type="presOf" srcId="{F446C1F8-4FFA-4944-8181-F4AECF381B98}" destId="{00305533-0EE8-4263-919D-DBE5392EEF4D}" srcOrd="0" destOrd="0" presId="urn:microsoft.com/office/officeart/2005/8/layout/lProcess3"/>
    <dgm:cxn modelId="{C2E83CF2-C841-4F53-AB35-9316C78FF8B0}" type="presOf" srcId="{26B95371-3F85-45FD-BE21-125C66D837E3}" destId="{DAEEF1FE-AF7D-45B7-A6BA-8619623FA46D}" srcOrd="0" destOrd="0" presId="urn:microsoft.com/office/officeart/2005/8/layout/lProcess3"/>
    <dgm:cxn modelId="{E595731B-F3EE-43AC-872E-5051D63B69ED}" type="presOf" srcId="{9EF82191-190B-4396-B02E-DD02B0AA2F02}" destId="{83E777FF-D47B-4672-8E1A-2F7E0E63E2EF}" srcOrd="0" destOrd="0" presId="urn:microsoft.com/office/officeart/2005/8/layout/lProcess3"/>
    <dgm:cxn modelId="{65F6E287-B3BA-4D46-B8FE-61CCC63F0B58}" srcId="{F793BEE9-32A5-484D-8228-327D0F6E67C9}" destId="{26B95371-3F85-45FD-BE21-125C66D837E3}" srcOrd="1" destOrd="0" parTransId="{054A6B10-302A-43C2-AED0-59B6D5F74744}" sibTransId="{B3B45917-E879-4F5E-BB06-B465C7B8C470}"/>
    <dgm:cxn modelId="{FEFD1165-DA87-4E05-80F2-915C031E3025}" srcId="{F793BEE9-32A5-484D-8228-327D0F6E67C9}" destId="{9EF82191-190B-4396-B02E-DD02B0AA2F02}" srcOrd="0" destOrd="0" parTransId="{DE491B3F-C997-40A3-A990-1ECC3F519FC6}" sibTransId="{47CB55EB-E3AE-4EAF-A16E-4D8201EBDEE1}"/>
    <dgm:cxn modelId="{A635D6D8-883A-4340-8A5A-720C0732D4AA}" type="presParOf" srcId="{736457ED-B55D-46EF-B2A0-B25F4244CE09}" destId="{93154695-3189-4F7A-A228-1ED02FFE08F1}" srcOrd="0" destOrd="0" presId="urn:microsoft.com/office/officeart/2005/8/layout/lProcess3"/>
    <dgm:cxn modelId="{725F959D-71C2-467B-84CD-0139A9AC8221}" type="presParOf" srcId="{93154695-3189-4F7A-A228-1ED02FFE08F1}" destId="{32E0800A-1EB4-483B-B6E1-172D4F29C7FC}" srcOrd="0" destOrd="0" presId="urn:microsoft.com/office/officeart/2005/8/layout/lProcess3"/>
    <dgm:cxn modelId="{B29DB21C-5EC4-45AA-BFE9-77A715EC8845}" type="presParOf" srcId="{93154695-3189-4F7A-A228-1ED02FFE08F1}" destId="{671AC0BA-AB87-4966-AFA9-35D801EC55D5}" srcOrd="1" destOrd="0" presId="urn:microsoft.com/office/officeart/2005/8/layout/lProcess3"/>
    <dgm:cxn modelId="{060F0ECE-203F-465B-B32E-B03ACAA6F60C}" type="presParOf" srcId="{93154695-3189-4F7A-A228-1ED02FFE08F1}" destId="{83E777FF-D47B-4672-8E1A-2F7E0E63E2EF}" srcOrd="2" destOrd="0" presId="urn:microsoft.com/office/officeart/2005/8/layout/lProcess3"/>
    <dgm:cxn modelId="{6E35B2A5-3E49-4C88-AD6E-819D86CF418B}" type="presParOf" srcId="{93154695-3189-4F7A-A228-1ED02FFE08F1}" destId="{AE1C3DDC-7BBA-4B98-81F6-52C56126C433}" srcOrd="3" destOrd="0" presId="urn:microsoft.com/office/officeart/2005/8/layout/lProcess3"/>
    <dgm:cxn modelId="{DE2E7103-5F47-4101-ADF0-D811490FF742}" type="presParOf" srcId="{93154695-3189-4F7A-A228-1ED02FFE08F1}" destId="{DAEEF1FE-AF7D-45B7-A6BA-8619623FA46D}" srcOrd="4" destOrd="0" presId="urn:microsoft.com/office/officeart/2005/8/layout/lProcess3"/>
    <dgm:cxn modelId="{26CEC1CF-F025-4B89-BACE-B6610590A393}" type="presParOf" srcId="{93154695-3189-4F7A-A228-1ED02FFE08F1}" destId="{62187926-A53D-4F2F-8BF4-0C97B529EDEA}" srcOrd="5" destOrd="0" presId="urn:microsoft.com/office/officeart/2005/8/layout/lProcess3"/>
    <dgm:cxn modelId="{3BB71F6B-0DF2-4F33-9267-D75AF577BCA6}" type="presParOf" srcId="{93154695-3189-4F7A-A228-1ED02FFE08F1}" destId="{00305533-0EE8-4263-919D-DBE5392EEF4D}"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1E27C96-DBC0-4E8C-95A0-7B5AE0FDB0C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MX"/>
        </a:p>
      </dgm:t>
    </dgm:pt>
    <dgm:pt modelId="{AD62032D-8266-4D32-81CC-389794FBDBDB}">
      <dgm:prSet/>
      <dgm:spPr>
        <a:solidFill>
          <a:srgbClr val="5856A4"/>
        </a:solidFill>
      </dgm:spPr>
      <dgm:t>
        <a:bodyPr/>
        <a:lstStyle/>
        <a:p>
          <a:pPr rtl="0"/>
          <a:r>
            <a:rPr lang="en-US" dirty="0" err="1" smtClean="0"/>
            <a:t>Yaml</a:t>
          </a:r>
          <a:r>
            <a:rPr lang="en-US" dirty="0" smtClean="0"/>
            <a:t> Format.</a:t>
          </a:r>
          <a:endParaRPr lang="es-MX" dirty="0"/>
        </a:p>
      </dgm:t>
    </dgm:pt>
    <dgm:pt modelId="{DFD825FD-7540-456F-B77C-12383A85347D}" type="parTrans" cxnId="{03060CFF-C7AF-407E-A005-5D7245181060}">
      <dgm:prSet/>
      <dgm:spPr/>
      <dgm:t>
        <a:bodyPr/>
        <a:lstStyle/>
        <a:p>
          <a:endParaRPr lang="es-MX"/>
        </a:p>
      </dgm:t>
    </dgm:pt>
    <dgm:pt modelId="{93683AA4-0FFD-45E7-B8A7-D0732C032F9A}" type="sibTrans" cxnId="{03060CFF-C7AF-407E-A005-5D7245181060}">
      <dgm:prSet/>
      <dgm:spPr/>
      <dgm:t>
        <a:bodyPr/>
        <a:lstStyle/>
        <a:p>
          <a:endParaRPr lang="es-MX"/>
        </a:p>
      </dgm:t>
    </dgm:pt>
    <dgm:pt modelId="{2298797B-FE77-4893-A505-3B80E8956C62}">
      <dgm:prSet/>
      <dgm:spPr>
        <a:solidFill>
          <a:srgbClr val="5856A4"/>
        </a:solidFill>
      </dgm:spPr>
      <dgm:t>
        <a:bodyPr/>
        <a:lstStyle/>
        <a:p>
          <a:pPr rtl="0"/>
          <a:r>
            <a:rPr lang="en-US" smtClean="0"/>
            <a:t>Contains all the instructions that are going to be executed.</a:t>
          </a:r>
          <a:endParaRPr lang="es-MX"/>
        </a:p>
      </dgm:t>
    </dgm:pt>
    <dgm:pt modelId="{4C57261C-1562-47B1-96D1-C1F483898548}" type="parTrans" cxnId="{DD14D137-5F39-4B7B-9CC7-4211E88D46E6}">
      <dgm:prSet/>
      <dgm:spPr/>
      <dgm:t>
        <a:bodyPr/>
        <a:lstStyle/>
        <a:p>
          <a:endParaRPr lang="es-MX"/>
        </a:p>
      </dgm:t>
    </dgm:pt>
    <dgm:pt modelId="{66AFAF83-C1B7-4139-A27E-85AE641933C5}" type="sibTrans" cxnId="{DD14D137-5F39-4B7B-9CC7-4211E88D46E6}">
      <dgm:prSet/>
      <dgm:spPr/>
      <dgm:t>
        <a:bodyPr/>
        <a:lstStyle/>
        <a:p>
          <a:endParaRPr lang="es-MX"/>
        </a:p>
      </dgm:t>
    </dgm:pt>
    <dgm:pt modelId="{C7EDA409-FE97-4D5F-8A38-3350B4B3CBBE}">
      <dgm:prSet/>
      <dgm:spPr>
        <a:solidFill>
          <a:srgbClr val="5856A4"/>
        </a:solidFill>
      </dgm:spPr>
      <dgm:t>
        <a:bodyPr/>
        <a:lstStyle/>
        <a:p>
          <a:pPr rtl="0"/>
          <a:r>
            <a:rPr lang="en-US" dirty="0" smtClean="0"/>
            <a:t>Similar but not equal to bash instructions.</a:t>
          </a:r>
          <a:endParaRPr lang="es-MX" dirty="0"/>
        </a:p>
      </dgm:t>
    </dgm:pt>
    <dgm:pt modelId="{70A5F7C1-8495-4BB9-AF11-7F0E0BC0DD84}" type="parTrans" cxnId="{7FEE500C-A676-4918-87F7-240E8934C55D}">
      <dgm:prSet/>
      <dgm:spPr/>
      <dgm:t>
        <a:bodyPr/>
        <a:lstStyle/>
        <a:p>
          <a:endParaRPr lang="es-MX"/>
        </a:p>
      </dgm:t>
    </dgm:pt>
    <dgm:pt modelId="{E6B8BC29-E0A1-403D-89CA-7277EE251E6C}" type="sibTrans" cxnId="{7FEE500C-A676-4918-87F7-240E8934C55D}">
      <dgm:prSet/>
      <dgm:spPr/>
      <dgm:t>
        <a:bodyPr/>
        <a:lstStyle/>
        <a:p>
          <a:endParaRPr lang="es-MX"/>
        </a:p>
      </dgm:t>
    </dgm:pt>
    <dgm:pt modelId="{A71E190E-7880-4F83-A9FF-0C8704B7588D}" type="pres">
      <dgm:prSet presAssocID="{31E27C96-DBC0-4E8C-95A0-7B5AE0FDB0C7}" presName="linearFlow" presStyleCnt="0">
        <dgm:presLayoutVars>
          <dgm:dir/>
          <dgm:resizeHandles val="exact"/>
        </dgm:presLayoutVars>
      </dgm:prSet>
      <dgm:spPr/>
    </dgm:pt>
    <dgm:pt modelId="{919DA417-20BA-40C2-A9C6-19F61E672B05}" type="pres">
      <dgm:prSet presAssocID="{AD62032D-8266-4D32-81CC-389794FBDBDB}" presName="composite" presStyleCnt="0"/>
      <dgm:spPr/>
    </dgm:pt>
    <dgm:pt modelId="{BF55EC30-7487-4C76-B00C-0875B6D4D6A0}" type="pres">
      <dgm:prSet presAssocID="{AD62032D-8266-4D32-81CC-389794FBDBDB}" presName="imgShp" presStyleLbl="fgImgPlace1" presStyleIdx="0" presStyleCnt="3"/>
      <dgm:spPr/>
    </dgm:pt>
    <dgm:pt modelId="{CE42491F-AFEC-478E-9B72-722EA6CC8431}" type="pres">
      <dgm:prSet presAssocID="{AD62032D-8266-4D32-81CC-389794FBDBDB}" presName="txShp" presStyleLbl="node1" presStyleIdx="0" presStyleCnt="3">
        <dgm:presLayoutVars>
          <dgm:bulletEnabled val="1"/>
        </dgm:presLayoutVars>
      </dgm:prSet>
      <dgm:spPr/>
    </dgm:pt>
    <dgm:pt modelId="{1B17BB56-01CD-4F64-8DDB-D50C590D529A}" type="pres">
      <dgm:prSet presAssocID="{93683AA4-0FFD-45E7-B8A7-D0732C032F9A}" presName="spacing" presStyleCnt="0"/>
      <dgm:spPr/>
    </dgm:pt>
    <dgm:pt modelId="{240DD885-5C6B-42CA-B6FF-2A184876574E}" type="pres">
      <dgm:prSet presAssocID="{2298797B-FE77-4893-A505-3B80E8956C62}" presName="composite" presStyleCnt="0"/>
      <dgm:spPr/>
    </dgm:pt>
    <dgm:pt modelId="{D7F65210-BDF1-442D-A3BB-EC63CF19BA8B}" type="pres">
      <dgm:prSet presAssocID="{2298797B-FE77-4893-A505-3B80E8956C62}" presName="imgShp" presStyleLbl="fgImgPlace1" presStyleIdx="1" presStyleCnt="3"/>
      <dgm:spPr/>
    </dgm:pt>
    <dgm:pt modelId="{2B781324-78D2-47D1-BAD3-6474DD442ADF}" type="pres">
      <dgm:prSet presAssocID="{2298797B-FE77-4893-A505-3B80E8956C62}" presName="txShp" presStyleLbl="node1" presStyleIdx="1" presStyleCnt="3">
        <dgm:presLayoutVars>
          <dgm:bulletEnabled val="1"/>
        </dgm:presLayoutVars>
      </dgm:prSet>
      <dgm:spPr/>
    </dgm:pt>
    <dgm:pt modelId="{E1871ABB-D9C9-4FFB-A8D2-793163013AC4}" type="pres">
      <dgm:prSet presAssocID="{66AFAF83-C1B7-4139-A27E-85AE641933C5}" presName="spacing" presStyleCnt="0"/>
      <dgm:spPr/>
    </dgm:pt>
    <dgm:pt modelId="{287EFAB9-57EF-4E00-AF2B-2E00F2FD4DE7}" type="pres">
      <dgm:prSet presAssocID="{C7EDA409-FE97-4D5F-8A38-3350B4B3CBBE}" presName="composite" presStyleCnt="0"/>
      <dgm:spPr/>
    </dgm:pt>
    <dgm:pt modelId="{5B9D4B77-FCD8-4BD8-943C-820C32B6D3D3}" type="pres">
      <dgm:prSet presAssocID="{C7EDA409-FE97-4D5F-8A38-3350B4B3CBBE}" presName="imgShp" presStyleLbl="fgImgPlace1" presStyleIdx="2" presStyleCnt="3"/>
      <dgm:spPr/>
    </dgm:pt>
    <dgm:pt modelId="{E05D7FCB-DEAE-47BA-9512-F17142AB9CC3}" type="pres">
      <dgm:prSet presAssocID="{C7EDA409-FE97-4D5F-8A38-3350B4B3CBBE}" presName="txShp" presStyleLbl="node1" presStyleIdx="2" presStyleCnt="3">
        <dgm:presLayoutVars>
          <dgm:bulletEnabled val="1"/>
        </dgm:presLayoutVars>
      </dgm:prSet>
      <dgm:spPr/>
    </dgm:pt>
  </dgm:ptLst>
  <dgm:cxnLst>
    <dgm:cxn modelId="{9EAC0FB8-9D25-4423-8A9B-EE7C9E8862C6}" type="presOf" srcId="{31E27C96-DBC0-4E8C-95A0-7B5AE0FDB0C7}" destId="{A71E190E-7880-4F83-A9FF-0C8704B7588D}" srcOrd="0" destOrd="0" presId="urn:microsoft.com/office/officeart/2005/8/layout/vList3"/>
    <dgm:cxn modelId="{FF3E89BA-6E57-40F6-90C1-BDBDF85D6818}" type="presOf" srcId="{AD62032D-8266-4D32-81CC-389794FBDBDB}" destId="{CE42491F-AFEC-478E-9B72-722EA6CC8431}" srcOrd="0" destOrd="0" presId="urn:microsoft.com/office/officeart/2005/8/layout/vList3"/>
    <dgm:cxn modelId="{9D7B40E8-9613-4398-8DAA-040B09FFD56D}" type="presOf" srcId="{C7EDA409-FE97-4D5F-8A38-3350B4B3CBBE}" destId="{E05D7FCB-DEAE-47BA-9512-F17142AB9CC3}" srcOrd="0" destOrd="0" presId="urn:microsoft.com/office/officeart/2005/8/layout/vList3"/>
    <dgm:cxn modelId="{7A457AE1-8B42-457E-9DFE-47B079346091}" type="presOf" srcId="{2298797B-FE77-4893-A505-3B80E8956C62}" destId="{2B781324-78D2-47D1-BAD3-6474DD442ADF}" srcOrd="0" destOrd="0" presId="urn:microsoft.com/office/officeart/2005/8/layout/vList3"/>
    <dgm:cxn modelId="{7FEE500C-A676-4918-87F7-240E8934C55D}" srcId="{31E27C96-DBC0-4E8C-95A0-7B5AE0FDB0C7}" destId="{C7EDA409-FE97-4D5F-8A38-3350B4B3CBBE}" srcOrd="2" destOrd="0" parTransId="{70A5F7C1-8495-4BB9-AF11-7F0E0BC0DD84}" sibTransId="{E6B8BC29-E0A1-403D-89CA-7277EE251E6C}"/>
    <dgm:cxn modelId="{DD14D137-5F39-4B7B-9CC7-4211E88D46E6}" srcId="{31E27C96-DBC0-4E8C-95A0-7B5AE0FDB0C7}" destId="{2298797B-FE77-4893-A505-3B80E8956C62}" srcOrd="1" destOrd="0" parTransId="{4C57261C-1562-47B1-96D1-C1F483898548}" sibTransId="{66AFAF83-C1B7-4139-A27E-85AE641933C5}"/>
    <dgm:cxn modelId="{03060CFF-C7AF-407E-A005-5D7245181060}" srcId="{31E27C96-DBC0-4E8C-95A0-7B5AE0FDB0C7}" destId="{AD62032D-8266-4D32-81CC-389794FBDBDB}" srcOrd="0" destOrd="0" parTransId="{DFD825FD-7540-456F-B77C-12383A85347D}" sibTransId="{93683AA4-0FFD-45E7-B8A7-D0732C032F9A}"/>
    <dgm:cxn modelId="{C96D5E42-A98E-4F3F-9A8B-7070338ACACB}" type="presParOf" srcId="{A71E190E-7880-4F83-A9FF-0C8704B7588D}" destId="{919DA417-20BA-40C2-A9C6-19F61E672B05}" srcOrd="0" destOrd="0" presId="urn:microsoft.com/office/officeart/2005/8/layout/vList3"/>
    <dgm:cxn modelId="{F72CD2D2-C145-4EFF-80F5-A928C3274C95}" type="presParOf" srcId="{919DA417-20BA-40C2-A9C6-19F61E672B05}" destId="{BF55EC30-7487-4C76-B00C-0875B6D4D6A0}" srcOrd="0" destOrd="0" presId="urn:microsoft.com/office/officeart/2005/8/layout/vList3"/>
    <dgm:cxn modelId="{75F03D11-4067-4028-AE9B-202386599306}" type="presParOf" srcId="{919DA417-20BA-40C2-A9C6-19F61E672B05}" destId="{CE42491F-AFEC-478E-9B72-722EA6CC8431}" srcOrd="1" destOrd="0" presId="urn:microsoft.com/office/officeart/2005/8/layout/vList3"/>
    <dgm:cxn modelId="{EA7D24F8-A6DF-4AFB-8DEF-6F605F3254F8}" type="presParOf" srcId="{A71E190E-7880-4F83-A9FF-0C8704B7588D}" destId="{1B17BB56-01CD-4F64-8DDB-D50C590D529A}" srcOrd="1" destOrd="0" presId="urn:microsoft.com/office/officeart/2005/8/layout/vList3"/>
    <dgm:cxn modelId="{12380E18-2227-4DA8-9F0A-891FF001CE42}" type="presParOf" srcId="{A71E190E-7880-4F83-A9FF-0C8704B7588D}" destId="{240DD885-5C6B-42CA-B6FF-2A184876574E}" srcOrd="2" destOrd="0" presId="urn:microsoft.com/office/officeart/2005/8/layout/vList3"/>
    <dgm:cxn modelId="{2359852A-0D4C-4D9B-9530-11C6E9F209AF}" type="presParOf" srcId="{240DD885-5C6B-42CA-B6FF-2A184876574E}" destId="{D7F65210-BDF1-442D-A3BB-EC63CF19BA8B}" srcOrd="0" destOrd="0" presId="urn:microsoft.com/office/officeart/2005/8/layout/vList3"/>
    <dgm:cxn modelId="{F698340B-A105-4A1E-9249-11E7695C059E}" type="presParOf" srcId="{240DD885-5C6B-42CA-B6FF-2A184876574E}" destId="{2B781324-78D2-47D1-BAD3-6474DD442ADF}" srcOrd="1" destOrd="0" presId="urn:microsoft.com/office/officeart/2005/8/layout/vList3"/>
    <dgm:cxn modelId="{E1722899-1D0B-40ED-894F-4A7E13075289}" type="presParOf" srcId="{A71E190E-7880-4F83-A9FF-0C8704B7588D}" destId="{E1871ABB-D9C9-4FFB-A8D2-793163013AC4}" srcOrd="3" destOrd="0" presId="urn:microsoft.com/office/officeart/2005/8/layout/vList3"/>
    <dgm:cxn modelId="{67148F1F-8459-4CF2-9FB6-35D2B348720F}" type="presParOf" srcId="{A71E190E-7880-4F83-A9FF-0C8704B7588D}" destId="{287EFAB9-57EF-4E00-AF2B-2E00F2FD4DE7}" srcOrd="4" destOrd="0" presId="urn:microsoft.com/office/officeart/2005/8/layout/vList3"/>
    <dgm:cxn modelId="{7F60EA5F-62C1-4CBA-9B0E-CE8C721222DE}" type="presParOf" srcId="{287EFAB9-57EF-4E00-AF2B-2E00F2FD4DE7}" destId="{5B9D4B77-FCD8-4BD8-943C-820C32B6D3D3}" srcOrd="0" destOrd="0" presId="urn:microsoft.com/office/officeart/2005/8/layout/vList3"/>
    <dgm:cxn modelId="{B417A8FB-E335-4E0C-A6BB-5529067BE445}" type="presParOf" srcId="{287EFAB9-57EF-4E00-AF2B-2E00F2FD4DE7}" destId="{E05D7FCB-DEAE-47BA-9512-F17142AB9CC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C694AE-B950-4CFE-890D-BA0B692D5244}" type="doc">
      <dgm:prSet loTypeId="urn:microsoft.com/office/officeart/2005/8/layout/target1" loCatId="relationship" qsTypeId="urn:microsoft.com/office/officeart/2005/8/quickstyle/simple1" qsCatId="simple" csTypeId="urn:microsoft.com/office/officeart/2005/8/colors/accent1_2" csCatId="accent1" phldr="1"/>
      <dgm:spPr/>
    </dgm:pt>
    <dgm:pt modelId="{E19E8030-1B2D-4FAE-9276-B2710036946D}">
      <dgm:prSet phldrT="[Text]"/>
      <dgm:spPr/>
      <dgm:t>
        <a:bodyPr/>
        <a:lstStyle/>
        <a:p>
          <a:r>
            <a:rPr lang="en-US" dirty="0" smtClean="0"/>
            <a:t>Sanity </a:t>
          </a:r>
          <a:endParaRPr lang="es-MX" dirty="0"/>
        </a:p>
      </dgm:t>
    </dgm:pt>
    <dgm:pt modelId="{A466F523-177E-4407-AA39-BFFBAF6B7447}" type="parTrans" cxnId="{5BBB8CD7-CA25-4BFC-ACA4-329BA62C8E1A}">
      <dgm:prSet/>
      <dgm:spPr/>
      <dgm:t>
        <a:bodyPr/>
        <a:lstStyle/>
        <a:p>
          <a:endParaRPr lang="es-MX"/>
        </a:p>
      </dgm:t>
    </dgm:pt>
    <dgm:pt modelId="{4C52D049-BAC6-41F9-9B35-E27CAB567373}" type="sibTrans" cxnId="{5BBB8CD7-CA25-4BFC-ACA4-329BA62C8E1A}">
      <dgm:prSet/>
      <dgm:spPr/>
      <dgm:t>
        <a:bodyPr/>
        <a:lstStyle/>
        <a:p>
          <a:endParaRPr lang="es-MX"/>
        </a:p>
      </dgm:t>
    </dgm:pt>
    <dgm:pt modelId="{2B4223AC-6FB1-4397-8C3C-8C473E88C0CB}">
      <dgm:prSet phldrT="[Text]"/>
      <dgm:spPr/>
      <dgm:t>
        <a:bodyPr/>
        <a:lstStyle/>
        <a:p>
          <a:r>
            <a:rPr lang="en-US" dirty="0" smtClean="0"/>
            <a:t>Special Features</a:t>
          </a:r>
          <a:endParaRPr lang="es-MX" dirty="0"/>
        </a:p>
      </dgm:t>
    </dgm:pt>
    <dgm:pt modelId="{91CDFA24-F7F0-480A-A9C3-A51FAC449F37}" type="parTrans" cxnId="{826486C1-27C7-4B4B-8349-C5974E7140D1}">
      <dgm:prSet/>
      <dgm:spPr/>
      <dgm:t>
        <a:bodyPr/>
        <a:lstStyle/>
        <a:p>
          <a:endParaRPr lang="es-MX"/>
        </a:p>
      </dgm:t>
    </dgm:pt>
    <dgm:pt modelId="{2E6A18B6-EAEF-4F96-BC09-1E67C90A3597}" type="sibTrans" cxnId="{826486C1-27C7-4B4B-8349-C5974E7140D1}">
      <dgm:prSet/>
      <dgm:spPr/>
      <dgm:t>
        <a:bodyPr/>
        <a:lstStyle/>
        <a:p>
          <a:endParaRPr lang="es-MX"/>
        </a:p>
      </dgm:t>
    </dgm:pt>
    <dgm:pt modelId="{338A6C8E-25AD-46E4-9A46-3CE7F1485D65}">
      <dgm:prSet phldrT="[Text]"/>
      <dgm:spPr/>
      <dgm:t>
        <a:bodyPr/>
        <a:lstStyle/>
        <a:p>
          <a:r>
            <a:rPr lang="en-US" dirty="0" smtClean="0"/>
            <a:t>Full Testing</a:t>
          </a:r>
          <a:endParaRPr lang="es-MX" dirty="0"/>
        </a:p>
      </dgm:t>
    </dgm:pt>
    <dgm:pt modelId="{D7ADA92A-EBC1-464F-A246-E13CB1D23A64}" type="parTrans" cxnId="{921C7E67-4310-423B-96BB-6150A3B61454}">
      <dgm:prSet/>
      <dgm:spPr/>
      <dgm:t>
        <a:bodyPr/>
        <a:lstStyle/>
        <a:p>
          <a:endParaRPr lang="es-MX"/>
        </a:p>
      </dgm:t>
    </dgm:pt>
    <dgm:pt modelId="{E510E27C-BC93-4E97-AC57-437E372B6079}" type="sibTrans" cxnId="{921C7E67-4310-423B-96BB-6150A3B61454}">
      <dgm:prSet/>
      <dgm:spPr/>
      <dgm:t>
        <a:bodyPr/>
        <a:lstStyle/>
        <a:p>
          <a:endParaRPr lang="es-MX"/>
        </a:p>
      </dgm:t>
    </dgm:pt>
    <dgm:pt modelId="{7864A533-DDAE-4D3C-95FA-DF3A095BA30F}" type="pres">
      <dgm:prSet presAssocID="{23C694AE-B950-4CFE-890D-BA0B692D5244}" presName="composite" presStyleCnt="0">
        <dgm:presLayoutVars>
          <dgm:chMax val="5"/>
          <dgm:dir/>
          <dgm:resizeHandles val="exact"/>
        </dgm:presLayoutVars>
      </dgm:prSet>
      <dgm:spPr/>
    </dgm:pt>
    <dgm:pt modelId="{BE678917-8CAD-48B9-9FB5-DCF7A241316D}" type="pres">
      <dgm:prSet presAssocID="{E19E8030-1B2D-4FAE-9276-B2710036946D}" presName="circle1" presStyleLbl="lnNode1" presStyleIdx="0" presStyleCnt="3"/>
      <dgm:spPr>
        <a:solidFill>
          <a:srgbClr val="5956A3"/>
        </a:solidFill>
      </dgm:spPr>
    </dgm:pt>
    <dgm:pt modelId="{76910F07-825C-4E0A-AD74-F7D764E98A60}" type="pres">
      <dgm:prSet presAssocID="{E19E8030-1B2D-4FAE-9276-B2710036946D}" presName="text1" presStyleLbl="revTx" presStyleIdx="0" presStyleCnt="3">
        <dgm:presLayoutVars>
          <dgm:bulletEnabled val="1"/>
        </dgm:presLayoutVars>
      </dgm:prSet>
      <dgm:spPr/>
      <dgm:t>
        <a:bodyPr/>
        <a:lstStyle/>
        <a:p>
          <a:endParaRPr lang="es-MX"/>
        </a:p>
      </dgm:t>
    </dgm:pt>
    <dgm:pt modelId="{7DC457BF-2843-4766-BC07-4A03E16D85B6}" type="pres">
      <dgm:prSet presAssocID="{E19E8030-1B2D-4FAE-9276-B2710036946D}" presName="line1" presStyleLbl="callout" presStyleIdx="0" presStyleCnt="6"/>
      <dgm:spPr>
        <a:ln w="34925">
          <a:prstDash val="sysDash"/>
        </a:ln>
      </dgm:spPr>
    </dgm:pt>
    <dgm:pt modelId="{6285F432-D0E3-4116-A9BC-99DF48244D11}" type="pres">
      <dgm:prSet presAssocID="{E19E8030-1B2D-4FAE-9276-B2710036946D}" presName="d1" presStyleLbl="callout" presStyleIdx="1" presStyleCnt="6"/>
      <dgm:spPr>
        <a:ln w="41275">
          <a:solidFill>
            <a:schemeClr val="tx1"/>
          </a:solidFill>
          <a:prstDash val="sysDash"/>
        </a:ln>
      </dgm:spPr>
    </dgm:pt>
    <dgm:pt modelId="{B22CEB9B-E7F8-4D05-8552-4D4DC4138705}" type="pres">
      <dgm:prSet presAssocID="{2B4223AC-6FB1-4397-8C3C-8C473E88C0CB}" presName="circle2" presStyleLbl="lnNode1" presStyleIdx="1" presStyleCnt="3" custLinFactNeighborX="-1946" custLinFactNeighborY="-649"/>
      <dgm:spPr>
        <a:solidFill>
          <a:srgbClr val="C4BCFA"/>
        </a:solidFill>
      </dgm:spPr>
    </dgm:pt>
    <dgm:pt modelId="{D4A7D268-ACA9-430D-8DD5-C05B03407710}" type="pres">
      <dgm:prSet presAssocID="{2B4223AC-6FB1-4397-8C3C-8C473E88C0CB}" presName="text2" presStyleLbl="revTx" presStyleIdx="1" presStyleCnt="3">
        <dgm:presLayoutVars>
          <dgm:bulletEnabled val="1"/>
        </dgm:presLayoutVars>
      </dgm:prSet>
      <dgm:spPr/>
      <dgm:t>
        <a:bodyPr/>
        <a:lstStyle/>
        <a:p>
          <a:endParaRPr lang="es-MX"/>
        </a:p>
      </dgm:t>
    </dgm:pt>
    <dgm:pt modelId="{8B49D4F8-7D37-4D99-A9F1-EAAEE9956D88}" type="pres">
      <dgm:prSet presAssocID="{2B4223AC-6FB1-4397-8C3C-8C473E88C0CB}" presName="line2" presStyleLbl="callout" presStyleIdx="2" presStyleCnt="6"/>
      <dgm:spPr>
        <a:ln w="34925">
          <a:prstDash val="sysDash"/>
        </a:ln>
      </dgm:spPr>
    </dgm:pt>
    <dgm:pt modelId="{70C32EC5-EFAC-4398-81E2-7E891C26B710}" type="pres">
      <dgm:prSet presAssocID="{2B4223AC-6FB1-4397-8C3C-8C473E88C0CB}" presName="d2" presStyleLbl="callout" presStyleIdx="3" presStyleCnt="6"/>
      <dgm:spPr>
        <a:ln w="34925">
          <a:prstDash val="sysDash"/>
        </a:ln>
      </dgm:spPr>
    </dgm:pt>
    <dgm:pt modelId="{14FD89E1-DFA0-464C-8D51-43B726C5DE9A}" type="pres">
      <dgm:prSet presAssocID="{338A6C8E-25AD-46E4-9A46-3CE7F1485D65}" presName="circle3" presStyleLbl="lnNode1" presStyleIdx="2" presStyleCnt="3"/>
      <dgm:spPr>
        <a:solidFill>
          <a:srgbClr val="5856A4"/>
        </a:solidFill>
      </dgm:spPr>
    </dgm:pt>
    <dgm:pt modelId="{EDDCAA83-F8DC-4124-B5D5-F760EF23F6F7}" type="pres">
      <dgm:prSet presAssocID="{338A6C8E-25AD-46E4-9A46-3CE7F1485D65}" presName="text3" presStyleLbl="revTx" presStyleIdx="2" presStyleCnt="3">
        <dgm:presLayoutVars>
          <dgm:bulletEnabled val="1"/>
        </dgm:presLayoutVars>
      </dgm:prSet>
      <dgm:spPr/>
      <dgm:t>
        <a:bodyPr/>
        <a:lstStyle/>
        <a:p>
          <a:endParaRPr lang="es-MX"/>
        </a:p>
      </dgm:t>
    </dgm:pt>
    <dgm:pt modelId="{80048838-4A97-47F1-9D65-9E25977B6792}" type="pres">
      <dgm:prSet presAssocID="{338A6C8E-25AD-46E4-9A46-3CE7F1485D65}" presName="line3" presStyleLbl="callout" presStyleIdx="4" presStyleCnt="6"/>
      <dgm:spPr>
        <a:ln w="34925">
          <a:prstDash val="sysDash"/>
        </a:ln>
      </dgm:spPr>
    </dgm:pt>
    <dgm:pt modelId="{0A2021BB-E6D4-4002-BD0E-3B8E5D054DB0}" type="pres">
      <dgm:prSet presAssocID="{338A6C8E-25AD-46E4-9A46-3CE7F1485D65}" presName="d3" presStyleLbl="callout" presStyleIdx="5" presStyleCnt="6"/>
      <dgm:spPr>
        <a:ln w="34925">
          <a:prstDash val="sysDash"/>
        </a:ln>
      </dgm:spPr>
    </dgm:pt>
  </dgm:ptLst>
  <dgm:cxnLst>
    <dgm:cxn modelId="{826486C1-27C7-4B4B-8349-C5974E7140D1}" srcId="{23C694AE-B950-4CFE-890D-BA0B692D5244}" destId="{2B4223AC-6FB1-4397-8C3C-8C473E88C0CB}" srcOrd="1" destOrd="0" parTransId="{91CDFA24-F7F0-480A-A9C3-A51FAC449F37}" sibTransId="{2E6A18B6-EAEF-4F96-BC09-1E67C90A3597}"/>
    <dgm:cxn modelId="{DCC9A83E-349D-4E35-A90A-CCAEC98CEDE0}" type="presOf" srcId="{338A6C8E-25AD-46E4-9A46-3CE7F1485D65}" destId="{EDDCAA83-F8DC-4124-B5D5-F760EF23F6F7}" srcOrd="0" destOrd="0" presId="urn:microsoft.com/office/officeart/2005/8/layout/target1"/>
    <dgm:cxn modelId="{CBDA1AB0-3CA8-4AEB-9322-8F89075ADA29}" type="presOf" srcId="{23C694AE-B950-4CFE-890D-BA0B692D5244}" destId="{7864A533-DDAE-4D3C-95FA-DF3A095BA30F}" srcOrd="0" destOrd="0" presId="urn:microsoft.com/office/officeart/2005/8/layout/target1"/>
    <dgm:cxn modelId="{7E8C62A4-D0DD-4239-9E19-D6EA74C9F209}" type="presOf" srcId="{2B4223AC-6FB1-4397-8C3C-8C473E88C0CB}" destId="{D4A7D268-ACA9-430D-8DD5-C05B03407710}" srcOrd="0" destOrd="0" presId="urn:microsoft.com/office/officeart/2005/8/layout/target1"/>
    <dgm:cxn modelId="{5BBB8CD7-CA25-4BFC-ACA4-329BA62C8E1A}" srcId="{23C694AE-B950-4CFE-890D-BA0B692D5244}" destId="{E19E8030-1B2D-4FAE-9276-B2710036946D}" srcOrd="0" destOrd="0" parTransId="{A466F523-177E-4407-AA39-BFFBAF6B7447}" sibTransId="{4C52D049-BAC6-41F9-9B35-E27CAB567373}"/>
    <dgm:cxn modelId="{B4F137C6-0505-4FB9-A712-668DC80A2B92}" type="presOf" srcId="{E19E8030-1B2D-4FAE-9276-B2710036946D}" destId="{76910F07-825C-4E0A-AD74-F7D764E98A60}" srcOrd="0" destOrd="0" presId="urn:microsoft.com/office/officeart/2005/8/layout/target1"/>
    <dgm:cxn modelId="{921C7E67-4310-423B-96BB-6150A3B61454}" srcId="{23C694AE-B950-4CFE-890D-BA0B692D5244}" destId="{338A6C8E-25AD-46E4-9A46-3CE7F1485D65}" srcOrd="2" destOrd="0" parTransId="{D7ADA92A-EBC1-464F-A246-E13CB1D23A64}" sibTransId="{E510E27C-BC93-4E97-AC57-437E372B6079}"/>
    <dgm:cxn modelId="{5EBD6CEC-74BB-4C02-BCF6-39E80DE96DAC}" type="presParOf" srcId="{7864A533-DDAE-4D3C-95FA-DF3A095BA30F}" destId="{BE678917-8CAD-48B9-9FB5-DCF7A241316D}" srcOrd="0" destOrd="0" presId="urn:microsoft.com/office/officeart/2005/8/layout/target1"/>
    <dgm:cxn modelId="{94925C33-23F9-4E9B-8616-ACAD6E6C5DF8}" type="presParOf" srcId="{7864A533-DDAE-4D3C-95FA-DF3A095BA30F}" destId="{76910F07-825C-4E0A-AD74-F7D764E98A60}" srcOrd="1" destOrd="0" presId="urn:microsoft.com/office/officeart/2005/8/layout/target1"/>
    <dgm:cxn modelId="{6088EFA0-16B0-4440-B095-A8AB619E638F}" type="presParOf" srcId="{7864A533-DDAE-4D3C-95FA-DF3A095BA30F}" destId="{7DC457BF-2843-4766-BC07-4A03E16D85B6}" srcOrd="2" destOrd="0" presId="urn:microsoft.com/office/officeart/2005/8/layout/target1"/>
    <dgm:cxn modelId="{922F0DFB-D2E8-424D-8BE6-3172931DC623}" type="presParOf" srcId="{7864A533-DDAE-4D3C-95FA-DF3A095BA30F}" destId="{6285F432-D0E3-4116-A9BC-99DF48244D11}" srcOrd="3" destOrd="0" presId="urn:microsoft.com/office/officeart/2005/8/layout/target1"/>
    <dgm:cxn modelId="{3B90D3B5-F849-4DA8-B894-33FDB6E95051}" type="presParOf" srcId="{7864A533-DDAE-4D3C-95FA-DF3A095BA30F}" destId="{B22CEB9B-E7F8-4D05-8552-4D4DC4138705}" srcOrd="4" destOrd="0" presId="urn:microsoft.com/office/officeart/2005/8/layout/target1"/>
    <dgm:cxn modelId="{6EB2F883-58B8-49C6-AB29-8B15D6115D12}" type="presParOf" srcId="{7864A533-DDAE-4D3C-95FA-DF3A095BA30F}" destId="{D4A7D268-ACA9-430D-8DD5-C05B03407710}" srcOrd="5" destOrd="0" presId="urn:microsoft.com/office/officeart/2005/8/layout/target1"/>
    <dgm:cxn modelId="{10A2B09D-18DE-4D0F-9471-664F23B7DEE1}" type="presParOf" srcId="{7864A533-DDAE-4D3C-95FA-DF3A095BA30F}" destId="{8B49D4F8-7D37-4D99-A9F1-EAAEE9956D88}" srcOrd="6" destOrd="0" presId="urn:microsoft.com/office/officeart/2005/8/layout/target1"/>
    <dgm:cxn modelId="{0C91071B-A9DA-421A-BA74-C8C79CA726A3}" type="presParOf" srcId="{7864A533-DDAE-4D3C-95FA-DF3A095BA30F}" destId="{70C32EC5-EFAC-4398-81E2-7E891C26B710}" srcOrd="7" destOrd="0" presId="urn:microsoft.com/office/officeart/2005/8/layout/target1"/>
    <dgm:cxn modelId="{863C15F0-3369-4AA0-8BB6-F7F64268BFBC}" type="presParOf" srcId="{7864A533-DDAE-4D3C-95FA-DF3A095BA30F}" destId="{14FD89E1-DFA0-464C-8D51-43B726C5DE9A}" srcOrd="8" destOrd="0" presId="urn:microsoft.com/office/officeart/2005/8/layout/target1"/>
    <dgm:cxn modelId="{60AD81D4-7FB1-469B-836C-EA68923813E6}" type="presParOf" srcId="{7864A533-DDAE-4D3C-95FA-DF3A095BA30F}" destId="{EDDCAA83-F8DC-4124-B5D5-F760EF23F6F7}" srcOrd="9" destOrd="0" presId="urn:microsoft.com/office/officeart/2005/8/layout/target1"/>
    <dgm:cxn modelId="{17CCB76E-7771-473C-B71A-ADA5A87DB4D3}" type="presParOf" srcId="{7864A533-DDAE-4D3C-95FA-DF3A095BA30F}" destId="{80048838-4A97-47F1-9D65-9E25977B6792}" srcOrd="10" destOrd="0" presId="urn:microsoft.com/office/officeart/2005/8/layout/target1"/>
    <dgm:cxn modelId="{CD32936B-90FE-4918-8730-CA34984A152E}" type="presParOf" srcId="{7864A533-DDAE-4D3C-95FA-DF3A095BA30F}" destId="{0A2021BB-E6D4-4002-BD0E-3B8E5D054DB0}"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AE1A88-C6E2-41A9-BDD6-927B79E1A79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AF7B34D2-7018-4711-A5AC-692584F02A07}">
      <dgm:prSet/>
      <dgm:spPr>
        <a:solidFill>
          <a:srgbClr val="685BC7"/>
        </a:solidFill>
      </dgm:spPr>
      <dgm:t>
        <a:bodyPr/>
        <a:lstStyle/>
        <a:p>
          <a:pPr rtl="0"/>
          <a:r>
            <a:rPr lang="en-US" smtClean="0"/>
            <a:t>Functional</a:t>
          </a:r>
          <a:endParaRPr lang="es-MX"/>
        </a:p>
      </dgm:t>
    </dgm:pt>
    <dgm:pt modelId="{8912B048-5C3A-463A-A982-96E5E3E53995}" type="parTrans" cxnId="{CED4F9C5-BD25-45EB-87BD-72E34CFCDA5C}">
      <dgm:prSet/>
      <dgm:spPr/>
      <dgm:t>
        <a:bodyPr/>
        <a:lstStyle/>
        <a:p>
          <a:endParaRPr lang="es-MX"/>
        </a:p>
      </dgm:t>
    </dgm:pt>
    <dgm:pt modelId="{95ED6EBF-12C2-4178-8F3B-8F540988950C}" type="sibTrans" cxnId="{CED4F9C5-BD25-45EB-87BD-72E34CFCDA5C}">
      <dgm:prSet/>
      <dgm:spPr/>
      <dgm:t>
        <a:bodyPr/>
        <a:lstStyle/>
        <a:p>
          <a:endParaRPr lang="es-MX"/>
        </a:p>
      </dgm:t>
    </dgm:pt>
    <dgm:pt modelId="{7AD9BEE4-1EA8-4512-9AB0-22137583A2C8}">
      <dgm:prSet/>
      <dgm:spPr/>
      <dgm:t>
        <a:bodyPr/>
        <a:lstStyle/>
        <a:p>
          <a:pPr rtl="0"/>
          <a:r>
            <a:rPr lang="en-US" dirty="0" smtClean="0"/>
            <a:t>Open Stack Components</a:t>
          </a:r>
          <a:endParaRPr lang="es-MX" dirty="0"/>
        </a:p>
      </dgm:t>
    </dgm:pt>
    <dgm:pt modelId="{6390BA9C-8E8F-402F-92D7-EE0ED7E3888E}" type="parTrans" cxnId="{FDB73B57-EB75-4175-BE55-591EF4C08E7A}">
      <dgm:prSet/>
      <dgm:spPr/>
      <dgm:t>
        <a:bodyPr/>
        <a:lstStyle/>
        <a:p>
          <a:endParaRPr lang="es-MX"/>
        </a:p>
      </dgm:t>
    </dgm:pt>
    <dgm:pt modelId="{C9BEE452-4768-4E65-89B9-68C2FE223EF6}" type="sibTrans" cxnId="{FDB73B57-EB75-4175-BE55-591EF4C08E7A}">
      <dgm:prSet/>
      <dgm:spPr/>
      <dgm:t>
        <a:bodyPr/>
        <a:lstStyle/>
        <a:p>
          <a:endParaRPr lang="es-MX"/>
        </a:p>
      </dgm:t>
    </dgm:pt>
    <dgm:pt modelId="{8FDFD7BC-4003-4710-BFB9-EC64D6A33DE2}">
      <dgm:prSet/>
      <dgm:spPr>
        <a:solidFill>
          <a:srgbClr val="5856A4"/>
        </a:solidFill>
      </dgm:spPr>
      <dgm:t>
        <a:bodyPr/>
        <a:lstStyle/>
        <a:p>
          <a:pPr rtl="0"/>
          <a:r>
            <a:rPr lang="en-US" smtClean="0"/>
            <a:t>Performance</a:t>
          </a:r>
          <a:endParaRPr lang="es-MX"/>
        </a:p>
      </dgm:t>
    </dgm:pt>
    <dgm:pt modelId="{9EDCC006-F712-49BB-9EFD-2524BF684B13}" type="parTrans" cxnId="{30933737-D8E8-4358-84F7-3CB6B2495217}">
      <dgm:prSet/>
      <dgm:spPr/>
      <dgm:t>
        <a:bodyPr/>
        <a:lstStyle/>
        <a:p>
          <a:endParaRPr lang="es-MX"/>
        </a:p>
      </dgm:t>
    </dgm:pt>
    <dgm:pt modelId="{3E286D5F-CEEA-47AF-A555-13BD1964FC94}" type="sibTrans" cxnId="{30933737-D8E8-4358-84F7-3CB6B2495217}">
      <dgm:prSet/>
      <dgm:spPr/>
      <dgm:t>
        <a:bodyPr/>
        <a:lstStyle/>
        <a:p>
          <a:endParaRPr lang="es-MX"/>
        </a:p>
      </dgm:t>
    </dgm:pt>
    <dgm:pt modelId="{83148D28-436D-4E4E-8935-F105619ECDE0}">
      <dgm:prSet/>
      <dgm:spPr/>
      <dgm:t>
        <a:bodyPr/>
        <a:lstStyle/>
        <a:p>
          <a:pPr rtl="0"/>
          <a:r>
            <a:rPr lang="en-US" smtClean="0"/>
            <a:t>Values Comparison</a:t>
          </a:r>
          <a:endParaRPr lang="es-MX"/>
        </a:p>
      </dgm:t>
    </dgm:pt>
    <dgm:pt modelId="{89368241-2617-45A9-B048-D87875420052}" type="parTrans" cxnId="{B4A78A24-1493-4DC8-BE1E-9FDEFC2CBAF4}">
      <dgm:prSet/>
      <dgm:spPr/>
      <dgm:t>
        <a:bodyPr/>
        <a:lstStyle/>
        <a:p>
          <a:endParaRPr lang="es-MX"/>
        </a:p>
      </dgm:t>
    </dgm:pt>
    <dgm:pt modelId="{71A3C67E-B5C5-41CE-B74E-91962EF8E746}" type="sibTrans" cxnId="{B4A78A24-1493-4DC8-BE1E-9FDEFC2CBAF4}">
      <dgm:prSet/>
      <dgm:spPr/>
      <dgm:t>
        <a:bodyPr/>
        <a:lstStyle/>
        <a:p>
          <a:endParaRPr lang="es-MX"/>
        </a:p>
      </dgm:t>
    </dgm:pt>
    <dgm:pt modelId="{8A2349F1-2483-472D-B9BF-29915F0EFCF6}">
      <dgm:prSet/>
      <dgm:spPr>
        <a:solidFill>
          <a:srgbClr val="685BC7"/>
        </a:solidFill>
      </dgm:spPr>
      <dgm:t>
        <a:bodyPr/>
        <a:lstStyle/>
        <a:p>
          <a:pPr rtl="0"/>
          <a:r>
            <a:rPr lang="en-US" smtClean="0"/>
            <a:t>Special Features</a:t>
          </a:r>
          <a:endParaRPr lang="es-MX"/>
        </a:p>
      </dgm:t>
    </dgm:pt>
    <dgm:pt modelId="{C48ED69E-4D0E-40AB-A21E-15935D6A1249}" type="parTrans" cxnId="{492DB13B-6159-4EF5-8982-6B979C6DDFCD}">
      <dgm:prSet/>
      <dgm:spPr/>
      <dgm:t>
        <a:bodyPr/>
        <a:lstStyle/>
        <a:p>
          <a:endParaRPr lang="es-MX"/>
        </a:p>
      </dgm:t>
    </dgm:pt>
    <dgm:pt modelId="{1E7C682E-49CE-4449-ABBC-70DD09C521C8}" type="sibTrans" cxnId="{492DB13B-6159-4EF5-8982-6B979C6DDFCD}">
      <dgm:prSet/>
      <dgm:spPr/>
      <dgm:t>
        <a:bodyPr/>
        <a:lstStyle/>
        <a:p>
          <a:endParaRPr lang="es-MX"/>
        </a:p>
      </dgm:t>
    </dgm:pt>
    <dgm:pt modelId="{829403E2-D777-4749-AEC6-87369C76844F}">
      <dgm:prSet/>
      <dgm:spPr/>
      <dgm:t>
        <a:bodyPr/>
        <a:lstStyle/>
        <a:p>
          <a:pPr rtl="0"/>
          <a:r>
            <a:rPr lang="en-US" smtClean="0"/>
            <a:t>StarlingX</a:t>
          </a:r>
          <a:endParaRPr lang="es-MX"/>
        </a:p>
      </dgm:t>
    </dgm:pt>
    <dgm:pt modelId="{EF970D89-4ED2-48EB-9725-8CF17EBB3675}" type="parTrans" cxnId="{94C03D0F-ACB4-4FDD-96FA-3A57956B5B17}">
      <dgm:prSet/>
      <dgm:spPr/>
      <dgm:t>
        <a:bodyPr/>
        <a:lstStyle/>
        <a:p>
          <a:endParaRPr lang="es-MX"/>
        </a:p>
      </dgm:t>
    </dgm:pt>
    <dgm:pt modelId="{476E9F62-B4F5-4B86-8278-1C3D664C2DC0}" type="sibTrans" cxnId="{94C03D0F-ACB4-4FDD-96FA-3A57956B5B17}">
      <dgm:prSet/>
      <dgm:spPr/>
      <dgm:t>
        <a:bodyPr/>
        <a:lstStyle/>
        <a:p>
          <a:endParaRPr lang="es-MX"/>
        </a:p>
      </dgm:t>
    </dgm:pt>
    <dgm:pt modelId="{48085952-B94B-462C-8CA5-FFE74AF7AE5D}">
      <dgm:prSet/>
      <dgm:spPr>
        <a:solidFill>
          <a:srgbClr val="5856A4"/>
        </a:solidFill>
      </dgm:spPr>
      <dgm:t>
        <a:bodyPr/>
        <a:lstStyle/>
        <a:p>
          <a:pPr rtl="0"/>
          <a:r>
            <a:rPr lang="en-US" smtClean="0"/>
            <a:t>Tempest</a:t>
          </a:r>
          <a:endParaRPr lang="es-MX"/>
        </a:p>
      </dgm:t>
    </dgm:pt>
    <dgm:pt modelId="{40601AD8-2448-4F35-BCDD-A0E7A299C333}" type="parTrans" cxnId="{16266F18-C409-4362-BDBD-7BA2769E07C5}">
      <dgm:prSet/>
      <dgm:spPr/>
      <dgm:t>
        <a:bodyPr/>
        <a:lstStyle/>
        <a:p>
          <a:endParaRPr lang="es-MX"/>
        </a:p>
      </dgm:t>
    </dgm:pt>
    <dgm:pt modelId="{41984954-AE14-40E2-884B-5DD9977E3288}" type="sibTrans" cxnId="{16266F18-C409-4362-BDBD-7BA2769E07C5}">
      <dgm:prSet/>
      <dgm:spPr/>
      <dgm:t>
        <a:bodyPr/>
        <a:lstStyle/>
        <a:p>
          <a:endParaRPr lang="es-MX"/>
        </a:p>
      </dgm:t>
    </dgm:pt>
    <dgm:pt modelId="{D46372EE-295F-491B-A42D-CD635F4E5EDF}">
      <dgm:prSet/>
      <dgm:spPr/>
      <dgm:t>
        <a:bodyPr/>
        <a:lstStyle/>
        <a:p>
          <a:pPr rtl="0"/>
          <a:r>
            <a:rPr lang="en-US" smtClean="0"/>
            <a:t>Compliance</a:t>
          </a:r>
          <a:endParaRPr lang="es-MX"/>
        </a:p>
      </dgm:t>
    </dgm:pt>
    <dgm:pt modelId="{F8552643-0400-4839-A90D-0A413D4F34CF}" type="parTrans" cxnId="{E5F4B21F-84FE-4D80-B665-5D06D6E325E2}">
      <dgm:prSet/>
      <dgm:spPr/>
      <dgm:t>
        <a:bodyPr/>
        <a:lstStyle/>
        <a:p>
          <a:endParaRPr lang="es-MX"/>
        </a:p>
      </dgm:t>
    </dgm:pt>
    <dgm:pt modelId="{F04EAEED-629C-49B9-8F0A-E02EE77F2284}" type="sibTrans" cxnId="{E5F4B21F-84FE-4D80-B665-5D06D6E325E2}">
      <dgm:prSet/>
      <dgm:spPr/>
      <dgm:t>
        <a:bodyPr/>
        <a:lstStyle/>
        <a:p>
          <a:endParaRPr lang="es-MX"/>
        </a:p>
      </dgm:t>
    </dgm:pt>
    <dgm:pt modelId="{1B6C0806-8541-446A-9921-F335B26DCBCB}" type="pres">
      <dgm:prSet presAssocID="{01AE1A88-C6E2-41A9-BDD6-927B79E1A794}" presName="linearFlow" presStyleCnt="0">
        <dgm:presLayoutVars>
          <dgm:dir/>
          <dgm:animLvl val="lvl"/>
          <dgm:resizeHandles val="exact"/>
        </dgm:presLayoutVars>
      </dgm:prSet>
      <dgm:spPr/>
    </dgm:pt>
    <dgm:pt modelId="{1C14CC24-3720-46BA-814E-370E2A203AA5}" type="pres">
      <dgm:prSet presAssocID="{AF7B34D2-7018-4711-A5AC-692584F02A07}" presName="composite" presStyleCnt="0"/>
      <dgm:spPr/>
    </dgm:pt>
    <dgm:pt modelId="{32E4680C-6A5F-428D-B688-4C671EE9FE13}" type="pres">
      <dgm:prSet presAssocID="{AF7B34D2-7018-4711-A5AC-692584F02A07}" presName="parentText" presStyleLbl="alignNode1" presStyleIdx="0" presStyleCnt="4">
        <dgm:presLayoutVars>
          <dgm:chMax val="1"/>
          <dgm:bulletEnabled val="1"/>
        </dgm:presLayoutVars>
      </dgm:prSet>
      <dgm:spPr/>
    </dgm:pt>
    <dgm:pt modelId="{CE0FED7F-6037-4783-B43C-13CC43015219}" type="pres">
      <dgm:prSet presAssocID="{AF7B34D2-7018-4711-A5AC-692584F02A07}" presName="descendantText" presStyleLbl="alignAcc1" presStyleIdx="0" presStyleCnt="4">
        <dgm:presLayoutVars>
          <dgm:bulletEnabled val="1"/>
        </dgm:presLayoutVars>
      </dgm:prSet>
      <dgm:spPr/>
      <dgm:t>
        <a:bodyPr/>
        <a:lstStyle/>
        <a:p>
          <a:endParaRPr lang="es-MX"/>
        </a:p>
      </dgm:t>
    </dgm:pt>
    <dgm:pt modelId="{A69169D4-EC6E-4D3E-8283-F3CF374DCE97}" type="pres">
      <dgm:prSet presAssocID="{95ED6EBF-12C2-4178-8F3B-8F540988950C}" presName="sp" presStyleCnt="0"/>
      <dgm:spPr/>
    </dgm:pt>
    <dgm:pt modelId="{E5615CC8-F63C-44F8-948A-8C6A623CB937}" type="pres">
      <dgm:prSet presAssocID="{8FDFD7BC-4003-4710-BFB9-EC64D6A33DE2}" presName="composite" presStyleCnt="0"/>
      <dgm:spPr/>
    </dgm:pt>
    <dgm:pt modelId="{EEA3192F-CCFF-4572-9DAE-3758D31F0CE7}" type="pres">
      <dgm:prSet presAssocID="{8FDFD7BC-4003-4710-BFB9-EC64D6A33DE2}" presName="parentText" presStyleLbl="alignNode1" presStyleIdx="1" presStyleCnt="4">
        <dgm:presLayoutVars>
          <dgm:chMax val="1"/>
          <dgm:bulletEnabled val="1"/>
        </dgm:presLayoutVars>
      </dgm:prSet>
      <dgm:spPr/>
    </dgm:pt>
    <dgm:pt modelId="{0CA4C652-6AC1-442F-9A56-A90595EFE8E7}" type="pres">
      <dgm:prSet presAssocID="{8FDFD7BC-4003-4710-BFB9-EC64D6A33DE2}" presName="descendantText" presStyleLbl="alignAcc1" presStyleIdx="1" presStyleCnt="4">
        <dgm:presLayoutVars>
          <dgm:bulletEnabled val="1"/>
        </dgm:presLayoutVars>
      </dgm:prSet>
      <dgm:spPr/>
    </dgm:pt>
    <dgm:pt modelId="{628A13A1-DACE-43F1-A724-9ED99406F7B2}" type="pres">
      <dgm:prSet presAssocID="{3E286D5F-CEEA-47AF-A555-13BD1964FC94}" presName="sp" presStyleCnt="0"/>
      <dgm:spPr/>
    </dgm:pt>
    <dgm:pt modelId="{3C63A427-1355-47C0-8901-AE0DE06168A2}" type="pres">
      <dgm:prSet presAssocID="{8A2349F1-2483-472D-B9BF-29915F0EFCF6}" presName="composite" presStyleCnt="0"/>
      <dgm:spPr/>
    </dgm:pt>
    <dgm:pt modelId="{8228B8CB-126C-4633-A1B3-2C1735ED4998}" type="pres">
      <dgm:prSet presAssocID="{8A2349F1-2483-472D-B9BF-29915F0EFCF6}" presName="parentText" presStyleLbl="alignNode1" presStyleIdx="2" presStyleCnt="4">
        <dgm:presLayoutVars>
          <dgm:chMax val="1"/>
          <dgm:bulletEnabled val="1"/>
        </dgm:presLayoutVars>
      </dgm:prSet>
      <dgm:spPr/>
    </dgm:pt>
    <dgm:pt modelId="{75494D85-9489-4307-8B97-D9AEFD06C975}" type="pres">
      <dgm:prSet presAssocID="{8A2349F1-2483-472D-B9BF-29915F0EFCF6}" presName="descendantText" presStyleLbl="alignAcc1" presStyleIdx="2" presStyleCnt="4">
        <dgm:presLayoutVars>
          <dgm:bulletEnabled val="1"/>
        </dgm:presLayoutVars>
      </dgm:prSet>
      <dgm:spPr/>
    </dgm:pt>
    <dgm:pt modelId="{532AC4EF-BCE1-4142-9FAC-181B50BA4B54}" type="pres">
      <dgm:prSet presAssocID="{1E7C682E-49CE-4449-ABBC-70DD09C521C8}" presName="sp" presStyleCnt="0"/>
      <dgm:spPr/>
    </dgm:pt>
    <dgm:pt modelId="{567CBC0C-F130-40E2-BA4F-EEF0025B5426}" type="pres">
      <dgm:prSet presAssocID="{48085952-B94B-462C-8CA5-FFE74AF7AE5D}" presName="composite" presStyleCnt="0"/>
      <dgm:spPr/>
    </dgm:pt>
    <dgm:pt modelId="{81451A37-685E-442C-9F91-61016F7E221B}" type="pres">
      <dgm:prSet presAssocID="{48085952-B94B-462C-8CA5-FFE74AF7AE5D}" presName="parentText" presStyleLbl="alignNode1" presStyleIdx="3" presStyleCnt="4">
        <dgm:presLayoutVars>
          <dgm:chMax val="1"/>
          <dgm:bulletEnabled val="1"/>
        </dgm:presLayoutVars>
      </dgm:prSet>
      <dgm:spPr/>
    </dgm:pt>
    <dgm:pt modelId="{310E3E3E-A90E-4116-81BC-5D69DA706052}" type="pres">
      <dgm:prSet presAssocID="{48085952-B94B-462C-8CA5-FFE74AF7AE5D}" presName="descendantText" presStyleLbl="alignAcc1" presStyleIdx="3" presStyleCnt="4">
        <dgm:presLayoutVars>
          <dgm:bulletEnabled val="1"/>
        </dgm:presLayoutVars>
      </dgm:prSet>
      <dgm:spPr/>
    </dgm:pt>
  </dgm:ptLst>
  <dgm:cxnLst>
    <dgm:cxn modelId="{47B77850-527C-494C-89B2-3B1FD89B4B9F}" type="presOf" srcId="{8A2349F1-2483-472D-B9BF-29915F0EFCF6}" destId="{8228B8CB-126C-4633-A1B3-2C1735ED4998}" srcOrd="0" destOrd="0" presId="urn:microsoft.com/office/officeart/2005/8/layout/chevron2"/>
    <dgm:cxn modelId="{8C80F620-813B-47E4-96FB-2D7EC6D5B33F}" type="presOf" srcId="{D46372EE-295F-491B-A42D-CD635F4E5EDF}" destId="{310E3E3E-A90E-4116-81BC-5D69DA706052}" srcOrd="0" destOrd="0" presId="urn:microsoft.com/office/officeart/2005/8/layout/chevron2"/>
    <dgm:cxn modelId="{FDB73B57-EB75-4175-BE55-591EF4C08E7A}" srcId="{AF7B34D2-7018-4711-A5AC-692584F02A07}" destId="{7AD9BEE4-1EA8-4512-9AB0-22137583A2C8}" srcOrd="0" destOrd="0" parTransId="{6390BA9C-8E8F-402F-92D7-EE0ED7E3888E}" sibTransId="{C9BEE452-4768-4E65-89B9-68C2FE223EF6}"/>
    <dgm:cxn modelId="{EC3774BF-0853-455E-83ED-2EBEE36BBDE2}" type="presOf" srcId="{01AE1A88-C6E2-41A9-BDD6-927B79E1A794}" destId="{1B6C0806-8541-446A-9921-F335B26DCBCB}" srcOrd="0" destOrd="0" presId="urn:microsoft.com/office/officeart/2005/8/layout/chevron2"/>
    <dgm:cxn modelId="{495D030F-8193-40DF-823B-AC86B388901E}" type="presOf" srcId="{8FDFD7BC-4003-4710-BFB9-EC64D6A33DE2}" destId="{EEA3192F-CCFF-4572-9DAE-3758D31F0CE7}" srcOrd="0" destOrd="0" presId="urn:microsoft.com/office/officeart/2005/8/layout/chevron2"/>
    <dgm:cxn modelId="{CED4F9C5-BD25-45EB-87BD-72E34CFCDA5C}" srcId="{01AE1A88-C6E2-41A9-BDD6-927B79E1A794}" destId="{AF7B34D2-7018-4711-A5AC-692584F02A07}" srcOrd="0" destOrd="0" parTransId="{8912B048-5C3A-463A-A982-96E5E3E53995}" sibTransId="{95ED6EBF-12C2-4178-8F3B-8F540988950C}"/>
    <dgm:cxn modelId="{30933737-D8E8-4358-84F7-3CB6B2495217}" srcId="{01AE1A88-C6E2-41A9-BDD6-927B79E1A794}" destId="{8FDFD7BC-4003-4710-BFB9-EC64D6A33DE2}" srcOrd="1" destOrd="0" parTransId="{9EDCC006-F712-49BB-9EFD-2524BF684B13}" sibTransId="{3E286D5F-CEEA-47AF-A555-13BD1964FC94}"/>
    <dgm:cxn modelId="{B4A78A24-1493-4DC8-BE1E-9FDEFC2CBAF4}" srcId="{8FDFD7BC-4003-4710-BFB9-EC64D6A33DE2}" destId="{83148D28-436D-4E4E-8935-F105619ECDE0}" srcOrd="0" destOrd="0" parTransId="{89368241-2617-45A9-B048-D87875420052}" sibTransId="{71A3C67E-B5C5-41CE-B74E-91962EF8E746}"/>
    <dgm:cxn modelId="{9A5CDB4E-8325-49B4-B258-36ADEA84278D}" type="presOf" srcId="{AF7B34D2-7018-4711-A5AC-692584F02A07}" destId="{32E4680C-6A5F-428D-B688-4C671EE9FE13}" srcOrd="0" destOrd="0" presId="urn:microsoft.com/office/officeart/2005/8/layout/chevron2"/>
    <dgm:cxn modelId="{E5F4B21F-84FE-4D80-B665-5D06D6E325E2}" srcId="{48085952-B94B-462C-8CA5-FFE74AF7AE5D}" destId="{D46372EE-295F-491B-A42D-CD635F4E5EDF}" srcOrd="0" destOrd="0" parTransId="{F8552643-0400-4839-A90D-0A413D4F34CF}" sibTransId="{F04EAEED-629C-49B9-8F0A-E02EE77F2284}"/>
    <dgm:cxn modelId="{492DB13B-6159-4EF5-8982-6B979C6DDFCD}" srcId="{01AE1A88-C6E2-41A9-BDD6-927B79E1A794}" destId="{8A2349F1-2483-472D-B9BF-29915F0EFCF6}" srcOrd="2" destOrd="0" parTransId="{C48ED69E-4D0E-40AB-A21E-15935D6A1249}" sibTransId="{1E7C682E-49CE-4449-ABBC-70DD09C521C8}"/>
    <dgm:cxn modelId="{599BEFD9-6A5C-497B-B67A-98E5C621263D}" type="presOf" srcId="{7AD9BEE4-1EA8-4512-9AB0-22137583A2C8}" destId="{CE0FED7F-6037-4783-B43C-13CC43015219}" srcOrd="0" destOrd="0" presId="urn:microsoft.com/office/officeart/2005/8/layout/chevron2"/>
    <dgm:cxn modelId="{B7CA165A-E509-4F46-A891-728E8234AAEB}" type="presOf" srcId="{83148D28-436D-4E4E-8935-F105619ECDE0}" destId="{0CA4C652-6AC1-442F-9A56-A90595EFE8E7}" srcOrd="0" destOrd="0" presId="urn:microsoft.com/office/officeart/2005/8/layout/chevron2"/>
    <dgm:cxn modelId="{94C03D0F-ACB4-4FDD-96FA-3A57956B5B17}" srcId="{8A2349F1-2483-472D-B9BF-29915F0EFCF6}" destId="{829403E2-D777-4749-AEC6-87369C76844F}" srcOrd="0" destOrd="0" parTransId="{EF970D89-4ED2-48EB-9725-8CF17EBB3675}" sibTransId="{476E9F62-B4F5-4B86-8278-1C3D664C2DC0}"/>
    <dgm:cxn modelId="{984A5660-1776-446F-BC7A-4EFA84E6A372}" type="presOf" srcId="{829403E2-D777-4749-AEC6-87369C76844F}" destId="{75494D85-9489-4307-8B97-D9AEFD06C975}" srcOrd="0" destOrd="0" presId="urn:microsoft.com/office/officeart/2005/8/layout/chevron2"/>
    <dgm:cxn modelId="{16266F18-C409-4362-BDBD-7BA2769E07C5}" srcId="{01AE1A88-C6E2-41A9-BDD6-927B79E1A794}" destId="{48085952-B94B-462C-8CA5-FFE74AF7AE5D}" srcOrd="3" destOrd="0" parTransId="{40601AD8-2448-4F35-BCDD-A0E7A299C333}" sibTransId="{41984954-AE14-40E2-884B-5DD9977E3288}"/>
    <dgm:cxn modelId="{CE4E172C-9770-47F4-A661-D6D750AE9C9B}" type="presOf" srcId="{48085952-B94B-462C-8CA5-FFE74AF7AE5D}" destId="{81451A37-685E-442C-9F91-61016F7E221B}" srcOrd="0" destOrd="0" presId="urn:microsoft.com/office/officeart/2005/8/layout/chevron2"/>
    <dgm:cxn modelId="{AA40E186-0BB2-4CA2-BC04-69C4588F5B47}" type="presParOf" srcId="{1B6C0806-8541-446A-9921-F335B26DCBCB}" destId="{1C14CC24-3720-46BA-814E-370E2A203AA5}" srcOrd="0" destOrd="0" presId="urn:microsoft.com/office/officeart/2005/8/layout/chevron2"/>
    <dgm:cxn modelId="{3663424A-99D6-4BC9-8D55-C101A1E4FEBA}" type="presParOf" srcId="{1C14CC24-3720-46BA-814E-370E2A203AA5}" destId="{32E4680C-6A5F-428D-B688-4C671EE9FE13}" srcOrd="0" destOrd="0" presId="urn:microsoft.com/office/officeart/2005/8/layout/chevron2"/>
    <dgm:cxn modelId="{B1AD6AE8-806B-4951-8652-81D8FFE76649}" type="presParOf" srcId="{1C14CC24-3720-46BA-814E-370E2A203AA5}" destId="{CE0FED7F-6037-4783-B43C-13CC43015219}" srcOrd="1" destOrd="0" presId="urn:microsoft.com/office/officeart/2005/8/layout/chevron2"/>
    <dgm:cxn modelId="{7A0EF705-4892-41D3-972B-68B03FA273B3}" type="presParOf" srcId="{1B6C0806-8541-446A-9921-F335B26DCBCB}" destId="{A69169D4-EC6E-4D3E-8283-F3CF374DCE97}" srcOrd="1" destOrd="0" presId="urn:microsoft.com/office/officeart/2005/8/layout/chevron2"/>
    <dgm:cxn modelId="{875664A2-9435-41D1-9941-0EE5737B4286}" type="presParOf" srcId="{1B6C0806-8541-446A-9921-F335B26DCBCB}" destId="{E5615CC8-F63C-44F8-948A-8C6A623CB937}" srcOrd="2" destOrd="0" presId="urn:microsoft.com/office/officeart/2005/8/layout/chevron2"/>
    <dgm:cxn modelId="{121B811F-BAD3-44B3-82AC-B50228419131}" type="presParOf" srcId="{E5615CC8-F63C-44F8-948A-8C6A623CB937}" destId="{EEA3192F-CCFF-4572-9DAE-3758D31F0CE7}" srcOrd="0" destOrd="0" presId="urn:microsoft.com/office/officeart/2005/8/layout/chevron2"/>
    <dgm:cxn modelId="{E7284197-8154-4563-B27A-D1049FE25F3D}" type="presParOf" srcId="{E5615CC8-F63C-44F8-948A-8C6A623CB937}" destId="{0CA4C652-6AC1-442F-9A56-A90595EFE8E7}" srcOrd="1" destOrd="0" presId="urn:microsoft.com/office/officeart/2005/8/layout/chevron2"/>
    <dgm:cxn modelId="{900172AE-B726-4F0B-A9A8-3C294C14C5FE}" type="presParOf" srcId="{1B6C0806-8541-446A-9921-F335B26DCBCB}" destId="{628A13A1-DACE-43F1-A724-9ED99406F7B2}" srcOrd="3" destOrd="0" presId="urn:microsoft.com/office/officeart/2005/8/layout/chevron2"/>
    <dgm:cxn modelId="{43E54DAE-E669-40FE-801D-98C8CF20479F}" type="presParOf" srcId="{1B6C0806-8541-446A-9921-F335B26DCBCB}" destId="{3C63A427-1355-47C0-8901-AE0DE06168A2}" srcOrd="4" destOrd="0" presId="urn:microsoft.com/office/officeart/2005/8/layout/chevron2"/>
    <dgm:cxn modelId="{995E1A82-CAA4-47C7-91AE-634F23986BF2}" type="presParOf" srcId="{3C63A427-1355-47C0-8901-AE0DE06168A2}" destId="{8228B8CB-126C-4633-A1B3-2C1735ED4998}" srcOrd="0" destOrd="0" presId="urn:microsoft.com/office/officeart/2005/8/layout/chevron2"/>
    <dgm:cxn modelId="{6A2E35CE-D365-4686-A59C-7A84B4A299AC}" type="presParOf" srcId="{3C63A427-1355-47C0-8901-AE0DE06168A2}" destId="{75494D85-9489-4307-8B97-D9AEFD06C975}" srcOrd="1" destOrd="0" presId="urn:microsoft.com/office/officeart/2005/8/layout/chevron2"/>
    <dgm:cxn modelId="{A8A20D67-DB57-4B5A-97F1-4BBF1FD1E882}" type="presParOf" srcId="{1B6C0806-8541-446A-9921-F335B26DCBCB}" destId="{532AC4EF-BCE1-4142-9FAC-181B50BA4B54}" srcOrd="5" destOrd="0" presId="urn:microsoft.com/office/officeart/2005/8/layout/chevron2"/>
    <dgm:cxn modelId="{596AE5CC-8E44-4BE4-AF1B-5894D5E86A75}" type="presParOf" srcId="{1B6C0806-8541-446A-9921-F335B26DCBCB}" destId="{567CBC0C-F130-40E2-BA4F-EEF0025B5426}" srcOrd="6" destOrd="0" presId="urn:microsoft.com/office/officeart/2005/8/layout/chevron2"/>
    <dgm:cxn modelId="{BC79B7D0-E952-4B90-9A5A-56742B0971A0}" type="presParOf" srcId="{567CBC0C-F130-40E2-BA4F-EEF0025B5426}" destId="{81451A37-685E-442C-9F91-61016F7E221B}" srcOrd="0" destOrd="0" presId="urn:microsoft.com/office/officeart/2005/8/layout/chevron2"/>
    <dgm:cxn modelId="{34C2DEF3-2686-4376-B19F-9207409B2639}" type="presParOf" srcId="{567CBC0C-F130-40E2-BA4F-EEF0025B5426}" destId="{310E3E3E-A90E-4116-81BC-5D69DA706052}"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BA17B5-5E30-4125-BE8A-90B056CCA8C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FE2EAB0C-C26B-4F29-A923-72A3C7F33950}">
      <dgm:prSet/>
      <dgm:spPr>
        <a:solidFill>
          <a:srgbClr val="5856A4"/>
        </a:solidFill>
      </dgm:spPr>
      <dgm:t>
        <a:bodyPr/>
        <a:lstStyle/>
        <a:p>
          <a:pPr rtl="0"/>
          <a:r>
            <a:rPr lang="en-US" smtClean="0"/>
            <a:t>Starting point</a:t>
          </a:r>
          <a:endParaRPr lang="es-MX"/>
        </a:p>
      </dgm:t>
    </dgm:pt>
    <dgm:pt modelId="{B906E583-D1DB-4EC0-8CDD-5FC3A6EB8C75}" type="parTrans" cxnId="{1D475659-4BA1-4E87-AC73-2EF496947F9A}">
      <dgm:prSet/>
      <dgm:spPr/>
      <dgm:t>
        <a:bodyPr/>
        <a:lstStyle/>
        <a:p>
          <a:endParaRPr lang="es-MX"/>
        </a:p>
      </dgm:t>
    </dgm:pt>
    <dgm:pt modelId="{7C3310A7-C716-4CB6-92FF-52B8829B180C}" type="sibTrans" cxnId="{1D475659-4BA1-4E87-AC73-2EF496947F9A}">
      <dgm:prSet/>
      <dgm:spPr/>
      <dgm:t>
        <a:bodyPr/>
        <a:lstStyle/>
        <a:p>
          <a:endParaRPr lang="es-MX"/>
        </a:p>
      </dgm:t>
    </dgm:pt>
    <dgm:pt modelId="{55F9F996-FFA6-4910-8566-F0B504899747}">
      <dgm:prSet/>
      <dgm:spPr>
        <a:solidFill>
          <a:srgbClr val="685BC7">
            <a:alpha val="90000"/>
          </a:srgbClr>
        </a:solidFill>
      </dgm:spPr>
      <dgm:t>
        <a:bodyPr/>
        <a:lstStyle/>
        <a:p>
          <a:pPr rtl="0"/>
          <a:r>
            <a:rPr lang="en-US" dirty="0" smtClean="0">
              <a:solidFill>
                <a:schemeClr val="bg1"/>
              </a:solidFill>
            </a:rPr>
            <a:t>A lot of manual test cases that needs to be automated.</a:t>
          </a:r>
          <a:endParaRPr lang="es-MX" dirty="0">
            <a:solidFill>
              <a:schemeClr val="bg1"/>
            </a:solidFill>
          </a:endParaRPr>
        </a:p>
      </dgm:t>
    </dgm:pt>
    <dgm:pt modelId="{BF127BD2-4EEE-4C3A-83E4-3E9C6289DDB0}" type="parTrans" cxnId="{1B123208-30EE-456F-AA8D-7D387DA2A245}">
      <dgm:prSet/>
      <dgm:spPr/>
      <dgm:t>
        <a:bodyPr/>
        <a:lstStyle/>
        <a:p>
          <a:endParaRPr lang="es-MX"/>
        </a:p>
      </dgm:t>
    </dgm:pt>
    <dgm:pt modelId="{2BE8B1F2-8910-4096-A2E2-A9BB7F9E6FD5}" type="sibTrans" cxnId="{1B123208-30EE-456F-AA8D-7D387DA2A245}">
      <dgm:prSet/>
      <dgm:spPr/>
      <dgm:t>
        <a:bodyPr/>
        <a:lstStyle/>
        <a:p>
          <a:endParaRPr lang="es-MX"/>
        </a:p>
      </dgm:t>
    </dgm:pt>
    <dgm:pt modelId="{5DBDBF04-978E-4E94-A4E1-0E61D0C06F13}">
      <dgm:prSet/>
      <dgm:spPr>
        <a:solidFill>
          <a:srgbClr val="685BC7">
            <a:alpha val="90000"/>
          </a:srgbClr>
        </a:solidFill>
      </dgm:spPr>
      <dgm:t>
        <a:bodyPr/>
        <a:lstStyle/>
        <a:p>
          <a:pPr rtl="0"/>
          <a:r>
            <a:rPr lang="en-US" dirty="0" smtClean="0">
              <a:solidFill>
                <a:schemeClr val="bg1"/>
              </a:solidFill>
            </a:rPr>
            <a:t>No CI/CD. </a:t>
          </a:r>
          <a:endParaRPr lang="es-MX" dirty="0">
            <a:solidFill>
              <a:schemeClr val="bg1"/>
            </a:solidFill>
          </a:endParaRPr>
        </a:p>
      </dgm:t>
    </dgm:pt>
    <dgm:pt modelId="{C293B983-6A05-497F-8396-5571DBD75042}" type="parTrans" cxnId="{A00025C3-9922-49C4-AE56-072B96CCDA0D}">
      <dgm:prSet/>
      <dgm:spPr/>
      <dgm:t>
        <a:bodyPr/>
        <a:lstStyle/>
        <a:p>
          <a:endParaRPr lang="es-MX"/>
        </a:p>
      </dgm:t>
    </dgm:pt>
    <dgm:pt modelId="{A2F7CFDD-7892-4F62-A440-BA15630F4525}" type="sibTrans" cxnId="{A00025C3-9922-49C4-AE56-072B96CCDA0D}">
      <dgm:prSet/>
      <dgm:spPr/>
      <dgm:t>
        <a:bodyPr/>
        <a:lstStyle/>
        <a:p>
          <a:endParaRPr lang="es-MX"/>
        </a:p>
      </dgm:t>
    </dgm:pt>
    <dgm:pt modelId="{C5CF3271-B463-4D3A-A919-75F494BF7026}">
      <dgm:prSet/>
      <dgm:spPr>
        <a:solidFill>
          <a:srgbClr val="5856A4"/>
        </a:solidFill>
      </dgm:spPr>
      <dgm:t>
        <a:bodyPr/>
        <a:lstStyle/>
        <a:p>
          <a:pPr rtl="0"/>
          <a:r>
            <a:rPr lang="en-US" smtClean="0"/>
            <a:t>Implementation</a:t>
          </a:r>
          <a:endParaRPr lang="es-MX"/>
        </a:p>
      </dgm:t>
    </dgm:pt>
    <dgm:pt modelId="{B6FED962-24AD-4457-8578-C6241950AAB8}" type="parTrans" cxnId="{66D73520-C158-4E91-90F7-73179EDE4CE3}">
      <dgm:prSet/>
      <dgm:spPr/>
      <dgm:t>
        <a:bodyPr/>
        <a:lstStyle/>
        <a:p>
          <a:endParaRPr lang="es-MX"/>
        </a:p>
      </dgm:t>
    </dgm:pt>
    <dgm:pt modelId="{0FF63F77-5352-4C79-B01F-C9B4F42EC1E6}" type="sibTrans" cxnId="{66D73520-C158-4E91-90F7-73179EDE4CE3}">
      <dgm:prSet/>
      <dgm:spPr/>
      <dgm:t>
        <a:bodyPr/>
        <a:lstStyle/>
        <a:p>
          <a:endParaRPr lang="es-MX"/>
        </a:p>
      </dgm:t>
    </dgm:pt>
    <dgm:pt modelId="{FCBAAF60-6EAD-4FD9-AAED-BEA0F37F88A1}">
      <dgm:prSet/>
      <dgm:spPr>
        <a:solidFill>
          <a:srgbClr val="685BC7">
            <a:alpha val="90000"/>
          </a:srgbClr>
        </a:solidFill>
      </dgm:spPr>
      <dgm:t>
        <a:bodyPr/>
        <a:lstStyle/>
        <a:p>
          <a:pPr rtl="0"/>
          <a:r>
            <a:rPr lang="en-US" dirty="0" err="1" smtClean="0">
              <a:solidFill>
                <a:schemeClr val="bg1"/>
              </a:solidFill>
            </a:rPr>
            <a:t>Zuul</a:t>
          </a:r>
          <a:r>
            <a:rPr lang="en-US" dirty="0" smtClean="0">
              <a:solidFill>
                <a:schemeClr val="bg1"/>
              </a:solidFill>
            </a:rPr>
            <a:t> as a gate keeper for Test Code Deployment.</a:t>
          </a:r>
          <a:endParaRPr lang="es-MX" dirty="0">
            <a:solidFill>
              <a:schemeClr val="bg1"/>
            </a:solidFill>
          </a:endParaRPr>
        </a:p>
      </dgm:t>
    </dgm:pt>
    <dgm:pt modelId="{8DE6D8AA-B533-4EB3-87EF-AF5046B08A8E}" type="parTrans" cxnId="{87E777A3-D260-44A5-9C70-8CDE29F9FB76}">
      <dgm:prSet/>
      <dgm:spPr/>
      <dgm:t>
        <a:bodyPr/>
        <a:lstStyle/>
        <a:p>
          <a:endParaRPr lang="es-MX"/>
        </a:p>
      </dgm:t>
    </dgm:pt>
    <dgm:pt modelId="{68236838-BC40-48CE-A706-F958C931F093}" type="sibTrans" cxnId="{87E777A3-D260-44A5-9C70-8CDE29F9FB76}">
      <dgm:prSet/>
      <dgm:spPr/>
      <dgm:t>
        <a:bodyPr/>
        <a:lstStyle/>
        <a:p>
          <a:endParaRPr lang="es-MX"/>
        </a:p>
      </dgm:t>
    </dgm:pt>
    <dgm:pt modelId="{C7E66E38-2E1C-4AE0-AC97-572376836980}">
      <dgm:prSet/>
      <dgm:spPr>
        <a:solidFill>
          <a:srgbClr val="685BC7">
            <a:alpha val="90000"/>
          </a:srgbClr>
        </a:solidFill>
      </dgm:spPr>
      <dgm:t>
        <a:bodyPr/>
        <a:lstStyle/>
        <a:p>
          <a:pPr rtl="0"/>
          <a:r>
            <a:rPr lang="en-US" dirty="0" err="1" smtClean="0">
              <a:solidFill>
                <a:schemeClr val="bg1"/>
              </a:solidFill>
            </a:rPr>
            <a:t>Zuul</a:t>
          </a:r>
          <a:r>
            <a:rPr lang="en-US" dirty="0" smtClean="0">
              <a:solidFill>
                <a:schemeClr val="bg1"/>
              </a:solidFill>
            </a:rPr>
            <a:t> as orchestrator for different test suites.</a:t>
          </a:r>
          <a:endParaRPr lang="es-MX" dirty="0">
            <a:solidFill>
              <a:schemeClr val="bg1"/>
            </a:solidFill>
          </a:endParaRPr>
        </a:p>
      </dgm:t>
    </dgm:pt>
    <dgm:pt modelId="{0291F2E0-0FA8-4B3A-AEEA-221C55DD7002}" type="parTrans" cxnId="{7B7768BC-5B9B-456B-8DC7-85E7B3E36DC8}">
      <dgm:prSet/>
      <dgm:spPr/>
      <dgm:t>
        <a:bodyPr/>
        <a:lstStyle/>
        <a:p>
          <a:endParaRPr lang="es-MX"/>
        </a:p>
      </dgm:t>
    </dgm:pt>
    <dgm:pt modelId="{176F83DE-AF8D-487B-A96A-C481B24B4DC5}" type="sibTrans" cxnId="{7B7768BC-5B9B-456B-8DC7-85E7B3E36DC8}">
      <dgm:prSet/>
      <dgm:spPr/>
      <dgm:t>
        <a:bodyPr/>
        <a:lstStyle/>
        <a:p>
          <a:endParaRPr lang="es-MX"/>
        </a:p>
      </dgm:t>
    </dgm:pt>
    <dgm:pt modelId="{F5BAE612-75D2-47E7-A921-D6B9CFBA7AA8}">
      <dgm:prSet/>
      <dgm:spPr>
        <a:solidFill>
          <a:srgbClr val="685BC7">
            <a:alpha val="90000"/>
          </a:srgbClr>
        </a:solidFill>
      </dgm:spPr>
      <dgm:t>
        <a:bodyPr/>
        <a:lstStyle/>
        <a:p>
          <a:pPr rtl="0"/>
          <a:r>
            <a:rPr lang="en-US" dirty="0" err="1" smtClean="0">
              <a:solidFill>
                <a:schemeClr val="bg1"/>
              </a:solidFill>
            </a:rPr>
            <a:t>Zuul</a:t>
          </a:r>
          <a:r>
            <a:rPr lang="en-US" dirty="0" smtClean="0">
              <a:solidFill>
                <a:schemeClr val="bg1"/>
              </a:solidFill>
            </a:rPr>
            <a:t> as a main bridge for reporting.</a:t>
          </a:r>
          <a:endParaRPr lang="es-MX" dirty="0">
            <a:solidFill>
              <a:schemeClr val="bg1"/>
            </a:solidFill>
          </a:endParaRPr>
        </a:p>
      </dgm:t>
    </dgm:pt>
    <dgm:pt modelId="{994880A8-71F8-411F-94C1-152D34570C88}" type="parTrans" cxnId="{1423BB9C-2733-4EAB-B34E-EA04F8C0E82D}">
      <dgm:prSet/>
      <dgm:spPr/>
      <dgm:t>
        <a:bodyPr/>
        <a:lstStyle/>
        <a:p>
          <a:endParaRPr lang="es-MX"/>
        </a:p>
      </dgm:t>
    </dgm:pt>
    <dgm:pt modelId="{3399B6A1-51C1-423B-90C5-DD1BC4C84510}" type="sibTrans" cxnId="{1423BB9C-2733-4EAB-B34E-EA04F8C0E82D}">
      <dgm:prSet/>
      <dgm:spPr/>
      <dgm:t>
        <a:bodyPr/>
        <a:lstStyle/>
        <a:p>
          <a:endParaRPr lang="es-MX"/>
        </a:p>
      </dgm:t>
    </dgm:pt>
    <dgm:pt modelId="{3983300B-224E-4B1E-B6FC-5B80868D3952}">
      <dgm:prSet/>
      <dgm:spPr>
        <a:solidFill>
          <a:srgbClr val="5856A4"/>
        </a:solidFill>
      </dgm:spPr>
      <dgm:t>
        <a:bodyPr/>
        <a:lstStyle/>
        <a:p>
          <a:pPr rtl="0"/>
          <a:r>
            <a:rPr lang="en-US" smtClean="0"/>
            <a:t>Expectations</a:t>
          </a:r>
          <a:endParaRPr lang="es-MX"/>
        </a:p>
      </dgm:t>
    </dgm:pt>
    <dgm:pt modelId="{99257C2F-14F3-4FE3-8F35-F2F6CE41A7C2}" type="parTrans" cxnId="{35D49655-5C77-40FE-8237-7DD48EA7336C}">
      <dgm:prSet/>
      <dgm:spPr/>
      <dgm:t>
        <a:bodyPr/>
        <a:lstStyle/>
        <a:p>
          <a:endParaRPr lang="es-MX"/>
        </a:p>
      </dgm:t>
    </dgm:pt>
    <dgm:pt modelId="{2F294BAD-0BF4-468A-A59F-5A4F79CC1834}" type="sibTrans" cxnId="{35D49655-5C77-40FE-8237-7DD48EA7336C}">
      <dgm:prSet/>
      <dgm:spPr/>
      <dgm:t>
        <a:bodyPr/>
        <a:lstStyle/>
        <a:p>
          <a:endParaRPr lang="es-MX"/>
        </a:p>
      </dgm:t>
    </dgm:pt>
    <dgm:pt modelId="{8973A2E5-8D86-4E3C-B010-B745D0D507EF}">
      <dgm:prSet/>
      <dgm:spPr>
        <a:solidFill>
          <a:srgbClr val="685BC7">
            <a:alpha val="90000"/>
          </a:srgbClr>
        </a:solidFill>
      </dgm:spPr>
      <dgm:t>
        <a:bodyPr/>
        <a:lstStyle/>
        <a:p>
          <a:pPr rtl="0"/>
          <a:r>
            <a:rPr lang="en-US" dirty="0" err="1" smtClean="0">
              <a:solidFill>
                <a:schemeClr val="bg1"/>
              </a:solidFill>
            </a:rPr>
            <a:t>Zuul</a:t>
          </a:r>
          <a:r>
            <a:rPr lang="en-US" dirty="0" smtClean="0">
              <a:solidFill>
                <a:schemeClr val="bg1"/>
              </a:solidFill>
            </a:rPr>
            <a:t> + </a:t>
          </a:r>
          <a:r>
            <a:rPr lang="en-US" dirty="0" err="1" smtClean="0">
              <a:solidFill>
                <a:schemeClr val="bg1"/>
              </a:solidFill>
            </a:rPr>
            <a:t>Ansible</a:t>
          </a:r>
          <a:r>
            <a:rPr lang="en-US" dirty="0" smtClean="0">
              <a:solidFill>
                <a:schemeClr val="bg1"/>
              </a:solidFill>
            </a:rPr>
            <a:t>, no Jenkins Jobs.</a:t>
          </a:r>
          <a:endParaRPr lang="es-MX" dirty="0">
            <a:solidFill>
              <a:schemeClr val="bg1"/>
            </a:solidFill>
          </a:endParaRPr>
        </a:p>
      </dgm:t>
    </dgm:pt>
    <dgm:pt modelId="{E2AA4F15-57A6-4918-8E97-55E2A90806E3}" type="parTrans" cxnId="{3FB15C51-489D-451A-9441-F9637CE0B766}">
      <dgm:prSet/>
      <dgm:spPr/>
      <dgm:t>
        <a:bodyPr/>
        <a:lstStyle/>
        <a:p>
          <a:endParaRPr lang="es-MX"/>
        </a:p>
      </dgm:t>
    </dgm:pt>
    <dgm:pt modelId="{FBB2EE8F-DD6B-4FE4-92F2-6B9B8C55562C}" type="sibTrans" cxnId="{3FB15C51-489D-451A-9441-F9637CE0B766}">
      <dgm:prSet/>
      <dgm:spPr/>
      <dgm:t>
        <a:bodyPr/>
        <a:lstStyle/>
        <a:p>
          <a:endParaRPr lang="es-MX"/>
        </a:p>
      </dgm:t>
    </dgm:pt>
    <dgm:pt modelId="{9588CEFB-74D4-4256-B048-5C6F20FA503F}" type="pres">
      <dgm:prSet presAssocID="{7DBA17B5-5E30-4125-BE8A-90B056CCA8C6}" presName="Name0" presStyleCnt="0">
        <dgm:presLayoutVars>
          <dgm:dir/>
          <dgm:animLvl val="lvl"/>
          <dgm:resizeHandles val="exact"/>
        </dgm:presLayoutVars>
      </dgm:prSet>
      <dgm:spPr/>
    </dgm:pt>
    <dgm:pt modelId="{28020D4E-472A-4ABC-9F19-E8C5A618D7CC}" type="pres">
      <dgm:prSet presAssocID="{FE2EAB0C-C26B-4F29-A923-72A3C7F33950}" presName="linNode" presStyleCnt="0"/>
      <dgm:spPr/>
    </dgm:pt>
    <dgm:pt modelId="{C77128C4-E7F8-4AC7-828A-BADE08AF3658}" type="pres">
      <dgm:prSet presAssocID="{FE2EAB0C-C26B-4F29-A923-72A3C7F33950}" presName="parentText" presStyleLbl="node1" presStyleIdx="0" presStyleCnt="3">
        <dgm:presLayoutVars>
          <dgm:chMax val="1"/>
          <dgm:bulletEnabled val="1"/>
        </dgm:presLayoutVars>
      </dgm:prSet>
      <dgm:spPr/>
    </dgm:pt>
    <dgm:pt modelId="{1B9CB52C-2B20-4673-90BB-E0174561922C}" type="pres">
      <dgm:prSet presAssocID="{FE2EAB0C-C26B-4F29-A923-72A3C7F33950}" presName="descendantText" presStyleLbl="alignAccFollowNode1" presStyleIdx="0" presStyleCnt="3">
        <dgm:presLayoutVars>
          <dgm:bulletEnabled val="1"/>
        </dgm:presLayoutVars>
      </dgm:prSet>
      <dgm:spPr/>
    </dgm:pt>
    <dgm:pt modelId="{EE334F21-2222-4FF9-A398-45365289BF66}" type="pres">
      <dgm:prSet presAssocID="{7C3310A7-C716-4CB6-92FF-52B8829B180C}" presName="sp" presStyleCnt="0"/>
      <dgm:spPr/>
    </dgm:pt>
    <dgm:pt modelId="{F9448E9A-0B2B-4E23-B6CF-77C908FC16DA}" type="pres">
      <dgm:prSet presAssocID="{C5CF3271-B463-4D3A-A919-75F494BF7026}" presName="linNode" presStyleCnt="0"/>
      <dgm:spPr/>
    </dgm:pt>
    <dgm:pt modelId="{2C6E20F6-A178-43EB-BD00-C32D8A6A75D3}" type="pres">
      <dgm:prSet presAssocID="{C5CF3271-B463-4D3A-A919-75F494BF7026}" presName="parentText" presStyleLbl="node1" presStyleIdx="1" presStyleCnt="3">
        <dgm:presLayoutVars>
          <dgm:chMax val="1"/>
          <dgm:bulletEnabled val="1"/>
        </dgm:presLayoutVars>
      </dgm:prSet>
      <dgm:spPr/>
    </dgm:pt>
    <dgm:pt modelId="{62E2DAF0-1F62-4349-B6AA-1077D5780019}" type="pres">
      <dgm:prSet presAssocID="{C5CF3271-B463-4D3A-A919-75F494BF7026}" presName="descendantText" presStyleLbl="alignAccFollowNode1" presStyleIdx="1" presStyleCnt="3">
        <dgm:presLayoutVars>
          <dgm:bulletEnabled val="1"/>
        </dgm:presLayoutVars>
      </dgm:prSet>
      <dgm:spPr/>
    </dgm:pt>
    <dgm:pt modelId="{AAFD60C3-FAE9-4B44-959E-A1AD5743F9E7}" type="pres">
      <dgm:prSet presAssocID="{0FF63F77-5352-4C79-B01F-C9B4F42EC1E6}" presName="sp" presStyleCnt="0"/>
      <dgm:spPr/>
    </dgm:pt>
    <dgm:pt modelId="{3E02ED1A-6BD4-41D3-A96C-9C7B41E99F6E}" type="pres">
      <dgm:prSet presAssocID="{3983300B-224E-4B1E-B6FC-5B80868D3952}" presName="linNode" presStyleCnt="0"/>
      <dgm:spPr/>
    </dgm:pt>
    <dgm:pt modelId="{BFF37E4D-CCD0-47AE-B96D-1D35DF260DDF}" type="pres">
      <dgm:prSet presAssocID="{3983300B-224E-4B1E-B6FC-5B80868D3952}" presName="parentText" presStyleLbl="node1" presStyleIdx="2" presStyleCnt="3">
        <dgm:presLayoutVars>
          <dgm:chMax val="1"/>
          <dgm:bulletEnabled val="1"/>
        </dgm:presLayoutVars>
      </dgm:prSet>
      <dgm:spPr/>
    </dgm:pt>
    <dgm:pt modelId="{1D6A5DD6-0147-4D39-9B88-368C5B251642}" type="pres">
      <dgm:prSet presAssocID="{3983300B-224E-4B1E-B6FC-5B80868D3952}" presName="descendantText" presStyleLbl="alignAccFollowNode1" presStyleIdx="2" presStyleCnt="3">
        <dgm:presLayoutVars>
          <dgm:bulletEnabled val="1"/>
        </dgm:presLayoutVars>
      </dgm:prSet>
      <dgm:spPr/>
    </dgm:pt>
  </dgm:ptLst>
  <dgm:cxnLst>
    <dgm:cxn modelId="{D310EAF3-E2BF-4F7B-82EF-6ACE91EB1BE5}" type="presOf" srcId="{C7E66E38-2E1C-4AE0-AC97-572376836980}" destId="{62E2DAF0-1F62-4349-B6AA-1077D5780019}" srcOrd="0" destOrd="1" presId="urn:microsoft.com/office/officeart/2005/8/layout/vList5"/>
    <dgm:cxn modelId="{9B432667-B546-4B8C-A851-51722EF81C7A}" type="presOf" srcId="{F5BAE612-75D2-47E7-A921-D6B9CFBA7AA8}" destId="{62E2DAF0-1F62-4349-B6AA-1077D5780019}" srcOrd="0" destOrd="2" presId="urn:microsoft.com/office/officeart/2005/8/layout/vList5"/>
    <dgm:cxn modelId="{A00025C3-9922-49C4-AE56-072B96CCDA0D}" srcId="{FE2EAB0C-C26B-4F29-A923-72A3C7F33950}" destId="{5DBDBF04-978E-4E94-A4E1-0E61D0C06F13}" srcOrd="1" destOrd="0" parTransId="{C293B983-6A05-497F-8396-5571DBD75042}" sibTransId="{A2F7CFDD-7892-4F62-A440-BA15630F4525}"/>
    <dgm:cxn modelId="{1D475659-4BA1-4E87-AC73-2EF496947F9A}" srcId="{7DBA17B5-5E30-4125-BE8A-90B056CCA8C6}" destId="{FE2EAB0C-C26B-4F29-A923-72A3C7F33950}" srcOrd="0" destOrd="0" parTransId="{B906E583-D1DB-4EC0-8CDD-5FC3A6EB8C75}" sibTransId="{7C3310A7-C716-4CB6-92FF-52B8829B180C}"/>
    <dgm:cxn modelId="{66D73520-C158-4E91-90F7-73179EDE4CE3}" srcId="{7DBA17B5-5E30-4125-BE8A-90B056CCA8C6}" destId="{C5CF3271-B463-4D3A-A919-75F494BF7026}" srcOrd="1" destOrd="0" parTransId="{B6FED962-24AD-4457-8578-C6241950AAB8}" sibTransId="{0FF63F77-5352-4C79-B01F-C9B4F42EC1E6}"/>
    <dgm:cxn modelId="{3FB15C51-489D-451A-9441-F9637CE0B766}" srcId="{3983300B-224E-4B1E-B6FC-5B80868D3952}" destId="{8973A2E5-8D86-4E3C-B010-B745D0D507EF}" srcOrd="0" destOrd="0" parTransId="{E2AA4F15-57A6-4918-8E97-55E2A90806E3}" sibTransId="{FBB2EE8F-DD6B-4FE4-92F2-6B9B8C55562C}"/>
    <dgm:cxn modelId="{AAD9B2B0-BA35-4EC0-94CB-DDB9366FAE14}" type="presOf" srcId="{FE2EAB0C-C26B-4F29-A923-72A3C7F33950}" destId="{C77128C4-E7F8-4AC7-828A-BADE08AF3658}" srcOrd="0" destOrd="0" presId="urn:microsoft.com/office/officeart/2005/8/layout/vList5"/>
    <dgm:cxn modelId="{1423BB9C-2733-4EAB-B34E-EA04F8C0E82D}" srcId="{C5CF3271-B463-4D3A-A919-75F494BF7026}" destId="{F5BAE612-75D2-47E7-A921-D6B9CFBA7AA8}" srcOrd="2" destOrd="0" parTransId="{994880A8-71F8-411F-94C1-152D34570C88}" sibTransId="{3399B6A1-51C1-423B-90C5-DD1BC4C84510}"/>
    <dgm:cxn modelId="{247A3308-A463-4F93-83F7-ED23FDC90DA8}" type="presOf" srcId="{FCBAAF60-6EAD-4FD9-AAED-BEA0F37F88A1}" destId="{62E2DAF0-1F62-4349-B6AA-1077D5780019}" srcOrd="0" destOrd="0" presId="urn:microsoft.com/office/officeart/2005/8/layout/vList5"/>
    <dgm:cxn modelId="{FAE7D842-0E3A-49EC-AB30-EAAE54B5E3AF}" type="presOf" srcId="{C5CF3271-B463-4D3A-A919-75F494BF7026}" destId="{2C6E20F6-A178-43EB-BD00-C32D8A6A75D3}" srcOrd="0" destOrd="0" presId="urn:microsoft.com/office/officeart/2005/8/layout/vList5"/>
    <dgm:cxn modelId="{1B123208-30EE-456F-AA8D-7D387DA2A245}" srcId="{FE2EAB0C-C26B-4F29-A923-72A3C7F33950}" destId="{55F9F996-FFA6-4910-8566-F0B504899747}" srcOrd="0" destOrd="0" parTransId="{BF127BD2-4EEE-4C3A-83E4-3E9C6289DDB0}" sibTransId="{2BE8B1F2-8910-4096-A2E2-A9BB7F9E6FD5}"/>
    <dgm:cxn modelId="{87E777A3-D260-44A5-9C70-8CDE29F9FB76}" srcId="{C5CF3271-B463-4D3A-A919-75F494BF7026}" destId="{FCBAAF60-6EAD-4FD9-AAED-BEA0F37F88A1}" srcOrd="0" destOrd="0" parTransId="{8DE6D8AA-B533-4EB3-87EF-AF5046B08A8E}" sibTransId="{68236838-BC40-48CE-A706-F958C931F093}"/>
    <dgm:cxn modelId="{7B7768BC-5B9B-456B-8DC7-85E7B3E36DC8}" srcId="{C5CF3271-B463-4D3A-A919-75F494BF7026}" destId="{C7E66E38-2E1C-4AE0-AC97-572376836980}" srcOrd="1" destOrd="0" parTransId="{0291F2E0-0FA8-4B3A-AEEA-221C55DD7002}" sibTransId="{176F83DE-AF8D-487B-A96A-C481B24B4DC5}"/>
    <dgm:cxn modelId="{D806935E-DF67-4481-BCF2-025BED2CA3D1}" type="presOf" srcId="{8973A2E5-8D86-4E3C-B010-B745D0D507EF}" destId="{1D6A5DD6-0147-4D39-9B88-368C5B251642}" srcOrd="0" destOrd="0" presId="urn:microsoft.com/office/officeart/2005/8/layout/vList5"/>
    <dgm:cxn modelId="{63843B1B-8D3E-41C7-8A01-57949B98AB31}" type="presOf" srcId="{7DBA17B5-5E30-4125-BE8A-90B056CCA8C6}" destId="{9588CEFB-74D4-4256-B048-5C6F20FA503F}" srcOrd="0" destOrd="0" presId="urn:microsoft.com/office/officeart/2005/8/layout/vList5"/>
    <dgm:cxn modelId="{4BB57BF5-11E5-459B-8130-FF3BF834305C}" type="presOf" srcId="{5DBDBF04-978E-4E94-A4E1-0E61D0C06F13}" destId="{1B9CB52C-2B20-4673-90BB-E0174561922C}" srcOrd="0" destOrd="1" presId="urn:microsoft.com/office/officeart/2005/8/layout/vList5"/>
    <dgm:cxn modelId="{13E598DE-7A1D-417D-9B59-4FDCA4D67DB1}" type="presOf" srcId="{55F9F996-FFA6-4910-8566-F0B504899747}" destId="{1B9CB52C-2B20-4673-90BB-E0174561922C}" srcOrd="0" destOrd="0" presId="urn:microsoft.com/office/officeart/2005/8/layout/vList5"/>
    <dgm:cxn modelId="{35D49655-5C77-40FE-8237-7DD48EA7336C}" srcId="{7DBA17B5-5E30-4125-BE8A-90B056CCA8C6}" destId="{3983300B-224E-4B1E-B6FC-5B80868D3952}" srcOrd="2" destOrd="0" parTransId="{99257C2F-14F3-4FE3-8F35-F2F6CE41A7C2}" sibTransId="{2F294BAD-0BF4-468A-A59F-5A4F79CC1834}"/>
    <dgm:cxn modelId="{69EB829B-1F31-432D-A558-CD8D0A9F84F9}" type="presOf" srcId="{3983300B-224E-4B1E-B6FC-5B80868D3952}" destId="{BFF37E4D-CCD0-47AE-B96D-1D35DF260DDF}" srcOrd="0" destOrd="0" presId="urn:microsoft.com/office/officeart/2005/8/layout/vList5"/>
    <dgm:cxn modelId="{5E3B9974-4384-4E74-8A73-A2B17CEC48C7}" type="presParOf" srcId="{9588CEFB-74D4-4256-B048-5C6F20FA503F}" destId="{28020D4E-472A-4ABC-9F19-E8C5A618D7CC}" srcOrd="0" destOrd="0" presId="urn:microsoft.com/office/officeart/2005/8/layout/vList5"/>
    <dgm:cxn modelId="{6EBF77CF-81F3-4CFB-9025-E180EC283695}" type="presParOf" srcId="{28020D4E-472A-4ABC-9F19-E8C5A618D7CC}" destId="{C77128C4-E7F8-4AC7-828A-BADE08AF3658}" srcOrd="0" destOrd="0" presId="urn:microsoft.com/office/officeart/2005/8/layout/vList5"/>
    <dgm:cxn modelId="{DB21A430-8BBB-452D-B21A-4D6C75271F6C}" type="presParOf" srcId="{28020D4E-472A-4ABC-9F19-E8C5A618D7CC}" destId="{1B9CB52C-2B20-4673-90BB-E0174561922C}" srcOrd="1" destOrd="0" presId="urn:microsoft.com/office/officeart/2005/8/layout/vList5"/>
    <dgm:cxn modelId="{A804B736-6C06-4AB1-9B26-8527302713C0}" type="presParOf" srcId="{9588CEFB-74D4-4256-B048-5C6F20FA503F}" destId="{EE334F21-2222-4FF9-A398-45365289BF66}" srcOrd="1" destOrd="0" presId="urn:microsoft.com/office/officeart/2005/8/layout/vList5"/>
    <dgm:cxn modelId="{A70AAE15-81DA-4AA7-9428-A30692523143}" type="presParOf" srcId="{9588CEFB-74D4-4256-B048-5C6F20FA503F}" destId="{F9448E9A-0B2B-4E23-B6CF-77C908FC16DA}" srcOrd="2" destOrd="0" presId="urn:microsoft.com/office/officeart/2005/8/layout/vList5"/>
    <dgm:cxn modelId="{8577261B-63A4-4DB1-8EDE-472AB502AD03}" type="presParOf" srcId="{F9448E9A-0B2B-4E23-B6CF-77C908FC16DA}" destId="{2C6E20F6-A178-43EB-BD00-C32D8A6A75D3}" srcOrd="0" destOrd="0" presId="urn:microsoft.com/office/officeart/2005/8/layout/vList5"/>
    <dgm:cxn modelId="{1D35FA45-23B6-487F-81AB-19CC53FB3959}" type="presParOf" srcId="{F9448E9A-0B2B-4E23-B6CF-77C908FC16DA}" destId="{62E2DAF0-1F62-4349-B6AA-1077D5780019}" srcOrd="1" destOrd="0" presId="urn:microsoft.com/office/officeart/2005/8/layout/vList5"/>
    <dgm:cxn modelId="{DB7E02DD-7B64-4A34-8F84-B03299039160}" type="presParOf" srcId="{9588CEFB-74D4-4256-B048-5C6F20FA503F}" destId="{AAFD60C3-FAE9-4B44-959E-A1AD5743F9E7}" srcOrd="3" destOrd="0" presId="urn:microsoft.com/office/officeart/2005/8/layout/vList5"/>
    <dgm:cxn modelId="{188928FB-F32D-474E-99CF-A9B6CB7799DA}" type="presParOf" srcId="{9588CEFB-74D4-4256-B048-5C6F20FA503F}" destId="{3E02ED1A-6BD4-41D3-A96C-9C7B41E99F6E}" srcOrd="4" destOrd="0" presId="urn:microsoft.com/office/officeart/2005/8/layout/vList5"/>
    <dgm:cxn modelId="{0F6ADDA6-3510-4162-B085-FD3B22D86540}" type="presParOf" srcId="{3E02ED1A-6BD4-41D3-A96C-9C7B41E99F6E}" destId="{BFF37E4D-CCD0-47AE-B96D-1D35DF260DDF}" srcOrd="0" destOrd="0" presId="urn:microsoft.com/office/officeart/2005/8/layout/vList5"/>
    <dgm:cxn modelId="{9AE62F8D-4BB9-4A4A-A6DC-3D4BE6CAE510}" type="presParOf" srcId="{3E02ED1A-6BD4-41D3-A96C-9C7B41E99F6E}" destId="{1D6A5DD6-0147-4D39-9B88-368C5B2516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9987E24-CDD4-4CEA-B019-17321CBE577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MX"/>
        </a:p>
      </dgm:t>
    </dgm:pt>
    <dgm:pt modelId="{46C44605-9807-4EF5-9022-4BC7312EFFF0}">
      <dgm:prSet/>
      <dgm:spPr/>
      <dgm:t>
        <a:bodyPr/>
        <a:lstStyle/>
        <a:p>
          <a:pPr rtl="0"/>
          <a:r>
            <a:rPr lang="en-US" smtClean="0"/>
            <a:t>We plan to use Zuul as main CI tool in order to be OSF compliant because we don’t want to reinvent the wheel. </a:t>
          </a:r>
          <a:endParaRPr lang="es-MX"/>
        </a:p>
      </dgm:t>
    </dgm:pt>
    <dgm:pt modelId="{22EE35C9-F327-40D0-A98A-05EEBF8F15A5}" type="parTrans" cxnId="{C57522E7-9EE2-4AE1-A8D0-AE966E034A0F}">
      <dgm:prSet/>
      <dgm:spPr/>
      <dgm:t>
        <a:bodyPr/>
        <a:lstStyle/>
        <a:p>
          <a:endParaRPr lang="es-MX"/>
        </a:p>
      </dgm:t>
    </dgm:pt>
    <dgm:pt modelId="{1ECC8005-2D8F-4D14-AC89-7BD5DE615E0C}" type="sibTrans" cxnId="{C57522E7-9EE2-4AE1-A8D0-AE966E034A0F}">
      <dgm:prSet/>
      <dgm:spPr/>
      <dgm:t>
        <a:bodyPr/>
        <a:lstStyle/>
        <a:p>
          <a:endParaRPr lang="es-MX"/>
        </a:p>
      </dgm:t>
    </dgm:pt>
    <dgm:pt modelId="{E1636143-1B04-4845-BE87-9A539DD2F5AF}">
      <dgm:prSet/>
      <dgm:spPr/>
      <dgm:t>
        <a:bodyPr/>
        <a:lstStyle/>
        <a:p>
          <a:pPr rtl="0"/>
          <a:r>
            <a:rPr lang="en-US" smtClean="0"/>
            <a:t>If something is working, don’t change it!  Continue to use it as much as possible!.</a:t>
          </a:r>
          <a:endParaRPr lang="es-MX"/>
        </a:p>
      </dgm:t>
    </dgm:pt>
    <dgm:pt modelId="{13F5C72A-DB96-49DE-BCDF-90154033A163}" type="parTrans" cxnId="{FCB327D4-6740-4D9F-AEDD-9E7F4EEFB94D}">
      <dgm:prSet/>
      <dgm:spPr/>
      <dgm:t>
        <a:bodyPr/>
        <a:lstStyle/>
        <a:p>
          <a:endParaRPr lang="es-MX"/>
        </a:p>
      </dgm:t>
    </dgm:pt>
    <dgm:pt modelId="{1BFD97AC-2686-4E34-926C-70A36AFC7908}" type="sibTrans" cxnId="{FCB327D4-6740-4D9F-AEDD-9E7F4EEFB94D}">
      <dgm:prSet/>
      <dgm:spPr/>
      <dgm:t>
        <a:bodyPr/>
        <a:lstStyle/>
        <a:p>
          <a:endParaRPr lang="es-MX"/>
        </a:p>
      </dgm:t>
    </dgm:pt>
    <dgm:pt modelId="{E62DC912-6CE3-411B-BC51-8777F329D3EB}">
      <dgm:prSet/>
      <dgm:spPr/>
      <dgm:t>
        <a:bodyPr/>
        <a:lstStyle/>
        <a:p>
          <a:pPr rtl="0"/>
          <a:r>
            <a:rPr lang="en-US" smtClean="0"/>
            <a:t>We prefer something with which the Open Stack Community feels comfortable.</a:t>
          </a:r>
          <a:endParaRPr lang="es-MX"/>
        </a:p>
      </dgm:t>
    </dgm:pt>
    <dgm:pt modelId="{5535765B-3A84-4F01-B8FE-7682348426AE}" type="parTrans" cxnId="{F85B784D-6E38-4FC4-85D1-FDCE3C8E4270}">
      <dgm:prSet/>
      <dgm:spPr/>
      <dgm:t>
        <a:bodyPr/>
        <a:lstStyle/>
        <a:p>
          <a:endParaRPr lang="es-MX"/>
        </a:p>
      </dgm:t>
    </dgm:pt>
    <dgm:pt modelId="{584CC91C-B74B-4373-AFB6-6E8D96B71DDE}" type="sibTrans" cxnId="{F85B784D-6E38-4FC4-85D1-FDCE3C8E4270}">
      <dgm:prSet/>
      <dgm:spPr/>
      <dgm:t>
        <a:bodyPr/>
        <a:lstStyle/>
        <a:p>
          <a:endParaRPr lang="es-MX"/>
        </a:p>
      </dgm:t>
    </dgm:pt>
    <dgm:pt modelId="{D7E165C1-E002-41B1-A859-5DA23BDE7A82}">
      <dgm:prSet/>
      <dgm:spPr/>
      <dgm:t>
        <a:bodyPr/>
        <a:lstStyle/>
        <a:p>
          <a:pPr rtl="0"/>
          <a:r>
            <a:rPr lang="en-US" smtClean="0"/>
            <a:t>We want to maintain our “four opens”.</a:t>
          </a:r>
          <a:endParaRPr lang="es-MX"/>
        </a:p>
      </dgm:t>
    </dgm:pt>
    <dgm:pt modelId="{9E09457C-9820-4107-92E2-AF81201901CB}" type="parTrans" cxnId="{18CDDC05-54D7-43CC-828E-362A6957793B}">
      <dgm:prSet/>
      <dgm:spPr/>
      <dgm:t>
        <a:bodyPr/>
        <a:lstStyle/>
        <a:p>
          <a:endParaRPr lang="es-MX"/>
        </a:p>
      </dgm:t>
    </dgm:pt>
    <dgm:pt modelId="{13BB04E1-087F-410E-9F2D-F842F5EC2655}" type="sibTrans" cxnId="{18CDDC05-54D7-43CC-828E-362A6957793B}">
      <dgm:prSet/>
      <dgm:spPr/>
      <dgm:t>
        <a:bodyPr/>
        <a:lstStyle/>
        <a:p>
          <a:endParaRPr lang="es-MX"/>
        </a:p>
      </dgm:t>
    </dgm:pt>
    <dgm:pt modelId="{B8D518D3-DF5F-4BB0-B092-E0D75D7F1383}" type="pres">
      <dgm:prSet presAssocID="{B9987E24-CDD4-4CEA-B019-17321CBE577B}" presName="Name0" presStyleCnt="0">
        <dgm:presLayoutVars>
          <dgm:chMax val="7"/>
          <dgm:dir/>
          <dgm:animLvl val="lvl"/>
          <dgm:resizeHandles val="exact"/>
        </dgm:presLayoutVars>
      </dgm:prSet>
      <dgm:spPr/>
    </dgm:pt>
    <dgm:pt modelId="{425EDA3A-EEED-42B6-9C72-9DC1D8DAFF02}" type="pres">
      <dgm:prSet presAssocID="{46C44605-9807-4EF5-9022-4BC7312EFFF0}" presName="circle1" presStyleLbl="node1" presStyleIdx="0" presStyleCnt="4"/>
      <dgm:spPr>
        <a:solidFill>
          <a:srgbClr val="685BC7"/>
        </a:solidFill>
      </dgm:spPr>
    </dgm:pt>
    <dgm:pt modelId="{92D14AA6-9BB1-47C3-8494-CAB7FBA83E28}" type="pres">
      <dgm:prSet presAssocID="{46C44605-9807-4EF5-9022-4BC7312EFFF0}" presName="space" presStyleCnt="0"/>
      <dgm:spPr/>
    </dgm:pt>
    <dgm:pt modelId="{3E9BCCDD-87C5-4219-890B-EBF6839A1D23}" type="pres">
      <dgm:prSet presAssocID="{46C44605-9807-4EF5-9022-4BC7312EFFF0}" presName="rect1" presStyleLbl="alignAcc1" presStyleIdx="0" presStyleCnt="4"/>
      <dgm:spPr/>
    </dgm:pt>
    <dgm:pt modelId="{B184D703-205A-4826-B19F-370DF31C94FF}" type="pres">
      <dgm:prSet presAssocID="{E1636143-1B04-4845-BE87-9A539DD2F5AF}" presName="vertSpace2" presStyleLbl="node1" presStyleIdx="0" presStyleCnt="4"/>
      <dgm:spPr/>
    </dgm:pt>
    <dgm:pt modelId="{20307513-9B14-46D7-8879-6B9037253B0F}" type="pres">
      <dgm:prSet presAssocID="{E1636143-1B04-4845-BE87-9A539DD2F5AF}" presName="circle2" presStyleLbl="node1" presStyleIdx="1" presStyleCnt="4"/>
      <dgm:spPr>
        <a:solidFill>
          <a:srgbClr val="5856A4"/>
        </a:solidFill>
      </dgm:spPr>
    </dgm:pt>
    <dgm:pt modelId="{2A6680FA-0D8D-4294-9D12-2BAB5BE9BAD9}" type="pres">
      <dgm:prSet presAssocID="{E1636143-1B04-4845-BE87-9A539DD2F5AF}" presName="rect2" presStyleLbl="alignAcc1" presStyleIdx="1" presStyleCnt="4"/>
      <dgm:spPr/>
    </dgm:pt>
    <dgm:pt modelId="{C61FB252-3C3E-4541-A799-E379AF4C896A}" type="pres">
      <dgm:prSet presAssocID="{E62DC912-6CE3-411B-BC51-8777F329D3EB}" presName="vertSpace3" presStyleLbl="node1" presStyleIdx="1" presStyleCnt="4"/>
      <dgm:spPr/>
    </dgm:pt>
    <dgm:pt modelId="{E7C4BA0D-092C-4E81-997D-D4B377A27435}" type="pres">
      <dgm:prSet presAssocID="{E62DC912-6CE3-411B-BC51-8777F329D3EB}" presName="circle3" presStyleLbl="node1" presStyleIdx="2" presStyleCnt="4"/>
      <dgm:spPr>
        <a:solidFill>
          <a:srgbClr val="685BC7"/>
        </a:solidFill>
      </dgm:spPr>
    </dgm:pt>
    <dgm:pt modelId="{A6D63126-EC8C-452C-8571-B967AFE6359F}" type="pres">
      <dgm:prSet presAssocID="{E62DC912-6CE3-411B-BC51-8777F329D3EB}" presName="rect3" presStyleLbl="alignAcc1" presStyleIdx="2" presStyleCnt="4"/>
      <dgm:spPr/>
    </dgm:pt>
    <dgm:pt modelId="{36503CCB-4C5A-4FA8-9240-F4680DFBD82D}" type="pres">
      <dgm:prSet presAssocID="{D7E165C1-E002-41B1-A859-5DA23BDE7A82}" presName="vertSpace4" presStyleLbl="node1" presStyleIdx="2" presStyleCnt="4"/>
      <dgm:spPr/>
    </dgm:pt>
    <dgm:pt modelId="{8395B7EC-232A-41D5-AEF7-92B813E229A5}" type="pres">
      <dgm:prSet presAssocID="{D7E165C1-E002-41B1-A859-5DA23BDE7A82}" presName="circle4" presStyleLbl="node1" presStyleIdx="3" presStyleCnt="4"/>
      <dgm:spPr>
        <a:solidFill>
          <a:srgbClr val="C4BCFA"/>
        </a:solidFill>
      </dgm:spPr>
    </dgm:pt>
    <dgm:pt modelId="{0E74F5D3-6765-4800-A5F7-AAB779FAFA08}" type="pres">
      <dgm:prSet presAssocID="{D7E165C1-E002-41B1-A859-5DA23BDE7A82}" presName="rect4" presStyleLbl="alignAcc1" presStyleIdx="3" presStyleCnt="4"/>
      <dgm:spPr/>
    </dgm:pt>
    <dgm:pt modelId="{92F18188-3701-46D3-B072-D0C283925B05}" type="pres">
      <dgm:prSet presAssocID="{46C44605-9807-4EF5-9022-4BC7312EFFF0}" presName="rect1ParTxNoCh" presStyleLbl="alignAcc1" presStyleIdx="3" presStyleCnt="4">
        <dgm:presLayoutVars>
          <dgm:chMax val="1"/>
          <dgm:bulletEnabled val="1"/>
        </dgm:presLayoutVars>
      </dgm:prSet>
      <dgm:spPr/>
    </dgm:pt>
    <dgm:pt modelId="{9DEC7F4C-A9E0-4572-B7DE-04B5464994A6}" type="pres">
      <dgm:prSet presAssocID="{E1636143-1B04-4845-BE87-9A539DD2F5AF}" presName="rect2ParTxNoCh" presStyleLbl="alignAcc1" presStyleIdx="3" presStyleCnt="4">
        <dgm:presLayoutVars>
          <dgm:chMax val="1"/>
          <dgm:bulletEnabled val="1"/>
        </dgm:presLayoutVars>
      </dgm:prSet>
      <dgm:spPr/>
    </dgm:pt>
    <dgm:pt modelId="{2674E3FC-2946-46B9-A2A0-AC678FDCB105}" type="pres">
      <dgm:prSet presAssocID="{E62DC912-6CE3-411B-BC51-8777F329D3EB}" presName="rect3ParTxNoCh" presStyleLbl="alignAcc1" presStyleIdx="3" presStyleCnt="4">
        <dgm:presLayoutVars>
          <dgm:chMax val="1"/>
          <dgm:bulletEnabled val="1"/>
        </dgm:presLayoutVars>
      </dgm:prSet>
      <dgm:spPr/>
    </dgm:pt>
    <dgm:pt modelId="{F871D48B-B798-4A83-B184-B9C3F6266C8B}" type="pres">
      <dgm:prSet presAssocID="{D7E165C1-E002-41B1-A859-5DA23BDE7A82}" presName="rect4ParTxNoCh" presStyleLbl="alignAcc1" presStyleIdx="3" presStyleCnt="4">
        <dgm:presLayoutVars>
          <dgm:chMax val="1"/>
          <dgm:bulletEnabled val="1"/>
        </dgm:presLayoutVars>
      </dgm:prSet>
      <dgm:spPr/>
    </dgm:pt>
  </dgm:ptLst>
  <dgm:cxnLst>
    <dgm:cxn modelId="{0F06042E-D06C-46C1-8882-5D96A264A46B}" type="presOf" srcId="{E1636143-1B04-4845-BE87-9A539DD2F5AF}" destId="{2A6680FA-0D8D-4294-9D12-2BAB5BE9BAD9}" srcOrd="0" destOrd="0" presId="urn:microsoft.com/office/officeart/2005/8/layout/target3"/>
    <dgm:cxn modelId="{878FAFDD-5354-43AB-BEF4-C1069EE8050B}" type="presOf" srcId="{E62DC912-6CE3-411B-BC51-8777F329D3EB}" destId="{2674E3FC-2946-46B9-A2A0-AC678FDCB105}" srcOrd="1" destOrd="0" presId="urn:microsoft.com/office/officeart/2005/8/layout/target3"/>
    <dgm:cxn modelId="{8BB9D8D3-2EB6-41FD-A77C-38DD29A9F6BC}" type="presOf" srcId="{46C44605-9807-4EF5-9022-4BC7312EFFF0}" destId="{92F18188-3701-46D3-B072-D0C283925B05}" srcOrd="1" destOrd="0" presId="urn:microsoft.com/office/officeart/2005/8/layout/target3"/>
    <dgm:cxn modelId="{98F0FFE9-AA0C-49A5-8C6B-4456AE3F0F49}" type="presOf" srcId="{B9987E24-CDD4-4CEA-B019-17321CBE577B}" destId="{B8D518D3-DF5F-4BB0-B092-E0D75D7F1383}" srcOrd="0" destOrd="0" presId="urn:microsoft.com/office/officeart/2005/8/layout/target3"/>
    <dgm:cxn modelId="{CC2DFE1A-76F7-4274-B22A-B5745DF04BA1}" type="presOf" srcId="{D7E165C1-E002-41B1-A859-5DA23BDE7A82}" destId="{F871D48B-B798-4A83-B184-B9C3F6266C8B}" srcOrd="1" destOrd="0" presId="urn:microsoft.com/office/officeart/2005/8/layout/target3"/>
    <dgm:cxn modelId="{37718A88-C224-498C-A57B-48D51EFDDA05}" type="presOf" srcId="{E1636143-1B04-4845-BE87-9A539DD2F5AF}" destId="{9DEC7F4C-A9E0-4572-B7DE-04B5464994A6}" srcOrd="1" destOrd="0" presId="urn:microsoft.com/office/officeart/2005/8/layout/target3"/>
    <dgm:cxn modelId="{146E1744-F42E-424A-8D41-129F422536E9}" type="presOf" srcId="{E62DC912-6CE3-411B-BC51-8777F329D3EB}" destId="{A6D63126-EC8C-452C-8571-B967AFE6359F}" srcOrd="0" destOrd="0" presId="urn:microsoft.com/office/officeart/2005/8/layout/target3"/>
    <dgm:cxn modelId="{E9DBF866-7342-4D43-8C75-714EE61EA206}" type="presOf" srcId="{46C44605-9807-4EF5-9022-4BC7312EFFF0}" destId="{3E9BCCDD-87C5-4219-890B-EBF6839A1D23}" srcOrd="0" destOrd="0" presId="urn:microsoft.com/office/officeart/2005/8/layout/target3"/>
    <dgm:cxn modelId="{D8FDC233-CE73-48BF-9286-862384118778}" type="presOf" srcId="{D7E165C1-E002-41B1-A859-5DA23BDE7A82}" destId="{0E74F5D3-6765-4800-A5F7-AAB779FAFA08}" srcOrd="0" destOrd="0" presId="urn:microsoft.com/office/officeart/2005/8/layout/target3"/>
    <dgm:cxn modelId="{C57522E7-9EE2-4AE1-A8D0-AE966E034A0F}" srcId="{B9987E24-CDD4-4CEA-B019-17321CBE577B}" destId="{46C44605-9807-4EF5-9022-4BC7312EFFF0}" srcOrd="0" destOrd="0" parTransId="{22EE35C9-F327-40D0-A98A-05EEBF8F15A5}" sibTransId="{1ECC8005-2D8F-4D14-AC89-7BD5DE615E0C}"/>
    <dgm:cxn modelId="{FCB327D4-6740-4D9F-AEDD-9E7F4EEFB94D}" srcId="{B9987E24-CDD4-4CEA-B019-17321CBE577B}" destId="{E1636143-1B04-4845-BE87-9A539DD2F5AF}" srcOrd="1" destOrd="0" parTransId="{13F5C72A-DB96-49DE-BCDF-90154033A163}" sibTransId="{1BFD97AC-2686-4E34-926C-70A36AFC7908}"/>
    <dgm:cxn modelId="{18CDDC05-54D7-43CC-828E-362A6957793B}" srcId="{B9987E24-CDD4-4CEA-B019-17321CBE577B}" destId="{D7E165C1-E002-41B1-A859-5DA23BDE7A82}" srcOrd="3" destOrd="0" parTransId="{9E09457C-9820-4107-92E2-AF81201901CB}" sibTransId="{13BB04E1-087F-410E-9F2D-F842F5EC2655}"/>
    <dgm:cxn modelId="{F85B784D-6E38-4FC4-85D1-FDCE3C8E4270}" srcId="{B9987E24-CDD4-4CEA-B019-17321CBE577B}" destId="{E62DC912-6CE3-411B-BC51-8777F329D3EB}" srcOrd="2" destOrd="0" parTransId="{5535765B-3A84-4F01-B8FE-7682348426AE}" sibTransId="{584CC91C-B74B-4373-AFB6-6E8D96B71DDE}"/>
    <dgm:cxn modelId="{3ACF3413-4E65-4408-A2D3-170E67899391}" type="presParOf" srcId="{B8D518D3-DF5F-4BB0-B092-E0D75D7F1383}" destId="{425EDA3A-EEED-42B6-9C72-9DC1D8DAFF02}" srcOrd="0" destOrd="0" presId="urn:microsoft.com/office/officeart/2005/8/layout/target3"/>
    <dgm:cxn modelId="{07E4A7A1-D3E0-4F93-809D-84F198ADF399}" type="presParOf" srcId="{B8D518D3-DF5F-4BB0-B092-E0D75D7F1383}" destId="{92D14AA6-9BB1-47C3-8494-CAB7FBA83E28}" srcOrd="1" destOrd="0" presId="urn:microsoft.com/office/officeart/2005/8/layout/target3"/>
    <dgm:cxn modelId="{26A3C79D-CEB6-4C90-9739-7641AE93D8D5}" type="presParOf" srcId="{B8D518D3-DF5F-4BB0-B092-E0D75D7F1383}" destId="{3E9BCCDD-87C5-4219-890B-EBF6839A1D23}" srcOrd="2" destOrd="0" presId="urn:microsoft.com/office/officeart/2005/8/layout/target3"/>
    <dgm:cxn modelId="{E228616A-F57D-4BE6-8094-8716F999B54F}" type="presParOf" srcId="{B8D518D3-DF5F-4BB0-B092-E0D75D7F1383}" destId="{B184D703-205A-4826-B19F-370DF31C94FF}" srcOrd="3" destOrd="0" presId="urn:microsoft.com/office/officeart/2005/8/layout/target3"/>
    <dgm:cxn modelId="{388C1A9C-CE68-45D7-B2CB-B4DBC0E5C7F1}" type="presParOf" srcId="{B8D518D3-DF5F-4BB0-B092-E0D75D7F1383}" destId="{20307513-9B14-46D7-8879-6B9037253B0F}" srcOrd="4" destOrd="0" presId="urn:microsoft.com/office/officeart/2005/8/layout/target3"/>
    <dgm:cxn modelId="{9FBE901A-9176-442A-B8F6-506E65B5DA9D}" type="presParOf" srcId="{B8D518D3-DF5F-4BB0-B092-E0D75D7F1383}" destId="{2A6680FA-0D8D-4294-9D12-2BAB5BE9BAD9}" srcOrd="5" destOrd="0" presId="urn:microsoft.com/office/officeart/2005/8/layout/target3"/>
    <dgm:cxn modelId="{0607FA66-1BED-4177-890E-045C4F1E7FCF}" type="presParOf" srcId="{B8D518D3-DF5F-4BB0-B092-E0D75D7F1383}" destId="{C61FB252-3C3E-4541-A799-E379AF4C896A}" srcOrd="6" destOrd="0" presId="urn:microsoft.com/office/officeart/2005/8/layout/target3"/>
    <dgm:cxn modelId="{33A8F2B9-FA46-4453-91B2-E800700E2B30}" type="presParOf" srcId="{B8D518D3-DF5F-4BB0-B092-E0D75D7F1383}" destId="{E7C4BA0D-092C-4E81-997D-D4B377A27435}" srcOrd="7" destOrd="0" presId="urn:microsoft.com/office/officeart/2005/8/layout/target3"/>
    <dgm:cxn modelId="{A0CA678B-6E0A-4E41-BB93-C03AF8F6EB07}" type="presParOf" srcId="{B8D518D3-DF5F-4BB0-B092-E0D75D7F1383}" destId="{A6D63126-EC8C-452C-8571-B967AFE6359F}" srcOrd="8" destOrd="0" presId="urn:microsoft.com/office/officeart/2005/8/layout/target3"/>
    <dgm:cxn modelId="{AAF8D724-BB1B-403F-B9BB-D79BBA1817D3}" type="presParOf" srcId="{B8D518D3-DF5F-4BB0-B092-E0D75D7F1383}" destId="{36503CCB-4C5A-4FA8-9240-F4680DFBD82D}" srcOrd="9" destOrd="0" presId="urn:microsoft.com/office/officeart/2005/8/layout/target3"/>
    <dgm:cxn modelId="{B1B50357-7BBA-47A2-8879-7C120AFDCF35}" type="presParOf" srcId="{B8D518D3-DF5F-4BB0-B092-E0D75D7F1383}" destId="{8395B7EC-232A-41D5-AEF7-92B813E229A5}" srcOrd="10" destOrd="0" presId="urn:microsoft.com/office/officeart/2005/8/layout/target3"/>
    <dgm:cxn modelId="{CBEA38B8-69F5-4300-9C38-EC3D21F4F5FC}" type="presParOf" srcId="{B8D518D3-DF5F-4BB0-B092-E0D75D7F1383}" destId="{0E74F5D3-6765-4800-A5F7-AAB779FAFA08}" srcOrd="11" destOrd="0" presId="urn:microsoft.com/office/officeart/2005/8/layout/target3"/>
    <dgm:cxn modelId="{1629E916-08B0-42FB-9DF5-7E04AED047A0}" type="presParOf" srcId="{B8D518D3-DF5F-4BB0-B092-E0D75D7F1383}" destId="{92F18188-3701-46D3-B072-D0C283925B05}" srcOrd="12" destOrd="0" presId="urn:microsoft.com/office/officeart/2005/8/layout/target3"/>
    <dgm:cxn modelId="{75CB78AA-AE95-4B3D-A1CE-5DC559793824}" type="presParOf" srcId="{B8D518D3-DF5F-4BB0-B092-E0D75D7F1383}" destId="{9DEC7F4C-A9E0-4572-B7DE-04B5464994A6}" srcOrd="13" destOrd="0" presId="urn:microsoft.com/office/officeart/2005/8/layout/target3"/>
    <dgm:cxn modelId="{689CA68C-326B-413F-8F42-FD4C4DF23400}" type="presParOf" srcId="{B8D518D3-DF5F-4BB0-B092-E0D75D7F1383}" destId="{2674E3FC-2946-46B9-A2A0-AC678FDCB105}" srcOrd="14" destOrd="0" presId="urn:microsoft.com/office/officeart/2005/8/layout/target3"/>
    <dgm:cxn modelId="{8D696240-2B50-4CF3-AA9F-1A0840CB420F}" type="presParOf" srcId="{B8D518D3-DF5F-4BB0-B092-E0D75D7F1383}" destId="{F871D48B-B798-4A83-B184-B9C3F6266C8B}"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BDDCDD-5F99-4DF1-B506-A8EF1A6C8B0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MX"/>
        </a:p>
      </dgm:t>
    </dgm:pt>
    <dgm:pt modelId="{01D04B93-4937-4DA7-92EC-AFA42C4DCE7F}">
      <dgm:prSet/>
      <dgm:spPr/>
      <dgm:t>
        <a:bodyPr/>
        <a:lstStyle/>
        <a:p>
          <a:pPr rtl="0"/>
          <a:r>
            <a:rPr lang="en-US" smtClean="0"/>
            <a:t>Definition: Zuul is a pipeline-oriented project gating system. It facilitates running tests and automated tasks in response to Gerrit events.</a:t>
          </a:r>
          <a:endParaRPr lang="es-MX"/>
        </a:p>
      </dgm:t>
    </dgm:pt>
    <dgm:pt modelId="{A3D1853C-0A81-4498-8A60-C02DC715C46C}" type="parTrans" cxnId="{1033514C-D620-41C0-9CA3-92C0A1544516}">
      <dgm:prSet/>
      <dgm:spPr/>
      <dgm:t>
        <a:bodyPr/>
        <a:lstStyle/>
        <a:p>
          <a:endParaRPr lang="es-MX"/>
        </a:p>
      </dgm:t>
    </dgm:pt>
    <dgm:pt modelId="{58BCE7D8-0A63-43FC-B5D4-D62E7D8C34C6}" type="sibTrans" cxnId="{1033514C-D620-41C0-9CA3-92C0A1544516}">
      <dgm:prSet/>
      <dgm:spPr/>
      <dgm:t>
        <a:bodyPr/>
        <a:lstStyle/>
        <a:p>
          <a:endParaRPr lang="es-MX"/>
        </a:p>
      </dgm:t>
    </dgm:pt>
    <dgm:pt modelId="{9F01F2F7-26D1-4FCD-8225-BDC9046E6573}">
      <dgm:prSet/>
      <dgm:spPr>
        <a:noFill/>
      </dgm:spPr>
      <dgm:t>
        <a:bodyPr/>
        <a:lstStyle/>
        <a:p>
          <a:pPr rtl="0"/>
          <a:r>
            <a:rPr lang="en-US" smtClean="0"/>
            <a:t>Zuul is a program that drives continuous integration, delivery, and deployment systems with a focus on project gating and interrelated projects.</a:t>
          </a:r>
          <a:br>
            <a:rPr lang="en-US" smtClean="0"/>
          </a:br>
          <a:endParaRPr lang="es-MX"/>
        </a:p>
      </dgm:t>
    </dgm:pt>
    <dgm:pt modelId="{B05F1103-FD42-4D65-A6BA-E7E0655E0035}" type="parTrans" cxnId="{9AEC6FB0-380F-402F-A7DB-1A7B72DEC30B}">
      <dgm:prSet/>
      <dgm:spPr/>
      <dgm:t>
        <a:bodyPr/>
        <a:lstStyle/>
        <a:p>
          <a:endParaRPr lang="es-MX"/>
        </a:p>
      </dgm:t>
    </dgm:pt>
    <dgm:pt modelId="{D7B263AC-A4BA-42CE-B37F-A7DF70024CB0}" type="sibTrans" cxnId="{9AEC6FB0-380F-402F-A7DB-1A7B72DEC30B}">
      <dgm:prSet/>
      <dgm:spPr/>
      <dgm:t>
        <a:bodyPr/>
        <a:lstStyle/>
        <a:p>
          <a:endParaRPr lang="es-MX"/>
        </a:p>
      </dgm:t>
    </dgm:pt>
    <dgm:pt modelId="{F78E1429-CA67-4823-820B-8B74516EEAB0}" type="pres">
      <dgm:prSet presAssocID="{30BDDCDD-5F99-4DF1-B506-A8EF1A6C8B03}" presName="Name0" presStyleCnt="0">
        <dgm:presLayoutVars>
          <dgm:chMax val="7"/>
          <dgm:dir/>
          <dgm:animLvl val="lvl"/>
          <dgm:resizeHandles val="exact"/>
        </dgm:presLayoutVars>
      </dgm:prSet>
      <dgm:spPr/>
    </dgm:pt>
    <dgm:pt modelId="{8E37A989-FED8-4B1A-B382-45F9DB71AD6A}" type="pres">
      <dgm:prSet presAssocID="{01D04B93-4937-4DA7-92EC-AFA42C4DCE7F}" presName="circle1" presStyleLbl="node1" presStyleIdx="0" presStyleCnt="2"/>
      <dgm:spPr>
        <a:solidFill>
          <a:srgbClr val="5956A3"/>
        </a:solidFill>
      </dgm:spPr>
    </dgm:pt>
    <dgm:pt modelId="{8F0AE98F-1659-421A-85C0-C69B900D0A3A}" type="pres">
      <dgm:prSet presAssocID="{01D04B93-4937-4DA7-92EC-AFA42C4DCE7F}" presName="space" presStyleCnt="0"/>
      <dgm:spPr/>
    </dgm:pt>
    <dgm:pt modelId="{668213B3-8873-452B-A47B-4AEBE2762A6A}" type="pres">
      <dgm:prSet presAssocID="{01D04B93-4937-4DA7-92EC-AFA42C4DCE7F}" presName="rect1" presStyleLbl="alignAcc1" presStyleIdx="0" presStyleCnt="2"/>
      <dgm:spPr/>
    </dgm:pt>
    <dgm:pt modelId="{EBEB1F86-6B4F-4B97-865C-64A48369A379}" type="pres">
      <dgm:prSet presAssocID="{9F01F2F7-26D1-4FCD-8225-BDC9046E6573}" presName="vertSpace2" presStyleLbl="node1" presStyleIdx="0" presStyleCnt="2"/>
      <dgm:spPr/>
    </dgm:pt>
    <dgm:pt modelId="{A1CC6940-3F76-4F4B-A375-3B902EE6D6A5}" type="pres">
      <dgm:prSet presAssocID="{9F01F2F7-26D1-4FCD-8225-BDC9046E6573}" presName="circle2" presStyleLbl="node1" presStyleIdx="1" presStyleCnt="2"/>
      <dgm:spPr>
        <a:solidFill>
          <a:srgbClr val="C4BCFA"/>
        </a:solidFill>
        <a:ln>
          <a:solidFill>
            <a:srgbClr val="C4BCFA"/>
          </a:solidFill>
        </a:ln>
      </dgm:spPr>
    </dgm:pt>
    <dgm:pt modelId="{1772DF99-0C47-417E-B355-795FB7BF7B22}" type="pres">
      <dgm:prSet presAssocID="{9F01F2F7-26D1-4FCD-8225-BDC9046E6573}" presName="rect2" presStyleLbl="alignAcc1" presStyleIdx="1" presStyleCnt="2"/>
      <dgm:spPr/>
    </dgm:pt>
    <dgm:pt modelId="{56D696B7-53EF-48BE-9803-DB176C5F2AFD}" type="pres">
      <dgm:prSet presAssocID="{01D04B93-4937-4DA7-92EC-AFA42C4DCE7F}" presName="rect1ParTxNoCh" presStyleLbl="alignAcc1" presStyleIdx="1" presStyleCnt="2">
        <dgm:presLayoutVars>
          <dgm:chMax val="1"/>
          <dgm:bulletEnabled val="1"/>
        </dgm:presLayoutVars>
      </dgm:prSet>
      <dgm:spPr/>
    </dgm:pt>
    <dgm:pt modelId="{89E8643E-A9F9-4A54-ACE6-0829A42F597E}" type="pres">
      <dgm:prSet presAssocID="{9F01F2F7-26D1-4FCD-8225-BDC9046E6573}" presName="rect2ParTxNoCh" presStyleLbl="alignAcc1" presStyleIdx="1" presStyleCnt="2">
        <dgm:presLayoutVars>
          <dgm:chMax val="1"/>
          <dgm:bulletEnabled val="1"/>
        </dgm:presLayoutVars>
      </dgm:prSet>
      <dgm:spPr/>
    </dgm:pt>
  </dgm:ptLst>
  <dgm:cxnLst>
    <dgm:cxn modelId="{5C5CA806-B42A-48FF-8D8B-5E9C13C17B67}" type="presOf" srcId="{9F01F2F7-26D1-4FCD-8225-BDC9046E6573}" destId="{1772DF99-0C47-417E-B355-795FB7BF7B22}" srcOrd="0" destOrd="0" presId="urn:microsoft.com/office/officeart/2005/8/layout/target3"/>
    <dgm:cxn modelId="{F3B613C6-B659-4BE6-B977-680B04ADB695}" type="presOf" srcId="{01D04B93-4937-4DA7-92EC-AFA42C4DCE7F}" destId="{668213B3-8873-452B-A47B-4AEBE2762A6A}" srcOrd="0" destOrd="0" presId="urn:microsoft.com/office/officeart/2005/8/layout/target3"/>
    <dgm:cxn modelId="{875E5907-5D1A-41E0-80EC-3FCA41ED2888}" type="presOf" srcId="{9F01F2F7-26D1-4FCD-8225-BDC9046E6573}" destId="{89E8643E-A9F9-4A54-ACE6-0829A42F597E}" srcOrd="1" destOrd="0" presId="urn:microsoft.com/office/officeart/2005/8/layout/target3"/>
    <dgm:cxn modelId="{1B694AA8-DE9D-4F44-8614-01187BBAACA3}" type="presOf" srcId="{01D04B93-4937-4DA7-92EC-AFA42C4DCE7F}" destId="{56D696B7-53EF-48BE-9803-DB176C5F2AFD}" srcOrd="1" destOrd="0" presId="urn:microsoft.com/office/officeart/2005/8/layout/target3"/>
    <dgm:cxn modelId="{1CEED87D-466F-4D09-88A5-98915162E8D0}" type="presOf" srcId="{30BDDCDD-5F99-4DF1-B506-A8EF1A6C8B03}" destId="{F78E1429-CA67-4823-820B-8B74516EEAB0}" srcOrd="0" destOrd="0" presId="urn:microsoft.com/office/officeart/2005/8/layout/target3"/>
    <dgm:cxn modelId="{9AEC6FB0-380F-402F-A7DB-1A7B72DEC30B}" srcId="{30BDDCDD-5F99-4DF1-B506-A8EF1A6C8B03}" destId="{9F01F2F7-26D1-4FCD-8225-BDC9046E6573}" srcOrd="1" destOrd="0" parTransId="{B05F1103-FD42-4D65-A6BA-E7E0655E0035}" sibTransId="{D7B263AC-A4BA-42CE-B37F-A7DF70024CB0}"/>
    <dgm:cxn modelId="{1033514C-D620-41C0-9CA3-92C0A1544516}" srcId="{30BDDCDD-5F99-4DF1-B506-A8EF1A6C8B03}" destId="{01D04B93-4937-4DA7-92EC-AFA42C4DCE7F}" srcOrd="0" destOrd="0" parTransId="{A3D1853C-0A81-4498-8A60-C02DC715C46C}" sibTransId="{58BCE7D8-0A63-43FC-B5D4-D62E7D8C34C6}"/>
    <dgm:cxn modelId="{00AC1C6E-0975-4D75-A32C-FB2325810DEB}" type="presParOf" srcId="{F78E1429-CA67-4823-820B-8B74516EEAB0}" destId="{8E37A989-FED8-4B1A-B382-45F9DB71AD6A}" srcOrd="0" destOrd="0" presId="urn:microsoft.com/office/officeart/2005/8/layout/target3"/>
    <dgm:cxn modelId="{1D2AA943-6DD3-4A82-BA77-D669492DDE15}" type="presParOf" srcId="{F78E1429-CA67-4823-820B-8B74516EEAB0}" destId="{8F0AE98F-1659-421A-85C0-C69B900D0A3A}" srcOrd="1" destOrd="0" presId="urn:microsoft.com/office/officeart/2005/8/layout/target3"/>
    <dgm:cxn modelId="{A6EA9060-B0C3-43C3-A914-AD1B7E63A30A}" type="presParOf" srcId="{F78E1429-CA67-4823-820B-8B74516EEAB0}" destId="{668213B3-8873-452B-A47B-4AEBE2762A6A}" srcOrd="2" destOrd="0" presId="urn:microsoft.com/office/officeart/2005/8/layout/target3"/>
    <dgm:cxn modelId="{7F553A73-6512-45F2-94D0-690AA59C4755}" type="presParOf" srcId="{F78E1429-CA67-4823-820B-8B74516EEAB0}" destId="{EBEB1F86-6B4F-4B97-865C-64A48369A379}" srcOrd="3" destOrd="0" presId="urn:microsoft.com/office/officeart/2005/8/layout/target3"/>
    <dgm:cxn modelId="{BD270E1B-8B0A-4409-8C1C-C6F13000A174}" type="presParOf" srcId="{F78E1429-CA67-4823-820B-8B74516EEAB0}" destId="{A1CC6940-3F76-4F4B-A375-3B902EE6D6A5}" srcOrd="4" destOrd="0" presId="urn:microsoft.com/office/officeart/2005/8/layout/target3"/>
    <dgm:cxn modelId="{282C5811-99F4-475D-BCAB-2600B0512006}" type="presParOf" srcId="{F78E1429-CA67-4823-820B-8B74516EEAB0}" destId="{1772DF99-0C47-417E-B355-795FB7BF7B22}" srcOrd="5" destOrd="0" presId="urn:microsoft.com/office/officeart/2005/8/layout/target3"/>
    <dgm:cxn modelId="{05A0A66B-709F-42DC-8CFD-773A56446989}" type="presParOf" srcId="{F78E1429-CA67-4823-820B-8B74516EEAB0}" destId="{56D696B7-53EF-48BE-9803-DB176C5F2AFD}" srcOrd="6" destOrd="0" presId="urn:microsoft.com/office/officeart/2005/8/layout/target3"/>
    <dgm:cxn modelId="{63DB6C2F-EC05-4D27-ABDD-C6F0FB60099B}" type="presParOf" srcId="{F78E1429-CA67-4823-820B-8B74516EEAB0}" destId="{89E8643E-A9F9-4A54-ACE6-0829A42F597E}"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AA0F56-87B0-4BA2-9D2B-4DD301922E9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MX"/>
        </a:p>
      </dgm:t>
    </dgm:pt>
    <dgm:pt modelId="{5576E6D8-7D8A-4737-AB8C-BD3483EC31BA}">
      <dgm:prSet/>
      <dgm:spPr>
        <a:solidFill>
          <a:srgbClr val="5956A3"/>
        </a:solidFill>
      </dgm:spPr>
      <dgm:t>
        <a:bodyPr/>
        <a:lstStyle/>
        <a:p>
          <a:pPr rtl="0"/>
          <a:r>
            <a:rPr lang="en-US" smtClean="0"/>
            <a:t>We want to keep our main project principles, Open collaboration, Open design, Open Development, Open Source.</a:t>
          </a:r>
          <a:endParaRPr lang="es-MX"/>
        </a:p>
      </dgm:t>
    </dgm:pt>
    <dgm:pt modelId="{1295C28F-0B95-400B-A757-9AF9FF1832C6}" type="parTrans" cxnId="{339A9FA6-ED23-495B-B75E-1C0CFE951EB8}">
      <dgm:prSet/>
      <dgm:spPr/>
      <dgm:t>
        <a:bodyPr/>
        <a:lstStyle/>
        <a:p>
          <a:endParaRPr lang="es-MX"/>
        </a:p>
      </dgm:t>
    </dgm:pt>
    <dgm:pt modelId="{6BACDF87-2952-4175-BD31-9F19E0CF36F0}" type="sibTrans" cxnId="{339A9FA6-ED23-495B-B75E-1C0CFE951EB8}">
      <dgm:prSet/>
      <dgm:spPr/>
      <dgm:t>
        <a:bodyPr/>
        <a:lstStyle/>
        <a:p>
          <a:endParaRPr lang="es-MX"/>
        </a:p>
      </dgm:t>
    </dgm:pt>
    <dgm:pt modelId="{96973CF0-2407-4C47-B8C9-04FCCC2F7EA1}">
      <dgm:prSet/>
      <dgm:spPr>
        <a:solidFill>
          <a:srgbClr val="685BC7"/>
        </a:solidFill>
      </dgm:spPr>
      <dgm:t>
        <a:bodyPr/>
        <a:lstStyle/>
        <a:p>
          <a:pPr rtl="0"/>
          <a:r>
            <a:rPr lang="en-US" smtClean="0"/>
            <a:t>Continuous Integration (CI) tool from OpenStack Foundation (OSF)</a:t>
          </a:r>
          <a:endParaRPr lang="es-MX"/>
        </a:p>
      </dgm:t>
    </dgm:pt>
    <dgm:pt modelId="{85B34AF4-F59F-4ECA-A2A1-D1C64F07D3A2}" type="parTrans" cxnId="{9B0DD4ED-4D07-4970-81D9-AB741B176037}">
      <dgm:prSet/>
      <dgm:spPr/>
      <dgm:t>
        <a:bodyPr/>
        <a:lstStyle/>
        <a:p>
          <a:endParaRPr lang="es-MX"/>
        </a:p>
      </dgm:t>
    </dgm:pt>
    <dgm:pt modelId="{9C67B7DF-BA0B-4715-B472-12DAFEB7E6B7}" type="sibTrans" cxnId="{9B0DD4ED-4D07-4970-81D9-AB741B176037}">
      <dgm:prSet/>
      <dgm:spPr/>
      <dgm:t>
        <a:bodyPr/>
        <a:lstStyle/>
        <a:p>
          <a:endParaRPr lang="es-MX"/>
        </a:p>
      </dgm:t>
    </dgm:pt>
    <dgm:pt modelId="{96AF23AB-A512-4C05-8F0E-CEA24D0EDF76}">
      <dgm:prSet/>
      <dgm:spPr>
        <a:solidFill>
          <a:srgbClr val="5956A3"/>
        </a:solidFill>
      </dgm:spPr>
      <dgm:t>
        <a:bodyPr/>
        <a:lstStyle/>
        <a:p>
          <a:pPr rtl="0"/>
          <a:r>
            <a:rPr lang="en-US" smtClean="0"/>
            <a:t>StarlingX is aligned to OSF guidelines.</a:t>
          </a:r>
          <a:endParaRPr lang="es-MX"/>
        </a:p>
      </dgm:t>
    </dgm:pt>
    <dgm:pt modelId="{FAF2EB66-94A2-464B-A751-93E12B618420}" type="parTrans" cxnId="{DCAC8A74-B00D-4252-858F-14BBE10AEC3F}">
      <dgm:prSet/>
      <dgm:spPr/>
      <dgm:t>
        <a:bodyPr/>
        <a:lstStyle/>
        <a:p>
          <a:endParaRPr lang="es-MX"/>
        </a:p>
      </dgm:t>
    </dgm:pt>
    <dgm:pt modelId="{500E6872-5930-48D4-B057-C779CE911C17}" type="sibTrans" cxnId="{DCAC8A74-B00D-4252-858F-14BBE10AEC3F}">
      <dgm:prSet/>
      <dgm:spPr/>
      <dgm:t>
        <a:bodyPr/>
        <a:lstStyle/>
        <a:p>
          <a:endParaRPr lang="es-MX"/>
        </a:p>
      </dgm:t>
    </dgm:pt>
    <dgm:pt modelId="{688C34C5-3E5E-4BCC-BDB3-39876F116934}">
      <dgm:prSet/>
      <dgm:spPr>
        <a:solidFill>
          <a:srgbClr val="685BC7"/>
        </a:solidFill>
      </dgm:spPr>
      <dgm:t>
        <a:bodyPr/>
        <a:lstStyle/>
        <a:p>
          <a:pPr rtl="0"/>
          <a:r>
            <a:rPr lang="en-US" smtClean="0"/>
            <a:t>We can use as a gate keeper or job oriented, both options taking existing Jenkins jobs, create new jobs using Ansible and then merge everything in the same format.</a:t>
          </a:r>
          <a:endParaRPr lang="es-MX"/>
        </a:p>
      </dgm:t>
    </dgm:pt>
    <dgm:pt modelId="{2D13C543-C922-4447-80FB-376A5CB0EC95}" type="parTrans" cxnId="{846E0D0E-5485-4ECA-A228-FB39CEEEDB13}">
      <dgm:prSet/>
      <dgm:spPr/>
      <dgm:t>
        <a:bodyPr/>
        <a:lstStyle/>
        <a:p>
          <a:endParaRPr lang="es-MX"/>
        </a:p>
      </dgm:t>
    </dgm:pt>
    <dgm:pt modelId="{C5B51F49-7CDD-4739-BEB1-FDCCFEE37B0A}" type="sibTrans" cxnId="{846E0D0E-5485-4ECA-A228-FB39CEEEDB13}">
      <dgm:prSet/>
      <dgm:spPr/>
      <dgm:t>
        <a:bodyPr/>
        <a:lstStyle/>
        <a:p>
          <a:endParaRPr lang="es-MX"/>
        </a:p>
      </dgm:t>
    </dgm:pt>
    <dgm:pt modelId="{E6793FE3-7AD2-4EF9-984B-03C222B0E376}" type="pres">
      <dgm:prSet presAssocID="{16AA0F56-87B0-4BA2-9D2B-4DD301922E95}" presName="Name0" presStyleCnt="0">
        <dgm:presLayoutVars>
          <dgm:dir/>
          <dgm:animLvl val="lvl"/>
          <dgm:resizeHandles val="exact"/>
        </dgm:presLayoutVars>
      </dgm:prSet>
      <dgm:spPr/>
    </dgm:pt>
    <dgm:pt modelId="{437C1FB0-1AD0-4CE7-BFD0-CA10F4F34B73}" type="pres">
      <dgm:prSet presAssocID="{688C34C5-3E5E-4BCC-BDB3-39876F116934}" presName="boxAndChildren" presStyleCnt="0"/>
      <dgm:spPr/>
    </dgm:pt>
    <dgm:pt modelId="{7160CF51-6D83-4640-8F98-E9D13A7B8657}" type="pres">
      <dgm:prSet presAssocID="{688C34C5-3E5E-4BCC-BDB3-39876F116934}" presName="parentTextBox" presStyleLbl="node1" presStyleIdx="0" presStyleCnt="4"/>
      <dgm:spPr/>
    </dgm:pt>
    <dgm:pt modelId="{D7FF82C1-FCE3-4A0B-9446-B54825E23AEE}" type="pres">
      <dgm:prSet presAssocID="{500E6872-5930-48D4-B057-C779CE911C17}" presName="sp" presStyleCnt="0"/>
      <dgm:spPr/>
    </dgm:pt>
    <dgm:pt modelId="{C4D5CFCE-1B23-4593-9B40-AFC8F0D34DE4}" type="pres">
      <dgm:prSet presAssocID="{96AF23AB-A512-4C05-8F0E-CEA24D0EDF76}" presName="arrowAndChildren" presStyleCnt="0"/>
      <dgm:spPr/>
    </dgm:pt>
    <dgm:pt modelId="{D75DA70F-3930-4F14-BBB5-EEBBBBB83814}" type="pres">
      <dgm:prSet presAssocID="{96AF23AB-A512-4C05-8F0E-CEA24D0EDF76}" presName="parentTextArrow" presStyleLbl="node1" presStyleIdx="1" presStyleCnt="4"/>
      <dgm:spPr/>
    </dgm:pt>
    <dgm:pt modelId="{8829B49B-8102-4AAE-8EE1-7C4A32BB510F}" type="pres">
      <dgm:prSet presAssocID="{9C67B7DF-BA0B-4715-B472-12DAFEB7E6B7}" presName="sp" presStyleCnt="0"/>
      <dgm:spPr/>
    </dgm:pt>
    <dgm:pt modelId="{D221835B-BB88-4C76-8E49-FAEE5FEC6ECC}" type="pres">
      <dgm:prSet presAssocID="{96973CF0-2407-4C47-B8C9-04FCCC2F7EA1}" presName="arrowAndChildren" presStyleCnt="0"/>
      <dgm:spPr/>
    </dgm:pt>
    <dgm:pt modelId="{479587F0-D2D1-4562-8CF0-3A53624F1B52}" type="pres">
      <dgm:prSet presAssocID="{96973CF0-2407-4C47-B8C9-04FCCC2F7EA1}" presName="parentTextArrow" presStyleLbl="node1" presStyleIdx="2" presStyleCnt="4"/>
      <dgm:spPr/>
    </dgm:pt>
    <dgm:pt modelId="{948DBEC9-7E41-4DE2-9B25-FFC9204F6B04}" type="pres">
      <dgm:prSet presAssocID="{6BACDF87-2952-4175-BD31-9F19E0CF36F0}" presName="sp" presStyleCnt="0"/>
      <dgm:spPr/>
    </dgm:pt>
    <dgm:pt modelId="{A50F65EA-72A0-4805-A0EA-7B44FAFF384C}" type="pres">
      <dgm:prSet presAssocID="{5576E6D8-7D8A-4737-AB8C-BD3483EC31BA}" presName="arrowAndChildren" presStyleCnt="0"/>
      <dgm:spPr/>
    </dgm:pt>
    <dgm:pt modelId="{C04F6EF2-C186-4163-9269-28ED31174666}" type="pres">
      <dgm:prSet presAssocID="{5576E6D8-7D8A-4737-AB8C-BD3483EC31BA}" presName="parentTextArrow" presStyleLbl="node1" presStyleIdx="3" presStyleCnt="4"/>
      <dgm:spPr/>
    </dgm:pt>
  </dgm:ptLst>
  <dgm:cxnLst>
    <dgm:cxn modelId="{0E9F3A17-2385-4600-A393-863468D27FB2}" type="presOf" srcId="{96973CF0-2407-4C47-B8C9-04FCCC2F7EA1}" destId="{479587F0-D2D1-4562-8CF0-3A53624F1B52}" srcOrd="0" destOrd="0" presId="urn:microsoft.com/office/officeart/2005/8/layout/process4"/>
    <dgm:cxn modelId="{9B0DD4ED-4D07-4970-81D9-AB741B176037}" srcId="{16AA0F56-87B0-4BA2-9D2B-4DD301922E95}" destId="{96973CF0-2407-4C47-B8C9-04FCCC2F7EA1}" srcOrd="1" destOrd="0" parTransId="{85B34AF4-F59F-4ECA-A2A1-D1C64F07D3A2}" sibTransId="{9C67B7DF-BA0B-4715-B472-12DAFEB7E6B7}"/>
    <dgm:cxn modelId="{5076C437-4757-4EC5-8AE4-FE3C47675D92}" type="presOf" srcId="{5576E6D8-7D8A-4737-AB8C-BD3483EC31BA}" destId="{C04F6EF2-C186-4163-9269-28ED31174666}" srcOrd="0" destOrd="0" presId="urn:microsoft.com/office/officeart/2005/8/layout/process4"/>
    <dgm:cxn modelId="{339A9FA6-ED23-495B-B75E-1C0CFE951EB8}" srcId="{16AA0F56-87B0-4BA2-9D2B-4DD301922E95}" destId="{5576E6D8-7D8A-4737-AB8C-BD3483EC31BA}" srcOrd="0" destOrd="0" parTransId="{1295C28F-0B95-400B-A757-9AF9FF1832C6}" sibTransId="{6BACDF87-2952-4175-BD31-9F19E0CF36F0}"/>
    <dgm:cxn modelId="{DCAC8A74-B00D-4252-858F-14BBE10AEC3F}" srcId="{16AA0F56-87B0-4BA2-9D2B-4DD301922E95}" destId="{96AF23AB-A512-4C05-8F0E-CEA24D0EDF76}" srcOrd="2" destOrd="0" parTransId="{FAF2EB66-94A2-464B-A751-93E12B618420}" sibTransId="{500E6872-5930-48D4-B057-C779CE911C17}"/>
    <dgm:cxn modelId="{1258B783-C36B-4277-9DFF-A047E4BDA741}" type="presOf" srcId="{688C34C5-3E5E-4BCC-BDB3-39876F116934}" destId="{7160CF51-6D83-4640-8F98-E9D13A7B8657}" srcOrd="0" destOrd="0" presId="urn:microsoft.com/office/officeart/2005/8/layout/process4"/>
    <dgm:cxn modelId="{846E0D0E-5485-4ECA-A228-FB39CEEEDB13}" srcId="{16AA0F56-87B0-4BA2-9D2B-4DD301922E95}" destId="{688C34C5-3E5E-4BCC-BDB3-39876F116934}" srcOrd="3" destOrd="0" parTransId="{2D13C543-C922-4447-80FB-376A5CB0EC95}" sibTransId="{C5B51F49-7CDD-4739-BEB1-FDCCFEE37B0A}"/>
    <dgm:cxn modelId="{88D313B6-8D5F-44F3-B7F6-5953C919ABDE}" type="presOf" srcId="{96AF23AB-A512-4C05-8F0E-CEA24D0EDF76}" destId="{D75DA70F-3930-4F14-BBB5-EEBBBBB83814}" srcOrd="0" destOrd="0" presId="urn:microsoft.com/office/officeart/2005/8/layout/process4"/>
    <dgm:cxn modelId="{23F679DF-B9A2-4C56-8115-D64B6868F259}" type="presOf" srcId="{16AA0F56-87B0-4BA2-9D2B-4DD301922E95}" destId="{E6793FE3-7AD2-4EF9-984B-03C222B0E376}" srcOrd="0" destOrd="0" presId="urn:microsoft.com/office/officeart/2005/8/layout/process4"/>
    <dgm:cxn modelId="{36D0F5C0-B6B1-4C32-968D-17ABD8877756}" type="presParOf" srcId="{E6793FE3-7AD2-4EF9-984B-03C222B0E376}" destId="{437C1FB0-1AD0-4CE7-BFD0-CA10F4F34B73}" srcOrd="0" destOrd="0" presId="urn:microsoft.com/office/officeart/2005/8/layout/process4"/>
    <dgm:cxn modelId="{DC6F94C0-C1B0-4850-AA49-06AD1E82F1B6}" type="presParOf" srcId="{437C1FB0-1AD0-4CE7-BFD0-CA10F4F34B73}" destId="{7160CF51-6D83-4640-8F98-E9D13A7B8657}" srcOrd="0" destOrd="0" presId="urn:microsoft.com/office/officeart/2005/8/layout/process4"/>
    <dgm:cxn modelId="{F6DCB01E-F4DE-439A-B1AB-2C10ABDF5F84}" type="presParOf" srcId="{E6793FE3-7AD2-4EF9-984B-03C222B0E376}" destId="{D7FF82C1-FCE3-4A0B-9446-B54825E23AEE}" srcOrd="1" destOrd="0" presId="urn:microsoft.com/office/officeart/2005/8/layout/process4"/>
    <dgm:cxn modelId="{A080D8B4-8D47-49BA-A5E4-7E2030041881}" type="presParOf" srcId="{E6793FE3-7AD2-4EF9-984B-03C222B0E376}" destId="{C4D5CFCE-1B23-4593-9B40-AFC8F0D34DE4}" srcOrd="2" destOrd="0" presId="urn:microsoft.com/office/officeart/2005/8/layout/process4"/>
    <dgm:cxn modelId="{C798F6DF-5658-4A51-A5E0-5EC8F72D0774}" type="presParOf" srcId="{C4D5CFCE-1B23-4593-9B40-AFC8F0D34DE4}" destId="{D75DA70F-3930-4F14-BBB5-EEBBBBB83814}" srcOrd="0" destOrd="0" presId="urn:microsoft.com/office/officeart/2005/8/layout/process4"/>
    <dgm:cxn modelId="{22347F3B-A208-4B85-8C88-CE4FD3EC2A85}" type="presParOf" srcId="{E6793FE3-7AD2-4EF9-984B-03C222B0E376}" destId="{8829B49B-8102-4AAE-8EE1-7C4A32BB510F}" srcOrd="3" destOrd="0" presId="urn:microsoft.com/office/officeart/2005/8/layout/process4"/>
    <dgm:cxn modelId="{069237ED-DC5C-4A68-A0E1-EF20C29C6BDF}" type="presParOf" srcId="{E6793FE3-7AD2-4EF9-984B-03C222B0E376}" destId="{D221835B-BB88-4C76-8E49-FAEE5FEC6ECC}" srcOrd="4" destOrd="0" presId="urn:microsoft.com/office/officeart/2005/8/layout/process4"/>
    <dgm:cxn modelId="{11F9617B-6A2F-4AD8-9FC9-039D12CCFBD3}" type="presParOf" srcId="{D221835B-BB88-4C76-8E49-FAEE5FEC6ECC}" destId="{479587F0-D2D1-4562-8CF0-3A53624F1B52}" srcOrd="0" destOrd="0" presId="urn:microsoft.com/office/officeart/2005/8/layout/process4"/>
    <dgm:cxn modelId="{006588CA-CAC7-409A-90FC-ABD2E4282FC3}" type="presParOf" srcId="{E6793FE3-7AD2-4EF9-984B-03C222B0E376}" destId="{948DBEC9-7E41-4DE2-9B25-FFC9204F6B04}" srcOrd="5" destOrd="0" presId="urn:microsoft.com/office/officeart/2005/8/layout/process4"/>
    <dgm:cxn modelId="{2A9D6704-7177-47E2-BA27-1C682ACCF556}" type="presParOf" srcId="{E6793FE3-7AD2-4EF9-984B-03C222B0E376}" destId="{A50F65EA-72A0-4805-A0EA-7B44FAFF384C}" srcOrd="6" destOrd="0" presId="urn:microsoft.com/office/officeart/2005/8/layout/process4"/>
    <dgm:cxn modelId="{142D75AE-6C5D-4113-A707-FB4E8CF6179F}" type="presParOf" srcId="{A50F65EA-72A0-4805-A0EA-7B44FAFF384C}" destId="{C04F6EF2-C186-4163-9269-28ED31174666}"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655EE5-43F8-4EE2-805A-78FE2BF0F1E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MX"/>
        </a:p>
      </dgm:t>
    </dgm:pt>
    <dgm:pt modelId="{964E70EA-3404-41BC-8B25-1578F1D25FE3}">
      <dgm:prSet/>
      <dgm:spPr>
        <a:solidFill>
          <a:srgbClr val="5956A3"/>
        </a:solidFill>
      </dgm:spPr>
      <dgm:t>
        <a:bodyPr/>
        <a:lstStyle/>
        <a:p>
          <a:pPr rtl="0"/>
          <a:r>
            <a:rPr lang="en-US" dirty="0" smtClean="0"/>
            <a:t>Can work as gatekeeper or job oriented (both in the same project).</a:t>
          </a:r>
          <a:endParaRPr lang="es-MX" dirty="0"/>
        </a:p>
      </dgm:t>
    </dgm:pt>
    <dgm:pt modelId="{E22D2BF4-F137-4F12-8346-D2CA60DC10FE}" type="parTrans" cxnId="{1A79A022-D240-4264-A46E-025212D157BC}">
      <dgm:prSet/>
      <dgm:spPr/>
      <dgm:t>
        <a:bodyPr/>
        <a:lstStyle/>
        <a:p>
          <a:endParaRPr lang="es-MX"/>
        </a:p>
      </dgm:t>
    </dgm:pt>
    <dgm:pt modelId="{EFC36978-225D-43A5-BAC7-2377A5633047}" type="sibTrans" cxnId="{1A79A022-D240-4264-A46E-025212D157BC}">
      <dgm:prSet/>
      <dgm:spPr/>
      <dgm:t>
        <a:bodyPr/>
        <a:lstStyle/>
        <a:p>
          <a:endParaRPr lang="es-MX"/>
        </a:p>
      </dgm:t>
    </dgm:pt>
    <dgm:pt modelId="{61D64C4D-F1CA-4581-96D5-0327D10CEF8A}">
      <dgm:prSet/>
      <dgm:spPr>
        <a:solidFill>
          <a:srgbClr val="685BC7"/>
        </a:solidFill>
      </dgm:spPr>
      <dgm:t>
        <a:bodyPr/>
        <a:lstStyle/>
        <a:p>
          <a:pPr rtl="0"/>
          <a:r>
            <a:rPr lang="en-US" smtClean="0"/>
            <a:t>Gerrit friendly. </a:t>
          </a:r>
          <a:endParaRPr lang="es-MX"/>
        </a:p>
      </dgm:t>
    </dgm:pt>
    <dgm:pt modelId="{DCBA3C67-46E4-4126-B924-BF02FF061C11}" type="parTrans" cxnId="{8B9E9EE6-8EE3-4BE9-8021-600120085A7B}">
      <dgm:prSet/>
      <dgm:spPr/>
      <dgm:t>
        <a:bodyPr/>
        <a:lstStyle/>
        <a:p>
          <a:endParaRPr lang="es-MX"/>
        </a:p>
      </dgm:t>
    </dgm:pt>
    <dgm:pt modelId="{381F0B40-3A24-489D-8757-77558FB82FBC}" type="sibTrans" cxnId="{8B9E9EE6-8EE3-4BE9-8021-600120085A7B}">
      <dgm:prSet/>
      <dgm:spPr/>
      <dgm:t>
        <a:bodyPr/>
        <a:lstStyle/>
        <a:p>
          <a:endParaRPr lang="es-MX"/>
        </a:p>
      </dgm:t>
    </dgm:pt>
    <dgm:pt modelId="{D012E621-4A40-42E6-A63B-19FD6CDB7E7E}">
      <dgm:prSet/>
      <dgm:spPr>
        <a:solidFill>
          <a:srgbClr val="5956A3"/>
        </a:solidFill>
      </dgm:spPr>
      <dgm:t>
        <a:bodyPr/>
        <a:lstStyle/>
        <a:p>
          <a:pPr rtl="0"/>
          <a:r>
            <a:rPr lang="en-US" smtClean="0"/>
            <a:t>Jenkins compatible.</a:t>
          </a:r>
          <a:endParaRPr lang="es-MX"/>
        </a:p>
      </dgm:t>
    </dgm:pt>
    <dgm:pt modelId="{8BF73459-7E66-469F-ABAE-0FF5D007E5F0}" type="parTrans" cxnId="{3870B514-2804-45B6-A8B3-776DED688461}">
      <dgm:prSet/>
      <dgm:spPr/>
      <dgm:t>
        <a:bodyPr/>
        <a:lstStyle/>
        <a:p>
          <a:endParaRPr lang="es-MX"/>
        </a:p>
      </dgm:t>
    </dgm:pt>
    <dgm:pt modelId="{51DC752E-3EEB-49FF-ACCC-F8A6C7109192}" type="sibTrans" cxnId="{3870B514-2804-45B6-A8B3-776DED688461}">
      <dgm:prSet/>
      <dgm:spPr/>
      <dgm:t>
        <a:bodyPr/>
        <a:lstStyle/>
        <a:p>
          <a:endParaRPr lang="es-MX"/>
        </a:p>
      </dgm:t>
    </dgm:pt>
    <dgm:pt modelId="{E74A55A5-D1D3-498D-B886-E2EB12DC5F3F}">
      <dgm:prSet/>
      <dgm:spPr>
        <a:solidFill>
          <a:srgbClr val="685BC7"/>
        </a:solidFill>
      </dgm:spPr>
      <dgm:t>
        <a:bodyPr/>
        <a:lstStyle/>
        <a:p>
          <a:pPr rtl="0"/>
          <a:r>
            <a:rPr lang="en-US" smtClean="0"/>
            <a:t>Optimized for Ansible playbooks.</a:t>
          </a:r>
          <a:endParaRPr lang="es-MX"/>
        </a:p>
      </dgm:t>
    </dgm:pt>
    <dgm:pt modelId="{7BE53CA0-3507-4334-8164-82D2A22F232A}" type="parTrans" cxnId="{058212A5-9C6A-44BB-82BE-E7AAE5B0D22F}">
      <dgm:prSet/>
      <dgm:spPr/>
      <dgm:t>
        <a:bodyPr/>
        <a:lstStyle/>
        <a:p>
          <a:endParaRPr lang="es-MX"/>
        </a:p>
      </dgm:t>
    </dgm:pt>
    <dgm:pt modelId="{7459F26F-2720-4F72-B823-C8A61E61945C}" type="sibTrans" cxnId="{058212A5-9C6A-44BB-82BE-E7AAE5B0D22F}">
      <dgm:prSet/>
      <dgm:spPr/>
      <dgm:t>
        <a:bodyPr/>
        <a:lstStyle/>
        <a:p>
          <a:endParaRPr lang="es-MX"/>
        </a:p>
      </dgm:t>
    </dgm:pt>
    <dgm:pt modelId="{8EFE37F2-8659-479C-8401-47B03A617EF6}">
      <dgm:prSet/>
      <dgm:spPr>
        <a:solidFill>
          <a:srgbClr val="685BC7"/>
        </a:solidFill>
      </dgm:spPr>
      <dgm:t>
        <a:bodyPr/>
        <a:lstStyle/>
        <a:p>
          <a:pPr rtl="0"/>
          <a:r>
            <a:rPr lang="en-US" smtClean="0"/>
            <a:t>Easy to configure.</a:t>
          </a:r>
          <a:endParaRPr lang="es-MX"/>
        </a:p>
      </dgm:t>
    </dgm:pt>
    <dgm:pt modelId="{DE0B3BD0-75EA-496D-8526-3FF286388368}" type="sibTrans" cxnId="{B6D41C87-DAAD-4026-B4EE-61E263D4EEC7}">
      <dgm:prSet/>
      <dgm:spPr/>
      <dgm:t>
        <a:bodyPr/>
        <a:lstStyle/>
        <a:p>
          <a:endParaRPr lang="es-MX"/>
        </a:p>
      </dgm:t>
    </dgm:pt>
    <dgm:pt modelId="{AEBB1CAC-6C0E-46F2-99F0-1E7181022ACE}" type="parTrans" cxnId="{B6D41C87-DAAD-4026-B4EE-61E263D4EEC7}">
      <dgm:prSet/>
      <dgm:spPr/>
      <dgm:t>
        <a:bodyPr/>
        <a:lstStyle/>
        <a:p>
          <a:endParaRPr lang="es-MX"/>
        </a:p>
      </dgm:t>
    </dgm:pt>
    <dgm:pt modelId="{68A5B0A2-44A1-49B8-A20B-77C7D811F59E}" type="pres">
      <dgm:prSet presAssocID="{91655EE5-43F8-4EE2-805A-78FE2BF0F1E8}" presName="linearFlow" presStyleCnt="0">
        <dgm:presLayoutVars>
          <dgm:dir/>
          <dgm:resizeHandles val="exact"/>
        </dgm:presLayoutVars>
      </dgm:prSet>
      <dgm:spPr/>
    </dgm:pt>
    <dgm:pt modelId="{5450127A-ECC4-49A5-82F2-8DA47D7FE04B}" type="pres">
      <dgm:prSet presAssocID="{8EFE37F2-8659-479C-8401-47B03A617EF6}" presName="composite" presStyleCnt="0"/>
      <dgm:spPr/>
    </dgm:pt>
    <dgm:pt modelId="{E9EBE6FA-B277-4311-BDC7-44C5BE872C87}" type="pres">
      <dgm:prSet presAssocID="{8EFE37F2-8659-479C-8401-47B03A617EF6}" presName="imgShp" presStyleLbl="fgImgPlace1" presStyleIdx="0" presStyleCnt="5"/>
      <dgm:spPr/>
    </dgm:pt>
    <dgm:pt modelId="{C2A18B6C-C24C-4B46-B239-5AD764DA44BE}" type="pres">
      <dgm:prSet presAssocID="{8EFE37F2-8659-479C-8401-47B03A617EF6}" presName="txShp" presStyleLbl="node1" presStyleIdx="0" presStyleCnt="5">
        <dgm:presLayoutVars>
          <dgm:bulletEnabled val="1"/>
        </dgm:presLayoutVars>
      </dgm:prSet>
      <dgm:spPr/>
      <dgm:t>
        <a:bodyPr/>
        <a:lstStyle/>
        <a:p>
          <a:endParaRPr lang="es-MX"/>
        </a:p>
      </dgm:t>
    </dgm:pt>
    <dgm:pt modelId="{FB6E2099-0C4E-4023-8334-59E73A8CE864}" type="pres">
      <dgm:prSet presAssocID="{DE0B3BD0-75EA-496D-8526-3FF286388368}" presName="spacing" presStyleCnt="0"/>
      <dgm:spPr/>
    </dgm:pt>
    <dgm:pt modelId="{59974B08-B6E3-49C9-A446-692CD075F05E}" type="pres">
      <dgm:prSet presAssocID="{964E70EA-3404-41BC-8B25-1578F1D25FE3}" presName="composite" presStyleCnt="0"/>
      <dgm:spPr/>
    </dgm:pt>
    <dgm:pt modelId="{924E323D-140A-4112-930B-CB37A77CBAAD}" type="pres">
      <dgm:prSet presAssocID="{964E70EA-3404-41BC-8B25-1578F1D25FE3}" presName="imgShp" presStyleLbl="fgImgPlace1" presStyleIdx="1" presStyleCnt="5"/>
      <dgm:spPr/>
    </dgm:pt>
    <dgm:pt modelId="{DF8279B8-DA5D-4DD2-9352-B69EC4F3B687}" type="pres">
      <dgm:prSet presAssocID="{964E70EA-3404-41BC-8B25-1578F1D25FE3}" presName="txShp" presStyleLbl="node1" presStyleIdx="1" presStyleCnt="5">
        <dgm:presLayoutVars>
          <dgm:bulletEnabled val="1"/>
        </dgm:presLayoutVars>
      </dgm:prSet>
      <dgm:spPr/>
    </dgm:pt>
    <dgm:pt modelId="{63E4D0F3-DC34-49B8-86EF-BC533339148A}" type="pres">
      <dgm:prSet presAssocID="{EFC36978-225D-43A5-BAC7-2377A5633047}" presName="spacing" presStyleCnt="0"/>
      <dgm:spPr/>
    </dgm:pt>
    <dgm:pt modelId="{99C3C604-F48D-49FD-8FC2-D53B52F70A11}" type="pres">
      <dgm:prSet presAssocID="{61D64C4D-F1CA-4581-96D5-0327D10CEF8A}" presName="composite" presStyleCnt="0"/>
      <dgm:spPr/>
    </dgm:pt>
    <dgm:pt modelId="{ECF2FF72-4B0C-4B68-8B41-DA805A1CE60A}" type="pres">
      <dgm:prSet presAssocID="{61D64C4D-F1CA-4581-96D5-0327D10CEF8A}" presName="imgShp" presStyleLbl="fgImgPlace1" presStyleIdx="2" presStyleCnt="5"/>
      <dgm:spPr/>
    </dgm:pt>
    <dgm:pt modelId="{BBA9E0DD-A3B3-4FD0-BCCB-27DDD844F8EB}" type="pres">
      <dgm:prSet presAssocID="{61D64C4D-F1CA-4581-96D5-0327D10CEF8A}" presName="txShp" presStyleLbl="node1" presStyleIdx="2" presStyleCnt="5">
        <dgm:presLayoutVars>
          <dgm:bulletEnabled val="1"/>
        </dgm:presLayoutVars>
      </dgm:prSet>
      <dgm:spPr/>
    </dgm:pt>
    <dgm:pt modelId="{C7C7E776-6D5E-44B5-96DB-FD6CA75D0192}" type="pres">
      <dgm:prSet presAssocID="{381F0B40-3A24-489D-8757-77558FB82FBC}" presName="spacing" presStyleCnt="0"/>
      <dgm:spPr/>
    </dgm:pt>
    <dgm:pt modelId="{8B9D2C27-1B09-4140-B2EF-B9ACCB8F76EE}" type="pres">
      <dgm:prSet presAssocID="{D012E621-4A40-42E6-A63B-19FD6CDB7E7E}" presName="composite" presStyleCnt="0"/>
      <dgm:spPr/>
    </dgm:pt>
    <dgm:pt modelId="{0B33C9E4-1933-47E3-91FB-937B0A77D854}" type="pres">
      <dgm:prSet presAssocID="{D012E621-4A40-42E6-A63B-19FD6CDB7E7E}" presName="imgShp" presStyleLbl="fgImgPlace1" presStyleIdx="3" presStyleCnt="5"/>
      <dgm:spPr/>
    </dgm:pt>
    <dgm:pt modelId="{5B9A371F-1540-4CA6-B8BA-393D87F0ED55}" type="pres">
      <dgm:prSet presAssocID="{D012E621-4A40-42E6-A63B-19FD6CDB7E7E}" presName="txShp" presStyleLbl="node1" presStyleIdx="3" presStyleCnt="5">
        <dgm:presLayoutVars>
          <dgm:bulletEnabled val="1"/>
        </dgm:presLayoutVars>
      </dgm:prSet>
      <dgm:spPr/>
    </dgm:pt>
    <dgm:pt modelId="{89321FDB-544F-41BF-8511-7E6AA02A97BF}" type="pres">
      <dgm:prSet presAssocID="{51DC752E-3EEB-49FF-ACCC-F8A6C7109192}" presName="spacing" presStyleCnt="0"/>
      <dgm:spPr/>
    </dgm:pt>
    <dgm:pt modelId="{21E6E87E-581C-4E10-A002-8C4A8FAF3104}" type="pres">
      <dgm:prSet presAssocID="{E74A55A5-D1D3-498D-B886-E2EB12DC5F3F}" presName="composite" presStyleCnt="0"/>
      <dgm:spPr/>
    </dgm:pt>
    <dgm:pt modelId="{6B99E8A6-8680-4E70-B60E-CF082A1FF2D6}" type="pres">
      <dgm:prSet presAssocID="{E74A55A5-D1D3-498D-B886-E2EB12DC5F3F}" presName="imgShp" presStyleLbl="fgImgPlace1" presStyleIdx="4" presStyleCnt="5"/>
      <dgm:spPr/>
    </dgm:pt>
    <dgm:pt modelId="{2D4A8255-522C-40C6-B249-9FA5F6D63F3A}" type="pres">
      <dgm:prSet presAssocID="{E74A55A5-D1D3-498D-B886-E2EB12DC5F3F}" presName="txShp" presStyleLbl="node1" presStyleIdx="4" presStyleCnt="5">
        <dgm:presLayoutVars>
          <dgm:bulletEnabled val="1"/>
        </dgm:presLayoutVars>
      </dgm:prSet>
      <dgm:spPr/>
    </dgm:pt>
  </dgm:ptLst>
  <dgm:cxnLst>
    <dgm:cxn modelId="{75A94C9F-50F5-4F14-A7DE-272563500853}" type="presOf" srcId="{8EFE37F2-8659-479C-8401-47B03A617EF6}" destId="{C2A18B6C-C24C-4B46-B239-5AD764DA44BE}" srcOrd="0" destOrd="0" presId="urn:microsoft.com/office/officeart/2005/8/layout/vList3"/>
    <dgm:cxn modelId="{8B9E9EE6-8EE3-4BE9-8021-600120085A7B}" srcId="{91655EE5-43F8-4EE2-805A-78FE2BF0F1E8}" destId="{61D64C4D-F1CA-4581-96D5-0327D10CEF8A}" srcOrd="2" destOrd="0" parTransId="{DCBA3C67-46E4-4126-B924-BF02FF061C11}" sibTransId="{381F0B40-3A24-489D-8757-77558FB82FBC}"/>
    <dgm:cxn modelId="{B6D41C87-DAAD-4026-B4EE-61E263D4EEC7}" srcId="{91655EE5-43F8-4EE2-805A-78FE2BF0F1E8}" destId="{8EFE37F2-8659-479C-8401-47B03A617EF6}" srcOrd="0" destOrd="0" parTransId="{AEBB1CAC-6C0E-46F2-99F0-1E7181022ACE}" sibTransId="{DE0B3BD0-75EA-496D-8526-3FF286388368}"/>
    <dgm:cxn modelId="{AD3C184B-7BC2-43AB-8281-89D67CC3B3A5}" type="presOf" srcId="{964E70EA-3404-41BC-8B25-1578F1D25FE3}" destId="{DF8279B8-DA5D-4DD2-9352-B69EC4F3B687}" srcOrd="0" destOrd="0" presId="urn:microsoft.com/office/officeart/2005/8/layout/vList3"/>
    <dgm:cxn modelId="{3870B514-2804-45B6-A8B3-776DED688461}" srcId="{91655EE5-43F8-4EE2-805A-78FE2BF0F1E8}" destId="{D012E621-4A40-42E6-A63B-19FD6CDB7E7E}" srcOrd="3" destOrd="0" parTransId="{8BF73459-7E66-469F-ABAE-0FF5D007E5F0}" sibTransId="{51DC752E-3EEB-49FF-ACCC-F8A6C7109192}"/>
    <dgm:cxn modelId="{1A79A022-D240-4264-A46E-025212D157BC}" srcId="{91655EE5-43F8-4EE2-805A-78FE2BF0F1E8}" destId="{964E70EA-3404-41BC-8B25-1578F1D25FE3}" srcOrd="1" destOrd="0" parTransId="{E22D2BF4-F137-4F12-8346-D2CA60DC10FE}" sibTransId="{EFC36978-225D-43A5-BAC7-2377A5633047}"/>
    <dgm:cxn modelId="{59356B3B-DB73-4885-8A4F-3F0B175513FE}" type="presOf" srcId="{61D64C4D-F1CA-4581-96D5-0327D10CEF8A}" destId="{BBA9E0DD-A3B3-4FD0-BCCB-27DDD844F8EB}" srcOrd="0" destOrd="0" presId="urn:microsoft.com/office/officeart/2005/8/layout/vList3"/>
    <dgm:cxn modelId="{9FAE094C-DA1D-4D86-8DC5-FF1052F69609}" type="presOf" srcId="{E74A55A5-D1D3-498D-B886-E2EB12DC5F3F}" destId="{2D4A8255-522C-40C6-B249-9FA5F6D63F3A}" srcOrd="0" destOrd="0" presId="urn:microsoft.com/office/officeart/2005/8/layout/vList3"/>
    <dgm:cxn modelId="{7E1B008D-EA48-4493-B49D-A13BAE5FF349}" type="presOf" srcId="{91655EE5-43F8-4EE2-805A-78FE2BF0F1E8}" destId="{68A5B0A2-44A1-49B8-A20B-77C7D811F59E}" srcOrd="0" destOrd="0" presId="urn:microsoft.com/office/officeart/2005/8/layout/vList3"/>
    <dgm:cxn modelId="{23B4C809-0568-43BD-8EF7-D08225BF3BD1}" type="presOf" srcId="{D012E621-4A40-42E6-A63B-19FD6CDB7E7E}" destId="{5B9A371F-1540-4CA6-B8BA-393D87F0ED55}" srcOrd="0" destOrd="0" presId="urn:microsoft.com/office/officeart/2005/8/layout/vList3"/>
    <dgm:cxn modelId="{058212A5-9C6A-44BB-82BE-E7AAE5B0D22F}" srcId="{91655EE5-43F8-4EE2-805A-78FE2BF0F1E8}" destId="{E74A55A5-D1D3-498D-B886-E2EB12DC5F3F}" srcOrd="4" destOrd="0" parTransId="{7BE53CA0-3507-4334-8164-82D2A22F232A}" sibTransId="{7459F26F-2720-4F72-B823-C8A61E61945C}"/>
    <dgm:cxn modelId="{954DF9E7-3188-40F6-9ADF-90D93471DCB8}" type="presParOf" srcId="{68A5B0A2-44A1-49B8-A20B-77C7D811F59E}" destId="{5450127A-ECC4-49A5-82F2-8DA47D7FE04B}" srcOrd="0" destOrd="0" presId="urn:microsoft.com/office/officeart/2005/8/layout/vList3"/>
    <dgm:cxn modelId="{EF4AEC11-61BB-416B-AED5-CA63C1AED1B9}" type="presParOf" srcId="{5450127A-ECC4-49A5-82F2-8DA47D7FE04B}" destId="{E9EBE6FA-B277-4311-BDC7-44C5BE872C87}" srcOrd="0" destOrd="0" presId="urn:microsoft.com/office/officeart/2005/8/layout/vList3"/>
    <dgm:cxn modelId="{0CBD1FFC-86FB-4F4E-B886-E2D0EDC62AD4}" type="presParOf" srcId="{5450127A-ECC4-49A5-82F2-8DA47D7FE04B}" destId="{C2A18B6C-C24C-4B46-B239-5AD764DA44BE}" srcOrd="1" destOrd="0" presId="urn:microsoft.com/office/officeart/2005/8/layout/vList3"/>
    <dgm:cxn modelId="{82AB7ACA-55B5-4756-80F6-F0C0593FBFA8}" type="presParOf" srcId="{68A5B0A2-44A1-49B8-A20B-77C7D811F59E}" destId="{FB6E2099-0C4E-4023-8334-59E73A8CE864}" srcOrd="1" destOrd="0" presId="urn:microsoft.com/office/officeart/2005/8/layout/vList3"/>
    <dgm:cxn modelId="{C501E7D8-96E9-47AC-9FD1-0EF8AE6DA2B1}" type="presParOf" srcId="{68A5B0A2-44A1-49B8-A20B-77C7D811F59E}" destId="{59974B08-B6E3-49C9-A446-692CD075F05E}" srcOrd="2" destOrd="0" presId="urn:microsoft.com/office/officeart/2005/8/layout/vList3"/>
    <dgm:cxn modelId="{4826CAAC-5A87-4C03-8AD5-C4BE23AA0248}" type="presParOf" srcId="{59974B08-B6E3-49C9-A446-692CD075F05E}" destId="{924E323D-140A-4112-930B-CB37A77CBAAD}" srcOrd="0" destOrd="0" presId="urn:microsoft.com/office/officeart/2005/8/layout/vList3"/>
    <dgm:cxn modelId="{D93E23D6-6DE6-494C-B371-42049CE66D71}" type="presParOf" srcId="{59974B08-B6E3-49C9-A446-692CD075F05E}" destId="{DF8279B8-DA5D-4DD2-9352-B69EC4F3B687}" srcOrd="1" destOrd="0" presId="urn:microsoft.com/office/officeart/2005/8/layout/vList3"/>
    <dgm:cxn modelId="{531F0E40-DC00-43A7-8D9A-94500A024F77}" type="presParOf" srcId="{68A5B0A2-44A1-49B8-A20B-77C7D811F59E}" destId="{63E4D0F3-DC34-49B8-86EF-BC533339148A}" srcOrd="3" destOrd="0" presId="urn:microsoft.com/office/officeart/2005/8/layout/vList3"/>
    <dgm:cxn modelId="{C5716EB6-66F9-4BAF-AA63-501C7624BED1}" type="presParOf" srcId="{68A5B0A2-44A1-49B8-A20B-77C7D811F59E}" destId="{99C3C604-F48D-49FD-8FC2-D53B52F70A11}" srcOrd="4" destOrd="0" presId="urn:microsoft.com/office/officeart/2005/8/layout/vList3"/>
    <dgm:cxn modelId="{5CD975EA-4864-46EB-B342-DFD08960D40B}" type="presParOf" srcId="{99C3C604-F48D-49FD-8FC2-D53B52F70A11}" destId="{ECF2FF72-4B0C-4B68-8B41-DA805A1CE60A}" srcOrd="0" destOrd="0" presId="urn:microsoft.com/office/officeart/2005/8/layout/vList3"/>
    <dgm:cxn modelId="{A5EF3B94-45C2-47C5-AFF8-07B61EC069D7}" type="presParOf" srcId="{99C3C604-F48D-49FD-8FC2-D53B52F70A11}" destId="{BBA9E0DD-A3B3-4FD0-BCCB-27DDD844F8EB}" srcOrd="1" destOrd="0" presId="urn:microsoft.com/office/officeart/2005/8/layout/vList3"/>
    <dgm:cxn modelId="{8540A840-8D2B-43D9-9FAB-465200150116}" type="presParOf" srcId="{68A5B0A2-44A1-49B8-A20B-77C7D811F59E}" destId="{C7C7E776-6D5E-44B5-96DB-FD6CA75D0192}" srcOrd="5" destOrd="0" presId="urn:microsoft.com/office/officeart/2005/8/layout/vList3"/>
    <dgm:cxn modelId="{F0AF88EF-AC0F-415A-9EA8-A865FE57B299}" type="presParOf" srcId="{68A5B0A2-44A1-49B8-A20B-77C7D811F59E}" destId="{8B9D2C27-1B09-4140-B2EF-B9ACCB8F76EE}" srcOrd="6" destOrd="0" presId="urn:microsoft.com/office/officeart/2005/8/layout/vList3"/>
    <dgm:cxn modelId="{40805344-231C-46DB-8BBB-EAF3D2B1EAE6}" type="presParOf" srcId="{8B9D2C27-1B09-4140-B2EF-B9ACCB8F76EE}" destId="{0B33C9E4-1933-47E3-91FB-937B0A77D854}" srcOrd="0" destOrd="0" presId="urn:microsoft.com/office/officeart/2005/8/layout/vList3"/>
    <dgm:cxn modelId="{0F0C2A37-8ABC-4ED3-B48F-B1D817C1D399}" type="presParOf" srcId="{8B9D2C27-1B09-4140-B2EF-B9ACCB8F76EE}" destId="{5B9A371F-1540-4CA6-B8BA-393D87F0ED55}" srcOrd="1" destOrd="0" presId="urn:microsoft.com/office/officeart/2005/8/layout/vList3"/>
    <dgm:cxn modelId="{F104371D-E5A7-4F1A-A824-751F7B3C6E5D}" type="presParOf" srcId="{68A5B0A2-44A1-49B8-A20B-77C7D811F59E}" destId="{89321FDB-544F-41BF-8511-7E6AA02A97BF}" srcOrd="7" destOrd="0" presId="urn:microsoft.com/office/officeart/2005/8/layout/vList3"/>
    <dgm:cxn modelId="{E08AFABA-FA41-488C-BABB-C01F35F277BD}" type="presParOf" srcId="{68A5B0A2-44A1-49B8-A20B-77C7D811F59E}" destId="{21E6E87E-581C-4E10-A002-8C4A8FAF3104}" srcOrd="8" destOrd="0" presId="urn:microsoft.com/office/officeart/2005/8/layout/vList3"/>
    <dgm:cxn modelId="{9EA82191-D2B8-4DD7-9979-10F5355665EB}" type="presParOf" srcId="{21E6E87E-581C-4E10-A002-8C4A8FAF3104}" destId="{6B99E8A6-8680-4E70-B60E-CF082A1FF2D6}" srcOrd="0" destOrd="0" presId="urn:microsoft.com/office/officeart/2005/8/layout/vList3"/>
    <dgm:cxn modelId="{98400D40-6E4C-4419-A3F7-1585E20FAF4F}" type="presParOf" srcId="{21E6E87E-581C-4E10-A002-8C4A8FAF3104}" destId="{2D4A8255-522C-40C6-B249-9FA5F6D63F3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EFB41B-41F1-492E-AD75-73DA630E4E4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MX"/>
        </a:p>
      </dgm:t>
    </dgm:pt>
    <dgm:pt modelId="{9F40AEE6-D1BD-4AF0-B4F8-B98BB90939D4}">
      <dgm:prSet/>
      <dgm:spPr>
        <a:solidFill>
          <a:srgbClr val="5956A3"/>
        </a:solidFill>
      </dgm:spPr>
      <dgm:t>
        <a:bodyPr/>
        <a:lstStyle/>
        <a:p>
          <a:pPr rtl="0"/>
          <a:r>
            <a:rPr lang="es-MX" dirty="0" err="1" smtClean="0"/>
            <a:t>Where</a:t>
          </a:r>
          <a:r>
            <a:rPr lang="es-MX" dirty="0" smtClean="0"/>
            <a:t> </a:t>
          </a:r>
          <a:r>
            <a:rPr lang="es-MX" dirty="0" err="1" smtClean="0"/>
            <a:t>is</a:t>
          </a:r>
          <a:r>
            <a:rPr lang="es-MX" dirty="0" smtClean="0"/>
            <a:t> </a:t>
          </a:r>
          <a:r>
            <a:rPr lang="es-MX" dirty="0" err="1" smtClean="0"/>
            <a:t>StarlingX</a:t>
          </a:r>
          <a:r>
            <a:rPr lang="es-MX" dirty="0" smtClean="0"/>
            <a:t> </a:t>
          </a:r>
          <a:r>
            <a:rPr lang="en-US" dirty="0" smtClean="0"/>
            <a:t>placed in relation to </a:t>
          </a:r>
          <a:r>
            <a:rPr lang="es-MX" dirty="0" err="1" smtClean="0"/>
            <a:t>OpenStack</a:t>
          </a:r>
          <a:r>
            <a:rPr lang="es-MX" dirty="0" smtClean="0"/>
            <a:t>?</a:t>
          </a:r>
          <a:r>
            <a:rPr lang="en-US" dirty="0" smtClean="0"/>
            <a:t>.</a:t>
          </a:r>
          <a:endParaRPr lang="es-MX" dirty="0"/>
        </a:p>
      </dgm:t>
    </dgm:pt>
    <dgm:pt modelId="{324BAEA7-6C32-4E96-BD00-C80DCE595D8A}" type="parTrans" cxnId="{39EA2D04-96F5-44B7-AEF0-DE15078161EB}">
      <dgm:prSet/>
      <dgm:spPr/>
      <dgm:t>
        <a:bodyPr/>
        <a:lstStyle/>
        <a:p>
          <a:endParaRPr lang="es-MX"/>
        </a:p>
      </dgm:t>
    </dgm:pt>
    <dgm:pt modelId="{BF70018E-231E-4E4E-B9DF-352C62FB6FBF}" type="sibTrans" cxnId="{39EA2D04-96F5-44B7-AEF0-DE15078161EB}">
      <dgm:prSet/>
      <dgm:spPr/>
      <dgm:t>
        <a:bodyPr/>
        <a:lstStyle/>
        <a:p>
          <a:endParaRPr lang="es-MX"/>
        </a:p>
      </dgm:t>
    </dgm:pt>
    <dgm:pt modelId="{31CB940B-AF68-40C9-B5EF-409482949971}">
      <dgm:prSet/>
      <dgm:spPr>
        <a:solidFill>
          <a:srgbClr val="5956A3"/>
        </a:solidFill>
      </dgm:spPr>
      <dgm:t>
        <a:bodyPr/>
        <a:lstStyle/>
        <a:p>
          <a:pPr rtl="0"/>
          <a:r>
            <a:rPr lang="es-MX" smtClean="0"/>
            <a:t>What can be tested in </a:t>
          </a:r>
          <a:r>
            <a:rPr lang="en-US" smtClean="0"/>
            <a:t>the </a:t>
          </a:r>
          <a:r>
            <a:rPr lang="es-MX" smtClean="0"/>
            <a:t>infra</a:t>
          </a:r>
          <a:r>
            <a:rPr lang="en-US" smtClean="0"/>
            <a:t>structure</a:t>
          </a:r>
          <a:r>
            <a:rPr lang="es-MX" smtClean="0"/>
            <a:t> that already exist</a:t>
          </a:r>
          <a:r>
            <a:rPr lang="en-US" smtClean="0"/>
            <a:t>s</a:t>
          </a:r>
          <a:r>
            <a:rPr lang="es-MX" smtClean="0"/>
            <a:t>?</a:t>
          </a:r>
          <a:r>
            <a:rPr lang="en-US" smtClean="0"/>
            <a:t>.</a:t>
          </a:r>
          <a:endParaRPr lang="es-MX"/>
        </a:p>
      </dgm:t>
    </dgm:pt>
    <dgm:pt modelId="{2AE26EBA-0453-4D4A-ACB7-2D04AB7137BF}" type="parTrans" cxnId="{4ACD1683-B259-4EF0-8377-52D62CFB8F1A}">
      <dgm:prSet/>
      <dgm:spPr/>
      <dgm:t>
        <a:bodyPr/>
        <a:lstStyle/>
        <a:p>
          <a:endParaRPr lang="es-MX"/>
        </a:p>
      </dgm:t>
    </dgm:pt>
    <dgm:pt modelId="{2ADC8C4E-E5A2-4C68-8706-2BB10C0CD3AA}" type="sibTrans" cxnId="{4ACD1683-B259-4EF0-8377-52D62CFB8F1A}">
      <dgm:prSet/>
      <dgm:spPr/>
      <dgm:t>
        <a:bodyPr/>
        <a:lstStyle/>
        <a:p>
          <a:endParaRPr lang="es-MX"/>
        </a:p>
      </dgm:t>
    </dgm:pt>
    <dgm:pt modelId="{2716CB16-9A3B-4FB1-898E-BBFB479BBF67}">
      <dgm:prSet/>
      <dgm:spPr>
        <a:solidFill>
          <a:srgbClr val="5956A3"/>
        </a:solidFill>
      </dgm:spPr>
      <dgm:t>
        <a:bodyPr/>
        <a:lstStyle/>
        <a:p>
          <a:pPr rtl="0"/>
          <a:r>
            <a:rPr lang="es-MX" dirty="0" err="1" smtClean="0"/>
            <a:t>What</a:t>
          </a:r>
          <a:r>
            <a:rPr lang="es-MX" dirty="0" smtClean="0"/>
            <a:t> </a:t>
          </a:r>
          <a:r>
            <a:rPr lang="es-MX" dirty="0" err="1" smtClean="0"/>
            <a:t>kind</a:t>
          </a:r>
          <a:r>
            <a:rPr lang="es-MX" dirty="0" smtClean="0"/>
            <a:t> of infra</a:t>
          </a:r>
          <a:r>
            <a:rPr lang="en-US" dirty="0" smtClean="0"/>
            <a:t>structure</a:t>
          </a:r>
          <a:r>
            <a:rPr lang="es-MX" dirty="0" smtClean="0"/>
            <a:t> </a:t>
          </a:r>
          <a:r>
            <a:rPr lang="en-US" dirty="0" smtClean="0"/>
            <a:t>do we</a:t>
          </a:r>
          <a:r>
            <a:rPr lang="es-MX" dirty="0" smtClean="0"/>
            <a:t> </a:t>
          </a:r>
          <a:r>
            <a:rPr lang="es-MX" dirty="0" err="1" smtClean="0"/>
            <a:t>need</a:t>
          </a:r>
          <a:r>
            <a:rPr lang="es-MX" dirty="0" smtClean="0"/>
            <a:t> </a:t>
          </a:r>
          <a:r>
            <a:rPr lang="es-MX" dirty="0" err="1" smtClean="0"/>
            <a:t>for</a:t>
          </a:r>
          <a:r>
            <a:rPr lang="es-MX" dirty="0" smtClean="0"/>
            <a:t> </a:t>
          </a:r>
          <a:r>
            <a:rPr lang="es-MX" dirty="0" err="1" smtClean="0"/>
            <a:t>specific</a:t>
          </a:r>
          <a:r>
            <a:rPr lang="es-MX" dirty="0" smtClean="0"/>
            <a:t> </a:t>
          </a:r>
          <a:r>
            <a:rPr lang="es-MX" dirty="0" err="1" smtClean="0"/>
            <a:t>features</a:t>
          </a:r>
          <a:r>
            <a:rPr lang="es-MX" dirty="0" smtClean="0"/>
            <a:t>?</a:t>
          </a:r>
          <a:r>
            <a:rPr lang="en-US" dirty="0" smtClean="0"/>
            <a:t>.</a:t>
          </a:r>
          <a:endParaRPr lang="es-MX" dirty="0"/>
        </a:p>
      </dgm:t>
    </dgm:pt>
    <dgm:pt modelId="{50A300F3-F01A-4FEE-ADAC-117EA9C5579A}" type="parTrans" cxnId="{47A098A7-AB0D-4FE6-A370-33998FA7800B}">
      <dgm:prSet/>
      <dgm:spPr/>
      <dgm:t>
        <a:bodyPr/>
        <a:lstStyle/>
        <a:p>
          <a:endParaRPr lang="es-MX"/>
        </a:p>
      </dgm:t>
    </dgm:pt>
    <dgm:pt modelId="{5F14306F-18AA-4F48-BAC8-DE4C8216CD7F}" type="sibTrans" cxnId="{47A098A7-AB0D-4FE6-A370-33998FA7800B}">
      <dgm:prSet/>
      <dgm:spPr/>
      <dgm:t>
        <a:bodyPr/>
        <a:lstStyle/>
        <a:p>
          <a:endParaRPr lang="es-MX"/>
        </a:p>
      </dgm:t>
    </dgm:pt>
    <dgm:pt modelId="{9C070DB7-B395-4A9D-977F-1A7D89B7AF3C}" type="pres">
      <dgm:prSet presAssocID="{B4EFB41B-41F1-492E-AD75-73DA630E4E41}" presName="diagram" presStyleCnt="0">
        <dgm:presLayoutVars>
          <dgm:chPref val="1"/>
          <dgm:dir/>
          <dgm:animOne val="branch"/>
          <dgm:animLvl val="lvl"/>
          <dgm:resizeHandles/>
        </dgm:presLayoutVars>
      </dgm:prSet>
      <dgm:spPr/>
    </dgm:pt>
    <dgm:pt modelId="{7BFE3288-BB99-4F66-A210-7928AEEE21B3}" type="pres">
      <dgm:prSet presAssocID="{9F40AEE6-D1BD-4AF0-B4F8-B98BB90939D4}" presName="root" presStyleCnt="0"/>
      <dgm:spPr/>
    </dgm:pt>
    <dgm:pt modelId="{DFC95827-71F2-4D9C-989C-93A3ADC3CE8D}" type="pres">
      <dgm:prSet presAssocID="{9F40AEE6-D1BD-4AF0-B4F8-B98BB90939D4}" presName="rootComposite" presStyleCnt="0"/>
      <dgm:spPr/>
    </dgm:pt>
    <dgm:pt modelId="{CE9A5275-5E2D-45FC-B74A-9A07709976F3}" type="pres">
      <dgm:prSet presAssocID="{9F40AEE6-D1BD-4AF0-B4F8-B98BB90939D4}" presName="rootText" presStyleLbl="node1" presStyleIdx="0" presStyleCnt="3" custLinFactNeighborX="-43" custLinFactNeighborY="-98422"/>
      <dgm:spPr/>
    </dgm:pt>
    <dgm:pt modelId="{7E409FBA-32CD-4C65-A656-BD4EBED8EC7E}" type="pres">
      <dgm:prSet presAssocID="{9F40AEE6-D1BD-4AF0-B4F8-B98BB90939D4}" presName="rootConnector" presStyleLbl="node1" presStyleIdx="0" presStyleCnt="3"/>
      <dgm:spPr/>
    </dgm:pt>
    <dgm:pt modelId="{462A0663-6400-41F8-93A8-72C22C0B44C4}" type="pres">
      <dgm:prSet presAssocID="{9F40AEE6-D1BD-4AF0-B4F8-B98BB90939D4}" presName="childShape" presStyleCnt="0"/>
      <dgm:spPr/>
    </dgm:pt>
    <dgm:pt modelId="{E20490DB-28CE-46F7-8815-88DE751D8B19}" type="pres">
      <dgm:prSet presAssocID="{31CB940B-AF68-40C9-B5EF-409482949971}" presName="root" presStyleCnt="0"/>
      <dgm:spPr/>
    </dgm:pt>
    <dgm:pt modelId="{63EE7237-B795-4158-9BD8-2316039E66D6}" type="pres">
      <dgm:prSet presAssocID="{31CB940B-AF68-40C9-B5EF-409482949971}" presName="rootComposite" presStyleCnt="0"/>
      <dgm:spPr/>
    </dgm:pt>
    <dgm:pt modelId="{EB9286CE-85A5-4749-A75A-366A51D40EDD}" type="pres">
      <dgm:prSet presAssocID="{31CB940B-AF68-40C9-B5EF-409482949971}" presName="rootText" presStyleLbl="node1" presStyleIdx="1" presStyleCnt="3" custLinFactNeighborX="1691" custLinFactNeighborY="-92680"/>
      <dgm:spPr/>
    </dgm:pt>
    <dgm:pt modelId="{A03DAEA5-6AFA-4169-9F72-51779AC5CE02}" type="pres">
      <dgm:prSet presAssocID="{31CB940B-AF68-40C9-B5EF-409482949971}" presName="rootConnector" presStyleLbl="node1" presStyleIdx="1" presStyleCnt="3"/>
      <dgm:spPr/>
    </dgm:pt>
    <dgm:pt modelId="{7728B676-7A48-4456-A548-2D01020DEE17}" type="pres">
      <dgm:prSet presAssocID="{31CB940B-AF68-40C9-B5EF-409482949971}" presName="childShape" presStyleCnt="0"/>
      <dgm:spPr/>
    </dgm:pt>
    <dgm:pt modelId="{84713999-36B2-441D-A4AD-3B9FF1507FF1}" type="pres">
      <dgm:prSet presAssocID="{2716CB16-9A3B-4FB1-898E-BBFB479BBF67}" presName="root" presStyleCnt="0"/>
      <dgm:spPr/>
    </dgm:pt>
    <dgm:pt modelId="{802BD517-9BAA-4F07-BEEC-C941CA3A0BA5}" type="pres">
      <dgm:prSet presAssocID="{2716CB16-9A3B-4FB1-898E-BBFB479BBF67}" presName="rootComposite" presStyleCnt="0"/>
      <dgm:spPr/>
    </dgm:pt>
    <dgm:pt modelId="{D18D5494-80AA-4381-B971-A410E498E6BD}" type="pres">
      <dgm:prSet presAssocID="{2716CB16-9A3B-4FB1-898E-BBFB479BBF67}" presName="rootText" presStyleLbl="node1" presStyleIdx="2" presStyleCnt="3" custLinFactNeighborX="-819" custLinFactNeighborY="-92680"/>
      <dgm:spPr/>
    </dgm:pt>
    <dgm:pt modelId="{6C08D9DB-039A-4FAC-ACF6-EEB46E510608}" type="pres">
      <dgm:prSet presAssocID="{2716CB16-9A3B-4FB1-898E-BBFB479BBF67}" presName="rootConnector" presStyleLbl="node1" presStyleIdx="2" presStyleCnt="3"/>
      <dgm:spPr/>
    </dgm:pt>
    <dgm:pt modelId="{A0C2EC29-C89C-4739-A95B-2D5A423FEEC6}" type="pres">
      <dgm:prSet presAssocID="{2716CB16-9A3B-4FB1-898E-BBFB479BBF67}" presName="childShape" presStyleCnt="0"/>
      <dgm:spPr/>
    </dgm:pt>
  </dgm:ptLst>
  <dgm:cxnLst>
    <dgm:cxn modelId="{70B79146-FCD0-4471-91EF-4B7B776A85FC}" type="presOf" srcId="{9F40AEE6-D1BD-4AF0-B4F8-B98BB90939D4}" destId="{7E409FBA-32CD-4C65-A656-BD4EBED8EC7E}" srcOrd="1" destOrd="0" presId="urn:microsoft.com/office/officeart/2005/8/layout/hierarchy3"/>
    <dgm:cxn modelId="{7DA32F67-2B3E-461E-9B30-F0A0E83AD4B7}" type="presOf" srcId="{2716CB16-9A3B-4FB1-898E-BBFB479BBF67}" destId="{6C08D9DB-039A-4FAC-ACF6-EEB46E510608}" srcOrd="1" destOrd="0" presId="urn:microsoft.com/office/officeart/2005/8/layout/hierarchy3"/>
    <dgm:cxn modelId="{D959F397-ECA9-47CC-973E-4A423E611A30}" type="presOf" srcId="{B4EFB41B-41F1-492E-AD75-73DA630E4E41}" destId="{9C070DB7-B395-4A9D-977F-1A7D89B7AF3C}" srcOrd="0" destOrd="0" presId="urn:microsoft.com/office/officeart/2005/8/layout/hierarchy3"/>
    <dgm:cxn modelId="{39EA2D04-96F5-44B7-AEF0-DE15078161EB}" srcId="{B4EFB41B-41F1-492E-AD75-73DA630E4E41}" destId="{9F40AEE6-D1BD-4AF0-B4F8-B98BB90939D4}" srcOrd="0" destOrd="0" parTransId="{324BAEA7-6C32-4E96-BD00-C80DCE595D8A}" sibTransId="{BF70018E-231E-4E4E-B9DF-352C62FB6FBF}"/>
    <dgm:cxn modelId="{4ACD1683-B259-4EF0-8377-52D62CFB8F1A}" srcId="{B4EFB41B-41F1-492E-AD75-73DA630E4E41}" destId="{31CB940B-AF68-40C9-B5EF-409482949971}" srcOrd="1" destOrd="0" parTransId="{2AE26EBA-0453-4D4A-ACB7-2D04AB7137BF}" sibTransId="{2ADC8C4E-E5A2-4C68-8706-2BB10C0CD3AA}"/>
    <dgm:cxn modelId="{3EB892C8-D61E-4B17-93A9-312F8C2F1571}" type="presOf" srcId="{2716CB16-9A3B-4FB1-898E-BBFB479BBF67}" destId="{D18D5494-80AA-4381-B971-A410E498E6BD}" srcOrd="0" destOrd="0" presId="urn:microsoft.com/office/officeart/2005/8/layout/hierarchy3"/>
    <dgm:cxn modelId="{47A098A7-AB0D-4FE6-A370-33998FA7800B}" srcId="{B4EFB41B-41F1-492E-AD75-73DA630E4E41}" destId="{2716CB16-9A3B-4FB1-898E-BBFB479BBF67}" srcOrd="2" destOrd="0" parTransId="{50A300F3-F01A-4FEE-ADAC-117EA9C5579A}" sibTransId="{5F14306F-18AA-4F48-BAC8-DE4C8216CD7F}"/>
    <dgm:cxn modelId="{6E9A4A0A-E390-4681-928F-D0D089C8CABB}" type="presOf" srcId="{9F40AEE6-D1BD-4AF0-B4F8-B98BB90939D4}" destId="{CE9A5275-5E2D-45FC-B74A-9A07709976F3}" srcOrd="0" destOrd="0" presId="urn:microsoft.com/office/officeart/2005/8/layout/hierarchy3"/>
    <dgm:cxn modelId="{5D804564-1B66-4148-9C34-29DFE90FE473}" type="presOf" srcId="{31CB940B-AF68-40C9-B5EF-409482949971}" destId="{A03DAEA5-6AFA-4169-9F72-51779AC5CE02}" srcOrd="1" destOrd="0" presId="urn:microsoft.com/office/officeart/2005/8/layout/hierarchy3"/>
    <dgm:cxn modelId="{C535BA36-C5BE-4BD0-8C9F-5F4EFE2C1471}" type="presOf" srcId="{31CB940B-AF68-40C9-B5EF-409482949971}" destId="{EB9286CE-85A5-4749-A75A-366A51D40EDD}" srcOrd="0" destOrd="0" presId="urn:microsoft.com/office/officeart/2005/8/layout/hierarchy3"/>
    <dgm:cxn modelId="{90484D72-39A0-4C91-9340-D772CB3A8B44}" type="presParOf" srcId="{9C070DB7-B395-4A9D-977F-1A7D89B7AF3C}" destId="{7BFE3288-BB99-4F66-A210-7928AEEE21B3}" srcOrd="0" destOrd="0" presId="urn:microsoft.com/office/officeart/2005/8/layout/hierarchy3"/>
    <dgm:cxn modelId="{DA2D4ADA-C1D7-43A0-9165-AC320953F978}" type="presParOf" srcId="{7BFE3288-BB99-4F66-A210-7928AEEE21B3}" destId="{DFC95827-71F2-4D9C-989C-93A3ADC3CE8D}" srcOrd="0" destOrd="0" presId="urn:microsoft.com/office/officeart/2005/8/layout/hierarchy3"/>
    <dgm:cxn modelId="{E0C6F4CC-EA5C-4E86-9A0C-8BA5411749F4}" type="presParOf" srcId="{DFC95827-71F2-4D9C-989C-93A3ADC3CE8D}" destId="{CE9A5275-5E2D-45FC-B74A-9A07709976F3}" srcOrd="0" destOrd="0" presId="urn:microsoft.com/office/officeart/2005/8/layout/hierarchy3"/>
    <dgm:cxn modelId="{D8ADAE6A-80F2-48EB-8B17-DD734092B516}" type="presParOf" srcId="{DFC95827-71F2-4D9C-989C-93A3ADC3CE8D}" destId="{7E409FBA-32CD-4C65-A656-BD4EBED8EC7E}" srcOrd="1" destOrd="0" presId="urn:microsoft.com/office/officeart/2005/8/layout/hierarchy3"/>
    <dgm:cxn modelId="{8BC5D9EF-1104-4E3B-A43C-24857FF56B3F}" type="presParOf" srcId="{7BFE3288-BB99-4F66-A210-7928AEEE21B3}" destId="{462A0663-6400-41F8-93A8-72C22C0B44C4}" srcOrd="1" destOrd="0" presId="urn:microsoft.com/office/officeart/2005/8/layout/hierarchy3"/>
    <dgm:cxn modelId="{9B4E1C2E-ADA8-4015-B216-8B1355815ABC}" type="presParOf" srcId="{9C070DB7-B395-4A9D-977F-1A7D89B7AF3C}" destId="{E20490DB-28CE-46F7-8815-88DE751D8B19}" srcOrd="1" destOrd="0" presId="urn:microsoft.com/office/officeart/2005/8/layout/hierarchy3"/>
    <dgm:cxn modelId="{6319A78A-2E38-43EF-9EC6-C87FA08B75EE}" type="presParOf" srcId="{E20490DB-28CE-46F7-8815-88DE751D8B19}" destId="{63EE7237-B795-4158-9BD8-2316039E66D6}" srcOrd="0" destOrd="0" presId="urn:microsoft.com/office/officeart/2005/8/layout/hierarchy3"/>
    <dgm:cxn modelId="{052D157D-5181-4A51-B3FF-A342C4A0DFEF}" type="presParOf" srcId="{63EE7237-B795-4158-9BD8-2316039E66D6}" destId="{EB9286CE-85A5-4749-A75A-366A51D40EDD}" srcOrd="0" destOrd="0" presId="urn:microsoft.com/office/officeart/2005/8/layout/hierarchy3"/>
    <dgm:cxn modelId="{2C589F14-7F11-45C7-B437-07FAC7F2A896}" type="presParOf" srcId="{63EE7237-B795-4158-9BD8-2316039E66D6}" destId="{A03DAEA5-6AFA-4169-9F72-51779AC5CE02}" srcOrd="1" destOrd="0" presId="urn:microsoft.com/office/officeart/2005/8/layout/hierarchy3"/>
    <dgm:cxn modelId="{576468EB-AF8C-4D25-91AA-1BB62162A91F}" type="presParOf" srcId="{E20490DB-28CE-46F7-8815-88DE751D8B19}" destId="{7728B676-7A48-4456-A548-2D01020DEE17}" srcOrd="1" destOrd="0" presId="urn:microsoft.com/office/officeart/2005/8/layout/hierarchy3"/>
    <dgm:cxn modelId="{7003A75F-E9BE-44F5-AA25-6E74CF2FB834}" type="presParOf" srcId="{9C070DB7-B395-4A9D-977F-1A7D89B7AF3C}" destId="{84713999-36B2-441D-A4AD-3B9FF1507FF1}" srcOrd="2" destOrd="0" presId="urn:microsoft.com/office/officeart/2005/8/layout/hierarchy3"/>
    <dgm:cxn modelId="{49885D3C-4C2D-4646-BF40-4A60B1B64874}" type="presParOf" srcId="{84713999-36B2-441D-A4AD-3B9FF1507FF1}" destId="{802BD517-9BAA-4F07-BEEC-C941CA3A0BA5}" srcOrd="0" destOrd="0" presId="urn:microsoft.com/office/officeart/2005/8/layout/hierarchy3"/>
    <dgm:cxn modelId="{9C4764F0-CCBC-4E9F-B4E1-6D5B5B4902A5}" type="presParOf" srcId="{802BD517-9BAA-4F07-BEEC-C941CA3A0BA5}" destId="{D18D5494-80AA-4381-B971-A410E498E6BD}" srcOrd="0" destOrd="0" presId="urn:microsoft.com/office/officeart/2005/8/layout/hierarchy3"/>
    <dgm:cxn modelId="{24D43789-C4FB-4DCA-97E7-5EE47A7DA161}" type="presParOf" srcId="{802BD517-9BAA-4F07-BEEC-C941CA3A0BA5}" destId="{6C08D9DB-039A-4FAC-ACF6-EEB46E510608}" srcOrd="1" destOrd="0" presId="urn:microsoft.com/office/officeart/2005/8/layout/hierarchy3"/>
    <dgm:cxn modelId="{E5B0545C-430F-4786-80A1-C468E689142C}" type="presParOf" srcId="{84713999-36B2-441D-A4AD-3B9FF1507FF1}" destId="{A0C2EC29-C89C-4739-A95B-2D5A423FEEC6}"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C3373F-875E-4296-8C74-475E9E4D1C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9606A803-C9DB-4DC1-A550-BE7081098A9E}">
      <dgm:prSet/>
      <dgm:spPr>
        <a:solidFill>
          <a:srgbClr val="685BC7"/>
        </a:solidFill>
      </dgm:spPr>
      <dgm:t>
        <a:bodyPr/>
        <a:lstStyle/>
        <a:p>
          <a:pPr rtl="0"/>
          <a:r>
            <a:rPr lang="es-MX" smtClean="0"/>
            <a:t>New project based </a:t>
          </a:r>
          <a:r>
            <a:rPr lang="en-US" smtClean="0"/>
            <a:t>on</a:t>
          </a:r>
          <a:r>
            <a:rPr lang="es-MX" smtClean="0"/>
            <a:t> OpenStack</a:t>
          </a:r>
          <a:r>
            <a:rPr lang="en-US" smtClean="0"/>
            <a:t>.</a:t>
          </a:r>
          <a:endParaRPr lang="es-MX"/>
        </a:p>
      </dgm:t>
    </dgm:pt>
    <dgm:pt modelId="{8F10D931-1EEF-477C-A176-FED6785F3214}" type="parTrans" cxnId="{42594EE0-BE8D-4593-89F8-144BBC214DEA}">
      <dgm:prSet/>
      <dgm:spPr/>
      <dgm:t>
        <a:bodyPr/>
        <a:lstStyle/>
        <a:p>
          <a:endParaRPr lang="es-MX"/>
        </a:p>
      </dgm:t>
    </dgm:pt>
    <dgm:pt modelId="{95AFF9F5-1685-4E5D-ADC4-05034854510E}" type="sibTrans" cxnId="{42594EE0-BE8D-4593-89F8-144BBC214DEA}">
      <dgm:prSet/>
      <dgm:spPr/>
      <dgm:t>
        <a:bodyPr/>
        <a:lstStyle/>
        <a:p>
          <a:endParaRPr lang="es-MX"/>
        </a:p>
      </dgm:t>
    </dgm:pt>
    <dgm:pt modelId="{6947E553-B9C3-4498-AFBF-6C7343E1A6AA}">
      <dgm:prSet/>
      <dgm:spPr>
        <a:solidFill>
          <a:srgbClr val="685BC7"/>
        </a:solidFill>
      </dgm:spPr>
      <dgm:t>
        <a:bodyPr/>
        <a:lstStyle/>
        <a:p>
          <a:pPr rtl="0"/>
          <a:r>
            <a:rPr lang="en-US" dirty="0" smtClean="0"/>
            <a:t>New services that provide additional functionality.</a:t>
          </a:r>
          <a:endParaRPr lang="es-MX" dirty="0"/>
        </a:p>
      </dgm:t>
    </dgm:pt>
    <dgm:pt modelId="{85A758D5-0586-4D02-9CD8-5BF248874315}" type="parTrans" cxnId="{B86D1A4C-3A9E-435B-B9FA-23E24DD80F8E}">
      <dgm:prSet/>
      <dgm:spPr/>
      <dgm:t>
        <a:bodyPr/>
        <a:lstStyle/>
        <a:p>
          <a:endParaRPr lang="es-MX"/>
        </a:p>
      </dgm:t>
    </dgm:pt>
    <dgm:pt modelId="{E85775D5-0110-4051-8D41-9B10DCEAD34C}" type="sibTrans" cxnId="{B86D1A4C-3A9E-435B-B9FA-23E24DD80F8E}">
      <dgm:prSet/>
      <dgm:spPr/>
      <dgm:t>
        <a:bodyPr/>
        <a:lstStyle/>
        <a:p>
          <a:endParaRPr lang="es-MX"/>
        </a:p>
      </dgm:t>
    </dgm:pt>
    <dgm:pt modelId="{167C201A-159A-4668-AD80-98379B483F85}">
      <dgm:prSet/>
      <dgm:spPr>
        <a:solidFill>
          <a:srgbClr val="685BC7"/>
        </a:solidFill>
      </dgm:spPr>
      <dgm:t>
        <a:bodyPr/>
        <a:lstStyle/>
        <a:p>
          <a:pPr rtl="0"/>
          <a:r>
            <a:rPr lang="en-US" smtClean="0"/>
            <a:t>All configuration should be tested in an automated way.</a:t>
          </a:r>
          <a:endParaRPr lang="es-MX"/>
        </a:p>
      </dgm:t>
    </dgm:pt>
    <dgm:pt modelId="{798A73F6-C85B-4053-8920-75E63AA429F5}" type="parTrans" cxnId="{E8E309F5-8616-414B-8681-914F9EC973A3}">
      <dgm:prSet/>
      <dgm:spPr/>
      <dgm:t>
        <a:bodyPr/>
        <a:lstStyle/>
        <a:p>
          <a:endParaRPr lang="es-MX"/>
        </a:p>
      </dgm:t>
    </dgm:pt>
    <dgm:pt modelId="{4273C755-10DF-48EF-8B09-3821C21C5147}" type="sibTrans" cxnId="{E8E309F5-8616-414B-8681-914F9EC973A3}">
      <dgm:prSet/>
      <dgm:spPr/>
      <dgm:t>
        <a:bodyPr/>
        <a:lstStyle/>
        <a:p>
          <a:endParaRPr lang="es-MX"/>
        </a:p>
      </dgm:t>
    </dgm:pt>
    <dgm:pt modelId="{68A4424A-B645-49B0-80BF-1BC6E495D1A3}">
      <dgm:prSet/>
      <dgm:spPr>
        <a:solidFill>
          <a:srgbClr val="685BC7"/>
        </a:solidFill>
      </dgm:spPr>
      <dgm:t>
        <a:bodyPr/>
        <a:lstStyle/>
        <a:p>
          <a:pPr rtl="0"/>
          <a:r>
            <a:rPr lang="en-US" smtClean="0"/>
            <a:t>There are about 3500 manual test cases that need to be automated ASAP.</a:t>
          </a:r>
          <a:endParaRPr lang="es-MX"/>
        </a:p>
      </dgm:t>
    </dgm:pt>
    <dgm:pt modelId="{A3FC148C-607B-4DD4-BEB3-9F290F7AB933}" type="parTrans" cxnId="{E0C7389C-D8DF-4448-B0DD-D362719999C5}">
      <dgm:prSet/>
      <dgm:spPr/>
      <dgm:t>
        <a:bodyPr/>
        <a:lstStyle/>
        <a:p>
          <a:endParaRPr lang="es-MX"/>
        </a:p>
      </dgm:t>
    </dgm:pt>
    <dgm:pt modelId="{12926814-F48E-4A59-BA4F-220F35D56A36}" type="sibTrans" cxnId="{E0C7389C-D8DF-4448-B0DD-D362719999C5}">
      <dgm:prSet/>
      <dgm:spPr/>
      <dgm:t>
        <a:bodyPr/>
        <a:lstStyle/>
        <a:p>
          <a:endParaRPr lang="es-MX"/>
        </a:p>
      </dgm:t>
    </dgm:pt>
    <dgm:pt modelId="{6E4A8FB0-E8DA-48DE-BCA6-CC7F23043996}" type="pres">
      <dgm:prSet presAssocID="{9BC3373F-875E-4296-8C74-475E9E4D1C08}" presName="linear" presStyleCnt="0">
        <dgm:presLayoutVars>
          <dgm:animLvl val="lvl"/>
          <dgm:resizeHandles val="exact"/>
        </dgm:presLayoutVars>
      </dgm:prSet>
      <dgm:spPr/>
    </dgm:pt>
    <dgm:pt modelId="{0591A418-4510-4A26-963F-143CC3E509AD}" type="pres">
      <dgm:prSet presAssocID="{9606A803-C9DB-4DC1-A550-BE7081098A9E}" presName="parentText" presStyleLbl="node1" presStyleIdx="0" presStyleCnt="4" custLinFactNeighborX="452" custLinFactNeighborY="28363">
        <dgm:presLayoutVars>
          <dgm:chMax val="0"/>
          <dgm:bulletEnabled val="1"/>
        </dgm:presLayoutVars>
      </dgm:prSet>
      <dgm:spPr/>
    </dgm:pt>
    <dgm:pt modelId="{47EA3C58-BAAB-460D-B450-8759574F7149}" type="pres">
      <dgm:prSet presAssocID="{95AFF9F5-1685-4E5D-ADC4-05034854510E}" presName="spacer" presStyleCnt="0"/>
      <dgm:spPr/>
    </dgm:pt>
    <dgm:pt modelId="{43DAB1E0-7A80-4B61-BB87-FF1B7EA9F6C5}" type="pres">
      <dgm:prSet presAssocID="{6947E553-B9C3-4498-AFBF-6C7343E1A6AA}" presName="parentText" presStyleLbl="node1" presStyleIdx="1" presStyleCnt="4">
        <dgm:presLayoutVars>
          <dgm:chMax val="0"/>
          <dgm:bulletEnabled val="1"/>
        </dgm:presLayoutVars>
      </dgm:prSet>
      <dgm:spPr/>
    </dgm:pt>
    <dgm:pt modelId="{36AF3447-A0CA-49D5-B71C-97FB21FEFB72}" type="pres">
      <dgm:prSet presAssocID="{E85775D5-0110-4051-8D41-9B10DCEAD34C}" presName="spacer" presStyleCnt="0"/>
      <dgm:spPr/>
    </dgm:pt>
    <dgm:pt modelId="{035616D0-6760-4A44-B5BD-426A7872B689}" type="pres">
      <dgm:prSet presAssocID="{167C201A-159A-4668-AD80-98379B483F85}" presName="parentText" presStyleLbl="node1" presStyleIdx="2" presStyleCnt="4">
        <dgm:presLayoutVars>
          <dgm:chMax val="0"/>
          <dgm:bulletEnabled val="1"/>
        </dgm:presLayoutVars>
      </dgm:prSet>
      <dgm:spPr/>
    </dgm:pt>
    <dgm:pt modelId="{4DCB05DE-29DE-4E50-B4F3-9EB47673C241}" type="pres">
      <dgm:prSet presAssocID="{4273C755-10DF-48EF-8B09-3821C21C5147}" presName="spacer" presStyleCnt="0"/>
      <dgm:spPr/>
    </dgm:pt>
    <dgm:pt modelId="{5D6D7A61-7CF1-4C5A-B89D-4274120444A6}" type="pres">
      <dgm:prSet presAssocID="{68A4424A-B645-49B0-80BF-1BC6E495D1A3}" presName="parentText" presStyleLbl="node1" presStyleIdx="3" presStyleCnt="4">
        <dgm:presLayoutVars>
          <dgm:chMax val="0"/>
          <dgm:bulletEnabled val="1"/>
        </dgm:presLayoutVars>
      </dgm:prSet>
      <dgm:spPr/>
    </dgm:pt>
  </dgm:ptLst>
  <dgm:cxnLst>
    <dgm:cxn modelId="{B86D1A4C-3A9E-435B-B9FA-23E24DD80F8E}" srcId="{9BC3373F-875E-4296-8C74-475E9E4D1C08}" destId="{6947E553-B9C3-4498-AFBF-6C7343E1A6AA}" srcOrd="1" destOrd="0" parTransId="{85A758D5-0586-4D02-9CD8-5BF248874315}" sibTransId="{E85775D5-0110-4051-8D41-9B10DCEAD34C}"/>
    <dgm:cxn modelId="{E48BBA20-A9E8-4D1E-A6F4-AF9622A5A112}" type="presOf" srcId="{68A4424A-B645-49B0-80BF-1BC6E495D1A3}" destId="{5D6D7A61-7CF1-4C5A-B89D-4274120444A6}" srcOrd="0" destOrd="0" presId="urn:microsoft.com/office/officeart/2005/8/layout/vList2"/>
    <dgm:cxn modelId="{9A87C61E-05B5-411F-B6E0-F7C1B27FE24D}" type="presOf" srcId="{9606A803-C9DB-4DC1-A550-BE7081098A9E}" destId="{0591A418-4510-4A26-963F-143CC3E509AD}" srcOrd="0" destOrd="0" presId="urn:microsoft.com/office/officeart/2005/8/layout/vList2"/>
    <dgm:cxn modelId="{42594EE0-BE8D-4593-89F8-144BBC214DEA}" srcId="{9BC3373F-875E-4296-8C74-475E9E4D1C08}" destId="{9606A803-C9DB-4DC1-A550-BE7081098A9E}" srcOrd="0" destOrd="0" parTransId="{8F10D931-1EEF-477C-A176-FED6785F3214}" sibTransId="{95AFF9F5-1685-4E5D-ADC4-05034854510E}"/>
    <dgm:cxn modelId="{E8E309F5-8616-414B-8681-914F9EC973A3}" srcId="{9BC3373F-875E-4296-8C74-475E9E4D1C08}" destId="{167C201A-159A-4668-AD80-98379B483F85}" srcOrd="2" destOrd="0" parTransId="{798A73F6-C85B-4053-8920-75E63AA429F5}" sibTransId="{4273C755-10DF-48EF-8B09-3821C21C5147}"/>
    <dgm:cxn modelId="{C135CF4A-45EC-4248-873E-917A0503EC15}" type="presOf" srcId="{6947E553-B9C3-4498-AFBF-6C7343E1A6AA}" destId="{43DAB1E0-7A80-4B61-BB87-FF1B7EA9F6C5}" srcOrd="0" destOrd="0" presId="urn:microsoft.com/office/officeart/2005/8/layout/vList2"/>
    <dgm:cxn modelId="{E0C7389C-D8DF-4448-B0DD-D362719999C5}" srcId="{9BC3373F-875E-4296-8C74-475E9E4D1C08}" destId="{68A4424A-B645-49B0-80BF-1BC6E495D1A3}" srcOrd="3" destOrd="0" parTransId="{A3FC148C-607B-4DD4-BEB3-9F290F7AB933}" sibTransId="{12926814-F48E-4A59-BA4F-220F35D56A36}"/>
    <dgm:cxn modelId="{D4321FAB-C5CB-46A4-87CA-A81FDE909F63}" type="presOf" srcId="{167C201A-159A-4668-AD80-98379B483F85}" destId="{035616D0-6760-4A44-B5BD-426A7872B689}" srcOrd="0" destOrd="0" presId="urn:microsoft.com/office/officeart/2005/8/layout/vList2"/>
    <dgm:cxn modelId="{8D02D11E-DC37-4873-8A32-5A369A592DC3}" type="presOf" srcId="{9BC3373F-875E-4296-8C74-475E9E4D1C08}" destId="{6E4A8FB0-E8DA-48DE-BCA6-CC7F23043996}" srcOrd="0" destOrd="0" presId="urn:microsoft.com/office/officeart/2005/8/layout/vList2"/>
    <dgm:cxn modelId="{CA91659C-CB0C-4612-8B9A-A8E665842CDB}" type="presParOf" srcId="{6E4A8FB0-E8DA-48DE-BCA6-CC7F23043996}" destId="{0591A418-4510-4A26-963F-143CC3E509AD}" srcOrd="0" destOrd="0" presId="urn:microsoft.com/office/officeart/2005/8/layout/vList2"/>
    <dgm:cxn modelId="{785AF25F-F6EF-4C5F-8C15-941BA44622EA}" type="presParOf" srcId="{6E4A8FB0-E8DA-48DE-BCA6-CC7F23043996}" destId="{47EA3C58-BAAB-460D-B450-8759574F7149}" srcOrd="1" destOrd="0" presId="urn:microsoft.com/office/officeart/2005/8/layout/vList2"/>
    <dgm:cxn modelId="{D0DBDC27-16D2-4A37-855F-99B7EDA50026}" type="presParOf" srcId="{6E4A8FB0-E8DA-48DE-BCA6-CC7F23043996}" destId="{43DAB1E0-7A80-4B61-BB87-FF1B7EA9F6C5}" srcOrd="2" destOrd="0" presId="urn:microsoft.com/office/officeart/2005/8/layout/vList2"/>
    <dgm:cxn modelId="{37B9A5BC-EC2B-4884-A44D-2EC4D6D462B9}" type="presParOf" srcId="{6E4A8FB0-E8DA-48DE-BCA6-CC7F23043996}" destId="{36AF3447-A0CA-49D5-B71C-97FB21FEFB72}" srcOrd="3" destOrd="0" presId="urn:microsoft.com/office/officeart/2005/8/layout/vList2"/>
    <dgm:cxn modelId="{BFBB9938-CA7B-420B-8837-6E383789D2F8}" type="presParOf" srcId="{6E4A8FB0-E8DA-48DE-BCA6-CC7F23043996}" destId="{035616D0-6760-4A44-B5BD-426A7872B689}" srcOrd="4" destOrd="0" presId="urn:microsoft.com/office/officeart/2005/8/layout/vList2"/>
    <dgm:cxn modelId="{766FEA46-F92F-4CFA-A50E-2EBC982A8A07}" type="presParOf" srcId="{6E4A8FB0-E8DA-48DE-BCA6-CC7F23043996}" destId="{4DCB05DE-29DE-4E50-B4F3-9EB47673C241}" srcOrd="5" destOrd="0" presId="urn:microsoft.com/office/officeart/2005/8/layout/vList2"/>
    <dgm:cxn modelId="{0AF04124-1B06-4C37-BA5D-980E8A04B654}" type="presParOf" srcId="{6E4A8FB0-E8DA-48DE-BCA6-CC7F23043996}" destId="{5D6D7A61-7CF1-4C5A-B89D-4274120444A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6EB13B-17EE-4061-B3BF-D77FA810732D}"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es-MX"/>
        </a:p>
      </dgm:t>
    </dgm:pt>
    <dgm:pt modelId="{913918ED-1AA0-4A60-AF7F-360340F349EC}">
      <dgm:prSet/>
      <dgm:spPr>
        <a:solidFill>
          <a:srgbClr val="5956A3"/>
        </a:solidFill>
      </dgm:spPr>
      <dgm:t>
        <a:bodyPr/>
        <a:lstStyle/>
        <a:p>
          <a:pPr rtl="0"/>
          <a:r>
            <a:rPr lang="en-US" dirty="0" smtClean="0"/>
            <a:t>Test Development (gates) </a:t>
          </a:r>
          <a:endParaRPr lang="es-MX" dirty="0"/>
        </a:p>
      </dgm:t>
    </dgm:pt>
    <dgm:pt modelId="{82561000-E5A6-4106-8BFC-A6F7815DDC69}" type="parTrans" cxnId="{4449549E-7B4A-4AF4-8986-D2FF324EFBE3}">
      <dgm:prSet/>
      <dgm:spPr/>
      <dgm:t>
        <a:bodyPr/>
        <a:lstStyle/>
        <a:p>
          <a:endParaRPr lang="es-MX"/>
        </a:p>
      </dgm:t>
    </dgm:pt>
    <dgm:pt modelId="{73B710B8-02E7-4585-8FFB-BE76F2F0F470}" type="sibTrans" cxnId="{4449549E-7B4A-4AF4-8986-D2FF324EFBE3}">
      <dgm:prSet/>
      <dgm:spPr/>
      <dgm:t>
        <a:bodyPr/>
        <a:lstStyle/>
        <a:p>
          <a:endParaRPr lang="es-MX"/>
        </a:p>
      </dgm:t>
    </dgm:pt>
    <dgm:pt modelId="{3BB2EDD0-CBB1-4371-9102-8B0999E901FA}">
      <dgm:prSet/>
      <dgm:spPr/>
      <dgm:t>
        <a:bodyPr/>
        <a:lstStyle/>
        <a:p>
          <a:pPr rtl="0"/>
          <a:r>
            <a:rPr lang="en-US" dirty="0" smtClean="0"/>
            <a:t>Should be done quickly.</a:t>
          </a:r>
          <a:endParaRPr lang="es-MX" dirty="0"/>
        </a:p>
      </dgm:t>
    </dgm:pt>
    <dgm:pt modelId="{BF6FFE02-C827-4B24-8DCE-48A6BEF08232}" type="parTrans" cxnId="{56AA35B3-7525-4635-B338-C6751B4E2455}">
      <dgm:prSet/>
      <dgm:spPr/>
      <dgm:t>
        <a:bodyPr/>
        <a:lstStyle/>
        <a:p>
          <a:endParaRPr lang="es-MX"/>
        </a:p>
      </dgm:t>
    </dgm:pt>
    <dgm:pt modelId="{723CB6E3-DD19-4B3B-BABF-2D0302A2BB75}" type="sibTrans" cxnId="{56AA35B3-7525-4635-B338-C6751B4E2455}">
      <dgm:prSet/>
      <dgm:spPr/>
      <dgm:t>
        <a:bodyPr/>
        <a:lstStyle/>
        <a:p>
          <a:endParaRPr lang="es-MX"/>
        </a:p>
      </dgm:t>
    </dgm:pt>
    <dgm:pt modelId="{91EE596C-6824-45DB-BC8D-96E65B042969}">
      <dgm:prSet/>
      <dgm:spPr/>
      <dgm:t>
        <a:bodyPr/>
        <a:lstStyle/>
        <a:p>
          <a:pPr rtl="0"/>
          <a:r>
            <a:rPr lang="en-US" smtClean="0"/>
            <a:t>Needs to solve dependency issues.</a:t>
          </a:r>
          <a:endParaRPr lang="es-MX"/>
        </a:p>
      </dgm:t>
    </dgm:pt>
    <dgm:pt modelId="{0D0E842F-ED30-4604-BD24-D1BE0B9ECFBD}" type="parTrans" cxnId="{89369DB2-7D2B-4C54-93B6-3FF5AB9B451A}">
      <dgm:prSet/>
      <dgm:spPr/>
      <dgm:t>
        <a:bodyPr/>
        <a:lstStyle/>
        <a:p>
          <a:endParaRPr lang="es-MX"/>
        </a:p>
      </dgm:t>
    </dgm:pt>
    <dgm:pt modelId="{E0C08C92-225A-49FC-A925-17D86AF96BB8}" type="sibTrans" cxnId="{89369DB2-7D2B-4C54-93B6-3FF5AB9B451A}">
      <dgm:prSet/>
      <dgm:spPr/>
      <dgm:t>
        <a:bodyPr/>
        <a:lstStyle/>
        <a:p>
          <a:endParaRPr lang="es-MX"/>
        </a:p>
      </dgm:t>
    </dgm:pt>
    <dgm:pt modelId="{17E1B34A-6851-4801-B986-49EA7F8880CB}" type="pres">
      <dgm:prSet presAssocID="{4E6EB13B-17EE-4061-B3BF-D77FA810732D}" presName="linearFlow" presStyleCnt="0">
        <dgm:presLayoutVars>
          <dgm:dir/>
          <dgm:animLvl val="lvl"/>
          <dgm:resizeHandles val="exact"/>
        </dgm:presLayoutVars>
      </dgm:prSet>
      <dgm:spPr/>
    </dgm:pt>
    <dgm:pt modelId="{74A8A016-DC34-40A8-848A-27CBF16F0798}" type="pres">
      <dgm:prSet presAssocID="{913918ED-1AA0-4A60-AF7F-360340F349EC}" presName="composite" presStyleCnt="0"/>
      <dgm:spPr/>
    </dgm:pt>
    <dgm:pt modelId="{85C61E32-E24D-4ECF-B8BE-CCFDC77A825A}" type="pres">
      <dgm:prSet presAssocID="{913918ED-1AA0-4A60-AF7F-360340F349EC}" presName="parentText" presStyleLbl="alignNode1" presStyleIdx="0" presStyleCnt="1">
        <dgm:presLayoutVars>
          <dgm:chMax val="1"/>
          <dgm:bulletEnabled val="1"/>
        </dgm:presLayoutVars>
      </dgm:prSet>
      <dgm:spPr/>
      <dgm:t>
        <a:bodyPr/>
        <a:lstStyle/>
        <a:p>
          <a:endParaRPr lang="es-MX"/>
        </a:p>
      </dgm:t>
    </dgm:pt>
    <dgm:pt modelId="{87EEB2AB-FEB4-4840-BAF8-37FCD010C0A4}" type="pres">
      <dgm:prSet presAssocID="{913918ED-1AA0-4A60-AF7F-360340F349EC}" presName="descendantText" presStyleLbl="alignAcc1" presStyleIdx="0" presStyleCnt="1">
        <dgm:presLayoutVars>
          <dgm:bulletEnabled val="1"/>
        </dgm:presLayoutVars>
      </dgm:prSet>
      <dgm:spPr/>
    </dgm:pt>
  </dgm:ptLst>
  <dgm:cxnLst>
    <dgm:cxn modelId="{6F7FB2D3-F665-4AA5-A0F9-0D09E5ABA6AB}" type="presOf" srcId="{3BB2EDD0-CBB1-4371-9102-8B0999E901FA}" destId="{87EEB2AB-FEB4-4840-BAF8-37FCD010C0A4}" srcOrd="0" destOrd="0" presId="urn:microsoft.com/office/officeart/2005/8/layout/chevron2"/>
    <dgm:cxn modelId="{310B3096-8B46-4163-A69A-692CF0F5A7E3}" type="presOf" srcId="{4E6EB13B-17EE-4061-B3BF-D77FA810732D}" destId="{17E1B34A-6851-4801-B986-49EA7F8880CB}" srcOrd="0" destOrd="0" presId="urn:microsoft.com/office/officeart/2005/8/layout/chevron2"/>
    <dgm:cxn modelId="{4449549E-7B4A-4AF4-8986-D2FF324EFBE3}" srcId="{4E6EB13B-17EE-4061-B3BF-D77FA810732D}" destId="{913918ED-1AA0-4A60-AF7F-360340F349EC}" srcOrd="0" destOrd="0" parTransId="{82561000-E5A6-4106-8BFC-A6F7815DDC69}" sibTransId="{73B710B8-02E7-4585-8FFB-BE76F2F0F470}"/>
    <dgm:cxn modelId="{89369DB2-7D2B-4C54-93B6-3FF5AB9B451A}" srcId="{913918ED-1AA0-4A60-AF7F-360340F349EC}" destId="{91EE596C-6824-45DB-BC8D-96E65B042969}" srcOrd="1" destOrd="0" parTransId="{0D0E842F-ED30-4604-BD24-D1BE0B9ECFBD}" sibTransId="{E0C08C92-225A-49FC-A925-17D86AF96BB8}"/>
    <dgm:cxn modelId="{2FC1EC22-740D-4CC9-B3F7-7ABC2C9EB033}" type="presOf" srcId="{91EE596C-6824-45DB-BC8D-96E65B042969}" destId="{87EEB2AB-FEB4-4840-BAF8-37FCD010C0A4}" srcOrd="0" destOrd="1" presId="urn:microsoft.com/office/officeart/2005/8/layout/chevron2"/>
    <dgm:cxn modelId="{56AA35B3-7525-4635-B338-C6751B4E2455}" srcId="{913918ED-1AA0-4A60-AF7F-360340F349EC}" destId="{3BB2EDD0-CBB1-4371-9102-8B0999E901FA}" srcOrd="0" destOrd="0" parTransId="{BF6FFE02-C827-4B24-8DCE-48A6BEF08232}" sibTransId="{723CB6E3-DD19-4B3B-BABF-2D0302A2BB75}"/>
    <dgm:cxn modelId="{B906641F-9F5A-4C9D-BA40-8E765FB4F7FD}" type="presOf" srcId="{913918ED-1AA0-4A60-AF7F-360340F349EC}" destId="{85C61E32-E24D-4ECF-B8BE-CCFDC77A825A}" srcOrd="0" destOrd="0" presId="urn:microsoft.com/office/officeart/2005/8/layout/chevron2"/>
    <dgm:cxn modelId="{7A0B10BE-04A3-4ACD-B48E-2C3CF5BB782C}" type="presParOf" srcId="{17E1B34A-6851-4801-B986-49EA7F8880CB}" destId="{74A8A016-DC34-40A8-848A-27CBF16F0798}" srcOrd="0" destOrd="0" presId="urn:microsoft.com/office/officeart/2005/8/layout/chevron2"/>
    <dgm:cxn modelId="{A314F6AC-9C8C-45FE-96A5-846B900C61AB}" type="presParOf" srcId="{74A8A016-DC34-40A8-848A-27CBF16F0798}" destId="{85C61E32-E24D-4ECF-B8BE-CCFDC77A825A}" srcOrd="0" destOrd="0" presId="urn:microsoft.com/office/officeart/2005/8/layout/chevron2"/>
    <dgm:cxn modelId="{9B3D7E64-CA60-4D5C-905D-8C37D5EE7336}" type="presParOf" srcId="{74A8A016-DC34-40A8-848A-27CBF16F0798}" destId="{87EEB2AB-FEB4-4840-BAF8-37FCD010C0A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B6048E-84ED-47D0-BB7C-1AD752D830C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2109F347-17B5-4FA0-B034-BB0EAD42DE53}">
      <dgm:prSet/>
      <dgm:spPr>
        <a:solidFill>
          <a:srgbClr val="685BC7"/>
        </a:solidFill>
      </dgm:spPr>
      <dgm:t>
        <a:bodyPr/>
        <a:lstStyle/>
        <a:p>
          <a:pPr rtl="0"/>
          <a:r>
            <a:rPr lang="en-US" dirty="0" smtClean="0"/>
            <a:t>Test Execution (orchestration)</a:t>
          </a:r>
          <a:endParaRPr lang="es-MX" dirty="0"/>
        </a:p>
      </dgm:t>
    </dgm:pt>
    <dgm:pt modelId="{BF67D134-F10B-4B03-BB49-842BFCFF5F1F}" type="parTrans" cxnId="{7E274876-4405-4EDF-B84B-7FB2741A174D}">
      <dgm:prSet/>
      <dgm:spPr/>
      <dgm:t>
        <a:bodyPr/>
        <a:lstStyle/>
        <a:p>
          <a:endParaRPr lang="es-MX"/>
        </a:p>
      </dgm:t>
    </dgm:pt>
    <dgm:pt modelId="{E0DE80E5-4424-4B53-A5EE-6D5A6646DB9E}" type="sibTrans" cxnId="{7E274876-4405-4EDF-B84B-7FB2741A174D}">
      <dgm:prSet/>
      <dgm:spPr/>
      <dgm:t>
        <a:bodyPr/>
        <a:lstStyle/>
        <a:p>
          <a:endParaRPr lang="es-MX"/>
        </a:p>
      </dgm:t>
    </dgm:pt>
    <dgm:pt modelId="{14D3EE44-9782-4BBA-9D90-1BE8593B36C3}">
      <dgm:prSet/>
      <dgm:spPr/>
      <dgm:t>
        <a:bodyPr/>
        <a:lstStyle/>
        <a:p>
          <a:pPr rtl="0"/>
          <a:r>
            <a:rPr lang="en-US" smtClean="0"/>
            <a:t>Must be considered for all testing phases.</a:t>
          </a:r>
          <a:endParaRPr lang="es-MX"/>
        </a:p>
      </dgm:t>
    </dgm:pt>
    <dgm:pt modelId="{778042EF-B478-429A-B821-3EDEE021903D}" type="parTrans" cxnId="{14EAD30C-9C28-4AC3-B2AC-2909AF87A59E}">
      <dgm:prSet/>
      <dgm:spPr/>
      <dgm:t>
        <a:bodyPr/>
        <a:lstStyle/>
        <a:p>
          <a:endParaRPr lang="es-MX"/>
        </a:p>
      </dgm:t>
    </dgm:pt>
    <dgm:pt modelId="{05239C48-EE96-4E4A-809D-9164D63857CA}" type="sibTrans" cxnId="{14EAD30C-9C28-4AC3-B2AC-2909AF87A59E}">
      <dgm:prSet/>
      <dgm:spPr/>
      <dgm:t>
        <a:bodyPr/>
        <a:lstStyle/>
        <a:p>
          <a:endParaRPr lang="es-MX"/>
        </a:p>
      </dgm:t>
    </dgm:pt>
    <dgm:pt modelId="{DBD53F22-8F6D-422F-B00E-B2C6B1F52188}">
      <dgm:prSet/>
      <dgm:spPr/>
      <dgm:t>
        <a:bodyPr/>
        <a:lstStyle/>
        <a:p>
          <a:pPr rtl="0"/>
          <a:r>
            <a:rPr lang="en-US" smtClean="0"/>
            <a:t>Must be adaptable for existing Jenkins jobs.</a:t>
          </a:r>
          <a:endParaRPr lang="es-MX"/>
        </a:p>
      </dgm:t>
    </dgm:pt>
    <dgm:pt modelId="{77EC15E6-4654-4756-812F-C5B2AFC0E70B}" type="parTrans" cxnId="{A9A78A0D-A872-42C2-9430-4C8B0661B048}">
      <dgm:prSet/>
      <dgm:spPr/>
      <dgm:t>
        <a:bodyPr/>
        <a:lstStyle/>
        <a:p>
          <a:endParaRPr lang="es-MX"/>
        </a:p>
      </dgm:t>
    </dgm:pt>
    <dgm:pt modelId="{5968ABEB-89D1-48F2-AE4C-5DF7A50C8858}" type="sibTrans" cxnId="{A9A78A0D-A872-42C2-9430-4C8B0661B048}">
      <dgm:prSet/>
      <dgm:spPr/>
      <dgm:t>
        <a:bodyPr/>
        <a:lstStyle/>
        <a:p>
          <a:endParaRPr lang="es-MX"/>
        </a:p>
      </dgm:t>
    </dgm:pt>
    <dgm:pt modelId="{BA2FDFCD-48D2-493E-8EA0-60EF097063DE}">
      <dgm:prSet/>
      <dgm:spPr/>
      <dgm:t>
        <a:bodyPr/>
        <a:lstStyle/>
        <a:p>
          <a:pPr rtl="0"/>
          <a:r>
            <a:rPr lang="en-US" smtClean="0"/>
            <a:t>Needs to  be designed for different suites.</a:t>
          </a:r>
          <a:endParaRPr lang="es-MX"/>
        </a:p>
      </dgm:t>
    </dgm:pt>
    <dgm:pt modelId="{500E92A1-5BA8-4E09-A626-6497A760FB6E}" type="parTrans" cxnId="{DA43733A-A703-48BB-87A2-A7AE40B86E44}">
      <dgm:prSet/>
      <dgm:spPr/>
      <dgm:t>
        <a:bodyPr/>
        <a:lstStyle/>
        <a:p>
          <a:endParaRPr lang="es-MX"/>
        </a:p>
      </dgm:t>
    </dgm:pt>
    <dgm:pt modelId="{ACDC2505-8675-4150-95C0-DD34C088A0FB}" type="sibTrans" cxnId="{DA43733A-A703-48BB-87A2-A7AE40B86E44}">
      <dgm:prSet/>
      <dgm:spPr/>
      <dgm:t>
        <a:bodyPr/>
        <a:lstStyle/>
        <a:p>
          <a:endParaRPr lang="es-MX"/>
        </a:p>
      </dgm:t>
    </dgm:pt>
    <dgm:pt modelId="{535E9101-2720-40D6-B3FC-D8381C986A6C}" type="pres">
      <dgm:prSet presAssocID="{D8B6048E-84ED-47D0-BB7C-1AD752D830CF}" presName="linearFlow" presStyleCnt="0">
        <dgm:presLayoutVars>
          <dgm:dir/>
          <dgm:animLvl val="lvl"/>
          <dgm:resizeHandles val="exact"/>
        </dgm:presLayoutVars>
      </dgm:prSet>
      <dgm:spPr/>
    </dgm:pt>
    <dgm:pt modelId="{72F6461C-60C6-4F89-8886-04546A38A5FA}" type="pres">
      <dgm:prSet presAssocID="{2109F347-17B5-4FA0-B034-BB0EAD42DE53}" presName="composite" presStyleCnt="0"/>
      <dgm:spPr/>
    </dgm:pt>
    <dgm:pt modelId="{B60E34E3-C724-4295-A354-C58DC854C57B}" type="pres">
      <dgm:prSet presAssocID="{2109F347-17B5-4FA0-B034-BB0EAD42DE53}" presName="parentText" presStyleLbl="alignNode1" presStyleIdx="0" presStyleCnt="1">
        <dgm:presLayoutVars>
          <dgm:chMax val="1"/>
          <dgm:bulletEnabled val="1"/>
        </dgm:presLayoutVars>
      </dgm:prSet>
      <dgm:spPr/>
      <dgm:t>
        <a:bodyPr/>
        <a:lstStyle/>
        <a:p>
          <a:endParaRPr lang="es-MX"/>
        </a:p>
      </dgm:t>
    </dgm:pt>
    <dgm:pt modelId="{DCEC2597-0AEE-4816-93B3-79C7C0B0FC94}" type="pres">
      <dgm:prSet presAssocID="{2109F347-17B5-4FA0-B034-BB0EAD42DE53}" presName="descendantText" presStyleLbl="alignAcc1" presStyleIdx="0" presStyleCnt="1">
        <dgm:presLayoutVars>
          <dgm:bulletEnabled val="1"/>
        </dgm:presLayoutVars>
      </dgm:prSet>
      <dgm:spPr/>
    </dgm:pt>
  </dgm:ptLst>
  <dgm:cxnLst>
    <dgm:cxn modelId="{14EAD30C-9C28-4AC3-B2AC-2909AF87A59E}" srcId="{2109F347-17B5-4FA0-B034-BB0EAD42DE53}" destId="{14D3EE44-9782-4BBA-9D90-1BE8593B36C3}" srcOrd="0" destOrd="0" parTransId="{778042EF-B478-429A-B821-3EDEE021903D}" sibTransId="{05239C48-EE96-4E4A-809D-9164D63857CA}"/>
    <dgm:cxn modelId="{44264A7F-DC8A-4884-B039-1608F19B70AA}" type="presOf" srcId="{14D3EE44-9782-4BBA-9D90-1BE8593B36C3}" destId="{DCEC2597-0AEE-4816-93B3-79C7C0B0FC94}" srcOrd="0" destOrd="0" presId="urn:microsoft.com/office/officeart/2005/8/layout/chevron2"/>
    <dgm:cxn modelId="{7E274876-4405-4EDF-B84B-7FB2741A174D}" srcId="{D8B6048E-84ED-47D0-BB7C-1AD752D830CF}" destId="{2109F347-17B5-4FA0-B034-BB0EAD42DE53}" srcOrd="0" destOrd="0" parTransId="{BF67D134-F10B-4B03-BB49-842BFCFF5F1F}" sibTransId="{E0DE80E5-4424-4B53-A5EE-6D5A6646DB9E}"/>
    <dgm:cxn modelId="{DA43733A-A703-48BB-87A2-A7AE40B86E44}" srcId="{2109F347-17B5-4FA0-B034-BB0EAD42DE53}" destId="{BA2FDFCD-48D2-493E-8EA0-60EF097063DE}" srcOrd="2" destOrd="0" parTransId="{500E92A1-5BA8-4E09-A626-6497A760FB6E}" sibTransId="{ACDC2505-8675-4150-95C0-DD34C088A0FB}"/>
    <dgm:cxn modelId="{394D5EB2-0569-48BD-84BC-678267020999}" type="presOf" srcId="{D8B6048E-84ED-47D0-BB7C-1AD752D830CF}" destId="{535E9101-2720-40D6-B3FC-D8381C986A6C}" srcOrd="0" destOrd="0" presId="urn:microsoft.com/office/officeart/2005/8/layout/chevron2"/>
    <dgm:cxn modelId="{A9A78A0D-A872-42C2-9430-4C8B0661B048}" srcId="{2109F347-17B5-4FA0-B034-BB0EAD42DE53}" destId="{DBD53F22-8F6D-422F-B00E-B2C6B1F52188}" srcOrd="1" destOrd="0" parTransId="{77EC15E6-4654-4756-812F-C5B2AFC0E70B}" sibTransId="{5968ABEB-89D1-48F2-AE4C-5DF7A50C8858}"/>
    <dgm:cxn modelId="{20BD4D70-D4FD-4166-BF81-58DBA00FD4D7}" type="presOf" srcId="{DBD53F22-8F6D-422F-B00E-B2C6B1F52188}" destId="{DCEC2597-0AEE-4816-93B3-79C7C0B0FC94}" srcOrd="0" destOrd="1" presId="urn:microsoft.com/office/officeart/2005/8/layout/chevron2"/>
    <dgm:cxn modelId="{8F4148C8-BCA6-4760-8B53-4466D27BA920}" type="presOf" srcId="{BA2FDFCD-48D2-493E-8EA0-60EF097063DE}" destId="{DCEC2597-0AEE-4816-93B3-79C7C0B0FC94}" srcOrd="0" destOrd="2" presId="urn:microsoft.com/office/officeart/2005/8/layout/chevron2"/>
    <dgm:cxn modelId="{971F1701-B3EB-427F-8179-2860C84F3FC5}" type="presOf" srcId="{2109F347-17B5-4FA0-B034-BB0EAD42DE53}" destId="{B60E34E3-C724-4295-A354-C58DC854C57B}" srcOrd="0" destOrd="0" presId="urn:microsoft.com/office/officeart/2005/8/layout/chevron2"/>
    <dgm:cxn modelId="{DBF174B1-8C7F-437F-A596-0D2FD6901DD6}" type="presParOf" srcId="{535E9101-2720-40D6-B3FC-D8381C986A6C}" destId="{72F6461C-60C6-4F89-8886-04546A38A5FA}" srcOrd="0" destOrd="0" presId="urn:microsoft.com/office/officeart/2005/8/layout/chevron2"/>
    <dgm:cxn modelId="{58994A1B-F537-4832-9120-BEA5F52FACB4}" type="presParOf" srcId="{72F6461C-60C6-4F89-8886-04546A38A5FA}" destId="{B60E34E3-C724-4295-A354-C58DC854C57B}" srcOrd="0" destOrd="0" presId="urn:microsoft.com/office/officeart/2005/8/layout/chevron2"/>
    <dgm:cxn modelId="{1E146EE0-4A49-4842-B2CF-BFA4B8DC62F2}" type="presParOf" srcId="{72F6461C-60C6-4F89-8886-04546A38A5FA}" destId="{DCEC2597-0AEE-4816-93B3-79C7C0B0FC94}"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959EB6-D2C2-46DA-BF49-DA688C73B38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90665FE4-2D90-435C-A842-8A4CF65F5285}">
      <dgm:prSet/>
      <dgm:spPr>
        <a:solidFill>
          <a:srgbClr val="685BC7"/>
        </a:solidFill>
      </dgm:spPr>
      <dgm:t>
        <a:bodyPr/>
        <a:lstStyle/>
        <a:p>
          <a:pPr rtl="0"/>
          <a:r>
            <a:rPr lang="es-MX" smtClean="0"/>
            <a:t>Robot suite</a:t>
          </a:r>
          <a:r>
            <a:rPr lang="en-US" smtClean="0"/>
            <a:t> as automation framework</a:t>
          </a:r>
          <a:endParaRPr lang="es-MX"/>
        </a:p>
      </dgm:t>
    </dgm:pt>
    <dgm:pt modelId="{53DB375B-EA85-44B8-876C-6CAF85715DE5}" type="parTrans" cxnId="{965CC6F9-414E-4C3B-99F8-482567B360A5}">
      <dgm:prSet/>
      <dgm:spPr/>
      <dgm:t>
        <a:bodyPr/>
        <a:lstStyle/>
        <a:p>
          <a:endParaRPr lang="es-MX"/>
        </a:p>
      </dgm:t>
    </dgm:pt>
    <dgm:pt modelId="{BF5F0EDC-3F55-4E0D-819F-7162EF3BD5EB}" type="sibTrans" cxnId="{965CC6F9-414E-4C3B-99F8-482567B360A5}">
      <dgm:prSet/>
      <dgm:spPr/>
      <dgm:t>
        <a:bodyPr/>
        <a:lstStyle/>
        <a:p>
          <a:endParaRPr lang="es-MX"/>
        </a:p>
      </dgm:t>
    </dgm:pt>
    <dgm:pt modelId="{B22E160A-786F-464F-BCDF-729BE2747B73}">
      <dgm:prSet/>
      <dgm:spPr>
        <a:solidFill>
          <a:srgbClr val="685BC7"/>
        </a:solidFill>
      </dgm:spPr>
      <dgm:t>
        <a:bodyPr/>
        <a:lstStyle/>
        <a:p>
          <a:pPr rtl="0"/>
          <a:r>
            <a:rPr lang="en-US" smtClean="0"/>
            <a:t>Python based.</a:t>
          </a:r>
          <a:endParaRPr lang="es-MX"/>
        </a:p>
      </dgm:t>
    </dgm:pt>
    <dgm:pt modelId="{904D5013-2FA0-4CEA-878C-46C2D76DD01B}" type="parTrans" cxnId="{22ABB6AD-A347-49FF-B46C-150039318E32}">
      <dgm:prSet/>
      <dgm:spPr/>
      <dgm:t>
        <a:bodyPr/>
        <a:lstStyle/>
        <a:p>
          <a:endParaRPr lang="es-MX"/>
        </a:p>
      </dgm:t>
    </dgm:pt>
    <dgm:pt modelId="{EF0A3972-F7AE-4054-B643-F39B44F4178A}" type="sibTrans" cxnId="{22ABB6AD-A347-49FF-B46C-150039318E32}">
      <dgm:prSet/>
      <dgm:spPr/>
      <dgm:t>
        <a:bodyPr/>
        <a:lstStyle/>
        <a:p>
          <a:endParaRPr lang="es-MX"/>
        </a:p>
      </dgm:t>
    </dgm:pt>
    <dgm:pt modelId="{CB0CD999-EAB1-46EB-8ADE-7D83B92DF1FF}">
      <dgm:prSet/>
      <dgm:spPr>
        <a:solidFill>
          <a:srgbClr val="685BC7"/>
        </a:solidFill>
      </dgm:spPr>
      <dgm:t>
        <a:bodyPr/>
        <a:lstStyle/>
        <a:p>
          <a:pPr rtl="0"/>
          <a:r>
            <a:rPr lang="en-US" smtClean="0"/>
            <a:t>CLI and GUI capable (bash and selenium libraries).</a:t>
          </a:r>
          <a:endParaRPr lang="es-MX"/>
        </a:p>
      </dgm:t>
    </dgm:pt>
    <dgm:pt modelId="{69E65705-5AF7-43B9-83C5-9905A38DBC60}" type="parTrans" cxnId="{FC243241-DD89-4552-88BE-2C9E431210AA}">
      <dgm:prSet/>
      <dgm:spPr/>
      <dgm:t>
        <a:bodyPr/>
        <a:lstStyle/>
        <a:p>
          <a:endParaRPr lang="es-MX"/>
        </a:p>
      </dgm:t>
    </dgm:pt>
    <dgm:pt modelId="{1A039DE3-B883-4FDA-9AD0-87656C7FB951}" type="sibTrans" cxnId="{FC243241-DD89-4552-88BE-2C9E431210AA}">
      <dgm:prSet/>
      <dgm:spPr/>
      <dgm:t>
        <a:bodyPr/>
        <a:lstStyle/>
        <a:p>
          <a:endParaRPr lang="es-MX"/>
        </a:p>
      </dgm:t>
    </dgm:pt>
    <dgm:pt modelId="{40B57099-5913-4169-B5D9-EB1817E8B152}">
      <dgm:prSet/>
      <dgm:spPr>
        <a:solidFill>
          <a:srgbClr val="685BC7"/>
        </a:solidFill>
      </dgm:spPr>
      <dgm:t>
        <a:bodyPr/>
        <a:lstStyle/>
        <a:p>
          <a:pPr rtl="0"/>
          <a:r>
            <a:rPr lang="en-US" smtClean="0"/>
            <a:t>Tag inclusion in order to identify different StarlingX configurations.</a:t>
          </a:r>
          <a:endParaRPr lang="es-MX"/>
        </a:p>
      </dgm:t>
    </dgm:pt>
    <dgm:pt modelId="{2D1B2F93-41B1-4216-A832-C290466C2C8F}" type="parTrans" cxnId="{5B63E8A4-F5D3-4715-8575-48CB690C4030}">
      <dgm:prSet/>
      <dgm:spPr/>
      <dgm:t>
        <a:bodyPr/>
        <a:lstStyle/>
        <a:p>
          <a:endParaRPr lang="es-MX"/>
        </a:p>
      </dgm:t>
    </dgm:pt>
    <dgm:pt modelId="{202612D8-9C88-48F3-A9EA-DCAF53BB1BF3}" type="sibTrans" cxnId="{5B63E8A4-F5D3-4715-8575-48CB690C4030}">
      <dgm:prSet/>
      <dgm:spPr/>
      <dgm:t>
        <a:bodyPr/>
        <a:lstStyle/>
        <a:p>
          <a:endParaRPr lang="es-MX"/>
        </a:p>
      </dgm:t>
    </dgm:pt>
    <dgm:pt modelId="{96173F79-9E89-4EF2-A038-9FAD0C6604F8}">
      <dgm:prSet/>
      <dgm:spPr>
        <a:solidFill>
          <a:srgbClr val="685BC7"/>
        </a:solidFill>
      </dgm:spPr>
      <dgm:t>
        <a:bodyPr/>
        <a:lstStyle/>
        <a:p>
          <a:pPr rtl="0"/>
          <a:r>
            <a:rPr lang="en-US" dirty="0" smtClean="0"/>
            <a:t>Needs to be smart to accomplish test validation criteria and able to return expected value.</a:t>
          </a:r>
          <a:endParaRPr lang="es-MX" dirty="0"/>
        </a:p>
      </dgm:t>
    </dgm:pt>
    <dgm:pt modelId="{4C7FC1FD-FD98-452E-BC6A-227CFCE70495}" type="parTrans" cxnId="{22BC21F0-D324-49BD-B766-31EB4FCE374D}">
      <dgm:prSet/>
      <dgm:spPr/>
      <dgm:t>
        <a:bodyPr/>
        <a:lstStyle/>
        <a:p>
          <a:endParaRPr lang="es-MX"/>
        </a:p>
      </dgm:t>
    </dgm:pt>
    <dgm:pt modelId="{9940F89B-2A44-4DFF-9D13-09362D4DAB54}" type="sibTrans" cxnId="{22BC21F0-D324-49BD-B766-31EB4FCE374D}">
      <dgm:prSet/>
      <dgm:spPr/>
      <dgm:t>
        <a:bodyPr/>
        <a:lstStyle/>
        <a:p>
          <a:endParaRPr lang="es-MX"/>
        </a:p>
      </dgm:t>
    </dgm:pt>
    <dgm:pt modelId="{ABEE8B1B-116D-456F-8EE0-917B234EF787}" type="pres">
      <dgm:prSet presAssocID="{0C959EB6-D2C2-46DA-BF49-DA688C73B384}" presName="hierChild1" presStyleCnt="0">
        <dgm:presLayoutVars>
          <dgm:orgChart val="1"/>
          <dgm:chPref val="1"/>
          <dgm:dir/>
          <dgm:animOne val="branch"/>
          <dgm:animLvl val="lvl"/>
          <dgm:resizeHandles/>
        </dgm:presLayoutVars>
      </dgm:prSet>
      <dgm:spPr/>
    </dgm:pt>
    <dgm:pt modelId="{10FB0032-8632-4586-88F1-904181C983AB}" type="pres">
      <dgm:prSet presAssocID="{90665FE4-2D90-435C-A842-8A4CF65F5285}" presName="hierRoot1" presStyleCnt="0">
        <dgm:presLayoutVars>
          <dgm:hierBranch val="init"/>
        </dgm:presLayoutVars>
      </dgm:prSet>
      <dgm:spPr/>
    </dgm:pt>
    <dgm:pt modelId="{EE38E07B-1599-4088-B9AF-1FF5D15A4D57}" type="pres">
      <dgm:prSet presAssocID="{90665FE4-2D90-435C-A842-8A4CF65F5285}" presName="rootComposite1" presStyleCnt="0"/>
      <dgm:spPr/>
    </dgm:pt>
    <dgm:pt modelId="{C3C9623A-E9BB-45E8-BA09-26363396DAAB}" type="pres">
      <dgm:prSet presAssocID="{90665FE4-2D90-435C-A842-8A4CF65F5285}" presName="rootText1" presStyleLbl="node0" presStyleIdx="0" presStyleCnt="1">
        <dgm:presLayoutVars>
          <dgm:chPref val="3"/>
        </dgm:presLayoutVars>
      </dgm:prSet>
      <dgm:spPr/>
    </dgm:pt>
    <dgm:pt modelId="{1A2DA9F7-EC69-42DE-91F6-ADAC56D75A7F}" type="pres">
      <dgm:prSet presAssocID="{90665FE4-2D90-435C-A842-8A4CF65F5285}" presName="rootConnector1" presStyleLbl="node1" presStyleIdx="0" presStyleCnt="0"/>
      <dgm:spPr/>
    </dgm:pt>
    <dgm:pt modelId="{DCAFEEB8-9645-4E61-AF38-1D783DA42C0E}" type="pres">
      <dgm:prSet presAssocID="{90665FE4-2D90-435C-A842-8A4CF65F5285}" presName="hierChild2" presStyleCnt="0"/>
      <dgm:spPr/>
    </dgm:pt>
    <dgm:pt modelId="{D52A674D-FE22-4C58-AA1A-0A3CAB8FF0E3}" type="pres">
      <dgm:prSet presAssocID="{904D5013-2FA0-4CEA-878C-46C2D76DD01B}" presName="Name37" presStyleLbl="parChTrans1D2" presStyleIdx="0" presStyleCnt="4"/>
      <dgm:spPr/>
    </dgm:pt>
    <dgm:pt modelId="{2B3773BA-DCE8-43B0-9CDC-8571845AEB38}" type="pres">
      <dgm:prSet presAssocID="{B22E160A-786F-464F-BCDF-729BE2747B73}" presName="hierRoot2" presStyleCnt="0">
        <dgm:presLayoutVars>
          <dgm:hierBranch val="init"/>
        </dgm:presLayoutVars>
      </dgm:prSet>
      <dgm:spPr/>
    </dgm:pt>
    <dgm:pt modelId="{6361B44C-D1AE-46AC-BC45-7043C96B2B05}" type="pres">
      <dgm:prSet presAssocID="{B22E160A-786F-464F-BCDF-729BE2747B73}" presName="rootComposite" presStyleCnt="0"/>
      <dgm:spPr/>
    </dgm:pt>
    <dgm:pt modelId="{7639C9BB-951B-4840-92E4-BF67F8A73A2C}" type="pres">
      <dgm:prSet presAssocID="{B22E160A-786F-464F-BCDF-729BE2747B73}" presName="rootText" presStyleLbl="node2" presStyleIdx="0" presStyleCnt="4">
        <dgm:presLayoutVars>
          <dgm:chPref val="3"/>
        </dgm:presLayoutVars>
      </dgm:prSet>
      <dgm:spPr/>
    </dgm:pt>
    <dgm:pt modelId="{C66C2DB8-9ED8-4F6A-A0E7-543B1DF4D7FF}" type="pres">
      <dgm:prSet presAssocID="{B22E160A-786F-464F-BCDF-729BE2747B73}" presName="rootConnector" presStyleLbl="node2" presStyleIdx="0" presStyleCnt="4"/>
      <dgm:spPr/>
    </dgm:pt>
    <dgm:pt modelId="{17105A6F-DEC7-4154-B9D4-DB58ECBF1AD8}" type="pres">
      <dgm:prSet presAssocID="{B22E160A-786F-464F-BCDF-729BE2747B73}" presName="hierChild4" presStyleCnt="0"/>
      <dgm:spPr/>
    </dgm:pt>
    <dgm:pt modelId="{21459476-DA3B-4B41-B9C7-31CA07F6ED34}" type="pres">
      <dgm:prSet presAssocID="{B22E160A-786F-464F-BCDF-729BE2747B73}" presName="hierChild5" presStyleCnt="0"/>
      <dgm:spPr/>
    </dgm:pt>
    <dgm:pt modelId="{F253C5F7-A921-4B7B-9C19-61F82083A20E}" type="pres">
      <dgm:prSet presAssocID="{69E65705-5AF7-43B9-83C5-9905A38DBC60}" presName="Name37" presStyleLbl="parChTrans1D2" presStyleIdx="1" presStyleCnt="4"/>
      <dgm:spPr/>
    </dgm:pt>
    <dgm:pt modelId="{D2C0539E-E5E6-463A-9502-FB78444FB058}" type="pres">
      <dgm:prSet presAssocID="{CB0CD999-EAB1-46EB-8ADE-7D83B92DF1FF}" presName="hierRoot2" presStyleCnt="0">
        <dgm:presLayoutVars>
          <dgm:hierBranch val="init"/>
        </dgm:presLayoutVars>
      </dgm:prSet>
      <dgm:spPr/>
    </dgm:pt>
    <dgm:pt modelId="{AC0FCBB4-A0B9-4D0E-A2D2-34B6B9D2AE88}" type="pres">
      <dgm:prSet presAssocID="{CB0CD999-EAB1-46EB-8ADE-7D83B92DF1FF}" presName="rootComposite" presStyleCnt="0"/>
      <dgm:spPr/>
    </dgm:pt>
    <dgm:pt modelId="{D950D420-F475-4912-953F-489EF032BAC3}" type="pres">
      <dgm:prSet presAssocID="{CB0CD999-EAB1-46EB-8ADE-7D83B92DF1FF}" presName="rootText" presStyleLbl="node2" presStyleIdx="1" presStyleCnt="4">
        <dgm:presLayoutVars>
          <dgm:chPref val="3"/>
        </dgm:presLayoutVars>
      </dgm:prSet>
      <dgm:spPr/>
    </dgm:pt>
    <dgm:pt modelId="{91C1B1F6-AB95-4138-B75F-87B239FCD0E9}" type="pres">
      <dgm:prSet presAssocID="{CB0CD999-EAB1-46EB-8ADE-7D83B92DF1FF}" presName="rootConnector" presStyleLbl="node2" presStyleIdx="1" presStyleCnt="4"/>
      <dgm:spPr/>
    </dgm:pt>
    <dgm:pt modelId="{50404B84-3B56-4AC8-A151-FDEB2A936B5A}" type="pres">
      <dgm:prSet presAssocID="{CB0CD999-EAB1-46EB-8ADE-7D83B92DF1FF}" presName="hierChild4" presStyleCnt="0"/>
      <dgm:spPr/>
    </dgm:pt>
    <dgm:pt modelId="{002DB52B-6CBE-4EE6-8555-9A21FE317CFF}" type="pres">
      <dgm:prSet presAssocID="{CB0CD999-EAB1-46EB-8ADE-7D83B92DF1FF}" presName="hierChild5" presStyleCnt="0"/>
      <dgm:spPr/>
    </dgm:pt>
    <dgm:pt modelId="{E35A8789-6601-473C-B9D1-46D901B01050}" type="pres">
      <dgm:prSet presAssocID="{2D1B2F93-41B1-4216-A832-C290466C2C8F}" presName="Name37" presStyleLbl="parChTrans1D2" presStyleIdx="2" presStyleCnt="4"/>
      <dgm:spPr/>
    </dgm:pt>
    <dgm:pt modelId="{F064E289-BB91-4ED5-9A16-5B80CD226BA7}" type="pres">
      <dgm:prSet presAssocID="{40B57099-5913-4169-B5D9-EB1817E8B152}" presName="hierRoot2" presStyleCnt="0">
        <dgm:presLayoutVars>
          <dgm:hierBranch val="init"/>
        </dgm:presLayoutVars>
      </dgm:prSet>
      <dgm:spPr/>
    </dgm:pt>
    <dgm:pt modelId="{46DC797D-7E51-4D58-8726-8D447051DC55}" type="pres">
      <dgm:prSet presAssocID="{40B57099-5913-4169-B5D9-EB1817E8B152}" presName="rootComposite" presStyleCnt="0"/>
      <dgm:spPr/>
    </dgm:pt>
    <dgm:pt modelId="{FE1DB517-0101-41C9-AEB1-A6B822B3EEC5}" type="pres">
      <dgm:prSet presAssocID="{40B57099-5913-4169-B5D9-EB1817E8B152}" presName="rootText" presStyleLbl="node2" presStyleIdx="2" presStyleCnt="4">
        <dgm:presLayoutVars>
          <dgm:chPref val="3"/>
        </dgm:presLayoutVars>
      </dgm:prSet>
      <dgm:spPr/>
    </dgm:pt>
    <dgm:pt modelId="{35177447-1DBB-45AF-B7E9-60C54DAE1899}" type="pres">
      <dgm:prSet presAssocID="{40B57099-5913-4169-B5D9-EB1817E8B152}" presName="rootConnector" presStyleLbl="node2" presStyleIdx="2" presStyleCnt="4"/>
      <dgm:spPr/>
    </dgm:pt>
    <dgm:pt modelId="{2344C0D5-7C84-4EE3-BBF5-333068D03C48}" type="pres">
      <dgm:prSet presAssocID="{40B57099-5913-4169-B5D9-EB1817E8B152}" presName="hierChild4" presStyleCnt="0"/>
      <dgm:spPr/>
    </dgm:pt>
    <dgm:pt modelId="{968828EF-E5CA-4205-B2B3-9A608AFB0827}" type="pres">
      <dgm:prSet presAssocID="{40B57099-5913-4169-B5D9-EB1817E8B152}" presName="hierChild5" presStyleCnt="0"/>
      <dgm:spPr/>
    </dgm:pt>
    <dgm:pt modelId="{4D422CAF-98CB-447C-AFB4-02E59B1BB0A2}" type="pres">
      <dgm:prSet presAssocID="{4C7FC1FD-FD98-452E-BC6A-227CFCE70495}" presName="Name37" presStyleLbl="parChTrans1D2" presStyleIdx="3" presStyleCnt="4"/>
      <dgm:spPr/>
    </dgm:pt>
    <dgm:pt modelId="{F4F9B0A0-D6B3-4381-8A43-FF2C22DA7934}" type="pres">
      <dgm:prSet presAssocID="{96173F79-9E89-4EF2-A038-9FAD0C6604F8}" presName="hierRoot2" presStyleCnt="0">
        <dgm:presLayoutVars>
          <dgm:hierBranch val="init"/>
        </dgm:presLayoutVars>
      </dgm:prSet>
      <dgm:spPr/>
    </dgm:pt>
    <dgm:pt modelId="{10D7BDFC-4B87-41F2-97CC-65C41EDEA077}" type="pres">
      <dgm:prSet presAssocID="{96173F79-9E89-4EF2-A038-9FAD0C6604F8}" presName="rootComposite" presStyleCnt="0"/>
      <dgm:spPr/>
    </dgm:pt>
    <dgm:pt modelId="{80D7CD66-4579-412A-B78B-255EE803C3E1}" type="pres">
      <dgm:prSet presAssocID="{96173F79-9E89-4EF2-A038-9FAD0C6604F8}" presName="rootText" presStyleLbl="node2" presStyleIdx="3" presStyleCnt="4">
        <dgm:presLayoutVars>
          <dgm:chPref val="3"/>
        </dgm:presLayoutVars>
      </dgm:prSet>
      <dgm:spPr/>
    </dgm:pt>
    <dgm:pt modelId="{F70C0660-94C2-4330-950B-84F74318ADA2}" type="pres">
      <dgm:prSet presAssocID="{96173F79-9E89-4EF2-A038-9FAD0C6604F8}" presName="rootConnector" presStyleLbl="node2" presStyleIdx="3" presStyleCnt="4"/>
      <dgm:spPr/>
    </dgm:pt>
    <dgm:pt modelId="{5D7982E8-7C42-492F-9CAB-D73FB47410B2}" type="pres">
      <dgm:prSet presAssocID="{96173F79-9E89-4EF2-A038-9FAD0C6604F8}" presName="hierChild4" presStyleCnt="0"/>
      <dgm:spPr/>
    </dgm:pt>
    <dgm:pt modelId="{27613198-160D-4A25-97AF-C80D033EFE65}" type="pres">
      <dgm:prSet presAssocID="{96173F79-9E89-4EF2-A038-9FAD0C6604F8}" presName="hierChild5" presStyleCnt="0"/>
      <dgm:spPr/>
    </dgm:pt>
    <dgm:pt modelId="{EFE9699C-3EDE-4961-A25E-AC9CB365995F}" type="pres">
      <dgm:prSet presAssocID="{90665FE4-2D90-435C-A842-8A4CF65F5285}" presName="hierChild3" presStyleCnt="0"/>
      <dgm:spPr/>
    </dgm:pt>
  </dgm:ptLst>
  <dgm:cxnLst>
    <dgm:cxn modelId="{22BC21F0-D324-49BD-B766-31EB4FCE374D}" srcId="{90665FE4-2D90-435C-A842-8A4CF65F5285}" destId="{96173F79-9E89-4EF2-A038-9FAD0C6604F8}" srcOrd="3" destOrd="0" parTransId="{4C7FC1FD-FD98-452E-BC6A-227CFCE70495}" sibTransId="{9940F89B-2A44-4DFF-9D13-09362D4DAB54}"/>
    <dgm:cxn modelId="{38DF79BD-4EC5-4F06-A833-C45630755C8B}" type="presOf" srcId="{B22E160A-786F-464F-BCDF-729BE2747B73}" destId="{C66C2DB8-9ED8-4F6A-A0E7-543B1DF4D7FF}" srcOrd="1" destOrd="0" presId="urn:microsoft.com/office/officeart/2005/8/layout/orgChart1"/>
    <dgm:cxn modelId="{2FFAD62A-7EB3-42E2-9D73-A2829A767677}" type="presOf" srcId="{40B57099-5913-4169-B5D9-EB1817E8B152}" destId="{FE1DB517-0101-41C9-AEB1-A6B822B3EEC5}" srcOrd="0" destOrd="0" presId="urn:microsoft.com/office/officeart/2005/8/layout/orgChart1"/>
    <dgm:cxn modelId="{F4E3FCBB-3D1C-469D-9DC6-BFB8994C85DB}" type="presOf" srcId="{96173F79-9E89-4EF2-A038-9FAD0C6604F8}" destId="{F70C0660-94C2-4330-950B-84F74318ADA2}" srcOrd="1" destOrd="0" presId="urn:microsoft.com/office/officeart/2005/8/layout/orgChart1"/>
    <dgm:cxn modelId="{749D6CF9-CA65-40E1-9580-43E85D74A7B6}" type="presOf" srcId="{0C959EB6-D2C2-46DA-BF49-DA688C73B384}" destId="{ABEE8B1B-116D-456F-8EE0-917B234EF787}" srcOrd="0" destOrd="0" presId="urn:microsoft.com/office/officeart/2005/8/layout/orgChart1"/>
    <dgm:cxn modelId="{5B63E8A4-F5D3-4715-8575-48CB690C4030}" srcId="{90665FE4-2D90-435C-A842-8A4CF65F5285}" destId="{40B57099-5913-4169-B5D9-EB1817E8B152}" srcOrd="2" destOrd="0" parTransId="{2D1B2F93-41B1-4216-A832-C290466C2C8F}" sibTransId="{202612D8-9C88-48F3-A9EA-DCAF53BB1BF3}"/>
    <dgm:cxn modelId="{6F5CDDD2-193F-456E-9906-840B513BFF38}" type="presOf" srcId="{CB0CD999-EAB1-46EB-8ADE-7D83B92DF1FF}" destId="{91C1B1F6-AB95-4138-B75F-87B239FCD0E9}" srcOrd="1" destOrd="0" presId="urn:microsoft.com/office/officeart/2005/8/layout/orgChart1"/>
    <dgm:cxn modelId="{E2125832-16F6-43F0-9FC9-2CE29D951B82}" type="presOf" srcId="{CB0CD999-EAB1-46EB-8ADE-7D83B92DF1FF}" destId="{D950D420-F475-4912-953F-489EF032BAC3}" srcOrd="0" destOrd="0" presId="urn:microsoft.com/office/officeart/2005/8/layout/orgChart1"/>
    <dgm:cxn modelId="{FC243241-DD89-4552-88BE-2C9E431210AA}" srcId="{90665FE4-2D90-435C-A842-8A4CF65F5285}" destId="{CB0CD999-EAB1-46EB-8ADE-7D83B92DF1FF}" srcOrd="1" destOrd="0" parTransId="{69E65705-5AF7-43B9-83C5-9905A38DBC60}" sibTransId="{1A039DE3-B883-4FDA-9AD0-87656C7FB951}"/>
    <dgm:cxn modelId="{0FB53A28-B214-454E-8F81-769B966949DD}" type="presOf" srcId="{96173F79-9E89-4EF2-A038-9FAD0C6604F8}" destId="{80D7CD66-4579-412A-B78B-255EE803C3E1}" srcOrd="0" destOrd="0" presId="urn:microsoft.com/office/officeart/2005/8/layout/orgChart1"/>
    <dgm:cxn modelId="{78CBAE74-9E84-46D6-A6C9-424D52262460}" type="presOf" srcId="{B22E160A-786F-464F-BCDF-729BE2747B73}" destId="{7639C9BB-951B-4840-92E4-BF67F8A73A2C}" srcOrd="0" destOrd="0" presId="urn:microsoft.com/office/officeart/2005/8/layout/orgChart1"/>
    <dgm:cxn modelId="{22ABB6AD-A347-49FF-B46C-150039318E32}" srcId="{90665FE4-2D90-435C-A842-8A4CF65F5285}" destId="{B22E160A-786F-464F-BCDF-729BE2747B73}" srcOrd="0" destOrd="0" parTransId="{904D5013-2FA0-4CEA-878C-46C2D76DD01B}" sibTransId="{EF0A3972-F7AE-4054-B643-F39B44F4178A}"/>
    <dgm:cxn modelId="{7D26FC1A-F974-4237-B8C9-1877FA28655C}" type="presOf" srcId="{40B57099-5913-4169-B5D9-EB1817E8B152}" destId="{35177447-1DBB-45AF-B7E9-60C54DAE1899}" srcOrd="1" destOrd="0" presId="urn:microsoft.com/office/officeart/2005/8/layout/orgChart1"/>
    <dgm:cxn modelId="{F72CC60E-A294-467E-866B-FC56A6C94B37}" type="presOf" srcId="{90665FE4-2D90-435C-A842-8A4CF65F5285}" destId="{C3C9623A-E9BB-45E8-BA09-26363396DAAB}" srcOrd="0" destOrd="0" presId="urn:microsoft.com/office/officeart/2005/8/layout/orgChart1"/>
    <dgm:cxn modelId="{E3BEB198-758A-4B83-A1A0-E573BB430E9B}" type="presOf" srcId="{69E65705-5AF7-43B9-83C5-9905A38DBC60}" destId="{F253C5F7-A921-4B7B-9C19-61F82083A20E}" srcOrd="0" destOrd="0" presId="urn:microsoft.com/office/officeart/2005/8/layout/orgChart1"/>
    <dgm:cxn modelId="{3DEBED25-532D-49D1-B09C-382E37B1CA3F}" type="presOf" srcId="{90665FE4-2D90-435C-A842-8A4CF65F5285}" destId="{1A2DA9F7-EC69-42DE-91F6-ADAC56D75A7F}" srcOrd="1" destOrd="0" presId="urn:microsoft.com/office/officeart/2005/8/layout/orgChart1"/>
    <dgm:cxn modelId="{965CC6F9-414E-4C3B-99F8-482567B360A5}" srcId="{0C959EB6-D2C2-46DA-BF49-DA688C73B384}" destId="{90665FE4-2D90-435C-A842-8A4CF65F5285}" srcOrd="0" destOrd="0" parTransId="{53DB375B-EA85-44B8-876C-6CAF85715DE5}" sibTransId="{BF5F0EDC-3F55-4E0D-819F-7162EF3BD5EB}"/>
    <dgm:cxn modelId="{216F7FA6-7E16-4033-A210-C04D5A48DE50}" type="presOf" srcId="{4C7FC1FD-FD98-452E-BC6A-227CFCE70495}" destId="{4D422CAF-98CB-447C-AFB4-02E59B1BB0A2}" srcOrd="0" destOrd="0" presId="urn:microsoft.com/office/officeart/2005/8/layout/orgChart1"/>
    <dgm:cxn modelId="{755A5859-0877-4E5A-BDEE-ABE3B7C922ED}" type="presOf" srcId="{904D5013-2FA0-4CEA-878C-46C2D76DD01B}" destId="{D52A674D-FE22-4C58-AA1A-0A3CAB8FF0E3}" srcOrd="0" destOrd="0" presId="urn:microsoft.com/office/officeart/2005/8/layout/orgChart1"/>
    <dgm:cxn modelId="{A228E980-8B06-49B4-96E2-1ECB49F645D5}" type="presOf" srcId="{2D1B2F93-41B1-4216-A832-C290466C2C8F}" destId="{E35A8789-6601-473C-B9D1-46D901B01050}" srcOrd="0" destOrd="0" presId="urn:microsoft.com/office/officeart/2005/8/layout/orgChart1"/>
    <dgm:cxn modelId="{78C79B24-8DB9-4045-8BEF-CC15050577AD}" type="presParOf" srcId="{ABEE8B1B-116D-456F-8EE0-917B234EF787}" destId="{10FB0032-8632-4586-88F1-904181C983AB}" srcOrd="0" destOrd="0" presId="urn:microsoft.com/office/officeart/2005/8/layout/orgChart1"/>
    <dgm:cxn modelId="{D3582617-EF00-454A-B5C5-4AB676402B65}" type="presParOf" srcId="{10FB0032-8632-4586-88F1-904181C983AB}" destId="{EE38E07B-1599-4088-B9AF-1FF5D15A4D57}" srcOrd="0" destOrd="0" presId="urn:microsoft.com/office/officeart/2005/8/layout/orgChart1"/>
    <dgm:cxn modelId="{3F2C7FA4-0CA7-4218-B970-72CD786461E4}" type="presParOf" srcId="{EE38E07B-1599-4088-B9AF-1FF5D15A4D57}" destId="{C3C9623A-E9BB-45E8-BA09-26363396DAAB}" srcOrd="0" destOrd="0" presId="urn:microsoft.com/office/officeart/2005/8/layout/orgChart1"/>
    <dgm:cxn modelId="{CBD4B272-3F4C-4847-BEC3-C3CE6287BB31}" type="presParOf" srcId="{EE38E07B-1599-4088-B9AF-1FF5D15A4D57}" destId="{1A2DA9F7-EC69-42DE-91F6-ADAC56D75A7F}" srcOrd="1" destOrd="0" presId="urn:microsoft.com/office/officeart/2005/8/layout/orgChart1"/>
    <dgm:cxn modelId="{4F355D4A-FA82-4CE9-A154-59A228B661B4}" type="presParOf" srcId="{10FB0032-8632-4586-88F1-904181C983AB}" destId="{DCAFEEB8-9645-4E61-AF38-1D783DA42C0E}" srcOrd="1" destOrd="0" presId="urn:microsoft.com/office/officeart/2005/8/layout/orgChart1"/>
    <dgm:cxn modelId="{EA491804-65BF-4079-ADA6-399DBC28A032}" type="presParOf" srcId="{DCAFEEB8-9645-4E61-AF38-1D783DA42C0E}" destId="{D52A674D-FE22-4C58-AA1A-0A3CAB8FF0E3}" srcOrd="0" destOrd="0" presId="urn:microsoft.com/office/officeart/2005/8/layout/orgChart1"/>
    <dgm:cxn modelId="{8D34F561-B3B4-4D46-B748-B62FF1DA63BB}" type="presParOf" srcId="{DCAFEEB8-9645-4E61-AF38-1D783DA42C0E}" destId="{2B3773BA-DCE8-43B0-9CDC-8571845AEB38}" srcOrd="1" destOrd="0" presId="urn:microsoft.com/office/officeart/2005/8/layout/orgChart1"/>
    <dgm:cxn modelId="{097DBA9B-EC92-4F99-B2FE-5D1D41B1B693}" type="presParOf" srcId="{2B3773BA-DCE8-43B0-9CDC-8571845AEB38}" destId="{6361B44C-D1AE-46AC-BC45-7043C96B2B05}" srcOrd="0" destOrd="0" presId="urn:microsoft.com/office/officeart/2005/8/layout/orgChart1"/>
    <dgm:cxn modelId="{19DAB241-49AA-421F-A328-2F08B8D1EE2F}" type="presParOf" srcId="{6361B44C-D1AE-46AC-BC45-7043C96B2B05}" destId="{7639C9BB-951B-4840-92E4-BF67F8A73A2C}" srcOrd="0" destOrd="0" presId="urn:microsoft.com/office/officeart/2005/8/layout/orgChart1"/>
    <dgm:cxn modelId="{F55D546E-FD45-4E99-9513-8B425EA792D4}" type="presParOf" srcId="{6361B44C-D1AE-46AC-BC45-7043C96B2B05}" destId="{C66C2DB8-9ED8-4F6A-A0E7-543B1DF4D7FF}" srcOrd="1" destOrd="0" presId="urn:microsoft.com/office/officeart/2005/8/layout/orgChart1"/>
    <dgm:cxn modelId="{A4DC1535-0F20-47CA-B8DD-745CAFE0FDD4}" type="presParOf" srcId="{2B3773BA-DCE8-43B0-9CDC-8571845AEB38}" destId="{17105A6F-DEC7-4154-B9D4-DB58ECBF1AD8}" srcOrd="1" destOrd="0" presId="urn:microsoft.com/office/officeart/2005/8/layout/orgChart1"/>
    <dgm:cxn modelId="{28945459-4481-4049-A480-C223C1230383}" type="presParOf" srcId="{2B3773BA-DCE8-43B0-9CDC-8571845AEB38}" destId="{21459476-DA3B-4B41-B9C7-31CA07F6ED34}" srcOrd="2" destOrd="0" presId="urn:microsoft.com/office/officeart/2005/8/layout/orgChart1"/>
    <dgm:cxn modelId="{594CE01E-E4EB-4E0B-A101-D24A5E6925A2}" type="presParOf" srcId="{DCAFEEB8-9645-4E61-AF38-1D783DA42C0E}" destId="{F253C5F7-A921-4B7B-9C19-61F82083A20E}" srcOrd="2" destOrd="0" presId="urn:microsoft.com/office/officeart/2005/8/layout/orgChart1"/>
    <dgm:cxn modelId="{1571E2C8-4343-456A-8E78-D9E9119C086A}" type="presParOf" srcId="{DCAFEEB8-9645-4E61-AF38-1D783DA42C0E}" destId="{D2C0539E-E5E6-463A-9502-FB78444FB058}" srcOrd="3" destOrd="0" presId="urn:microsoft.com/office/officeart/2005/8/layout/orgChart1"/>
    <dgm:cxn modelId="{4041C0D7-3688-4ECE-95F1-D57937DDC75F}" type="presParOf" srcId="{D2C0539E-E5E6-463A-9502-FB78444FB058}" destId="{AC0FCBB4-A0B9-4D0E-A2D2-34B6B9D2AE88}" srcOrd="0" destOrd="0" presId="urn:microsoft.com/office/officeart/2005/8/layout/orgChart1"/>
    <dgm:cxn modelId="{ACA1E616-73AD-4142-8C7E-01213F1736D4}" type="presParOf" srcId="{AC0FCBB4-A0B9-4D0E-A2D2-34B6B9D2AE88}" destId="{D950D420-F475-4912-953F-489EF032BAC3}" srcOrd="0" destOrd="0" presId="urn:microsoft.com/office/officeart/2005/8/layout/orgChart1"/>
    <dgm:cxn modelId="{1908F80F-C382-4C9C-A0B4-136DCF92D2AC}" type="presParOf" srcId="{AC0FCBB4-A0B9-4D0E-A2D2-34B6B9D2AE88}" destId="{91C1B1F6-AB95-4138-B75F-87B239FCD0E9}" srcOrd="1" destOrd="0" presId="urn:microsoft.com/office/officeart/2005/8/layout/orgChart1"/>
    <dgm:cxn modelId="{080DC557-A28D-40D7-ABE5-4C03601FF9C5}" type="presParOf" srcId="{D2C0539E-E5E6-463A-9502-FB78444FB058}" destId="{50404B84-3B56-4AC8-A151-FDEB2A936B5A}" srcOrd="1" destOrd="0" presId="urn:microsoft.com/office/officeart/2005/8/layout/orgChart1"/>
    <dgm:cxn modelId="{D4279A35-6664-4257-AEFD-D5482F56E7EB}" type="presParOf" srcId="{D2C0539E-E5E6-463A-9502-FB78444FB058}" destId="{002DB52B-6CBE-4EE6-8555-9A21FE317CFF}" srcOrd="2" destOrd="0" presId="urn:microsoft.com/office/officeart/2005/8/layout/orgChart1"/>
    <dgm:cxn modelId="{E138CE57-CB7F-4F59-8A89-D62043A3EE5D}" type="presParOf" srcId="{DCAFEEB8-9645-4E61-AF38-1D783DA42C0E}" destId="{E35A8789-6601-473C-B9D1-46D901B01050}" srcOrd="4" destOrd="0" presId="urn:microsoft.com/office/officeart/2005/8/layout/orgChart1"/>
    <dgm:cxn modelId="{1408979C-E90B-4734-AB94-12DB28B7BE12}" type="presParOf" srcId="{DCAFEEB8-9645-4E61-AF38-1D783DA42C0E}" destId="{F064E289-BB91-4ED5-9A16-5B80CD226BA7}" srcOrd="5" destOrd="0" presId="urn:microsoft.com/office/officeart/2005/8/layout/orgChart1"/>
    <dgm:cxn modelId="{C2711D6B-827A-4532-8083-C9FF3D8EF642}" type="presParOf" srcId="{F064E289-BB91-4ED5-9A16-5B80CD226BA7}" destId="{46DC797D-7E51-4D58-8726-8D447051DC55}" srcOrd="0" destOrd="0" presId="urn:microsoft.com/office/officeart/2005/8/layout/orgChart1"/>
    <dgm:cxn modelId="{5A02181B-E6EC-48CD-BA03-CE1CA865E27E}" type="presParOf" srcId="{46DC797D-7E51-4D58-8726-8D447051DC55}" destId="{FE1DB517-0101-41C9-AEB1-A6B822B3EEC5}" srcOrd="0" destOrd="0" presId="urn:microsoft.com/office/officeart/2005/8/layout/orgChart1"/>
    <dgm:cxn modelId="{E9730C18-0218-44F8-90A9-A67333DAC389}" type="presParOf" srcId="{46DC797D-7E51-4D58-8726-8D447051DC55}" destId="{35177447-1DBB-45AF-B7E9-60C54DAE1899}" srcOrd="1" destOrd="0" presId="urn:microsoft.com/office/officeart/2005/8/layout/orgChart1"/>
    <dgm:cxn modelId="{1E0D8C27-E9AD-4E89-8D23-4CD5C4DC106F}" type="presParOf" srcId="{F064E289-BB91-4ED5-9A16-5B80CD226BA7}" destId="{2344C0D5-7C84-4EE3-BBF5-333068D03C48}" srcOrd="1" destOrd="0" presId="urn:microsoft.com/office/officeart/2005/8/layout/orgChart1"/>
    <dgm:cxn modelId="{12384A94-3253-4F33-BB1E-942941DF12AE}" type="presParOf" srcId="{F064E289-BB91-4ED5-9A16-5B80CD226BA7}" destId="{968828EF-E5CA-4205-B2B3-9A608AFB0827}" srcOrd="2" destOrd="0" presId="urn:microsoft.com/office/officeart/2005/8/layout/orgChart1"/>
    <dgm:cxn modelId="{F91891B4-DE64-45B3-B430-2B71104A8269}" type="presParOf" srcId="{DCAFEEB8-9645-4E61-AF38-1D783DA42C0E}" destId="{4D422CAF-98CB-447C-AFB4-02E59B1BB0A2}" srcOrd="6" destOrd="0" presId="urn:microsoft.com/office/officeart/2005/8/layout/orgChart1"/>
    <dgm:cxn modelId="{5F334F69-FB03-43F2-82F0-615CC6B5FBAB}" type="presParOf" srcId="{DCAFEEB8-9645-4E61-AF38-1D783DA42C0E}" destId="{F4F9B0A0-D6B3-4381-8A43-FF2C22DA7934}" srcOrd="7" destOrd="0" presId="urn:microsoft.com/office/officeart/2005/8/layout/orgChart1"/>
    <dgm:cxn modelId="{E4C1DA8E-5E1E-46F9-B5F5-9241A036D72E}" type="presParOf" srcId="{F4F9B0A0-D6B3-4381-8A43-FF2C22DA7934}" destId="{10D7BDFC-4B87-41F2-97CC-65C41EDEA077}" srcOrd="0" destOrd="0" presId="urn:microsoft.com/office/officeart/2005/8/layout/orgChart1"/>
    <dgm:cxn modelId="{A15612D6-212B-4E13-9FC8-B9666D9F1C71}" type="presParOf" srcId="{10D7BDFC-4B87-41F2-97CC-65C41EDEA077}" destId="{80D7CD66-4579-412A-B78B-255EE803C3E1}" srcOrd="0" destOrd="0" presId="urn:microsoft.com/office/officeart/2005/8/layout/orgChart1"/>
    <dgm:cxn modelId="{CCA5773D-431A-48B0-9421-42FCEEE3B581}" type="presParOf" srcId="{10D7BDFC-4B87-41F2-97CC-65C41EDEA077}" destId="{F70C0660-94C2-4330-950B-84F74318ADA2}" srcOrd="1" destOrd="0" presId="urn:microsoft.com/office/officeart/2005/8/layout/orgChart1"/>
    <dgm:cxn modelId="{90CD7379-E0F2-4665-94E9-139CE4994E81}" type="presParOf" srcId="{F4F9B0A0-D6B3-4381-8A43-FF2C22DA7934}" destId="{5D7982E8-7C42-492F-9CAB-D73FB47410B2}" srcOrd="1" destOrd="0" presId="urn:microsoft.com/office/officeart/2005/8/layout/orgChart1"/>
    <dgm:cxn modelId="{5A473F23-FCE6-4433-8BE5-A670B548456F}" type="presParOf" srcId="{F4F9B0A0-D6B3-4381-8A43-FF2C22DA7934}" destId="{27613198-160D-4A25-97AF-C80D033EFE65}" srcOrd="2" destOrd="0" presId="urn:microsoft.com/office/officeart/2005/8/layout/orgChart1"/>
    <dgm:cxn modelId="{421318E9-A729-49DF-A4DB-CE547A0BF2F2}" type="presParOf" srcId="{10FB0032-8632-4586-88F1-904181C983AB}" destId="{EFE9699C-3EDE-4961-A25E-AC9CB365995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2B1BE-3C9C-469B-A4F3-69C601936663}">
      <dsp:nvSpPr>
        <dsp:cNvPr id="0" name=""/>
        <dsp:cNvSpPr/>
      </dsp:nvSpPr>
      <dsp:spPr>
        <a:xfrm>
          <a:off x="3633859" y="828054"/>
          <a:ext cx="1109348" cy="1109348"/>
        </a:xfrm>
        <a:prstGeom prst="ellipse">
          <a:avLst/>
        </a:prstGeom>
        <a:solidFill>
          <a:srgbClr val="685BC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E045AFD-9474-4260-9EA3-0EF3676468F8}">
      <dsp:nvSpPr>
        <dsp:cNvPr id="0" name=""/>
        <dsp:cNvSpPr/>
      </dsp:nvSpPr>
      <dsp:spPr>
        <a:xfrm>
          <a:off x="3495190" y="0"/>
          <a:ext cx="1386685" cy="7553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smtClean="0"/>
            <a:t>Have an automated test suite/ test driven development.</a:t>
          </a:r>
          <a:endParaRPr lang="es-MX" sz="1400" kern="1200"/>
        </a:p>
      </dsp:txBody>
      <dsp:txXfrm>
        <a:off x="3495190" y="0"/>
        <a:ext cx="1386685" cy="755392"/>
      </dsp:txXfrm>
    </dsp:sp>
    <dsp:sp modelId="{A3689589-F1C5-4E42-8F16-6EA22A7CCD18}">
      <dsp:nvSpPr>
        <dsp:cNvPr id="0" name=""/>
        <dsp:cNvSpPr/>
      </dsp:nvSpPr>
      <dsp:spPr>
        <a:xfrm>
          <a:off x="3993935" y="1035967"/>
          <a:ext cx="1109348" cy="1109348"/>
        </a:xfrm>
        <a:prstGeom prst="ellipse">
          <a:avLst/>
        </a:prstGeom>
        <a:solidFill>
          <a:srgbClr val="C4BCFA">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F0E015-51E6-4A72-96B2-28D96F551236}">
      <dsp:nvSpPr>
        <dsp:cNvPr id="0" name=""/>
        <dsp:cNvSpPr/>
      </dsp:nvSpPr>
      <dsp:spPr>
        <a:xfrm>
          <a:off x="5185560" y="719421"/>
          <a:ext cx="1314115" cy="8273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smtClean="0"/>
            <a:t>OpenStack C</a:t>
          </a:r>
          <a:r>
            <a:rPr lang="en-US" sz="1400" kern="1200" smtClean="0"/>
            <a:t>ontinuous </a:t>
          </a:r>
          <a:r>
            <a:rPr lang="es-MX" sz="1400" kern="1200" smtClean="0"/>
            <a:t>I</a:t>
          </a:r>
          <a:r>
            <a:rPr lang="en-US" sz="1400" kern="1200" smtClean="0"/>
            <a:t>ntegration</a:t>
          </a:r>
          <a:r>
            <a:rPr lang="es-MX" sz="1400" kern="1200" smtClean="0"/>
            <a:t> </a:t>
          </a:r>
          <a:r>
            <a:rPr lang="en-US" sz="1400" kern="1200" smtClean="0"/>
            <a:t>(CI) </a:t>
          </a:r>
          <a:r>
            <a:rPr lang="es-MX" sz="1400" kern="1200" smtClean="0"/>
            <a:t>compatible</a:t>
          </a:r>
          <a:r>
            <a:rPr lang="en-US" sz="1400" kern="1200" smtClean="0"/>
            <a:t>.</a:t>
          </a:r>
          <a:endParaRPr lang="es-MX" sz="1400" kern="1200"/>
        </a:p>
      </dsp:txBody>
      <dsp:txXfrm>
        <a:off x="5185560" y="719421"/>
        <a:ext cx="1314115" cy="827335"/>
      </dsp:txXfrm>
    </dsp:sp>
    <dsp:sp modelId="{FF76010A-AD6E-4549-BD10-8EA42477341F}">
      <dsp:nvSpPr>
        <dsp:cNvPr id="0" name=""/>
        <dsp:cNvSpPr/>
      </dsp:nvSpPr>
      <dsp:spPr>
        <a:xfrm>
          <a:off x="3993935" y="1451793"/>
          <a:ext cx="1109348" cy="1109348"/>
        </a:xfrm>
        <a:prstGeom prst="ellipse">
          <a:avLst/>
        </a:prstGeom>
        <a:solidFill>
          <a:srgbClr val="5956A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9D6AAB5-DF42-4165-A4BB-CC3A4AE1C9F7}">
      <dsp:nvSpPr>
        <dsp:cNvPr id="0" name=""/>
        <dsp:cNvSpPr/>
      </dsp:nvSpPr>
      <dsp:spPr>
        <a:xfrm>
          <a:off x="5185560" y="1953230"/>
          <a:ext cx="1314115" cy="9244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smtClean="0"/>
            <a:t>Easy to maintain.</a:t>
          </a:r>
          <a:endParaRPr lang="es-MX" sz="1400" kern="1200"/>
        </a:p>
      </dsp:txBody>
      <dsp:txXfrm>
        <a:off x="5185560" y="1953230"/>
        <a:ext cx="1314115" cy="924457"/>
      </dsp:txXfrm>
    </dsp:sp>
    <dsp:sp modelId="{16C688FC-E248-4673-89E6-826860BD2249}">
      <dsp:nvSpPr>
        <dsp:cNvPr id="0" name=""/>
        <dsp:cNvSpPr/>
      </dsp:nvSpPr>
      <dsp:spPr>
        <a:xfrm>
          <a:off x="3633859" y="1660065"/>
          <a:ext cx="1109348" cy="1109348"/>
        </a:xfrm>
        <a:prstGeom prst="ellipse">
          <a:avLst/>
        </a:prstGeom>
        <a:solidFill>
          <a:srgbClr val="5956A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7315D32-A3BA-44D9-BEB8-C9B5C6A75930}">
      <dsp:nvSpPr>
        <dsp:cNvPr id="0" name=""/>
        <dsp:cNvSpPr/>
      </dsp:nvSpPr>
      <dsp:spPr>
        <a:xfrm>
          <a:off x="3495190" y="2841716"/>
          <a:ext cx="1386685" cy="7553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smtClean="0"/>
            <a:t>Check-in regularly to the mainline.</a:t>
          </a:r>
          <a:endParaRPr lang="es-MX" sz="1400" kern="1200"/>
        </a:p>
      </dsp:txBody>
      <dsp:txXfrm>
        <a:off x="3495190" y="2841716"/>
        <a:ext cx="1386685" cy="755392"/>
      </dsp:txXfrm>
    </dsp:sp>
    <dsp:sp modelId="{E06EF495-EAAE-469C-B16F-41374C123B01}">
      <dsp:nvSpPr>
        <dsp:cNvPr id="0" name=""/>
        <dsp:cNvSpPr/>
      </dsp:nvSpPr>
      <dsp:spPr>
        <a:xfrm>
          <a:off x="3273783" y="1451793"/>
          <a:ext cx="1109348" cy="1109348"/>
        </a:xfrm>
        <a:prstGeom prst="ellipse">
          <a:avLst/>
        </a:prstGeom>
        <a:solidFill>
          <a:srgbClr val="685BC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AD43306-74B6-455E-B086-684B6CA14DB4}">
      <dsp:nvSpPr>
        <dsp:cNvPr id="0" name=""/>
        <dsp:cNvSpPr/>
      </dsp:nvSpPr>
      <dsp:spPr>
        <a:xfrm>
          <a:off x="1877390" y="1953230"/>
          <a:ext cx="1314115" cy="9244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smtClean="0"/>
            <a:t>Regression testing capable.</a:t>
          </a:r>
          <a:endParaRPr lang="es-MX" sz="1400" kern="1200"/>
        </a:p>
      </dsp:txBody>
      <dsp:txXfrm>
        <a:off x="1877390" y="1953230"/>
        <a:ext cx="1314115" cy="924457"/>
      </dsp:txXfrm>
    </dsp:sp>
    <dsp:sp modelId="{D9641E08-8954-4D91-8E1C-73DD63022699}">
      <dsp:nvSpPr>
        <dsp:cNvPr id="0" name=""/>
        <dsp:cNvSpPr/>
      </dsp:nvSpPr>
      <dsp:spPr>
        <a:xfrm>
          <a:off x="3273783" y="1035967"/>
          <a:ext cx="1109348" cy="1109348"/>
        </a:xfrm>
        <a:prstGeom prst="ellipse">
          <a:avLst/>
        </a:prstGeom>
        <a:solidFill>
          <a:srgbClr val="C4BCFA">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38851B5-C6B0-4C9E-900C-6171229648E4}">
      <dsp:nvSpPr>
        <dsp:cNvPr id="0" name=""/>
        <dsp:cNvSpPr/>
      </dsp:nvSpPr>
      <dsp:spPr>
        <a:xfrm>
          <a:off x="1877390" y="719421"/>
          <a:ext cx="1314115" cy="9244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kern="1200" smtClean="0"/>
            <a:t>Keep your testing fast.</a:t>
          </a:r>
          <a:endParaRPr lang="es-MX" sz="1400" kern="1200"/>
        </a:p>
      </dsp:txBody>
      <dsp:txXfrm>
        <a:off x="1877390" y="719421"/>
        <a:ext cx="1314115" cy="9244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AAFB6-BD97-4EF7-AADC-E16A2AC63E4A}">
      <dsp:nvSpPr>
        <dsp:cNvPr id="0" name=""/>
        <dsp:cNvSpPr/>
      </dsp:nvSpPr>
      <dsp:spPr>
        <a:xfrm rot="10800000">
          <a:off x="1395347" y="15444"/>
          <a:ext cx="3693159" cy="1860463"/>
        </a:xfrm>
        <a:prstGeom prst="homePlate">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413"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From a Single Sprint, just one code made it into merged status, since the others are having merge conflicts.</a:t>
          </a:r>
          <a:endParaRPr lang="es-MX" sz="1900" kern="1200" dirty="0"/>
        </a:p>
      </dsp:txBody>
      <dsp:txXfrm rot="10800000">
        <a:off x="1860463" y="15444"/>
        <a:ext cx="3228043" cy="1860463"/>
      </dsp:txXfrm>
    </dsp:sp>
    <dsp:sp modelId="{BBDE1E80-6249-4E9E-9789-CA83321AB07B}">
      <dsp:nvSpPr>
        <dsp:cNvPr id="0" name=""/>
        <dsp:cNvSpPr/>
      </dsp:nvSpPr>
      <dsp:spPr>
        <a:xfrm>
          <a:off x="465115" y="15444"/>
          <a:ext cx="1860463" cy="186046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BC72F-C1C9-470B-B951-D5854C29B10C}">
      <dsp:nvSpPr>
        <dsp:cNvPr id="0" name=""/>
        <dsp:cNvSpPr/>
      </dsp:nvSpPr>
      <dsp:spPr>
        <a:xfrm rot="10800000">
          <a:off x="1915069" y="0"/>
          <a:ext cx="6368002" cy="1209243"/>
        </a:xfrm>
        <a:prstGeom prst="homePlate">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43" tIns="95250" rIns="177800" bIns="95250" numCol="1" spcCol="1270" anchor="ctr" anchorCtr="0">
          <a:noAutofit/>
        </a:bodyPr>
        <a:lstStyle/>
        <a:p>
          <a:pPr lvl="0" algn="ctr" defTabSz="1111250" rtl="0">
            <a:lnSpc>
              <a:spcPct val="90000"/>
            </a:lnSpc>
            <a:spcBef>
              <a:spcPct val="0"/>
            </a:spcBef>
            <a:spcAft>
              <a:spcPct val="35000"/>
            </a:spcAft>
          </a:pPr>
          <a:r>
            <a:rPr lang="en-US" sz="2500" kern="1200" smtClean="0"/>
            <a:t>Slow development for test cases.</a:t>
          </a:r>
          <a:endParaRPr lang="es-MX" sz="2500" kern="1200"/>
        </a:p>
      </dsp:txBody>
      <dsp:txXfrm rot="10800000">
        <a:off x="2217380" y="0"/>
        <a:ext cx="6065691" cy="1209243"/>
      </dsp:txXfrm>
    </dsp:sp>
    <dsp:sp modelId="{3C875C23-B4AC-4179-B57F-68A14BBACBC0}">
      <dsp:nvSpPr>
        <dsp:cNvPr id="0" name=""/>
        <dsp:cNvSpPr/>
      </dsp:nvSpPr>
      <dsp:spPr>
        <a:xfrm>
          <a:off x="1301659" y="835"/>
          <a:ext cx="1209243" cy="120924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3DD273-81AD-4834-9C58-52F878898C8A}">
      <dsp:nvSpPr>
        <dsp:cNvPr id="0" name=""/>
        <dsp:cNvSpPr/>
      </dsp:nvSpPr>
      <dsp:spPr>
        <a:xfrm rot="10800000">
          <a:off x="1906281" y="1571047"/>
          <a:ext cx="6368002" cy="1209243"/>
        </a:xfrm>
        <a:prstGeom prst="homePlate">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43" tIns="95250" rIns="177800" bIns="95250" numCol="1" spcCol="1270" anchor="ctr" anchorCtr="0">
          <a:noAutofit/>
        </a:bodyPr>
        <a:lstStyle/>
        <a:p>
          <a:pPr lvl="0" algn="ctr" defTabSz="1111250" rtl="0">
            <a:lnSpc>
              <a:spcPct val="90000"/>
            </a:lnSpc>
            <a:spcBef>
              <a:spcPct val="0"/>
            </a:spcBef>
            <a:spcAft>
              <a:spcPct val="35000"/>
            </a:spcAft>
          </a:pPr>
          <a:r>
            <a:rPr lang="en-US" sz="2500" kern="1200" smtClean="0"/>
            <a:t>Merge conflicts.</a:t>
          </a:r>
          <a:endParaRPr lang="es-MX" sz="2500" kern="1200"/>
        </a:p>
      </dsp:txBody>
      <dsp:txXfrm rot="10800000">
        <a:off x="2208592" y="1571047"/>
        <a:ext cx="6065691" cy="1209243"/>
      </dsp:txXfrm>
    </dsp:sp>
    <dsp:sp modelId="{9C3CCD75-50E6-450A-B91F-B69AD6AC584A}">
      <dsp:nvSpPr>
        <dsp:cNvPr id="0" name=""/>
        <dsp:cNvSpPr/>
      </dsp:nvSpPr>
      <dsp:spPr>
        <a:xfrm>
          <a:off x="1301659" y="1571047"/>
          <a:ext cx="1209243" cy="120924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6F5AB3-7ACB-4EDA-A516-851091DEC128}">
      <dsp:nvSpPr>
        <dsp:cNvPr id="0" name=""/>
        <dsp:cNvSpPr/>
      </dsp:nvSpPr>
      <dsp:spPr>
        <a:xfrm rot="10800000">
          <a:off x="1906281" y="3141258"/>
          <a:ext cx="6368002" cy="1209243"/>
        </a:xfrm>
        <a:prstGeom prst="homePlate">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43" tIns="95250" rIns="177800" bIns="95250" numCol="1" spcCol="1270" anchor="ctr" anchorCtr="0">
          <a:noAutofit/>
        </a:bodyPr>
        <a:lstStyle/>
        <a:p>
          <a:pPr lvl="0" algn="ctr" defTabSz="1111250" rtl="0">
            <a:lnSpc>
              <a:spcPct val="90000"/>
            </a:lnSpc>
            <a:spcBef>
              <a:spcPct val="0"/>
            </a:spcBef>
            <a:spcAft>
              <a:spcPct val="35000"/>
            </a:spcAft>
          </a:pPr>
          <a:r>
            <a:rPr lang="en-US" sz="2500" kern="1200" smtClean="0"/>
            <a:t>Slow testing since we need to wait until someone fixes the merging conflicts.</a:t>
          </a:r>
          <a:endParaRPr lang="es-MX" sz="2500" kern="1200"/>
        </a:p>
      </dsp:txBody>
      <dsp:txXfrm rot="10800000">
        <a:off x="2208592" y="3141258"/>
        <a:ext cx="6065691" cy="1209243"/>
      </dsp:txXfrm>
    </dsp:sp>
    <dsp:sp modelId="{F36196BC-E8FC-4A6F-99A2-665C615DE92B}">
      <dsp:nvSpPr>
        <dsp:cNvPr id="0" name=""/>
        <dsp:cNvSpPr/>
      </dsp:nvSpPr>
      <dsp:spPr>
        <a:xfrm>
          <a:off x="1301659" y="3141258"/>
          <a:ext cx="1209243" cy="120924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9199F-D9B6-40BE-A72C-67A6DBF98434}">
      <dsp:nvSpPr>
        <dsp:cNvPr id="0" name=""/>
        <dsp:cNvSpPr/>
      </dsp:nvSpPr>
      <dsp:spPr>
        <a:xfrm>
          <a:off x="0" y="12543"/>
          <a:ext cx="10515600" cy="926639"/>
        </a:xfrm>
        <a:prstGeom prst="roundRect">
          <a:avLst/>
        </a:prstGeom>
        <a:solidFill>
          <a:srgbClr val="595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Tests cases that modifies different files, should be able to go through Zuul testing avoiding dependencies problems.</a:t>
          </a:r>
          <a:endParaRPr lang="es-MX" sz="2400" kern="1200"/>
        </a:p>
      </dsp:txBody>
      <dsp:txXfrm>
        <a:off x="45235" y="57778"/>
        <a:ext cx="10425130" cy="8361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FACFD-AD6A-49C0-8BCC-700051B72DBE}">
      <dsp:nvSpPr>
        <dsp:cNvPr id="0" name=""/>
        <dsp:cNvSpPr/>
      </dsp:nvSpPr>
      <dsp:spPr>
        <a:xfrm rot="10800000">
          <a:off x="2063667" y="883"/>
          <a:ext cx="6992874" cy="1209216"/>
        </a:xfrm>
        <a:prstGeom prst="homePlate">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06680" rIns="199136" bIns="106680" numCol="1" spcCol="1270" anchor="ctr" anchorCtr="0">
          <a:noAutofit/>
        </a:bodyPr>
        <a:lstStyle/>
        <a:p>
          <a:pPr lvl="0" algn="ctr" defTabSz="1244600" rtl="0">
            <a:lnSpc>
              <a:spcPct val="90000"/>
            </a:lnSpc>
            <a:spcBef>
              <a:spcPct val="0"/>
            </a:spcBef>
            <a:spcAft>
              <a:spcPct val="35000"/>
            </a:spcAft>
          </a:pPr>
          <a:r>
            <a:rPr lang="en-US" sz="2800" kern="1200" smtClean="0"/>
            <a:t>Existing code for temporal repo with existing merged code.</a:t>
          </a:r>
          <a:endParaRPr lang="es-MX" sz="2800" kern="1200"/>
        </a:p>
      </dsp:txBody>
      <dsp:txXfrm rot="10800000">
        <a:off x="2365971" y="883"/>
        <a:ext cx="6690570" cy="1209216"/>
      </dsp:txXfrm>
    </dsp:sp>
    <dsp:sp modelId="{78BFC67F-834E-4769-92D6-E2B9D3EAF148}">
      <dsp:nvSpPr>
        <dsp:cNvPr id="0" name=""/>
        <dsp:cNvSpPr/>
      </dsp:nvSpPr>
      <dsp:spPr>
        <a:xfrm>
          <a:off x="1459058" y="883"/>
          <a:ext cx="1209216" cy="12092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D33A2-1A1E-486D-B33E-6924B504A604}">
      <dsp:nvSpPr>
        <dsp:cNvPr id="0" name=""/>
        <dsp:cNvSpPr/>
      </dsp:nvSpPr>
      <dsp:spPr>
        <a:xfrm rot="10800000">
          <a:off x="2063667" y="1571060"/>
          <a:ext cx="6992874" cy="1209216"/>
        </a:xfrm>
        <a:prstGeom prst="homePlate">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06680" rIns="199136" bIns="106680" numCol="1" spcCol="1270" anchor="ctr" anchorCtr="0">
          <a:noAutofit/>
        </a:bodyPr>
        <a:lstStyle/>
        <a:p>
          <a:pPr lvl="0" algn="ctr" defTabSz="1244600" rtl="0">
            <a:lnSpc>
              <a:spcPct val="90000"/>
            </a:lnSpc>
            <a:spcBef>
              <a:spcPct val="0"/>
            </a:spcBef>
            <a:spcAft>
              <a:spcPct val="35000"/>
            </a:spcAft>
          </a:pPr>
          <a:r>
            <a:rPr lang="en-US" sz="2800" kern="1200" smtClean="0"/>
            <a:t>Customized conditions that validates code health through pipelines (yaml). </a:t>
          </a:r>
          <a:endParaRPr lang="es-MX" sz="2800" kern="1200"/>
        </a:p>
      </dsp:txBody>
      <dsp:txXfrm rot="10800000">
        <a:off x="2365971" y="1571060"/>
        <a:ext cx="6690570" cy="1209216"/>
      </dsp:txXfrm>
    </dsp:sp>
    <dsp:sp modelId="{2DA6C448-911E-4529-BE4F-35F9B3430F0B}">
      <dsp:nvSpPr>
        <dsp:cNvPr id="0" name=""/>
        <dsp:cNvSpPr/>
      </dsp:nvSpPr>
      <dsp:spPr>
        <a:xfrm>
          <a:off x="1459058" y="1571060"/>
          <a:ext cx="1209216" cy="12092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9B1689-773E-4B97-B068-84886B87D1A3}">
      <dsp:nvSpPr>
        <dsp:cNvPr id="0" name=""/>
        <dsp:cNvSpPr/>
      </dsp:nvSpPr>
      <dsp:spPr>
        <a:xfrm rot="10800000">
          <a:off x="2063667" y="3141237"/>
          <a:ext cx="6992874" cy="1209216"/>
        </a:xfrm>
        <a:prstGeom prst="homePlate">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06680" rIns="199136" bIns="106680" numCol="1" spcCol="1270" anchor="ctr" anchorCtr="0">
          <a:noAutofit/>
        </a:bodyPr>
        <a:lstStyle/>
        <a:p>
          <a:pPr lvl="0" algn="ctr" defTabSz="1244600" rtl="0">
            <a:lnSpc>
              <a:spcPct val="90000"/>
            </a:lnSpc>
            <a:spcBef>
              <a:spcPct val="0"/>
            </a:spcBef>
            <a:spcAft>
              <a:spcPct val="35000"/>
            </a:spcAft>
          </a:pPr>
          <a:r>
            <a:rPr lang="en-US" sz="2800" kern="1200" smtClean="0"/>
            <a:t>Job scheduler.</a:t>
          </a:r>
          <a:endParaRPr lang="es-MX" sz="2800" kern="1200"/>
        </a:p>
      </dsp:txBody>
      <dsp:txXfrm rot="10800000">
        <a:off x="2365971" y="3141237"/>
        <a:ext cx="6690570" cy="1209216"/>
      </dsp:txXfrm>
    </dsp:sp>
    <dsp:sp modelId="{6EE54187-F2CA-49DE-98B2-840CEE5A8A12}">
      <dsp:nvSpPr>
        <dsp:cNvPr id="0" name=""/>
        <dsp:cNvSpPr/>
      </dsp:nvSpPr>
      <dsp:spPr>
        <a:xfrm>
          <a:off x="1459058" y="3141237"/>
          <a:ext cx="1209216" cy="12092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0800A-1EB4-483B-B6E1-172D4F29C7FC}">
      <dsp:nvSpPr>
        <dsp:cNvPr id="0" name=""/>
        <dsp:cNvSpPr/>
      </dsp:nvSpPr>
      <dsp:spPr>
        <a:xfrm>
          <a:off x="1" y="76412"/>
          <a:ext cx="3358008" cy="1343203"/>
        </a:xfrm>
        <a:prstGeom prst="chevron">
          <a:avLst/>
        </a:prstGeom>
        <a:solidFill>
          <a:srgbClr val="585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smtClean="0"/>
            <a:t>X number of test cases that needs to be re-directed </a:t>
          </a:r>
          <a:endParaRPr lang="es-MX" sz="2400" kern="1200"/>
        </a:p>
      </dsp:txBody>
      <dsp:txXfrm>
        <a:off x="671603" y="76412"/>
        <a:ext cx="2014805" cy="1343203"/>
      </dsp:txXfrm>
    </dsp:sp>
    <dsp:sp modelId="{83E777FF-D47B-4672-8E1A-2F7E0E63E2EF}">
      <dsp:nvSpPr>
        <dsp:cNvPr id="0" name=""/>
        <dsp:cNvSpPr/>
      </dsp:nvSpPr>
      <dsp:spPr>
        <a:xfrm>
          <a:off x="2928013" y="170598"/>
          <a:ext cx="2787147" cy="1114858"/>
        </a:xfrm>
        <a:prstGeom prst="chevron">
          <a:avLst/>
        </a:prstGeom>
        <a:solidFill>
          <a:srgbClr val="685BC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smtClean="0"/>
            <a:t>Configuration</a:t>
          </a:r>
          <a:endParaRPr lang="es-MX" sz="1500" kern="1200"/>
        </a:p>
      </dsp:txBody>
      <dsp:txXfrm>
        <a:off x="3485442" y="170598"/>
        <a:ext cx="1672289" cy="1114858"/>
      </dsp:txXfrm>
    </dsp:sp>
    <dsp:sp modelId="{DAEEF1FE-AF7D-45B7-A6BA-8619623FA46D}">
      <dsp:nvSpPr>
        <dsp:cNvPr id="0" name=""/>
        <dsp:cNvSpPr/>
      </dsp:nvSpPr>
      <dsp:spPr>
        <a:xfrm>
          <a:off x="5324960" y="170598"/>
          <a:ext cx="2787147" cy="1114858"/>
        </a:xfrm>
        <a:prstGeom prst="chevron">
          <a:avLst/>
        </a:prstGeom>
        <a:solidFill>
          <a:srgbClr val="5856A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smtClean="0"/>
            <a:t>Component/Project</a:t>
          </a:r>
          <a:endParaRPr lang="es-MX" sz="1500" kern="1200"/>
        </a:p>
      </dsp:txBody>
      <dsp:txXfrm>
        <a:off x="5882389" y="170598"/>
        <a:ext cx="1672289" cy="1114858"/>
      </dsp:txXfrm>
    </dsp:sp>
    <dsp:sp modelId="{00305533-0EE8-4263-919D-DBE5392EEF4D}">
      <dsp:nvSpPr>
        <dsp:cNvPr id="0" name=""/>
        <dsp:cNvSpPr/>
      </dsp:nvSpPr>
      <dsp:spPr>
        <a:xfrm>
          <a:off x="7721906" y="170598"/>
          <a:ext cx="2787147" cy="1114858"/>
        </a:xfrm>
        <a:prstGeom prst="chevron">
          <a:avLst/>
        </a:prstGeom>
        <a:solidFill>
          <a:srgbClr val="685BC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smtClean="0"/>
            <a:t>Virtualized or Bare Metal</a:t>
          </a:r>
          <a:endParaRPr lang="es-MX" sz="1500" kern="1200"/>
        </a:p>
      </dsp:txBody>
      <dsp:txXfrm>
        <a:off x="8279335" y="170598"/>
        <a:ext cx="1672289" cy="11148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2491F-AFEC-478E-9B72-722EA6CC8431}">
      <dsp:nvSpPr>
        <dsp:cNvPr id="0" name=""/>
        <dsp:cNvSpPr/>
      </dsp:nvSpPr>
      <dsp:spPr>
        <a:xfrm rot="10800000">
          <a:off x="1880928" y="204"/>
          <a:ext cx="6992874" cy="478260"/>
        </a:xfrm>
        <a:prstGeom prst="homePlate">
          <a:avLst/>
        </a:prstGeom>
        <a:solidFill>
          <a:srgbClr val="585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900"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err="1" smtClean="0"/>
            <a:t>Yaml</a:t>
          </a:r>
          <a:r>
            <a:rPr lang="en-US" sz="1900" kern="1200" dirty="0" smtClean="0"/>
            <a:t> Format.</a:t>
          </a:r>
          <a:endParaRPr lang="es-MX" sz="1900" kern="1200" dirty="0"/>
        </a:p>
      </dsp:txBody>
      <dsp:txXfrm rot="10800000">
        <a:off x="2000493" y="204"/>
        <a:ext cx="6873309" cy="478260"/>
      </dsp:txXfrm>
    </dsp:sp>
    <dsp:sp modelId="{BF55EC30-7487-4C76-B00C-0875B6D4D6A0}">
      <dsp:nvSpPr>
        <dsp:cNvPr id="0" name=""/>
        <dsp:cNvSpPr/>
      </dsp:nvSpPr>
      <dsp:spPr>
        <a:xfrm>
          <a:off x="1641797" y="204"/>
          <a:ext cx="478260" cy="4782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781324-78D2-47D1-BAD3-6474DD442ADF}">
      <dsp:nvSpPr>
        <dsp:cNvPr id="0" name=""/>
        <dsp:cNvSpPr/>
      </dsp:nvSpPr>
      <dsp:spPr>
        <a:xfrm rot="10800000">
          <a:off x="1880928" y="598029"/>
          <a:ext cx="6992874" cy="478260"/>
        </a:xfrm>
        <a:prstGeom prst="homePlate">
          <a:avLst/>
        </a:prstGeom>
        <a:solidFill>
          <a:srgbClr val="585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900" tIns="72390" rIns="135128" bIns="72390" numCol="1" spcCol="1270" anchor="ctr" anchorCtr="0">
          <a:noAutofit/>
        </a:bodyPr>
        <a:lstStyle/>
        <a:p>
          <a:pPr lvl="0" algn="ctr" defTabSz="844550" rtl="0">
            <a:lnSpc>
              <a:spcPct val="90000"/>
            </a:lnSpc>
            <a:spcBef>
              <a:spcPct val="0"/>
            </a:spcBef>
            <a:spcAft>
              <a:spcPct val="35000"/>
            </a:spcAft>
          </a:pPr>
          <a:r>
            <a:rPr lang="en-US" sz="1900" kern="1200" smtClean="0"/>
            <a:t>Contains all the instructions that are going to be executed.</a:t>
          </a:r>
          <a:endParaRPr lang="es-MX" sz="1900" kern="1200"/>
        </a:p>
      </dsp:txBody>
      <dsp:txXfrm rot="10800000">
        <a:off x="2000493" y="598029"/>
        <a:ext cx="6873309" cy="478260"/>
      </dsp:txXfrm>
    </dsp:sp>
    <dsp:sp modelId="{D7F65210-BDF1-442D-A3BB-EC63CF19BA8B}">
      <dsp:nvSpPr>
        <dsp:cNvPr id="0" name=""/>
        <dsp:cNvSpPr/>
      </dsp:nvSpPr>
      <dsp:spPr>
        <a:xfrm>
          <a:off x="1641797" y="598029"/>
          <a:ext cx="478260" cy="4782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D7FCB-DEAE-47BA-9512-F17142AB9CC3}">
      <dsp:nvSpPr>
        <dsp:cNvPr id="0" name=""/>
        <dsp:cNvSpPr/>
      </dsp:nvSpPr>
      <dsp:spPr>
        <a:xfrm rot="10800000">
          <a:off x="1880928" y="1195855"/>
          <a:ext cx="6992874" cy="478260"/>
        </a:xfrm>
        <a:prstGeom prst="homePlate">
          <a:avLst/>
        </a:prstGeom>
        <a:solidFill>
          <a:srgbClr val="585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900"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Similar but not equal to bash instructions.</a:t>
          </a:r>
          <a:endParaRPr lang="es-MX" sz="1900" kern="1200" dirty="0"/>
        </a:p>
      </dsp:txBody>
      <dsp:txXfrm rot="10800000">
        <a:off x="2000493" y="1195855"/>
        <a:ext cx="6873309" cy="478260"/>
      </dsp:txXfrm>
    </dsp:sp>
    <dsp:sp modelId="{5B9D4B77-FCD8-4BD8-943C-820C32B6D3D3}">
      <dsp:nvSpPr>
        <dsp:cNvPr id="0" name=""/>
        <dsp:cNvSpPr/>
      </dsp:nvSpPr>
      <dsp:spPr>
        <a:xfrm>
          <a:off x="1641797" y="1195855"/>
          <a:ext cx="478260" cy="4782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D89E1-DFA0-464C-8D51-43B726C5DE9A}">
      <dsp:nvSpPr>
        <dsp:cNvPr id="0" name=""/>
        <dsp:cNvSpPr/>
      </dsp:nvSpPr>
      <dsp:spPr>
        <a:xfrm>
          <a:off x="0" y="1139349"/>
          <a:ext cx="3108960" cy="3108960"/>
        </a:xfrm>
        <a:prstGeom prst="ellipse">
          <a:avLst/>
        </a:prstGeom>
        <a:solidFill>
          <a:srgbClr val="585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CEB9B-E7F8-4D05-8552-4D4DC4138705}">
      <dsp:nvSpPr>
        <dsp:cNvPr id="0" name=""/>
        <dsp:cNvSpPr/>
      </dsp:nvSpPr>
      <dsp:spPr>
        <a:xfrm>
          <a:off x="585491" y="1749034"/>
          <a:ext cx="1865376" cy="1865376"/>
        </a:xfrm>
        <a:prstGeom prst="ellipse">
          <a:avLst/>
        </a:prstGeom>
        <a:solidFill>
          <a:srgbClr val="C4BC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678917-8CAD-48B9-9FB5-DCF7A241316D}">
      <dsp:nvSpPr>
        <dsp:cNvPr id="0" name=""/>
        <dsp:cNvSpPr/>
      </dsp:nvSpPr>
      <dsp:spPr>
        <a:xfrm>
          <a:off x="1243584" y="2382933"/>
          <a:ext cx="621792" cy="621792"/>
        </a:xfrm>
        <a:prstGeom prst="ellipse">
          <a:avLst/>
        </a:prstGeom>
        <a:solidFill>
          <a:srgbClr val="595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10F07-825C-4E0A-AD74-F7D764E98A60}">
      <dsp:nvSpPr>
        <dsp:cNvPr id="0" name=""/>
        <dsp:cNvSpPr/>
      </dsp:nvSpPr>
      <dsp:spPr>
        <a:xfrm>
          <a:off x="3627120" y="103028"/>
          <a:ext cx="1554480" cy="90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en-US" sz="2600" kern="1200" dirty="0" smtClean="0"/>
            <a:t>Sanity </a:t>
          </a:r>
          <a:endParaRPr lang="es-MX" sz="2600" kern="1200" dirty="0"/>
        </a:p>
      </dsp:txBody>
      <dsp:txXfrm>
        <a:off x="3627120" y="103028"/>
        <a:ext cx="1554480" cy="906780"/>
      </dsp:txXfrm>
    </dsp:sp>
    <dsp:sp modelId="{7DC457BF-2843-4766-BC07-4A03E16D85B6}">
      <dsp:nvSpPr>
        <dsp:cNvPr id="0" name=""/>
        <dsp:cNvSpPr/>
      </dsp:nvSpPr>
      <dsp:spPr>
        <a:xfrm>
          <a:off x="3238500" y="556418"/>
          <a:ext cx="388620" cy="0"/>
        </a:xfrm>
        <a:prstGeom prst="line">
          <a:avLst/>
        </a:prstGeom>
        <a:solidFill>
          <a:schemeClr val="accent1">
            <a:hueOff val="0"/>
            <a:satOff val="0"/>
            <a:lumOff val="0"/>
            <a:alphaOff val="0"/>
          </a:schemeClr>
        </a:solidFill>
        <a:ln w="34925" cap="flat" cmpd="sng" algn="ctr">
          <a:solidFill>
            <a:scrgbClr r="0" g="0" b="0"/>
          </a:solidFill>
          <a:prstDash val="sysDash"/>
          <a:miter lim="800000"/>
        </a:ln>
        <a:effectLst/>
      </dsp:spPr>
      <dsp:style>
        <a:lnRef idx="2">
          <a:scrgbClr r="0" g="0" b="0"/>
        </a:lnRef>
        <a:fillRef idx="1">
          <a:scrgbClr r="0" g="0" b="0"/>
        </a:fillRef>
        <a:effectRef idx="0">
          <a:scrgbClr r="0" g="0" b="0"/>
        </a:effectRef>
        <a:fontRef idx="minor"/>
      </dsp:style>
    </dsp:sp>
    <dsp:sp modelId="{6285F432-D0E3-4116-A9BC-99DF48244D11}">
      <dsp:nvSpPr>
        <dsp:cNvPr id="0" name=""/>
        <dsp:cNvSpPr/>
      </dsp:nvSpPr>
      <dsp:spPr>
        <a:xfrm rot="5400000">
          <a:off x="1327266" y="784150"/>
          <a:ext cx="2136891" cy="1682465"/>
        </a:xfrm>
        <a:prstGeom prst="line">
          <a:avLst/>
        </a:prstGeom>
        <a:solidFill>
          <a:schemeClr val="accent1">
            <a:hueOff val="0"/>
            <a:satOff val="0"/>
            <a:lumOff val="0"/>
            <a:alphaOff val="0"/>
          </a:schemeClr>
        </a:solidFill>
        <a:ln w="41275" cap="flat" cmpd="sng" algn="ctr">
          <a:solidFill>
            <a:schemeClr val="tx1"/>
          </a:solidFill>
          <a:prstDash val="sysDash"/>
          <a:miter lim="800000"/>
        </a:ln>
        <a:effectLst/>
      </dsp:spPr>
      <dsp:style>
        <a:lnRef idx="2">
          <a:scrgbClr r="0" g="0" b="0"/>
        </a:lnRef>
        <a:fillRef idx="1">
          <a:scrgbClr r="0" g="0" b="0"/>
        </a:fillRef>
        <a:effectRef idx="0">
          <a:scrgbClr r="0" g="0" b="0"/>
        </a:effectRef>
        <a:fontRef idx="minor"/>
      </dsp:style>
    </dsp:sp>
    <dsp:sp modelId="{D4A7D268-ACA9-430D-8DD5-C05B03407710}">
      <dsp:nvSpPr>
        <dsp:cNvPr id="0" name=""/>
        <dsp:cNvSpPr/>
      </dsp:nvSpPr>
      <dsp:spPr>
        <a:xfrm>
          <a:off x="3627120" y="1009809"/>
          <a:ext cx="1554480" cy="90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en-US" sz="2600" kern="1200" dirty="0" smtClean="0"/>
            <a:t>Special Features</a:t>
          </a:r>
          <a:endParaRPr lang="es-MX" sz="2600" kern="1200" dirty="0"/>
        </a:p>
      </dsp:txBody>
      <dsp:txXfrm>
        <a:off x="3627120" y="1009809"/>
        <a:ext cx="1554480" cy="906780"/>
      </dsp:txXfrm>
    </dsp:sp>
    <dsp:sp modelId="{8B49D4F8-7D37-4D99-A9F1-EAAEE9956D88}">
      <dsp:nvSpPr>
        <dsp:cNvPr id="0" name=""/>
        <dsp:cNvSpPr/>
      </dsp:nvSpPr>
      <dsp:spPr>
        <a:xfrm>
          <a:off x="3238500" y="1463199"/>
          <a:ext cx="388620" cy="0"/>
        </a:xfrm>
        <a:prstGeom prst="line">
          <a:avLst/>
        </a:prstGeom>
        <a:solidFill>
          <a:schemeClr val="accent1">
            <a:hueOff val="0"/>
            <a:satOff val="0"/>
            <a:lumOff val="0"/>
            <a:alphaOff val="0"/>
          </a:schemeClr>
        </a:solidFill>
        <a:ln w="34925" cap="flat" cmpd="sng" algn="ctr">
          <a:solidFill>
            <a:scrgbClr r="0" g="0" b="0"/>
          </a:solidFill>
          <a:prstDash val="sysDash"/>
          <a:miter lim="800000"/>
        </a:ln>
        <a:effectLst/>
      </dsp:spPr>
      <dsp:style>
        <a:lnRef idx="2">
          <a:scrgbClr r="0" g="0" b="0"/>
        </a:lnRef>
        <a:fillRef idx="1">
          <a:scrgbClr r="0" g="0" b="0"/>
        </a:fillRef>
        <a:effectRef idx="0">
          <a:scrgbClr r="0" g="0" b="0"/>
        </a:effectRef>
        <a:fontRef idx="minor"/>
      </dsp:style>
    </dsp:sp>
    <dsp:sp modelId="{70C32EC5-EFAC-4398-81E2-7E891C26B710}">
      <dsp:nvSpPr>
        <dsp:cNvPr id="0" name=""/>
        <dsp:cNvSpPr/>
      </dsp:nvSpPr>
      <dsp:spPr>
        <a:xfrm rot="5400000">
          <a:off x="1785942" y="1676784"/>
          <a:ext cx="1665158" cy="1236847"/>
        </a:xfrm>
        <a:prstGeom prst="line">
          <a:avLst/>
        </a:prstGeom>
        <a:solidFill>
          <a:schemeClr val="accent1">
            <a:hueOff val="0"/>
            <a:satOff val="0"/>
            <a:lumOff val="0"/>
            <a:alphaOff val="0"/>
          </a:schemeClr>
        </a:solidFill>
        <a:ln w="34925" cap="flat" cmpd="sng" algn="ctr">
          <a:solidFill>
            <a:scrgbClr r="0" g="0" b="0"/>
          </a:solidFill>
          <a:prstDash val="sysDash"/>
          <a:miter lim="800000"/>
        </a:ln>
        <a:effectLst/>
      </dsp:spPr>
      <dsp:style>
        <a:lnRef idx="2">
          <a:scrgbClr r="0" g="0" b="0"/>
        </a:lnRef>
        <a:fillRef idx="1">
          <a:scrgbClr r="0" g="0" b="0"/>
        </a:fillRef>
        <a:effectRef idx="0">
          <a:scrgbClr r="0" g="0" b="0"/>
        </a:effectRef>
        <a:fontRef idx="minor"/>
      </dsp:style>
    </dsp:sp>
    <dsp:sp modelId="{EDDCAA83-F8DC-4124-B5D5-F760EF23F6F7}">
      <dsp:nvSpPr>
        <dsp:cNvPr id="0" name=""/>
        <dsp:cNvSpPr/>
      </dsp:nvSpPr>
      <dsp:spPr>
        <a:xfrm>
          <a:off x="3627120" y="1916589"/>
          <a:ext cx="1554480" cy="90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en-US" sz="2600" kern="1200" dirty="0" smtClean="0"/>
            <a:t>Full Testing</a:t>
          </a:r>
          <a:endParaRPr lang="es-MX" sz="2600" kern="1200" dirty="0"/>
        </a:p>
      </dsp:txBody>
      <dsp:txXfrm>
        <a:off x="3627120" y="1916589"/>
        <a:ext cx="1554480" cy="906780"/>
      </dsp:txXfrm>
    </dsp:sp>
    <dsp:sp modelId="{80048838-4A97-47F1-9D65-9E25977B6792}">
      <dsp:nvSpPr>
        <dsp:cNvPr id="0" name=""/>
        <dsp:cNvSpPr/>
      </dsp:nvSpPr>
      <dsp:spPr>
        <a:xfrm>
          <a:off x="3238500" y="2369979"/>
          <a:ext cx="388620" cy="0"/>
        </a:xfrm>
        <a:prstGeom prst="line">
          <a:avLst/>
        </a:prstGeom>
        <a:solidFill>
          <a:schemeClr val="accent1">
            <a:hueOff val="0"/>
            <a:satOff val="0"/>
            <a:lumOff val="0"/>
            <a:alphaOff val="0"/>
          </a:schemeClr>
        </a:solidFill>
        <a:ln w="34925" cap="flat" cmpd="sng" algn="ctr">
          <a:solidFill>
            <a:scrgbClr r="0" g="0" b="0"/>
          </a:solidFill>
          <a:prstDash val="sysDash"/>
          <a:miter lim="800000"/>
        </a:ln>
        <a:effectLst/>
      </dsp:spPr>
      <dsp:style>
        <a:lnRef idx="2">
          <a:scrgbClr r="0" g="0" b="0"/>
        </a:lnRef>
        <a:fillRef idx="1">
          <a:scrgbClr r="0" g="0" b="0"/>
        </a:fillRef>
        <a:effectRef idx="0">
          <a:scrgbClr r="0" g="0" b="0"/>
        </a:effectRef>
        <a:fontRef idx="minor"/>
      </dsp:style>
    </dsp:sp>
    <dsp:sp modelId="{0A2021BB-E6D4-4002-BD0E-3B8E5D054DB0}">
      <dsp:nvSpPr>
        <dsp:cNvPr id="0" name=""/>
        <dsp:cNvSpPr/>
      </dsp:nvSpPr>
      <dsp:spPr>
        <a:xfrm rot="5400000">
          <a:off x="2245187" y="2568693"/>
          <a:ext cx="1189695" cy="791230"/>
        </a:xfrm>
        <a:prstGeom prst="line">
          <a:avLst/>
        </a:prstGeom>
        <a:solidFill>
          <a:schemeClr val="accent1">
            <a:hueOff val="0"/>
            <a:satOff val="0"/>
            <a:lumOff val="0"/>
            <a:alphaOff val="0"/>
          </a:schemeClr>
        </a:solidFill>
        <a:ln w="34925" cap="flat" cmpd="sng" algn="ctr">
          <a:solidFill>
            <a:scrgbClr r="0" g="0" b="0"/>
          </a:solidFill>
          <a:prstDash val="sysDash"/>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4680C-6A5F-428D-B688-4C671EE9FE13}">
      <dsp:nvSpPr>
        <dsp:cNvPr id="0" name=""/>
        <dsp:cNvSpPr/>
      </dsp:nvSpPr>
      <dsp:spPr>
        <a:xfrm rot="5400000">
          <a:off x="-181337" y="181638"/>
          <a:ext cx="1208918" cy="846242"/>
        </a:xfrm>
        <a:prstGeom prst="chevron">
          <a:avLst/>
        </a:prstGeom>
        <a:solidFill>
          <a:srgbClr val="685BC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smtClean="0"/>
            <a:t>Functional</a:t>
          </a:r>
          <a:endParaRPr lang="es-MX" sz="1100" kern="1200"/>
        </a:p>
      </dsp:txBody>
      <dsp:txXfrm rot="-5400000">
        <a:off x="1" y="423421"/>
        <a:ext cx="846242" cy="362676"/>
      </dsp:txXfrm>
    </dsp:sp>
    <dsp:sp modelId="{CE0FED7F-6037-4783-B43C-13CC43015219}">
      <dsp:nvSpPr>
        <dsp:cNvPr id="0" name=""/>
        <dsp:cNvSpPr/>
      </dsp:nvSpPr>
      <dsp:spPr>
        <a:xfrm rot="5400000">
          <a:off x="1699494" y="-852951"/>
          <a:ext cx="785796" cy="24923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Open Stack Components</a:t>
          </a:r>
          <a:endParaRPr lang="es-MX" sz="2100" kern="1200" dirty="0"/>
        </a:p>
      </dsp:txBody>
      <dsp:txXfrm rot="-5400000">
        <a:off x="846242" y="38660"/>
        <a:ext cx="2453942" cy="709078"/>
      </dsp:txXfrm>
    </dsp:sp>
    <dsp:sp modelId="{EEA3192F-CCFF-4572-9DAE-3758D31F0CE7}">
      <dsp:nvSpPr>
        <dsp:cNvPr id="0" name=""/>
        <dsp:cNvSpPr/>
      </dsp:nvSpPr>
      <dsp:spPr>
        <a:xfrm rot="5400000">
          <a:off x="-181337" y="1228911"/>
          <a:ext cx="1208918" cy="846242"/>
        </a:xfrm>
        <a:prstGeom prst="chevron">
          <a:avLst/>
        </a:prstGeom>
        <a:solidFill>
          <a:srgbClr val="5856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smtClean="0"/>
            <a:t>Performance</a:t>
          </a:r>
          <a:endParaRPr lang="es-MX" sz="1100" kern="1200"/>
        </a:p>
      </dsp:txBody>
      <dsp:txXfrm rot="-5400000">
        <a:off x="1" y="1470694"/>
        <a:ext cx="846242" cy="362676"/>
      </dsp:txXfrm>
    </dsp:sp>
    <dsp:sp modelId="{0CA4C652-6AC1-442F-9A56-A90595EFE8E7}">
      <dsp:nvSpPr>
        <dsp:cNvPr id="0" name=""/>
        <dsp:cNvSpPr/>
      </dsp:nvSpPr>
      <dsp:spPr>
        <a:xfrm rot="5400000">
          <a:off x="1699494" y="194321"/>
          <a:ext cx="785796" cy="24923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smtClean="0"/>
            <a:t>Values Comparison</a:t>
          </a:r>
          <a:endParaRPr lang="es-MX" sz="2100" kern="1200"/>
        </a:p>
      </dsp:txBody>
      <dsp:txXfrm rot="-5400000">
        <a:off x="846242" y="1085933"/>
        <a:ext cx="2453942" cy="709078"/>
      </dsp:txXfrm>
    </dsp:sp>
    <dsp:sp modelId="{8228B8CB-126C-4633-A1B3-2C1735ED4998}">
      <dsp:nvSpPr>
        <dsp:cNvPr id="0" name=""/>
        <dsp:cNvSpPr/>
      </dsp:nvSpPr>
      <dsp:spPr>
        <a:xfrm rot="5400000">
          <a:off x="-181337" y="2276183"/>
          <a:ext cx="1208918" cy="846242"/>
        </a:xfrm>
        <a:prstGeom prst="chevron">
          <a:avLst/>
        </a:prstGeom>
        <a:solidFill>
          <a:srgbClr val="685BC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smtClean="0"/>
            <a:t>Special Features</a:t>
          </a:r>
          <a:endParaRPr lang="es-MX" sz="1100" kern="1200"/>
        </a:p>
      </dsp:txBody>
      <dsp:txXfrm rot="-5400000">
        <a:off x="1" y="2517966"/>
        <a:ext cx="846242" cy="362676"/>
      </dsp:txXfrm>
    </dsp:sp>
    <dsp:sp modelId="{75494D85-9489-4307-8B97-D9AEFD06C975}">
      <dsp:nvSpPr>
        <dsp:cNvPr id="0" name=""/>
        <dsp:cNvSpPr/>
      </dsp:nvSpPr>
      <dsp:spPr>
        <a:xfrm rot="5400000">
          <a:off x="1699494" y="1241593"/>
          <a:ext cx="785796" cy="24923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smtClean="0"/>
            <a:t>StarlingX</a:t>
          </a:r>
          <a:endParaRPr lang="es-MX" sz="2100" kern="1200"/>
        </a:p>
      </dsp:txBody>
      <dsp:txXfrm rot="-5400000">
        <a:off x="846242" y="2133205"/>
        <a:ext cx="2453942" cy="709078"/>
      </dsp:txXfrm>
    </dsp:sp>
    <dsp:sp modelId="{81451A37-685E-442C-9F91-61016F7E221B}">
      <dsp:nvSpPr>
        <dsp:cNvPr id="0" name=""/>
        <dsp:cNvSpPr/>
      </dsp:nvSpPr>
      <dsp:spPr>
        <a:xfrm rot="5400000">
          <a:off x="-181337" y="3323456"/>
          <a:ext cx="1208918" cy="846242"/>
        </a:xfrm>
        <a:prstGeom prst="chevron">
          <a:avLst/>
        </a:prstGeom>
        <a:solidFill>
          <a:srgbClr val="5856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smtClean="0"/>
            <a:t>Tempest</a:t>
          </a:r>
          <a:endParaRPr lang="es-MX" sz="1100" kern="1200"/>
        </a:p>
      </dsp:txBody>
      <dsp:txXfrm rot="-5400000">
        <a:off x="1" y="3565239"/>
        <a:ext cx="846242" cy="362676"/>
      </dsp:txXfrm>
    </dsp:sp>
    <dsp:sp modelId="{310E3E3E-A90E-4116-81BC-5D69DA706052}">
      <dsp:nvSpPr>
        <dsp:cNvPr id="0" name=""/>
        <dsp:cNvSpPr/>
      </dsp:nvSpPr>
      <dsp:spPr>
        <a:xfrm rot="5400000">
          <a:off x="1699494" y="2288866"/>
          <a:ext cx="785796" cy="24923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smtClean="0"/>
            <a:t>Compliance</a:t>
          </a:r>
          <a:endParaRPr lang="es-MX" sz="2100" kern="1200"/>
        </a:p>
      </dsp:txBody>
      <dsp:txXfrm rot="-5400000">
        <a:off x="846242" y="3180478"/>
        <a:ext cx="2453942" cy="7090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CB52C-2B20-4673-90BB-E0174561922C}">
      <dsp:nvSpPr>
        <dsp:cNvPr id="0" name=""/>
        <dsp:cNvSpPr/>
      </dsp:nvSpPr>
      <dsp:spPr>
        <a:xfrm rot="5400000">
          <a:off x="6589693" y="-2661723"/>
          <a:ext cx="1121829" cy="6729984"/>
        </a:xfrm>
        <a:prstGeom prst="round2SameRect">
          <a:avLst/>
        </a:prstGeom>
        <a:solidFill>
          <a:srgbClr val="685BC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solidFill>
                <a:schemeClr val="bg1"/>
              </a:solidFill>
            </a:rPr>
            <a:t>A lot of manual test cases that needs to be automated.</a:t>
          </a:r>
          <a:endParaRPr lang="es-MX" sz="2100" kern="1200" dirty="0">
            <a:solidFill>
              <a:schemeClr val="bg1"/>
            </a:solidFill>
          </a:endParaRPr>
        </a:p>
        <a:p>
          <a:pPr marL="228600" lvl="1" indent="-228600" algn="l" defTabSz="933450" rtl="0">
            <a:lnSpc>
              <a:spcPct val="90000"/>
            </a:lnSpc>
            <a:spcBef>
              <a:spcPct val="0"/>
            </a:spcBef>
            <a:spcAft>
              <a:spcPct val="15000"/>
            </a:spcAft>
            <a:buChar char="••"/>
          </a:pPr>
          <a:r>
            <a:rPr lang="en-US" sz="2100" kern="1200" dirty="0" smtClean="0">
              <a:solidFill>
                <a:schemeClr val="bg1"/>
              </a:solidFill>
            </a:rPr>
            <a:t>No CI/CD. </a:t>
          </a:r>
          <a:endParaRPr lang="es-MX" sz="2100" kern="1200" dirty="0">
            <a:solidFill>
              <a:schemeClr val="bg1"/>
            </a:solidFill>
          </a:endParaRPr>
        </a:p>
      </dsp:txBody>
      <dsp:txXfrm rot="-5400000">
        <a:off x="3785616" y="197117"/>
        <a:ext cx="6675221" cy="1012303"/>
      </dsp:txXfrm>
    </dsp:sp>
    <dsp:sp modelId="{C77128C4-E7F8-4AC7-828A-BADE08AF3658}">
      <dsp:nvSpPr>
        <dsp:cNvPr id="0" name=""/>
        <dsp:cNvSpPr/>
      </dsp:nvSpPr>
      <dsp:spPr>
        <a:xfrm>
          <a:off x="0" y="2124"/>
          <a:ext cx="3785616" cy="1402286"/>
        </a:xfrm>
        <a:prstGeom prst="roundRect">
          <a:avLst/>
        </a:prstGeom>
        <a:solidFill>
          <a:srgbClr val="585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smtClean="0"/>
            <a:t>Starting point</a:t>
          </a:r>
          <a:endParaRPr lang="es-MX" sz="3600" kern="1200"/>
        </a:p>
      </dsp:txBody>
      <dsp:txXfrm>
        <a:off x="68454" y="70578"/>
        <a:ext cx="3648708" cy="1265378"/>
      </dsp:txXfrm>
    </dsp:sp>
    <dsp:sp modelId="{62E2DAF0-1F62-4349-B6AA-1077D5780019}">
      <dsp:nvSpPr>
        <dsp:cNvPr id="0" name=""/>
        <dsp:cNvSpPr/>
      </dsp:nvSpPr>
      <dsp:spPr>
        <a:xfrm rot="5400000">
          <a:off x="6589693" y="-1189323"/>
          <a:ext cx="1121829" cy="6729984"/>
        </a:xfrm>
        <a:prstGeom prst="round2SameRect">
          <a:avLst/>
        </a:prstGeom>
        <a:solidFill>
          <a:srgbClr val="685BC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err="1" smtClean="0">
              <a:solidFill>
                <a:schemeClr val="bg1"/>
              </a:solidFill>
            </a:rPr>
            <a:t>Zuul</a:t>
          </a:r>
          <a:r>
            <a:rPr lang="en-US" sz="2100" kern="1200" dirty="0" smtClean="0">
              <a:solidFill>
                <a:schemeClr val="bg1"/>
              </a:solidFill>
            </a:rPr>
            <a:t> as a gate keeper for Test Code Deployment.</a:t>
          </a:r>
          <a:endParaRPr lang="es-MX" sz="2100" kern="1200" dirty="0">
            <a:solidFill>
              <a:schemeClr val="bg1"/>
            </a:solidFill>
          </a:endParaRPr>
        </a:p>
        <a:p>
          <a:pPr marL="228600" lvl="1" indent="-228600" algn="l" defTabSz="933450" rtl="0">
            <a:lnSpc>
              <a:spcPct val="90000"/>
            </a:lnSpc>
            <a:spcBef>
              <a:spcPct val="0"/>
            </a:spcBef>
            <a:spcAft>
              <a:spcPct val="15000"/>
            </a:spcAft>
            <a:buChar char="••"/>
          </a:pPr>
          <a:r>
            <a:rPr lang="en-US" sz="2100" kern="1200" dirty="0" err="1" smtClean="0">
              <a:solidFill>
                <a:schemeClr val="bg1"/>
              </a:solidFill>
            </a:rPr>
            <a:t>Zuul</a:t>
          </a:r>
          <a:r>
            <a:rPr lang="en-US" sz="2100" kern="1200" dirty="0" smtClean="0">
              <a:solidFill>
                <a:schemeClr val="bg1"/>
              </a:solidFill>
            </a:rPr>
            <a:t> as orchestrator for different test suites.</a:t>
          </a:r>
          <a:endParaRPr lang="es-MX" sz="2100" kern="1200" dirty="0">
            <a:solidFill>
              <a:schemeClr val="bg1"/>
            </a:solidFill>
          </a:endParaRPr>
        </a:p>
        <a:p>
          <a:pPr marL="228600" lvl="1" indent="-228600" algn="l" defTabSz="933450" rtl="0">
            <a:lnSpc>
              <a:spcPct val="90000"/>
            </a:lnSpc>
            <a:spcBef>
              <a:spcPct val="0"/>
            </a:spcBef>
            <a:spcAft>
              <a:spcPct val="15000"/>
            </a:spcAft>
            <a:buChar char="••"/>
          </a:pPr>
          <a:r>
            <a:rPr lang="en-US" sz="2100" kern="1200" dirty="0" err="1" smtClean="0">
              <a:solidFill>
                <a:schemeClr val="bg1"/>
              </a:solidFill>
            </a:rPr>
            <a:t>Zuul</a:t>
          </a:r>
          <a:r>
            <a:rPr lang="en-US" sz="2100" kern="1200" dirty="0" smtClean="0">
              <a:solidFill>
                <a:schemeClr val="bg1"/>
              </a:solidFill>
            </a:rPr>
            <a:t> as a main bridge for reporting.</a:t>
          </a:r>
          <a:endParaRPr lang="es-MX" sz="2100" kern="1200" dirty="0">
            <a:solidFill>
              <a:schemeClr val="bg1"/>
            </a:solidFill>
          </a:endParaRPr>
        </a:p>
      </dsp:txBody>
      <dsp:txXfrm rot="-5400000">
        <a:off x="3785616" y="1669517"/>
        <a:ext cx="6675221" cy="1012303"/>
      </dsp:txXfrm>
    </dsp:sp>
    <dsp:sp modelId="{2C6E20F6-A178-43EB-BD00-C32D8A6A75D3}">
      <dsp:nvSpPr>
        <dsp:cNvPr id="0" name=""/>
        <dsp:cNvSpPr/>
      </dsp:nvSpPr>
      <dsp:spPr>
        <a:xfrm>
          <a:off x="0" y="1474525"/>
          <a:ext cx="3785616" cy="1402286"/>
        </a:xfrm>
        <a:prstGeom prst="roundRect">
          <a:avLst/>
        </a:prstGeom>
        <a:solidFill>
          <a:srgbClr val="585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smtClean="0"/>
            <a:t>Implementation</a:t>
          </a:r>
          <a:endParaRPr lang="es-MX" sz="3600" kern="1200"/>
        </a:p>
      </dsp:txBody>
      <dsp:txXfrm>
        <a:off x="68454" y="1542979"/>
        <a:ext cx="3648708" cy="1265378"/>
      </dsp:txXfrm>
    </dsp:sp>
    <dsp:sp modelId="{1D6A5DD6-0147-4D39-9B88-368C5B251642}">
      <dsp:nvSpPr>
        <dsp:cNvPr id="0" name=""/>
        <dsp:cNvSpPr/>
      </dsp:nvSpPr>
      <dsp:spPr>
        <a:xfrm rot="5400000">
          <a:off x="6589693" y="283077"/>
          <a:ext cx="1121829" cy="6729984"/>
        </a:xfrm>
        <a:prstGeom prst="round2SameRect">
          <a:avLst/>
        </a:prstGeom>
        <a:solidFill>
          <a:srgbClr val="685BC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err="1" smtClean="0">
              <a:solidFill>
                <a:schemeClr val="bg1"/>
              </a:solidFill>
            </a:rPr>
            <a:t>Zuul</a:t>
          </a:r>
          <a:r>
            <a:rPr lang="en-US" sz="2100" kern="1200" dirty="0" smtClean="0">
              <a:solidFill>
                <a:schemeClr val="bg1"/>
              </a:solidFill>
            </a:rPr>
            <a:t> + </a:t>
          </a:r>
          <a:r>
            <a:rPr lang="en-US" sz="2100" kern="1200" dirty="0" err="1" smtClean="0">
              <a:solidFill>
                <a:schemeClr val="bg1"/>
              </a:solidFill>
            </a:rPr>
            <a:t>Ansible</a:t>
          </a:r>
          <a:r>
            <a:rPr lang="en-US" sz="2100" kern="1200" dirty="0" smtClean="0">
              <a:solidFill>
                <a:schemeClr val="bg1"/>
              </a:solidFill>
            </a:rPr>
            <a:t>, no Jenkins Jobs.</a:t>
          </a:r>
          <a:endParaRPr lang="es-MX" sz="2100" kern="1200" dirty="0">
            <a:solidFill>
              <a:schemeClr val="bg1"/>
            </a:solidFill>
          </a:endParaRPr>
        </a:p>
      </dsp:txBody>
      <dsp:txXfrm rot="-5400000">
        <a:off x="3785616" y="3141918"/>
        <a:ext cx="6675221" cy="1012303"/>
      </dsp:txXfrm>
    </dsp:sp>
    <dsp:sp modelId="{BFF37E4D-CCD0-47AE-B96D-1D35DF260DDF}">
      <dsp:nvSpPr>
        <dsp:cNvPr id="0" name=""/>
        <dsp:cNvSpPr/>
      </dsp:nvSpPr>
      <dsp:spPr>
        <a:xfrm>
          <a:off x="0" y="2946926"/>
          <a:ext cx="3785616" cy="1402286"/>
        </a:xfrm>
        <a:prstGeom prst="roundRect">
          <a:avLst/>
        </a:prstGeom>
        <a:solidFill>
          <a:srgbClr val="585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smtClean="0"/>
            <a:t>Expectations</a:t>
          </a:r>
          <a:endParaRPr lang="es-MX" sz="3600" kern="1200"/>
        </a:p>
      </dsp:txBody>
      <dsp:txXfrm>
        <a:off x="68454" y="3015380"/>
        <a:ext cx="3648708" cy="12653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EDA3A-EEED-42B6-9C72-9DC1D8DAFF02}">
      <dsp:nvSpPr>
        <dsp:cNvPr id="0" name=""/>
        <dsp:cNvSpPr/>
      </dsp:nvSpPr>
      <dsp:spPr>
        <a:xfrm>
          <a:off x="0" y="0"/>
          <a:ext cx="4351338" cy="4351338"/>
        </a:xfrm>
        <a:prstGeom prst="pie">
          <a:avLst>
            <a:gd name="adj1" fmla="val 5400000"/>
            <a:gd name="adj2" fmla="val 16200000"/>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BCCDD-87C5-4219-890B-EBF6839A1D23}">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t>We plan to use Zuul as main CI tool in order to be OSF compliant because we don’t want to reinvent the wheel. </a:t>
          </a:r>
          <a:endParaRPr lang="es-MX" sz="2600" kern="1200"/>
        </a:p>
      </dsp:txBody>
      <dsp:txXfrm>
        <a:off x="2175669" y="0"/>
        <a:ext cx="8339931" cy="924659"/>
      </dsp:txXfrm>
    </dsp:sp>
    <dsp:sp modelId="{20307513-9B14-46D7-8879-6B9037253B0F}">
      <dsp:nvSpPr>
        <dsp:cNvPr id="0" name=""/>
        <dsp:cNvSpPr/>
      </dsp:nvSpPr>
      <dsp:spPr>
        <a:xfrm>
          <a:off x="571113" y="924659"/>
          <a:ext cx="3209111" cy="3209111"/>
        </a:xfrm>
        <a:prstGeom prst="pie">
          <a:avLst>
            <a:gd name="adj1" fmla="val 5400000"/>
            <a:gd name="adj2" fmla="val 16200000"/>
          </a:avLst>
        </a:prstGeom>
        <a:solidFill>
          <a:srgbClr val="5856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680FA-0D8D-4294-9D12-2BAB5BE9BAD9}">
      <dsp:nvSpPr>
        <dsp:cNvPr id="0" name=""/>
        <dsp:cNvSpPr/>
      </dsp:nvSpPr>
      <dsp:spPr>
        <a:xfrm>
          <a:off x="2175669" y="924659"/>
          <a:ext cx="8339931" cy="320911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t>If something is working, don’t change it!  Continue to use it as much as possible!.</a:t>
          </a:r>
          <a:endParaRPr lang="es-MX" sz="2600" kern="1200"/>
        </a:p>
      </dsp:txBody>
      <dsp:txXfrm>
        <a:off x="2175669" y="924659"/>
        <a:ext cx="8339931" cy="924659"/>
      </dsp:txXfrm>
    </dsp:sp>
    <dsp:sp modelId="{E7C4BA0D-092C-4E81-997D-D4B377A27435}">
      <dsp:nvSpPr>
        <dsp:cNvPr id="0" name=""/>
        <dsp:cNvSpPr/>
      </dsp:nvSpPr>
      <dsp:spPr>
        <a:xfrm>
          <a:off x="1142226" y="1849318"/>
          <a:ext cx="2066885" cy="2066885"/>
        </a:xfrm>
        <a:prstGeom prst="pie">
          <a:avLst>
            <a:gd name="adj1" fmla="val 5400000"/>
            <a:gd name="adj2" fmla="val 16200000"/>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63126-EC8C-452C-8571-B967AFE6359F}">
      <dsp:nvSpPr>
        <dsp:cNvPr id="0" name=""/>
        <dsp:cNvSpPr/>
      </dsp:nvSpPr>
      <dsp:spPr>
        <a:xfrm>
          <a:off x="2175669" y="1849318"/>
          <a:ext cx="8339931" cy="20668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t>We prefer something with which the Open Stack Community feels comfortable.</a:t>
          </a:r>
          <a:endParaRPr lang="es-MX" sz="2600" kern="1200"/>
        </a:p>
      </dsp:txBody>
      <dsp:txXfrm>
        <a:off x="2175669" y="1849318"/>
        <a:ext cx="8339931" cy="924659"/>
      </dsp:txXfrm>
    </dsp:sp>
    <dsp:sp modelId="{8395B7EC-232A-41D5-AEF7-92B813E229A5}">
      <dsp:nvSpPr>
        <dsp:cNvPr id="0" name=""/>
        <dsp:cNvSpPr/>
      </dsp:nvSpPr>
      <dsp:spPr>
        <a:xfrm>
          <a:off x="1713339" y="2773977"/>
          <a:ext cx="924659" cy="924659"/>
        </a:xfrm>
        <a:prstGeom prst="pie">
          <a:avLst>
            <a:gd name="adj1" fmla="val 5400000"/>
            <a:gd name="adj2" fmla="val 16200000"/>
          </a:avLst>
        </a:prstGeom>
        <a:solidFill>
          <a:srgbClr val="C4BC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4F5D3-6765-4800-A5F7-AAB779FAFA08}">
      <dsp:nvSpPr>
        <dsp:cNvPr id="0" name=""/>
        <dsp:cNvSpPr/>
      </dsp:nvSpPr>
      <dsp:spPr>
        <a:xfrm>
          <a:off x="2175669" y="2773977"/>
          <a:ext cx="8339931" cy="92465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t>We want to maintain our “four opens”.</a:t>
          </a:r>
          <a:endParaRPr lang="es-MX" sz="2600" kern="1200"/>
        </a:p>
      </dsp:txBody>
      <dsp:txXfrm>
        <a:off x="2175669" y="2773977"/>
        <a:ext cx="8339931" cy="924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7A989-FED8-4B1A-B382-45F9DB71AD6A}">
      <dsp:nvSpPr>
        <dsp:cNvPr id="0" name=""/>
        <dsp:cNvSpPr/>
      </dsp:nvSpPr>
      <dsp:spPr>
        <a:xfrm>
          <a:off x="0" y="0"/>
          <a:ext cx="3295389" cy="3295389"/>
        </a:xfrm>
        <a:prstGeom prst="pie">
          <a:avLst>
            <a:gd name="adj1" fmla="val 5400000"/>
            <a:gd name="adj2" fmla="val 16200000"/>
          </a:avLst>
        </a:prstGeom>
        <a:solidFill>
          <a:srgbClr val="595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213B3-8873-452B-A47B-4AEBE2762A6A}">
      <dsp:nvSpPr>
        <dsp:cNvPr id="0" name=""/>
        <dsp:cNvSpPr/>
      </dsp:nvSpPr>
      <dsp:spPr>
        <a:xfrm>
          <a:off x="1647694" y="0"/>
          <a:ext cx="6517361" cy="329538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Definition: Zuul is a pipeline-oriented project gating system. It facilitates running tests and automated tasks in response to Gerrit events.</a:t>
          </a:r>
          <a:endParaRPr lang="es-MX" sz="2200" kern="1200"/>
        </a:p>
      </dsp:txBody>
      <dsp:txXfrm>
        <a:off x="1647694" y="0"/>
        <a:ext cx="6517361" cy="1565309"/>
      </dsp:txXfrm>
    </dsp:sp>
    <dsp:sp modelId="{A1CC6940-3F76-4F4B-A375-3B902EE6D6A5}">
      <dsp:nvSpPr>
        <dsp:cNvPr id="0" name=""/>
        <dsp:cNvSpPr/>
      </dsp:nvSpPr>
      <dsp:spPr>
        <a:xfrm>
          <a:off x="865039" y="1565309"/>
          <a:ext cx="1565309" cy="1565309"/>
        </a:xfrm>
        <a:prstGeom prst="pie">
          <a:avLst>
            <a:gd name="adj1" fmla="val 5400000"/>
            <a:gd name="adj2" fmla="val 16200000"/>
          </a:avLst>
        </a:prstGeom>
        <a:solidFill>
          <a:srgbClr val="C4BCFA"/>
        </a:solidFill>
        <a:ln w="12700" cap="flat" cmpd="sng" algn="ctr">
          <a:solidFill>
            <a:srgbClr val="C4BCF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2DF99-0C47-417E-B355-795FB7BF7B22}">
      <dsp:nvSpPr>
        <dsp:cNvPr id="0" name=""/>
        <dsp:cNvSpPr/>
      </dsp:nvSpPr>
      <dsp:spPr>
        <a:xfrm>
          <a:off x="1647694" y="1565309"/>
          <a:ext cx="6517361" cy="1565309"/>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Zuul is a program that drives continuous integration, delivery, and deployment systems with a focus on project gating and interrelated projects.</a:t>
          </a:r>
          <a:br>
            <a:rPr lang="en-US" sz="2200" kern="1200" smtClean="0"/>
          </a:br>
          <a:endParaRPr lang="es-MX" sz="2200" kern="1200"/>
        </a:p>
      </dsp:txBody>
      <dsp:txXfrm>
        <a:off x="1647694" y="1565309"/>
        <a:ext cx="6517361" cy="1565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0CF51-6D83-4640-8F98-E9D13A7B8657}">
      <dsp:nvSpPr>
        <dsp:cNvPr id="0" name=""/>
        <dsp:cNvSpPr/>
      </dsp:nvSpPr>
      <dsp:spPr>
        <a:xfrm>
          <a:off x="0" y="2094990"/>
          <a:ext cx="10473175" cy="458332"/>
        </a:xfrm>
        <a:prstGeom prst="rec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kern="1200" smtClean="0"/>
            <a:t>We can use as a gate keeper or job oriented, both options taking existing Jenkins jobs, create new jobs using Ansible and then merge everything in the same format.</a:t>
          </a:r>
          <a:endParaRPr lang="es-MX" sz="1100" kern="1200"/>
        </a:p>
      </dsp:txBody>
      <dsp:txXfrm>
        <a:off x="0" y="2094990"/>
        <a:ext cx="10473175" cy="458332"/>
      </dsp:txXfrm>
    </dsp:sp>
    <dsp:sp modelId="{D75DA70F-3930-4F14-BBB5-EEBBBBB83814}">
      <dsp:nvSpPr>
        <dsp:cNvPr id="0" name=""/>
        <dsp:cNvSpPr/>
      </dsp:nvSpPr>
      <dsp:spPr>
        <a:xfrm rot="10800000">
          <a:off x="0" y="1396949"/>
          <a:ext cx="10473175" cy="704915"/>
        </a:xfrm>
        <a:prstGeom prst="upArrowCallout">
          <a:avLst/>
        </a:prstGeom>
        <a:solidFill>
          <a:srgbClr val="595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kern="1200" smtClean="0"/>
            <a:t>StarlingX is aligned to OSF guidelines.</a:t>
          </a:r>
          <a:endParaRPr lang="es-MX" sz="1100" kern="1200"/>
        </a:p>
      </dsp:txBody>
      <dsp:txXfrm rot="10800000">
        <a:off x="0" y="1396949"/>
        <a:ext cx="10473175" cy="458033"/>
      </dsp:txXfrm>
    </dsp:sp>
    <dsp:sp modelId="{479587F0-D2D1-4562-8CF0-3A53624F1B52}">
      <dsp:nvSpPr>
        <dsp:cNvPr id="0" name=""/>
        <dsp:cNvSpPr/>
      </dsp:nvSpPr>
      <dsp:spPr>
        <a:xfrm rot="10800000">
          <a:off x="0" y="698908"/>
          <a:ext cx="10473175" cy="704915"/>
        </a:xfrm>
        <a:prstGeom prst="upArrowCallou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kern="1200" smtClean="0"/>
            <a:t>Continuous Integration (CI) tool from OpenStack Foundation (OSF)</a:t>
          </a:r>
          <a:endParaRPr lang="es-MX" sz="1100" kern="1200"/>
        </a:p>
      </dsp:txBody>
      <dsp:txXfrm rot="10800000">
        <a:off x="0" y="698908"/>
        <a:ext cx="10473175" cy="458033"/>
      </dsp:txXfrm>
    </dsp:sp>
    <dsp:sp modelId="{C04F6EF2-C186-4163-9269-28ED31174666}">
      <dsp:nvSpPr>
        <dsp:cNvPr id="0" name=""/>
        <dsp:cNvSpPr/>
      </dsp:nvSpPr>
      <dsp:spPr>
        <a:xfrm rot="10800000">
          <a:off x="0" y="868"/>
          <a:ext cx="10473175" cy="704915"/>
        </a:xfrm>
        <a:prstGeom prst="upArrowCallout">
          <a:avLst/>
        </a:prstGeom>
        <a:solidFill>
          <a:srgbClr val="595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n-US" sz="1100" kern="1200" smtClean="0"/>
            <a:t>We want to keep our main project principles, Open collaboration, Open design, Open Development, Open Source.</a:t>
          </a:r>
          <a:endParaRPr lang="es-MX" sz="1100" kern="1200"/>
        </a:p>
      </dsp:txBody>
      <dsp:txXfrm rot="10800000">
        <a:off x="0" y="868"/>
        <a:ext cx="10473175" cy="4580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18B6C-C24C-4B46-B239-5AD764DA44BE}">
      <dsp:nvSpPr>
        <dsp:cNvPr id="0" name=""/>
        <dsp:cNvSpPr/>
      </dsp:nvSpPr>
      <dsp:spPr>
        <a:xfrm rot="10800000">
          <a:off x="1849367" y="1115"/>
          <a:ext cx="6964661" cy="380441"/>
        </a:xfrm>
        <a:prstGeom prst="homePlate">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64" tIns="64770" rIns="120904" bIns="64770" numCol="1" spcCol="1270" anchor="ctr" anchorCtr="0">
          <a:noAutofit/>
        </a:bodyPr>
        <a:lstStyle/>
        <a:p>
          <a:pPr lvl="0" algn="ctr" defTabSz="755650" rtl="0">
            <a:lnSpc>
              <a:spcPct val="90000"/>
            </a:lnSpc>
            <a:spcBef>
              <a:spcPct val="0"/>
            </a:spcBef>
            <a:spcAft>
              <a:spcPct val="35000"/>
            </a:spcAft>
          </a:pPr>
          <a:r>
            <a:rPr lang="en-US" sz="1700" kern="1200" smtClean="0"/>
            <a:t>Easy to configure.</a:t>
          </a:r>
          <a:endParaRPr lang="es-MX" sz="1700" kern="1200"/>
        </a:p>
      </dsp:txBody>
      <dsp:txXfrm rot="10800000">
        <a:off x="1944477" y="1115"/>
        <a:ext cx="6869551" cy="380441"/>
      </dsp:txXfrm>
    </dsp:sp>
    <dsp:sp modelId="{E9EBE6FA-B277-4311-BDC7-44C5BE872C87}">
      <dsp:nvSpPr>
        <dsp:cNvPr id="0" name=""/>
        <dsp:cNvSpPr/>
      </dsp:nvSpPr>
      <dsp:spPr>
        <a:xfrm>
          <a:off x="1659146" y="1115"/>
          <a:ext cx="380441" cy="38044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8279B8-DA5D-4DD2-9352-B69EC4F3B687}">
      <dsp:nvSpPr>
        <dsp:cNvPr id="0" name=""/>
        <dsp:cNvSpPr/>
      </dsp:nvSpPr>
      <dsp:spPr>
        <a:xfrm rot="10800000">
          <a:off x="1849367" y="476667"/>
          <a:ext cx="6964661" cy="380441"/>
        </a:xfrm>
        <a:prstGeom prst="homePlate">
          <a:avLst/>
        </a:prstGeom>
        <a:solidFill>
          <a:srgbClr val="595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64" tIns="64770" rIns="120904" bIns="64770" numCol="1" spcCol="1270" anchor="ctr" anchorCtr="0">
          <a:noAutofit/>
        </a:bodyPr>
        <a:lstStyle/>
        <a:p>
          <a:pPr lvl="0" algn="ctr" defTabSz="755650" rtl="0">
            <a:lnSpc>
              <a:spcPct val="90000"/>
            </a:lnSpc>
            <a:spcBef>
              <a:spcPct val="0"/>
            </a:spcBef>
            <a:spcAft>
              <a:spcPct val="35000"/>
            </a:spcAft>
          </a:pPr>
          <a:r>
            <a:rPr lang="en-US" sz="1700" kern="1200" dirty="0" smtClean="0"/>
            <a:t>Can work as gatekeeper or job oriented (both in the same project).</a:t>
          </a:r>
          <a:endParaRPr lang="es-MX" sz="1700" kern="1200" dirty="0"/>
        </a:p>
      </dsp:txBody>
      <dsp:txXfrm rot="10800000">
        <a:off x="1944477" y="476667"/>
        <a:ext cx="6869551" cy="380441"/>
      </dsp:txXfrm>
    </dsp:sp>
    <dsp:sp modelId="{924E323D-140A-4112-930B-CB37A77CBAAD}">
      <dsp:nvSpPr>
        <dsp:cNvPr id="0" name=""/>
        <dsp:cNvSpPr/>
      </dsp:nvSpPr>
      <dsp:spPr>
        <a:xfrm>
          <a:off x="1659146" y="476667"/>
          <a:ext cx="380441" cy="38044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A9E0DD-A3B3-4FD0-BCCB-27DDD844F8EB}">
      <dsp:nvSpPr>
        <dsp:cNvPr id="0" name=""/>
        <dsp:cNvSpPr/>
      </dsp:nvSpPr>
      <dsp:spPr>
        <a:xfrm rot="10800000">
          <a:off x="1849367" y="952219"/>
          <a:ext cx="6964661" cy="380441"/>
        </a:xfrm>
        <a:prstGeom prst="homePlate">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64" tIns="64770" rIns="120904" bIns="64770" numCol="1" spcCol="1270" anchor="ctr" anchorCtr="0">
          <a:noAutofit/>
        </a:bodyPr>
        <a:lstStyle/>
        <a:p>
          <a:pPr lvl="0" algn="ctr" defTabSz="755650" rtl="0">
            <a:lnSpc>
              <a:spcPct val="90000"/>
            </a:lnSpc>
            <a:spcBef>
              <a:spcPct val="0"/>
            </a:spcBef>
            <a:spcAft>
              <a:spcPct val="35000"/>
            </a:spcAft>
          </a:pPr>
          <a:r>
            <a:rPr lang="en-US" sz="1700" kern="1200" smtClean="0"/>
            <a:t>Gerrit friendly. </a:t>
          </a:r>
          <a:endParaRPr lang="es-MX" sz="1700" kern="1200"/>
        </a:p>
      </dsp:txBody>
      <dsp:txXfrm rot="10800000">
        <a:off x="1944477" y="952219"/>
        <a:ext cx="6869551" cy="380441"/>
      </dsp:txXfrm>
    </dsp:sp>
    <dsp:sp modelId="{ECF2FF72-4B0C-4B68-8B41-DA805A1CE60A}">
      <dsp:nvSpPr>
        <dsp:cNvPr id="0" name=""/>
        <dsp:cNvSpPr/>
      </dsp:nvSpPr>
      <dsp:spPr>
        <a:xfrm>
          <a:off x="1659146" y="952219"/>
          <a:ext cx="380441" cy="38044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9A371F-1540-4CA6-B8BA-393D87F0ED55}">
      <dsp:nvSpPr>
        <dsp:cNvPr id="0" name=""/>
        <dsp:cNvSpPr/>
      </dsp:nvSpPr>
      <dsp:spPr>
        <a:xfrm rot="10800000">
          <a:off x="1849367" y="1427771"/>
          <a:ext cx="6964661" cy="380441"/>
        </a:xfrm>
        <a:prstGeom prst="homePlate">
          <a:avLst/>
        </a:prstGeom>
        <a:solidFill>
          <a:srgbClr val="595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64" tIns="64770" rIns="120904" bIns="64770" numCol="1" spcCol="1270" anchor="ctr" anchorCtr="0">
          <a:noAutofit/>
        </a:bodyPr>
        <a:lstStyle/>
        <a:p>
          <a:pPr lvl="0" algn="ctr" defTabSz="755650" rtl="0">
            <a:lnSpc>
              <a:spcPct val="90000"/>
            </a:lnSpc>
            <a:spcBef>
              <a:spcPct val="0"/>
            </a:spcBef>
            <a:spcAft>
              <a:spcPct val="35000"/>
            </a:spcAft>
          </a:pPr>
          <a:r>
            <a:rPr lang="en-US" sz="1700" kern="1200" smtClean="0"/>
            <a:t>Jenkins compatible.</a:t>
          </a:r>
          <a:endParaRPr lang="es-MX" sz="1700" kern="1200"/>
        </a:p>
      </dsp:txBody>
      <dsp:txXfrm rot="10800000">
        <a:off x="1944477" y="1427771"/>
        <a:ext cx="6869551" cy="380441"/>
      </dsp:txXfrm>
    </dsp:sp>
    <dsp:sp modelId="{0B33C9E4-1933-47E3-91FB-937B0A77D854}">
      <dsp:nvSpPr>
        <dsp:cNvPr id="0" name=""/>
        <dsp:cNvSpPr/>
      </dsp:nvSpPr>
      <dsp:spPr>
        <a:xfrm>
          <a:off x="1659146" y="1427771"/>
          <a:ext cx="380441" cy="38044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4A8255-522C-40C6-B249-9FA5F6D63F3A}">
      <dsp:nvSpPr>
        <dsp:cNvPr id="0" name=""/>
        <dsp:cNvSpPr/>
      </dsp:nvSpPr>
      <dsp:spPr>
        <a:xfrm rot="10800000">
          <a:off x="1849367" y="1903323"/>
          <a:ext cx="6964661" cy="380441"/>
        </a:xfrm>
        <a:prstGeom prst="homePlate">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64" tIns="64770" rIns="120904" bIns="64770" numCol="1" spcCol="1270" anchor="ctr" anchorCtr="0">
          <a:noAutofit/>
        </a:bodyPr>
        <a:lstStyle/>
        <a:p>
          <a:pPr lvl="0" algn="ctr" defTabSz="755650" rtl="0">
            <a:lnSpc>
              <a:spcPct val="90000"/>
            </a:lnSpc>
            <a:spcBef>
              <a:spcPct val="0"/>
            </a:spcBef>
            <a:spcAft>
              <a:spcPct val="35000"/>
            </a:spcAft>
          </a:pPr>
          <a:r>
            <a:rPr lang="en-US" sz="1700" kern="1200" smtClean="0"/>
            <a:t>Optimized for Ansible playbooks.</a:t>
          </a:r>
          <a:endParaRPr lang="es-MX" sz="1700" kern="1200"/>
        </a:p>
      </dsp:txBody>
      <dsp:txXfrm rot="10800000">
        <a:off x="1944477" y="1903323"/>
        <a:ext cx="6869551" cy="380441"/>
      </dsp:txXfrm>
    </dsp:sp>
    <dsp:sp modelId="{6B99E8A6-8680-4E70-B60E-CF082A1FF2D6}">
      <dsp:nvSpPr>
        <dsp:cNvPr id="0" name=""/>
        <dsp:cNvSpPr/>
      </dsp:nvSpPr>
      <dsp:spPr>
        <a:xfrm>
          <a:off x="1659146" y="1903323"/>
          <a:ext cx="380441" cy="38044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5275-5E2D-45FC-B74A-9A07709976F3}">
      <dsp:nvSpPr>
        <dsp:cNvPr id="0" name=""/>
        <dsp:cNvSpPr/>
      </dsp:nvSpPr>
      <dsp:spPr>
        <a:xfrm>
          <a:off x="0" y="0"/>
          <a:ext cx="3003723" cy="1501861"/>
        </a:xfrm>
        <a:prstGeom prst="roundRect">
          <a:avLst>
            <a:gd name="adj" fmla="val 10000"/>
          </a:avLst>
        </a:prstGeom>
        <a:solidFill>
          <a:srgbClr val="595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s-MX" sz="2500" kern="1200" dirty="0" err="1" smtClean="0"/>
            <a:t>Where</a:t>
          </a:r>
          <a:r>
            <a:rPr lang="es-MX" sz="2500" kern="1200" dirty="0" smtClean="0"/>
            <a:t> </a:t>
          </a:r>
          <a:r>
            <a:rPr lang="es-MX" sz="2500" kern="1200" dirty="0" err="1" smtClean="0"/>
            <a:t>is</a:t>
          </a:r>
          <a:r>
            <a:rPr lang="es-MX" sz="2500" kern="1200" dirty="0" smtClean="0"/>
            <a:t> </a:t>
          </a:r>
          <a:r>
            <a:rPr lang="es-MX" sz="2500" kern="1200" dirty="0" err="1" smtClean="0"/>
            <a:t>StarlingX</a:t>
          </a:r>
          <a:r>
            <a:rPr lang="es-MX" sz="2500" kern="1200" dirty="0" smtClean="0"/>
            <a:t> </a:t>
          </a:r>
          <a:r>
            <a:rPr lang="en-US" sz="2500" kern="1200" dirty="0" smtClean="0"/>
            <a:t>placed in relation to </a:t>
          </a:r>
          <a:r>
            <a:rPr lang="es-MX" sz="2500" kern="1200" dirty="0" err="1" smtClean="0"/>
            <a:t>OpenStack</a:t>
          </a:r>
          <a:r>
            <a:rPr lang="es-MX" sz="2500" kern="1200" dirty="0" smtClean="0"/>
            <a:t>?</a:t>
          </a:r>
          <a:r>
            <a:rPr lang="en-US" sz="2500" kern="1200" dirty="0" smtClean="0"/>
            <a:t>.</a:t>
          </a:r>
          <a:endParaRPr lang="es-MX" sz="2500" kern="1200" dirty="0"/>
        </a:p>
      </dsp:txBody>
      <dsp:txXfrm>
        <a:off x="43988" y="43988"/>
        <a:ext cx="2915747" cy="1413885"/>
      </dsp:txXfrm>
    </dsp:sp>
    <dsp:sp modelId="{EB9286CE-85A5-4749-A75A-366A51D40EDD}">
      <dsp:nvSpPr>
        <dsp:cNvPr id="0" name=""/>
        <dsp:cNvSpPr/>
      </dsp:nvSpPr>
      <dsp:spPr>
        <a:xfrm>
          <a:off x="3806731" y="0"/>
          <a:ext cx="3003723" cy="1501861"/>
        </a:xfrm>
        <a:prstGeom prst="roundRect">
          <a:avLst>
            <a:gd name="adj" fmla="val 10000"/>
          </a:avLst>
        </a:prstGeom>
        <a:solidFill>
          <a:srgbClr val="595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s-MX" sz="2500" kern="1200" smtClean="0"/>
            <a:t>What can be tested in </a:t>
          </a:r>
          <a:r>
            <a:rPr lang="en-US" sz="2500" kern="1200" smtClean="0"/>
            <a:t>the </a:t>
          </a:r>
          <a:r>
            <a:rPr lang="es-MX" sz="2500" kern="1200" smtClean="0"/>
            <a:t>infra</a:t>
          </a:r>
          <a:r>
            <a:rPr lang="en-US" sz="2500" kern="1200" smtClean="0"/>
            <a:t>structure</a:t>
          </a:r>
          <a:r>
            <a:rPr lang="es-MX" sz="2500" kern="1200" smtClean="0"/>
            <a:t> that already exist</a:t>
          </a:r>
          <a:r>
            <a:rPr lang="en-US" sz="2500" kern="1200" smtClean="0"/>
            <a:t>s</a:t>
          </a:r>
          <a:r>
            <a:rPr lang="es-MX" sz="2500" kern="1200" smtClean="0"/>
            <a:t>?</a:t>
          </a:r>
          <a:r>
            <a:rPr lang="en-US" sz="2500" kern="1200" smtClean="0"/>
            <a:t>.</a:t>
          </a:r>
          <a:endParaRPr lang="es-MX" sz="2500" kern="1200"/>
        </a:p>
      </dsp:txBody>
      <dsp:txXfrm>
        <a:off x="3850719" y="43988"/>
        <a:ext cx="2915747" cy="1413885"/>
      </dsp:txXfrm>
    </dsp:sp>
    <dsp:sp modelId="{D18D5494-80AA-4381-B971-A410E498E6BD}">
      <dsp:nvSpPr>
        <dsp:cNvPr id="0" name=""/>
        <dsp:cNvSpPr/>
      </dsp:nvSpPr>
      <dsp:spPr>
        <a:xfrm>
          <a:off x="7485992" y="0"/>
          <a:ext cx="3003723" cy="1501861"/>
        </a:xfrm>
        <a:prstGeom prst="roundRect">
          <a:avLst>
            <a:gd name="adj" fmla="val 10000"/>
          </a:avLst>
        </a:prstGeom>
        <a:solidFill>
          <a:srgbClr val="5956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s-MX" sz="2500" kern="1200" dirty="0" err="1" smtClean="0"/>
            <a:t>What</a:t>
          </a:r>
          <a:r>
            <a:rPr lang="es-MX" sz="2500" kern="1200" dirty="0" smtClean="0"/>
            <a:t> </a:t>
          </a:r>
          <a:r>
            <a:rPr lang="es-MX" sz="2500" kern="1200" dirty="0" err="1" smtClean="0"/>
            <a:t>kind</a:t>
          </a:r>
          <a:r>
            <a:rPr lang="es-MX" sz="2500" kern="1200" dirty="0" smtClean="0"/>
            <a:t> of infra</a:t>
          </a:r>
          <a:r>
            <a:rPr lang="en-US" sz="2500" kern="1200" dirty="0" smtClean="0"/>
            <a:t>structure</a:t>
          </a:r>
          <a:r>
            <a:rPr lang="es-MX" sz="2500" kern="1200" dirty="0" smtClean="0"/>
            <a:t> </a:t>
          </a:r>
          <a:r>
            <a:rPr lang="en-US" sz="2500" kern="1200" dirty="0" smtClean="0"/>
            <a:t>do we</a:t>
          </a:r>
          <a:r>
            <a:rPr lang="es-MX" sz="2500" kern="1200" dirty="0" smtClean="0"/>
            <a:t> </a:t>
          </a:r>
          <a:r>
            <a:rPr lang="es-MX" sz="2500" kern="1200" dirty="0" err="1" smtClean="0"/>
            <a:t>need</a:t>
          </a:r>
          <a:r>
            <a:rPr lang="es-MX" sz="2500" kern="1200" dirty="0" smtClean="0"/>
            <a:t> </a:t>
          </a:r>
          <a:r>
            <a:rPr lang="es-MX" sz="2500" kern="1200" dirty="0" err="1" smtClean="0"/>
            <a:t>for</a:t>
          </a:r>
          <a:r>
            <a:rPr lang="es-MX" sz="2500" kern="1200" dirty="0" smtClean="0"/>
            <a:t> </a:t>
          </a:r>
          <a:r>
            <a:rPr lang="es-MX" sz="2500" kern="1200" dirty="0" err="1" smtClean="0"/>
            <a:t>specific</a:t>
          </a:r>
          <a:r>
            <a:rPr lang="es-MX" sz="2500" kern="1200" dirty="0" smtClean="0"/>
            <a:t> </a:t>
          </a:r>
          <a:r>
            <a:rPr lang="es-MX" sz="2500" kern="1200" dirty="0" err="1" smtClean="0"/>
            <a:t>features</a:t>
          </a:r>
          <a:r>
            <a:rPr lang="es-MX" sz="2500" kern="1200" dirty="0" smtClean="0"/>
            <a:t>?</a:t>
          </a:r>
          <a:r>
            <a:rPr lang="en-US" sz="2500" kern="1200" dirty="0" smtClean="0"/>
            <a:t>.</a:t>
          </a:r>
          <a:endParaRPr lang="es-MX" sz="2500" kern="1200" dirty="0"/>
        </a:p>
      </dsp:txBody>
      <dsp:txXfrm>
        <a:off x="7529980" y="43988"/>
        <a:ext cx="2915747" cy="14138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1A418-4510-4A26-963F-143CC3E509AD}">
      <dsp:nvSpPr>
        <dsp:cNvPr id="0" name=""/>
        <dsp:cNvSpPr/>
      </dsp:nvSpPr>
      <dsp:spPr>
        <a:xfrm>
          <a:off x="0" y="343318"/>
          <a:ext cx="9741805" cy="514800"/>
        </a:xfrm>
        <a:prstGeom prst="roundRec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smtClean="0"/>
            <a:t>New project based </a:t>
          </a:r>
          <a:r>
            <a:rPr lang="en-US" sz="2200" kern="1200" smtClean="0"/>
            <a:t>on</a:t>
          </a:r>
          <a:r>
            <a:rPr lang="es-MX" sz="2200" kern="1200" smtClean="0"/>
            <a:t> OpenStack</a:t>
          </a:r>
          <a:r>
            <a:rPr lang="en-US" sz="2200" kern="1200" smtClean="0"/>
            <a:t>.</a:t>
          </a:r>
          <a:endParaRPr lang="es-MX" sz="2200" kern="1200"/>
        </a:p>
      </dsp:txBody>
      <dsp:txXfrm>
        <a:off x="25130" y="368448"/>
        <a:ext cx="9691545" cy="464540"/>
      </dsp:txXfrm>
    </dsp:sp>
    <dsp:sp modelId="{43DAB1E0-7A80-4B61-BB87-FF1B7EA9F6C5}">
      <dsp:nvSpPr>
        <dsp:cNvPr id="0" name=""/>
        <dsp:cNvSpPr/>
      </dsp:nvSpPr>
      <dsp:spPr>
        <a:xfrm>
          <a:off x="0" y="903507"/>
          <a:ext cx="9741805" cy="514800"/>
        </a:xfrm>
        <a:prstGeom prst="roundRec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New services that provide additional functionality.</a:t>
          </a:r>
          <a:endParaRPr lang="es-MX" sz="2200" kern="1200" dirty="0"/>
        </a:p>
      </dsp:txBody>
      <dsp:txXfrm>
        <a:off x="25130" y="928637"/>
        <a:ext cx="9691545" cy="464540"/>
      </dsp:txXfrm>
    </dsp:sp>
    <dsp:sp modelId="{035616D0-6760-4A44-B5BD-426A7872B689}">
      <dsp:nvSpPr>
        <dsp:cNvPr id="0" name=""/>
        <dsp:cNvSpPr/>
      </dsp:nvSpPr>
      <dsp:spPr>
        <a:xfrm>
          <a:off x="0" y="1481667"/>
          <a:ext cx="9741805" cy="514800"/>
        </a:xfrm>
        <a:prstGeom prst="roundRec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All configuration should be tested in an automated way.</a:t>
          </a:r>
          <a:endParaRPr lang="es-MX" sz="2200" kern="1200"/>
        </a:p>
      </dsp:txBody>
      <dsp:txXfrm>
        <a:off x="25130" y="1506797"/>
        <a:ext cx="9691545" cy="464540"/>
      </dsp:txXfrm>
    </dsp:sp>
    <dsp:sp modelId="{5D6D7A61-7CF1-4C5A-B89D-4274120444A6}">
      <dsp:nvSpPr>
        <dsp:cNvPr id="0" name=""/>
        <dsp:cNvSpPr/>
      </dsp:nvSpPr>
      <dsp:spPr>
        <a:xfrm>
          <a:off x="0" y="2059827"/>
          <a:ext cx="9741805" cy="514800"/>
        </a:xfrm>
        <a:prstGeom prst="roundRec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There are about 3500 manual test cases that need to be automated ASAP.</a:t>
          </a:r>
          <a:endParaRPr lang="es-MX" sz="2200" kern="1200"/>
        </a:p>
      </dsp:txBody>
      <dsp:txXfrm>
        <a:off x="25130" y="2084957"/>
        <a:ext cx="9691545" cy="464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1E32-E24D-4ECF-B8BE-CCFDC77A825A}">
      <dsp:nvSpPr>
        <dsp:cNvPr id="0" name=""/>
        <dsp:cNvSpPr/>
      </dsp:nvSpPr>
      <dsp:spPr>
        <a:xfrm rot="5400000">
          <a:off x="-939799" y="939799"/>
          <a:ext cx="3957319" cy="2077719"/>
        </a:xfrm>
        <a:prstGeom prst="chevron">
          <a:avLst/>
        </a:prstGeom>
        <a:solidFill>
          <a:srgbClr val="5956A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dirty="0" smtClean="0"/>
            <a:t>Test Development (gates) </a:t>
          </a:r>
          <a:endParaRPr lang="es-MX" sz="2700" kern="1200" dirty="0"/>
        </a:p>
      </dsp:txBody>
      <dsp:txXfrm rot="-5400000">
        <a:off x="2" y="1038859"/>
        <a:ext cx="2077719" cy="1879600"/>
      </dsp:txXfrm>
    </dsp:sp>
    <dsp:sp modelId="{87EEB2AB-FEB4-4840-BAF8-37FCD010C0A4}">
      <dsp:nvSpPr>
        <dsp:cNvPr id="0" name=""/>
        <dsp:cNvSpPr/>
      </dsp:nvSpPr>
      <dsp:spPr>
        <a:xfrm rot="5400000">
          <a:off x="2176780" y="-99060"/>
          <a:ext cx="2918459" cy="31165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en-US" sz="3100" kern="1200" dirty="0" smtClean="0"/>
            <a:t>Should be done quickly.</a:t>
          </a:r>
          <a:endParaRPr lang="es-MX" sz="3100" kern="1200" dirty="0"/>
        </a:p>
        <a:p>
          <a:pPr marL="285750" lvl="1" indent="-285750" algn="l" defTabSz="1377950" rtl="0">
            <a:lnSpc>
              <a:spcPct val="90000"/>
            </a:lnSpc>
            <a:spcBef>
              <a:spcPct val="0"/>
            </a:spcBef>
            <a:spcAft>
              <a:spcPct val="15000"/>
            </a:spcAft>
            <a:buChar char="••"/>
          </a:pPr>
          <a:r>
            <a:rPr lang="en-US" sz="3100" kern="1200" smtClean="0"/>
            <a:t>Needs to solve dependency issues.</a:t>
          </a:r>
          <a:endParaRPr lang="es-MX" sz="3100" kern="1200"/>
        </a:p>
      </dsp:txBody>
      <dsp:txXfrm rot="-5400000">
        <a:off x="2077721" y="142466"/>
        <a:ext cx="2974112" cy="26335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E34E3-C724-4295-A354-C58DC854C57B}">
      <dsp:nvSpPr>
        <dsp:cNvPr id="0" name=""/>
        <dsp:cNvSpPr/>
      </dsp:nvSpPr>
      <dsp:spPr>
        <a:xfrm rot="5400000">
          <a:off x="-883919" y="883919"/>
          <a:ext cx="3845559" cy="2077719"/>
        </a:xfrm>
        <a:prstGeom prst="chevron">
          <a:avLst/>
        </a:prstGeom>
        <a:solidFill>
          <a:srgbClr val="685BC7"/>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Test Execution (orchestration)</a:t>
          </a:r>
          <a:endParaRPr lang="es-MX" sz="2400" kern="1200" dirty="0"/>
        </a:p>
      </dsp:txBody>
      <dsp:txXfrm rot="-5400000">
        <a:off x="2" y="1038859"/>
        <a:ext cx="2077719" cy="1767840"/>
      </dsp:txXfrm>
    </dsp:sp>
    <dsp:sp modelId="{DCEC2597-0AEE-4816-93B3-79C7C0B0FC94}">
      <dsp:nvSpPr>
        <dsp:cNvPr id="0" name=""/>
        <dsp:cNvSpPr/>
      </dsp:nvSpPr>
      <dsp:spPr>
        <a:xfrm rot="5400000">
          <a:off x="2232660" y="-154940"/>
          <a:ext cx="2806699" cy="31165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smtClean="0"/>
            <a:t>Must be considered for all testing phases.</a:t>
          </a:r>
          <a:endParaRPr lang="es-MX" sz="2100" kern="1200"/>
        </a:p>
        <a:p>
          <a:pPr marL="228600" lvl="1" indent="-228600" algn="l" defTabSz="933450" rtl="0">
            <a:lnSpc>
              <a:spcPct val="90000"/>
            </a:lnSpc>
            <a:spcBef>
              <a:spcPct val="0"/>
            </a:spcBef>
            <a:spcAft>
              <a:spcPct val="15000"/>
            </a:spcAft>
            <a:buChar char="••"/>
          </a:pPr>
          <a:r>
            <a:rPr lang="en-US" sz="2100" kern="1200" smtClean="0"/>
            <a:t>Must be adaptable for existing Jenkins jobs.</a:t>
          </a:r>
          <a:endParaRPr lang="es-MX" sz="2100" kern="1200"/>
        </a:p>
        <a:p>
          <a:pPr marL="228600" lvl="1" indent="-228600" algn="l" defTabSz="933450" rtl="0">
            <a:lnSpc>
              <a:spcPct val="90000"/>
            </a:lnSpc>
            <a:spcBef>
              <a:spcPct val="0"/>
            </a:spcBef>
            <a:spcAft>
              <a:spcPct val="15000"/>
            </a:spcAft>
            <a:buChar char="••"/>
          </a:pPr>
          <a:r>
            <a:rPr lang="en-US" sz="2100" kern="1200" smtClean="0"/>
            <a:t>Needs to  be designed for different suites.</a:t>
          </a:r>
          <a:endParaRPr lang="es-MX" sz="2100" kern="1200"/>
        </a:p>
      </dsp:txBody>
      <dsp:txXfrm rot="-5400000">
        <a:off x="2077720" y="137012"/>
        <a:ext cx="2979567" cy="2532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2CAF-98CB-447C-AFB4-02E59B1BB0A2}">
      <dsp:nvSpPr>
        <dsp:cNvPr id="0" name=""/>
        <dsp:cNvSpPr/>
      </dsp:nvSpPr>
      <dsp:spPr>
        <a:xfrm>
          <a:off x="5257800" y="1122415"/>
          <a:ext cx="4071345" cy="471064"/>
        </a:xfrm>
        <a:custGeom>
          <a:avLst/>
          <a:gdLst/>
          <a:ahLst/>
          <a:cxnLst/>
          <a:rect l="0" t="0" r="0" b="0"/>
          <a:pathLst>
            <a:path>
              <a:moveTo>
                <a:pt x="0" y="0"/>
              </a:moveTo>
              <a:lnTo>
                <a:pt x="0" y="235532"/>
              </a:lnTo>
              <a:lnTo>
                <a:pt x="4071345" y="235532"/>
              </a:lnTo>
              <a:lnTo>
                <a:pt x="4071345" y="4710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5A8789-6601-473C-B9D1-46D901B01050}">
      <dsp:nvSpPr>
        <dsp:cNvPr id="0" name=""/>
        <dsp:cNvSpPr/>
      </dsp:nvSpPr>
      <dsp:spPr>
        <a:xfrm>
          <a:off x="5257800" y="1122415"/>
          <a:ext cx="1357115" cy="471064"/>
        </a:xfrm>
        <a:custGeom>
          <a:avLst/>
          <a:gdLst/>
          <a:ahLst/>
          <a:cxnLst/>
          <a:rect l="0" t="0" r="0" b="0"/>
          <a:pathLst>
            <a:path>
              <a:moveTo>
                <a:pt x="0" y="0"/>
              </a:moveTo>
              <a:lnTo>
                <a:pt x="0" y="235532"/>
              </a:lnTo>
              <a:lnTo>
                <a:pt x="1357115" y="235532"/>
              </a:lnTo>
              <a:lnTo>
                <a:pt x="1357115" y="4710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53C5F7-A921-4B7B-9C19-61F82083A20E}">
      <dsp:nvSpPr>
        <dsp:cNvPr id="0" name=""/>
        <dsp:cNvSpPr/>
      </dsp:nvSpPr>
      <dsp:spPr>
        <a:xfrm>
          <a:off x="3900684" y="1122415"/>
          <a:ext cx="1357115" cy="471064"/>
        </a:xfrm>
        <a:custGeom>
          <a:avLst/>
          <a:gdLst/>
          <a:ahLst/>
          <a:cxnLst/>
          <a:rect l="0" t="0" r="0" b="0"/>
          <a:pathLst>
            <a:path>
              <a:moveTo>
                <a:pt x="1357115" y="0"/>
              </a:moveTo>
              <a:lnTo>
                <a:pt x="1357115" y="235532"/>
              </a:lnTo>
              <a:lnTo>
                <a:pt x="0" y="235532"/>
              </a:lnTo>
              <a:lnTo>
                <a:pt x="0" y="4710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2A674D-FE22-4C58-AA1A-0A3CAB8FF0E3}">
      <dsp:nvSpPr>
        <dsp:cNvPr id="0" name=""/>
        <dsp:cNvSpPr/>
      </dsp:nvSpPr>
      <dsp:spPr>
        <a:xfrm>
          <a:off x="1186454" y="1122415"/>
          <a:ext cx="4071345" cy="471064"/>
        </a:xfrm>
        <a:custGeom>
          <a:avLst/>
          <a:gdLst/>
          <a:ahLst/>
          <a:cxnLst/>
          <a:rect l="0" t="0" r="0" b="0"/>
          <a:pathLst>
            <a:path>
              <a:moveTo>
                <a:pt x="4071345" y="0"/>
              </a:moveTo>
              <a:lnTo>
                <a:pt x="4071345" y="235532"/>
              </a:lnTo>
              <a:lnTo>
                <a:pt x="0" y="235532"/>
              </a:lnTo>
              <a:lnTo>
                <a:pt x="0" y="4710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C9623A-E9BB-45E8-BA09-26363396DAAB}">
      <dsp:nvSpPr>
        <dsp:cNvPr id="0" name=""/>
        <dsp:cNvSpPr/>
      </dsp:nvSpPr>
      <dsp:spPr>
        <a:xfrm>
          <a:off x="4136217" y="832"/>
          <a:ext cx="2243165" cy="1121582"/>
        </a:xfrm>
        <a:prstGeom prst="rec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MX" sz="1600" kern="1200" smtClean="0"/>
            <a:t>Robot suite</a:t>
          </a:r>
          <a:r>
            <a:rPr lang="en-US" sz="1600" kern="1200" smtClean="0"/>
            <a:t> as automation framework</a:t>
          </a:r>
          <a:endParaRPr lang="es-MX" sz="1600" kern="1200"/>
        </a:p>
      </dsp:txBody>
      <dsp:txXfrm>
        <a:off x="4136217" y="832"/>
        <a:ext cx="2243165" cy="1121582"/>
      </dsp:txXfrm>
    </dsp:sp>
    <dsp:sp modelId="{7639C9BB-951B-4840-92E4-BF67F8A73A2C}">
      <dsp:nvSpPr>
        <dsp:cNvPr id="0" name=""/>
        <dsp:cNvSpPr/>
      </dsp:nvSpPr>
      <dsp:spPr>
        <a:xfrm>
          <a:off x="64872" y="1593479"/>
          <a:ext cx="2243165" cy="1121582"/>
        </a:xfrm>
        <a:prstGeom prst="rec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smtClean="0"/>
            <a:t>Python based.</a:t>
          </a:r>
          <a:endParaRPr lang="es-MX" sz="1600" kern="1200"/>
        </a:p>
      </dsp:txBody>
      <dsp:txXfrm>
        <a:off x="64872" y="1593479"/>
        <a:ext cx="2243165" cy="1121582"/>
      </dsp:txXfrm>
    </dsp:sp>
    <dsp:sp modelId="{D950D420-F475-4912-953F-489EF032BAC3}">
      <dsp:nvSpPr>
        <dsp:cNvPr id="0" name=""/>
        <dsp:cNvSpPr/>
      </dsp:nvSpPr>
      <dsp:spPr>
        <a:xfrm>
          <a:off x="2779102" y="1593479"/>
          <a:ext cx="2243165" cy="1121582"/>
        </a:xfrm>
        <a:prstGeom prst="rec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smtClean="0"/>
            <a:t>CLI and GUI capable (bash and selenium libraries).</a:t>
          </a:r>
          <a:endParaRPr lang="es-MX" sz="1600" kern="1200"/>
        </a:p>
      </dsp:txBody>
      <dsp:txXfrm>
        <a:off x="2779102" y="1593479"/>
        <a:ext cx="2243165" cy="1121582"/>
      </dsp:txXfrm>
    </dsp:sp>
    <dsp:sp modelId="{FE1DB517-0101-41C9-AEB1-A6B822B3EEC5}">
      <dsp:nvSpPr>
        <dsp:cNvPr id="0" name=""/>
        <dsp:cNvSpPr/>
      </dsp:nvSpPr>
      <dsp:spPr>
        <a:xfrm>
          <a:off x="5493332" y="1593479"/>
          <a:ext cx="2243165" cy="1121582"/>
        </a:xfrm>
        <a:prstGeom prst="rec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smtClean="0"/>
            <a:t>Tag inclusion in order to identify different StarlingX configurations.</a:t>
          </a:r>
          <a:endParaRPr lang="es-MX" sz="1600" kern="1200"/>
        </a:p>
      </dsp:txBody>
      <dsp:txXfrm>
        <a:off x="5493332" y="1593479"/>
        <a:ext cx="2243165" cy="1121582"/>
      </dsp:txXfrm>
    </dsp:sp>
    <dsp:sp modelId="{80D7CD66-4579-412A-B78B-255EE803C3E1}">
      <dsp:nvSpPr>
        <dsp:cNvPr id="0" name=""/>
        <dsp:cNvSpPr/>
      </dsp:nvSpPr>
      <dsp:spPr>
        <a:xfrm>
          <a:off x="8207562" y="1593479"/>
          <a:ext cx="2243165" cy="1121582"/>
        </a:xfrm>
        <a:prstGeom prst="rect">
          <a:avLst/>
        </a:prstGeom>
        <a:solidFill>
          <a:srgbClr val="685B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Needs to be smart to accomplish test validation criteria and able to return expected value.</a:t>
          </a:r>
          <a:endParaRPr lang="es-MX" sz="1600" kern="1200" dirty="0"/>
        </a:p>
      </dsp:txBody>
      <dsp:txXfrm>
        <a:off x="8207562" y="1593479"/>
        <a:ext cx="2243165" cy="112158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6BC1A9-C5C0-4D75-984D-9211640625B2}" type="datetimeFigureOut">
              <a:rPr lang="en-US" smtClean="0"/>
              <a:t>11/7/2018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823C58-5C97-4B82-8AB6-F35E9D2BD0F3}" type="slidenum">
              <a:rPr lang="en-US" smtClean="0"/>
              <a:t>‹#›</a:t>
            </a:fld>
            <a:endParaRPr lang="en-US"/>
          </a:p>
        </p:txBody>
      </p:sp>
    </p:spTree>
    <p:extLst>
      <p:ext uri="{BB962C8B-B14F-4D97-AF65-F5344CB8AC3E}">
        <p14:creationId xmlns:p14="http://schemas.microsoft.com/office/powerpoint/2010/main" val="174290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Hello</a:t>
            </a:r>
            <a:r>
              <a:rPr lang="en-US" baseline="0" dirty="0" smtClean="0"/>
              <a:t> friends, my name is Elio Martinez, I’m part of the </a:t>
            </a:r>
            <a:r>
              <a:rPr lang="en-US" baseline="0" dirty="0" err="1" smtClean="0"/>
              <a:t>StarlingX</a:t>
            </a:r>
            <a:r>
              <a:rPr lang="en-US" baseline="0" dirty="0" smtClean="0"/>
              <a:t> project. I will talk a little bit about myself, I have more than 10 years of experience in testing in different fields, starting from normal black box validation over Android, going through graphics, security and other interesting projects. In to this year I was assigned to </a:t>
            </a:r>
            <a:r>
              <a:rPr lang="en-US" baseline="0" dirty="0" err="1" smtClean="0"/>
              <a:t>StarlingX</a:t>
            </a:r>
            <a:r>
              <a:rPr lang="en-US" baseline="0" dirty="0" smtClean="0"/>
              <a:t>. I am really </a:t>
            </a:r>
            <a:r>
              <a:rPr lang="en-US" baseline="0" dirty="0" err="1" smtClean="0"/>
              <a:t>exited</a:t>
            </a:r>
            <a:r>
              <a:rPr lang="en-US" baseline="0" dirty="0" smtClean="0"/>
              <a:t> about it,  it looks  to be the more challenging and interesting project that I was part of. I want to thank you all for being here. During this presentation I will show you the way that we are planning to use and implement </a:t>
            </a:r>
            <a:r>
              <a:rPr lang="en-US" baseline="0" dirty="0" err="1" smtClean="0"/>
              <a:t>Zuul</a:t>
            </a:r>
            <a:r>
              <a:rPr lang="en-US" baseline="0" dirty="0" smtClean="0"/>
              <a:t> in to </a:t>
            </a:r>
            <a:r>
              <a:rPr lang="en-US" baseline="0" dirty="0" err="1" smtClean="0"/>
              <a:t>StarlingX</a:t>
            </a:r>
            <a:r>
              <a:rPr lang="en-US" baseline="0" dirty="0" smtClean="0"/>
              <a:t>. Will try to do it  an interesting way to keep you awake. If I start talking too slow, please throw me something, beers and mescal is always welcome.</a:t>
            </a:r>
            <a:endParaRPr lang="es-MX" dirty="0" smtClean="0"/>
          </a:p>
          <a:p>
            <a:endParaRPr lang="en-US" dirty="0"/>
          </a:p>
        </p:txBody>
      </p:sp>
      <p:sp>
        <p:nvSpPr>
          <p:cNvPr id="4" name="Slide Number Placeholder 3"/>
          <p:cNvSpPr>
            <a:spLocks noGrp="1"/>
          </p:cNvSpPr>
          <p:nvPr>
            <p:ph type="sldNum" sz="quarter" idx="10"/>
          </p:nvPr>
        </p:nvSpPr>
        <p:spPr/>
        <p:txBody>
          <a:bodyPr/>
          <a:lstStyle/>
          <a:p>
            <a:fld id="{78823C58-5C97-4B82-8AB6-F35E9D2BD0F3}" type="slidenum">
              <a:rPr lang="en-US" smtClean="0"/>
              <a:t>1</a:t>
            </a:fld>
            <a:endParaRPr lang="en-US"/>
          </a:p>
        </p:txBody>
      </p:sp>
    </p:spTree>
    <p:extLst>
      <p:ext uri="{BB962C8B-B14F-4D97-AF65-F5344CB8AC3E}">
        <p14:creationId xmlns:p14="http://schemas.microsoft.com/office/powerpoint/2010/main" val="60240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infra should contains testing phases according with our needs for all existing configurations, simplex, duplex, multimode with local storage, and multimode with dedicated storage. </a:t>
            </a:r>
          </a:p>
          <a:p>
            <a:r>
              <a:rPr lang="en-US" baseline="0" dirty="0" smtClean="0"/>
              <a:t>We need to test all different configurations because we don’t want to generalize  or assume that everything works, we need to determine what belongs to what, and do the proper assignation for each of them.</a:t>
            </a:r>
          </a:p>
          <a:p>
            <a:r>
              <a:rPr lang="en-US" baseline="0" dirty="0" smtClean="0"/>
              <a:t> Besides that we want to isolate those specific tests for all.</a:t>
            </a:r>
            <a:endParaRPr lang="es-MX" dirty="0"/>
          </a:p>
        </p:txBody>
      </p:sp>
    </p:spTree>
    <p:extLst>
      <p:ext uri="{BB962C8B-B14F-4D97-AF65-F5344CB8AC3E}">
        <p14:creationId xmlns:p14="http://schemas.microsoft.com/office/powerpoint/2010/main" val="2855588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know what</a:t>
            </a:r>
            <a:r>
              <a:rPr lang="en-US" baseline="0" dirty="0" smtClean="0"/>
              <a:t> our problem is, </a:t>
            </a:r>
          </a:p>
          <a:p>
            <a:r>
              <a:rPr lang="en-US" baseline="0" dirty="0" smtClean="0"/>
              <a:t>we have a lot of test cases to automate and we need to execute them, and we want to use </a:t>
            </a:r>
            <a:r>
              <a:rPr lang="en-US" baseline="0" dirty="0" err="1" smtClean="0"/>
              <a:t>Zuul</a:t>
            </a:r>
            <a:r>
              <a:rPr lang="en-US" baseline="0" dirty="0" smtClean="0"/>
              <a:t> as gate keeper and job orchestrator.  </a:t>
            </a:r>
          </a:p>
          <a:p>
            <a:r>
              <a:rPr lang="en-US" baseline="0" dirty="0" smtClean="0"/>
              <a:t>That is why we should divide the implementation into 2 main stages. </a:t>
            </a:r>
          </a:p>
          <a:p>
            <a:r>
              <a:rPr lang="en-US" baseline="0" dirty="0" smtClean="0"/>
              <a:t>First phase should be the test case development. </a:t>
            </a:r>
          </a:p>
          <a:p>
            <a:r>
              <a:rPr lang="en-US" baseline="0" dirty="0" smtClean="0"/>
              <a:t>And the second phase should be the test execution. </a:t>
            </a:r>
          </a:p>
          <a:p>
            <a:r>
              <a:rPr lang="en-US" baseline="0" dirty="0" smtClean="0"/>
              <a:t>Let’s start with the test case development , otherwise what are we going to test?</a:t>
            </a:r>
            <a:endParaRPr lang="es-MX" dirty="0"/>
          </a:p>
        </p:txBody>
      </p:sp>
      <p:sp>
        <p:nvSpPr>
          <p:cNvPr id="4" name="Slide Number Placeholder 3"/>
          <p:cNvSpPr>
            <a:spLocks noGrp="1"/>
          </p:cNvSpPr>
          <p:nvPr>
            <p:ph type="sldNum" sz="quarter" idx="10"/>
          </p:nvPr>
        </p:nvSpPr>
        <p:spPr/>
        <p:txBody>
          <a:bodyPr/>
          <a:lstStyle/>
          <a:p>
            <a:fld id="{78823C58-5C97-4B82-8AB6-F35E9D2BD0F3}" type="slidenum">
              <a:rPr lang="en-US" smtClean="0"/>
              <a:t>11</a:t>
            </a:fld>
            <a:endParaRPr lang="en-US"/>
          </a:p>
        </p:txBody>
      </p:sp>
    </p:spTree>
    <p:extLst>
      <p:ext uri="{BB962C8B-B14F-4D97-AF65-F5344CB8AC3E}">
        <p14:creationId xmlns:p14="http://schemas.microsoft.com/office/powerpoint/2010/main" val="306199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automation infra structure must contains the way to introduce automated test cases into it, identify those tests according with our hardware-software configuration, create different test cases scenarios, divide into different suites and even compare with existing baselines.</a:t>
            </a:r>
          </a:p>
          <a:p>
            <a:endParaRPr lang="en-US" baseline="0" dirty="0" smtClean="0"/>
          </a:p>
          <a:p>
            <a:r>
              <a:rPr lang="en-US" baseline="0" dirty="0" smtClean="0"/>
              <a:t> We are developing test cases using Robot, who choose robot because it is python based. </a:t>
            </a:r>
          </a:p>
          <a:p>
            <a:r>
              <a:rPr lang="en-US" baseline="0" dirty="0" smtClean="0"/>
              <a:t>That help us in the case of having special features or special needs that can be accomplished creating some python files, robot can read them without issues. </a:t>
            </a:r>
          </a:p>
          <a:p>
            <a:r>
              <a:rPr lang="en-US" baseline="0" dirty="0" smtClean="0"/>
              <a:t>Since we have to check our results into CLI and GUI , we can use selenium and bash type command lines.</a:t>
            </a:r>
          </a:p>
          <a:p>
            <a:r>
              <a:rPr lang="en-US" baseline="0" dirty="0" smtClean="0"/>
              <a:t>That brings a lot of ways to test the same scenario.  different forms to test something that exists already. </a:t>
            </a:r>
          </a:p>
          <a:p>
            <a:r>
              <a:rPr lang="en-US" baseline="0" dirty="0" smtClean="0"/>
              <a:t>We should add those characteristics to our testing scope and if we play with all different configurations, we have a lot of test to develop or adjust.</a:t>
            </a:r>
          </a:p>
          <a:p>
            <a:endParaRPr lang="en-US" baseline="0" dirty="0" smtClean="0"/>
          </a:p>
        </p:txBody>
      </p:sp>
    </p:spTree>
    <p:extLst>
      <p:ext uri="{BB962C8B-B14F-4D97-AF65-F5344CB8AC3E}">
        <p14:creationId xmlns:p14="http://schemas.microsoft.com/office/powerpoint/2010/main" val="3952845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typical way to develop a test case? </a:t>
            </a:r>
          </a:p>
          <a:p>
            <a:r>
              <a:rPr lang="en-US" dirty="0" smtClean="0"/>
              <a:t>If we look</a:t>
            </a:r>
            <a:r>
              <a:rPr lang="en-US" baseline="0" dirty="0" smtClean="0"/>
              <a:t> at the slide, I’m showing the monolithic way to develop a single test case, </a:t>
            </a:r>
          </a:p>
          <a:p>
            <a:r>
              <a:rPr lang="en-US" baseline="0" dirty="0" smtClean="0"/>
              <a:t>The developer automates the test case, upload the code into  </a:t>
            </a:r>
            <a:r>
              <a:rPr lang="en-US" baseline="0" dirty="0" err="1" smtClean="0"/>
              <a:t>gerrit</a:t>
            </a:r>
            <a:r>
              <a:rPr lang="en-US" baseline="0" dirty="0" smtClean="0"/>
              <a:t> or </a:t>
            </a:r>
            <a:r>
              <a:rPr lang="en-US" baseline="0" dirty="0" err="1" smtClean="0"/>
              <a:t>github</a:t>
            </a:r>
            <a:r>
              <a:rPr lang="en-US" baseline="0" dirty="0" smtClean="0"/>
              <a:t>, then, the code goes through revision until it has the previous stablish qualification , in some cases +3 and then, the code is merged, otherwise, if the code gets a -1 it goes back to the developer. Sounds familiar? I mean, this way is really straight forward, but is not practical.</a:t>
            </a:r>
          </a:p>
          <a:p>
            <a:r>
              <a:rPr lang="en-US" baseline="0" dirty="0" smtClean="0"/>
              <a:t>Why not? Because we are not developing one test case at the time. We need to think big,</a:t>
            </a:r>
          </a:p>
          <a:p>
            <a:r>
              <a:rPr lang="en-US" baseline="0" dirty="0" smtClean="0"/>
              <a:t>We need to visualize our problem. And one single test case developer </a:t>
            </a:r>
            <a:r>
              <a:rPr lang="en-US" baseline="0" dirty="0" err="1" smtClean="0"/>
              <a:t>can not</a:t>
            </a:r>
            <a:r>
              <a:rPr lang="en-US" baseline="0" dirty="0" smtClean="0"/>
              <a:t> do all this job by his/her self.</a:t>
            </a:r>
            <a:endParaRPr lang="en-US" dirty="0" smtClean="0"/>
          </a:p>
          <a:p>
            <a:endParaRPr lang="en-US" dirty="0" smtClean="0"/>
          </a:p>
        </p:txBody>
      </p:sp>
    </p:spTree>
    <p:extLst>
      <p:ext uri="{BB962C8B-B14F-4D97-AF65-F5344CB8AC3E}">
        <p14:creationId xmlns:p14="http://schemas.microsoft.com/office/powerpoint/2010/main" val="284373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me explain  this with a simple example, for those 3500 something test cases, we need at least a team of 7 engineers, just to mention a number, each engineer is working on one test case per day, what can be  wrong? </a:t>
            </a:r>
          </a:p>
          <a:p>
            <a:endParaRPr lang="en-US" baseline="0" dirty="0" smtClean="0"/>
          </a:p>
          <a:p>
            <a:r>
              <a:rPr lang="en-US" baseline="0" dirty="0" smtClean="0"/>
              <a:t>As the slide shows, in a single day we can have different merge conflicts, that means that we need to solve those conflicts in order to have all the engineers test cases up and working, why is that? </a:t>
            </a:r>
          </a:p>
          <a:p>
            <a:endParaRPr lang="en-US" baseline="0" dirty="0" smtClean="0"/>
          </a:p>
          <a:p>
            <a:r>
              <a:rPr lang="en-US" baseline="0" dirty="0" smtClean="0"/>
              <a:t>Because two or more test can touch the same file, and just for luck or extremely out of this world planning , a single test case can go through without any kind of issues or merging conflicts. </a:t>
            </a:r>
          </a:p>
          <a:p>
            <a:endParaRPr lang="en-US" baseline="0" dirty="0" smtClean="0"/>
          </a:p>
          <a:p>
            <a:r>
              <a:rPr lang="en-US" baseline="0" dirty="0" smtClean="0"/>
              <a:t> Again this is going to cost a lot of extra hours.</a:t>
            </a:r>
            <a:endParaRPr lang="es-MX" dirty="0"/>
          </a:p>
        </p:txBody>
      </p:sp>
    </p:spTree>
    <p:extLst>
      <p:ext uri="{BB962C8B-B14F-4D97-AF65-F5344CB8AC3E}">
        <p14:creationId xmlns:p14="http://schemas.microsoft.com/office/powerpoint/2010/main" val="584484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problems that</a:t>
            </a:r>
            <a:r>
              <a:rPr lang="en-US" baseline="0" dirty="0" smtClean="0"/>
              <a:t> this way can cause are obvious, it is to “legacy”, I mean, it is ok, if there are only some needed tests, but with our project we are planning to automate, at the beginning , about 3500 test cases, plus special features ,  more security and don’t forget  performance in order to verify that our hardware is faster as we said before. </a:t>
            </a:r>
          </a:p>
          <a:p>
            <a:endParaRPr lang="en-US" baseline="0" dirty="0" smtClean="0"/>
          </a:p>
          <a:p>
            <a:r>
              <a:rPr lang="en-US" baseline="0" dirty="0" smtClean="0"/>
              <a:t>The problems comes up as soon as the number start making noise in our head.</a:t>
            </a:r>
          </a:p>
          <a:p>
            <a:endParaRPr lang="en-US" baseline="0" dirty="0" smtClean="0"/>
          </a:p>
          <a:p>
            <a:r>
              <a:rPr lang="en-US" baseline="0" dirty="0" smtClean="0"/>
              <a:t>Can we accomplish our goals with that  monolithic way to develop more than 3500 test cases? </a:t>
            </a:r>
          </a:p>
          <a:p>
            <a:endParaRPr lang="en-US" baseline="0" dirty="0" smtClean="0"/>
          </a:p>
          <a:p>
            <a:r>
              <a:rPr lang="en-US" baseline="0" dirty="0" smtClean="0"/>
              <a:t>How many centuries do we need? </a:t>
            </a:r>
          </a:p>
          <a:p>
            <a:r>
              <a:rPr lang="en-US" baseline="0" dirty="0" smtClean="0"/>
              <a:t>What happen if my peer is working on the same configuration file or touching global variables?. </a:t>
            </a:r>
          </a:p>
          <a:p>
            <a:r>
              <a:rPr lang="en-US" baseline="0" dirty="0" smtClean="0"/>
              <a:t>Besides that, as soon as we make some progress, how long should I wait until next test is done?. </a:t>
            </a:r>
          </a:p>
          <a:p>
            <a:r>
              <a:rPr lang="en-US" baseline="0" dirty="0" smtClean="0"/>
              <a:t>Please consider that we should take care of those enthusiasts that wants to include their  own test cases, they should go through the same model.</a:t>
            </a:r>
            <a:endParaRPr lang="es-MX" dirty="0"/>
          </a:p>
        </p:txBody>
      </p:sp>
    </p:spTree>
    <p:extLst>
      <p:ext uri="{BB962C8B-B14F-4D97-AF65-F5344CB8AC3E}">
        <p14:creationId xmlns:p14="http://schemas.microsoft.com/office/powerpoint/2010/main" val="138781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this is the first problem that </a:t>
            </a:r>
            <a:r>
              <a:rPr lang="en-US" baseline="0" dirty="0" err="1" smtClean="0"/>
              <a:t>Zuul</a:t>
            </a:r>
            <a:r>
              <a:rPr lang="en-US" baseline="0" dirty="0" smtClean="0"/>
              <a:t> can solve as a gate keeper, creating different access routes for those files that can create merging conflicts. </a:t>
            </a:r>
          </a:p>
          <a:p>
            <a:endParaRPr lang="en-US" baseline="0" dirty="0" smtClean="0"/>
          </a:p>
          <a:p>
            <a:r>
              <a:rPr lang="en-US" baseline="0" dirty="0" smtClean="0"/>
              <a:t>One single patch, with different files going through </a:t>
            </a:r>
            <a:r>
              <a:rPr lang="en-US" baseline="0" dirty="0" err="1" smtClean="0"/>
              <a:t>Zuul</a:t>
            </a:r>
            <a:r>
              <a:rPr lang="en-US" baseline="0" dirty="0" smtClean="0"/>
              <a:t> every time that is needed in order to avoid those conflicts.</a:t>
            </a:r>
          </a:p>
          <a:p>
            <a:endParaRPr lang="en-US" baseline="0" dirty="0" smtClean="0"/>
          </a:p>
          <a:p>
            <a:r>
              <a:rPr lang="en-US" baseline="0" dirty="0" smtClean="0"/>
              <a:t> In that way, we are avoiding to waste time and have more test cases up and running.</a:t>
            </a:r>
          </a:p>
          <a:p>
            <a:r>
              <a:rPr lang="en-US" baseline="0" dirty="0" smtClean="0"/>
              <a:t> Merging those test cases in to a previous branch </a:t>
            </a:r>
            <a:r>
              <a:rPr lang="en-US" baseline="0" dirty="0" err="1" smtClean="0"/>
              <a:t>befor</a:t>
            </a:r>
            <a:r>
              <a:rPr lang="en-US" baseline="0" dirty="0" smtClean="0"/>
              <a:t> master. </a:t>
            </a:r>
          </a:p>
          <a:p>
            <a:r>
              <a:rPr lang="en-US" baseline="0" dirty="0" smtClean="0"/>
              <a:t>That is why we are creating different branches since we need to adapt all the mentioned configurations, all those test developed test cases need to be flexible for each of those test cases.</a:t>
            </a:r>
            <a:endParaRPr lang="es-MX" dirty="0"/>
          </a:p>
        </p:txBody>
      </p:sp>
    </p:spTree>
    <p:extLst>
      <p:ext uri="{BB962C8B-B14F-4D97-AF65-F5344CB8AC3E}">
        <p14:creationId xmlns:p14="http://schemas.microsoft.com/office/powerpoint/2010/main" val="2404832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 our infrastructure should contain more gates that can identify</a:t>
            </a:r>
            <a:r>
              <a:rPr lang="en-US" baseline="0" dirty="0" smtClean="0"/>
              <a:t> and apply those test cases already merged and use them in the best way. </a:t>
            </a:r>
          </a:p>
          <a:p>
            <a:endParaRPr lang="en-US" baseline="0" dirty="0" smtClean="0"/>
          </a:p>
          <a:p>
            <a:r>
              <a:rPr lang="en-US" baseline="0" dirty="0" smtClean="0"/>
              <a:t>For that, we need to include into the test cases special tags that can handle the test cases in order to avoid duplication, or rework.</a:t>
            </a:r>
            <a:endParaRPr lang="es-MX" dirty="0"/>
          </a:p>
        </p:txBody>
      </p:sp>
    </p:spTree>
    <p:extLst>
      <p:ext uri="{BB962C8B-B14F-4D97-AF65-F5344CB8AC3E}">
        <p14:creationId xmlns:p14="http://schemas.microsoft.com/office/powerpoint/2010/main" val="72288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now</a:t>
            </a:r>
            <a:r>
              <a:rPr lang="en-US" baseline="0" dirty="0" smtClean="0"/>
              <a:t> we have </a:t>
            </a:r>
            <a:r>
              <a:rPr lang="en-US" baseline="0" dirty="0" err="1" smtClean="0"/>
              <a:t>zuul</a:t>
            </a:r>
            <a:r>
              <a:rPr lang="en-US" baseline="0" dirty="0" smtClean="0"/>
              <a:t> gates, but what does a </a:t>
            </a:r>
            <a:r>
              <a:rPr lang="en-US" baseline="0" dirty="0" err="1" smtClean="0"/>
              <a:t>zuul</a:t>
            </a:r>
            <a:r>
              <a:rPr lang="en-US" baseline="0" dirty="0" smtClean="0"/>
              <a:t> gate contain internally? </a:t>
            </a:r>
          </a:p>
          <a:p>
            <a:endParaRPr lang="en-US" baseline="0" dirty="0" smtClean="0"/>
          </a:p>
          <a:p>
            <a:r>
              <a:rPr lang="en-US" baseline="0" dirty="0" smtClean="0"/>
              <a:t>From the scratch, it has all the merged code in a temporal repo in order to compare and test the current file. </a:t>
            </a:r>
          </a:p>
          <a:p>
            <a:endParaRPr lang="en-US" baseline="0" dirty="0" smtClean="0"/>
          </a:p>
          <a:p>
            <a:r>
              <a:rPr lang="en-US" baseline="0" dirty="0" smtClean="0"/>
              <a:t>It has customize conditions that validates all this code, through pipelines wrote in a </a:t>
            </a:r>
            <a:r>
              <a:rPr lang="en-US" baseline="0" dirty="0" err="1" smtClean="0"/>
              <a:t>yaml</a:t>
            </a:r>
            <a:r>
              <a:rPr lang="en-US" baseline="0" dirty="0" smtClean="0"/>
              <a:t> format. </a:t>
            </a:r>
          </a:p>
          <a:p>
            <a:r>
              <a:rPr lang="en-US" baseline="0" dirty="0" smtClean="0"/>
              <a:t>As a matter of fact all the Open Stack contributors are handled in this way. </a:t>
            </a:r>
          </a:p>
          <a:p>
            <a:endParaRPr lang="en-US" baseline="0" dirty="0" smtClean="0"/>
          </a:p>
          <a:p>
            <a:r>
              <a:rPr lang="en-US" baseline="0" dirty="0" smtClean="0"/>
              <a:t>All their patches are tested against each project conditions. </a:t>
            </a:r>
          </a:p>
          <a:p>
            <a:r>
              <a:rPr lang="en-US" baseline="0" dirty="0" smtClean="0"/>
              <a:t>Returning the first +1 qualification in to their code. </a:t>
            </a:r>
          </a:p>
          <a:p>
            <a:endParaRPr lang="en-US" baseline="0" dirty="0" smtClean="0"/>
          </a:p>
          <a:p>
            <a:r>
              <a:rPr lang="en-US" baseline="0" dirty="0" smtClean="0"/>
              <a:t>In this way we are getting sure that all the developed code is sane and not breaking other stuff. But we need to modify that revision in order to make it more trustable since it needs more tuning.  This depends directly on the project needs </a:t>
            </a:r>
            <a:endParaRPr lang="es-MX" dirty="0"/>
          </a:p>
        </p:txBody>
      </p:sp>
      <p:sp>
        <p:nvSpPr>
          <p:cNvPr id="4" name="Slide Number Placeholder 3"/>
          <p:cNvSpPr>
            <a:spLocks noGrp="1"/>
          </p:cNvSpPr>
          <p:nvPr>
            <p:ph type="sldNum" sz="quarter" idx="10"/>
          </p:nvPr>
        </p:nvSpPr>
        <p:spPr/>
        <p:txBody>
          <a:bodyPr/>
          <a:lstStyle/>
          <a:p>
            <a:fld id="{78823C58-5C97-4B82-8AB6-F35E9D2BD0F3}" type="slidenum">
              <a:rPr lang="en-US" smtClean="0"/>
              <a:t>19</a:t>
            </a:fld>
            <a:endParaRPr lang="en-US"/>
          </a:p>
        </p:txBody>
      </p:sp>
    </p:spTree>
    <p:extLst>
      <p:ext uri="{BB962C8B-B14F-4D97-AF65-F5344CB8AC3E}">
        <p14:creationId xmlns:p14="http://schemas.microsoft.com/office/powerpoint/2010/main" val="2145746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 with</a:t>
            </a:r>
            <a:r>
              <a:rPr lang="en-US" baseline="0" dirty="0" smtClean="0"/>
              <a:t> </a:t>
            </a:r>
            <a:r>
              <a:rPr lang="en-US" dirty="0" smtClean="0"/>
              <a:t>our project after all those</a:t>
            </a:r>
            <a:r>
              <a:rPr lang="en-US" baseline="0" dirty="0" smtClean="0"/>
              <a:t> automated test cases are merged? </a:t>
            </a:r>
          </a:p>
          <a:p>
            <a:endParaRPr lang="en-US" baseline="0" dirty="0" smtClean="0"/>
          </a:p>
          <a:p>
            <a:r>
              <a:rPr lang="en-US" baseline="0" dirty="0" smtClean="0"/>
              <a:t>We need to consider our testing scope right? </a:t>
            </a:r>
          </a:p>
          <a:p>
            <a:r>
              <a:rPr lang="en-US" baseline="0" dirty="0" smtClean="0"/>
              <a:t>We need to re-direct those test cases into different ways in order to execute them.  </a:t>
            </a:r>
          </a:p>
          <a:p>
            <a:r>
              <a:rPr lang="en-US" baseline="0" dirty="0" smtClean="0"/>
              <a:t>What are those important kinds or test identifiers that we need ? </a:t>
            </a:r>
          </a:p>
          <a:p>
            <a:r>
              <a:rPr lang="en-US" baseline="0" dirty="0" smtClean="0"/>
              <a:t>We are trying to make emphasis on obvious differences. Configurations, open stack components, if the tests if focused on Virtual Environment or can be tested on bare metal configuration. </a:t>
            </a:r>
          </a:p>
          <a:p>
            <a:r>
              <a:rPr lang="en-US" baseline="0" dirty="0" smtClean="0"/>
              <a:t>Having those things on mind we can start thinking in the way or suites that we need to execute .</a:t>
            </a:r>
            <a:endParaRPr lang="es-MX" dirty="0"/>
          </a:p>
        </p:txBody>
      </p:sp>
      <p:sp>
        <p:nvSpPr>
          <p:cNvPr id="4" name="Slide Number Placeholder 3"/>
          <p:cNvSpPr>
            <a:spLocks noGrp="1"/>
          </p:cNvSpPr>
          <p:nvPr>
            <p:ph type="sldNum" sz="quarter" idx="10"/>
          </p:nvPr>
        </p:nvSpPr>
        <p:spPr/>
        <p:txBody>
          <a:bodyPr/>
          <a:lstStyle/>
          <a:p>
            <a:fld id="{78823C58-5C97-4B82-8AB6-F35E9D2BD0F3}" type="slidenum">
              <a:rPr lang="en-US" smtClean="0"/>
              <a:t>20</a:t>
            </a:fld>
            <a:endParaRPr lang="en-US"/>
          </a:p>
        </p:txBody>
      </p:sp>
    </p:spTree>
    <p:extLst>
      <p:ext uri="{BB962C8B-B14F-4D97-AF65-F5344CB8AC3E}">
        <p14:creationId xmlns:p14="http://schemas.microsoft.com/office/powerpoint/2010/main" val="123779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smtClean="0"/>
              <a:t>Lets</a:t>
            </a:r>
            <a:r>
              <a:rPr lang="en-US" sz="1200" b="1" dirty="0" smtClean="0"/>
              <a:t> start with some definitions just</a:t>
            </a:r>
            <a:r>
              <a:rPr lang="en-US" sz="1200" b="1" baseline="0" dirty="0" smtClean="0"/>
              <a:t> to clarify and go straight to the part that real matters</a:t>
            </a:r>
            <a:endParaRPr lang="en-US" sz="1200" b="1" dirty="0" smtClean="0"/>
          </a:p>
          <a:p>
            <a:r>
              <a:rPr lang="en-US" sz="1200" b="1" dirty="0" err="1" smtClean="0"/>
              <a:t>StarlingX</a:t>
            </a:r>
            <a:r>
              <a:rPr lang="en-US" sz="1200" b="1" dirty="0" smtClean="0"/>
              <a:t> </a:t>
            </a:r>
            <a:r>
              <a:rPr lang="en-US" sz="1200" b="1" dirty="0"/>
              <a:t>is a complete Cloud infrastructure software stack for the Edge </a:t>
            </a:r>
            <a:r>
              <a:rPr lang="en-US" sz="1200" dirty="0"/>
              <a:t>used by the most demanding applications in industrial IOT, telecom and other use cases. </a:t>
            </a:r>
            <a:r>
              <a:rPr lang="en-US" sz="1200" dirty="0" smtClean="0"/>
              <a:t>Jus to mention a few</a:t>
            </a:r>
            <a:endParaRPr lang="en-US" sz="1200" dirty="0"/>
          </a:p>
          <a:p>
            <a:endParaRPr lang="en-US" sz="1200" dirty="0"/>
          </a:p>
          <a:p>
            <a:pPr defTabSz="931774">
              <a:defRPr/>
            </a:pPr>
            <a:r>
              <a:rPr lang="en-US" sz="1200" dirty="0"/>
              <a:t>It is base</a:t>
            </a:r>
            <a:r>
              <a:rPr lang="en-US" sz="1200" u="sng" dirty="0"/>
              <a:t>d on mature production software deployed in mission critical applications</a:t>
            </a:r>
            <a:r>
              <a:rPr lang="en-US" sz="1200" u="none" dirty="0"/>
              <a:t>.  </a:t>
            </a:r>
            <a:r>
              <a:rPr lang="en-US" sz="1200" dirty="0"/>
              <a:t>We have just newly open sourced </a:t>
            </a:r>
            <a:r>
              <a:rPr lang="en-US" sz="1200" dirty="0" err="1"/>
              <a:t>StarlingX</a:t>
            </a:r>
            <a:r>
              <a:rPr lang="en-US" sz="1200" dirty="0"/>
              <a:t> code for Edge implementations in scalable solutions that can be productized now.  It uses both OpenStack components as well as a number of proven open source building blocks to create its complete offering.</a:t>
            </a:r>
          </a:p>
          <a:p>
            <a:endParaRPr lang="en-US" sz="1200" dirty="0"/>
          </a:p>
          <a:p>
            <a:r>
              <a:rPr lang="en-US" sz="1200" b="1" dirty="0"/>
              <a:t>Tested and released as a complete stack, </a:t>
            </a:r>
            <a:r>
              <a:rPr lang="en-US" sz="1200" b="1" dirty="0" err="1"/>
              <a:t>StarlingX</a:t>
            </a:r>
            <a:r>
              <a:rPr lang="en-US" sz="1200" b="1" dirty="0"/>
              <a:t> provides a deployment-ready, scalable and highly reliable software platform to build mission critical Edge clouds. </a:t>
            </a:r>
          </a:p>
          <a:p>
            <a:endParaRPr lang="en-US" sz="1200" b="1" dirty="0"/>
          </a:p>
          <a:p>
            <a:r>
              <a:rPr lang="en-US" sz="1200" dirty="0"/>
              <a:t>Its </a:t>
            </a:r>
            <a:r>
              <a:rPr lang="en-US" sz="1200" b="1" dirty="0"/>
              <a:t>unique project services </a:t>
            </a:r>
            <a:r>
              <a:rPr lang="en-US" sz="1200" dirty="0"/>
              <a:t>include configuration, fault, service, software and host management to ensure high availability of user applications. </a:t>
            </a:r>
          </a:p>
          <a:p>
            <a:endParaRPr lang="en-US" sz="1200" dirty="0"/>
          </a:p>
          <a:p>
            <a:r>
              <a:rPr lang="en-US" sz="1200" dirty="0"/>
              <a:t>The </a:t>
            </a:r>
            <a:r>
              <a:rPr lang="en-US" sz="1200" dirty="0" err="1"/>
              <a:t>StarlingX</a:t>
            </a:r>
            <a:r>
              <a:rPr lang="en-US" sz="1200" dirty="0"/>
              <a:t> virtualization platform is designed to build up your Edge cloud quickly, manage it easily, respond and recover extremely fast.</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78823C58-5C97-4B82-8AB6-F35E9D2BD0F3}" type="slidenum">
              <a:rPr lang="en-US" smtClean="0"/>
              <a:t>2</a:t>
            </a:fld>
            <a:endParaRPr lang="en-US"/>
          </a:p>
        </p:txBody>
      </p:sp>
    </p:spTree>
    <p:extLst>
      <p:ext uri="{BB962C8B-B14F-4D97-AF65-F5344CB8AC3E}">
        <p14:creationId xmlns:p14="http://schemas.microsoft.com/office/powerpoint/2010/main" val="9942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t>
            </a:r>
            <a:r>
              <a:rPr lang="en-US" baseline="0" dirty="0" err="1" smtClean="0"/>
              <a:t>lets</a:t>
            </a:r>
            <a:r>
              <a:rPr lang="en-US" baseline="0" dirty="0" smtClean="0"/>
              <a:t> move on to the second </a:t>
            </a:r>
            <a:r>
              <a:rPr lang="en-US" baseline="0" dirty="0" err="1" smtClean="0"/>
              <a:t>Zuul</a:t>
            </a:r>
            <a:r>
              <a:rPr lang="en-US" baseline="0" dirty="0" smtClean="0"/>
              <a:t> use, job orchestration</a:t>
            </a:r>
            <a:endParaRPr lang="es-MX" dirty="0"/>
          </a:p>
        </p:txBody>
      </p:sp>
      <p:sp>
        <p:nvSpPr>
          <p:cNvPr id="4" name="Slide Number Placeholder 3"/>
          <p:cNvSpPr>
            <a:spLocks noGrp="1"/>
          </p:cNvSpPr>
          <p:nvPr>
            <p:ph type="sldNum" sz="quarter" idx="10"/>
          </p:nvPr>
        </p:nvSpPr>
        <p:spPr/>
        <p:txBody>
          <a:bodyPr/>
          <a:lstStyle/>
          <a:p>
            <a:fld id="{78823C58-5C97-4B82-8AB6-F35E9D2BD0F3}" type="slidenum">
              <a:rPr lang="en-US" smtClean="0"/>
              <a:t>21</a:t>
            </a:fld>
            <a:endParaRPr lang="en-US"/>
          </a:p>
        </p:txBody>
      </p:sp>
    </p:spTree>
    <p:extLst>
      <p:ext uri="{BB962C8B-B14F-4D97-AF65-F5344CB8AC3E}">
        <p14:creationId xmlns:p14="http://schemas.microsoft.com/office/powerpoint/2010/main" val="3294645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we going to achieve this? </a:t>
            </a:r>
          </a:p>
          <a:p>
            <a:r>
              <a:rPr lang="en-US" dirty="0" smtClean="0"/>
              <a:t>Using tags, those tags, are going</a:t>
            </a:r>
            <a:r>
              <a:rPr lang="en-US" baseline="0" dirty="0" smtClean="0"/>
              <a:t> to be created in order to show what is the scope of each suite, starting with the configuration, specifying if is going to be executed on duplex, simplex, or multimode, bare metal, or virtualized. </a:t>
            </a:r>
          </a:p>
          <a:p>
            <a:r>
              <a:rPr lang="en-US" baseline="0" dirty="0" smtClean="0"/>
              <a:t>Plus, one tag that contains the component, example, networking, and adding to that, another tag that contains some kind of sub domains for those who need it.  </a:t>
            </a:r>
          </a:p>
          <a:p>
            <a:r>
              <a:rPr lang="en-US" baseline="0" dirty="0" smtClean="0"/>
              <a:t>Beside that we are planning to include a special feature tag for those cases that need special attention since they the most characteristic features from the </a:t>
            </a:r>
            <a:r>
              <a:rPr lang="en-US" baseline="0" dirty="0" err="1" smtClean="0"/>
              <a:t>StarlingX</a:t>
            </a:r>
            <a:r>
              <a:rPr lang="en-US" baseline="0" dirty="0" smtClean="0"/>
              <a:t> Project.</a:t>
            </a:r>
          </a:p>
          <a:p>
            <a:r>
              <a:rPr lang="en-US" baseline="0" dirty="0" smtClean="0"/>
              <a:t>We don’t’ want to over react with tags, and we need to be careful since we need to maintain them, and don’t turn this identifiers into future problem , trying to use a reduced number of them in a clean way. </a:t>
            </a:r>
            <a:endParaRPr lang="es-MX" dirty="0"/>
          </a:p>
        </p:txBody>
      </p:sp>
    </p:spTree>
    <p:extLst>
      <p:ext uri="{BB962C8B-B14F-4D97-AF65-F5344CB8AC3E}">
        <p14:creationId xmlns:p14="http://schemas.microsoft.com/office/powerpoint/2010/main" val="3025513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special features are we going include into</a:t>
            </a:r>
            <a:r>
              <a:rPr lang="en-US" baseline="0" dirty="0" smtClean="0"/>
              <a:t> the </a:t>
            </a:r>
            <a:r>
              <a:rPr lang="en-US" dirty="0" smtClean="0"/>
              <a:t> </a:t>
            </a:r>
            <a:r>
              <a:rPr lang="en-US" dirty="0" err="1" smtClean="0"/>
              <a:t>StarlingX</a:t>
            </a:r>
            <a:r>
              <a:rPr lang="en-US" dirty="0" smtClean="0"/>
              <a:t> project?</a:t>
            </a:r>
          </a:p>
          <a:p>
            <a:r>
              <a:rPr lang="en-US" dirty="0" smtClean="0"/>
              <a:t>Just to mention a couple, OVS and DPDK, with those special features , we</a:t>
            </a:r>
            <a:r>
              <a:rPr lang="en-US" baseline="0" dirty="0" smtClean="0"/>
              <a:t> are </a:t>
            </a:r>
            <a:r>
              <a:rPr lang="en-US" dirty="0" smtClean="0"/>
              <a:t> optimizing</a:t>
            </a:r>
            <a:r>
              <a:rPr lang="en-US" baseline="0" dirty="0" smtClean="0"/>
              <a:t> </a:t>
            </a:r>
            <a:r>
              <a:rPr lang="en-US" dirty="0" smtClean="0"/>
              <a:t> our hardware, the</a:t>
            </a:r>
            <a:r>
              <a:rPr lang="en-US" baseline="0" dirty="0" smtClean="0"/>
              <a:t> idea is to </a:t>
            </a:r>
            <a:r>
              <a:rPr lang="en-US" dirty="0" smtClean="0"/>
              <a:t> reach network transfer speed ten times faster. Jus to mention an example, but as you can look in to the slide, we have a lot of them that will need special attention from us in order to validate the possibilities and showing the difference with the bases. </a:t>
            </a:r>
          </a:p>
          <a:p>
            <a:r>
              <a:rPr lang="en-US" baseline="0" dirty="0" smtClean="0"/>
              <a:t> Those special features needs to be tested in the normal way, execute functional test cases,  comparing performance behaviors , and execute them  in different configurations. </a:t>
            </a:r>
          </a:p>
          <a:p>
            <a:endParaRPr lang="en-US" baseline="0" dirty="0" smtClean="0"/>
          </a:p>
          <a:p>
            <a:r>
              <a:rPr lang="en-US" baseline="0" dirty="0" smtClean="0"/>
              <a:t>Something that should be accomplished and developed in different releases. During the </a:t>
            </a:r>
            <a:r>
              <a:rPr lang="en-US" baseline="0" dirty="0" err="1" smtClean="0"/>
              <a:t>StarlingX</a:t>
            </a:r>
            <a:r>
              <a:rPr lang="en-US" baseline="0" dirty="0" smtClean="0"/>
              <a:t> growth.</a:t>
            </a:r>
            <a:endParaRPr lang="es-MX" dirty="0"/>
          </a:p>
        </p:txBody>
      </p:sp>
    </p:spTree>
    <p:extLst>
      <p:ext uri="{BB962C8B-B14F-4D97-AF65-F5344CB8AC3E}">
        <p14:creationId xmlns:p14="http://schemas.microsoft.com/office/powerpoint/2010/main" val="3071335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going</a:t>
            </a:r>
            <a:r>
              <a:rPr lang="en-US" baseline="0" dirty="0" smtClean="0"/>
              <a:t> to be interesting, since we are thinking in 3 different main phases, first of all , we are getting one daily ISO to test.</a:t>
            </a:r>
          </a:p>
          <a:p>
            <a:r>
              <a:rPr lang="en-US" baseline="0" dirty="0" smtClean="0"/>
              <a:t>For that daily ISO, we are executing our sanity suite.</a:t>
            </a:r>
          </a:p>
          <a:p>
            <a:r>
              <a:rPr lang="en-US" baseline="0" dirty="0" smtClean="0"/>
              <a:t>.This suite contains about 22 basic test cases that determine if the latest ISO is healthy enough. </a:t>
            </a:r>
          </a:p>
          <a:p>
            <a:endParaRPr lang="en-US" baseline="0" dirty="0" smtClean="0"/>
          </a:p>
          <a:p>
            <a:r>
              <a:rPr lang="en-US" baseline="0" dirty="0" smtClean="0"/>
              <a:t>We are going to have special ISO’s that are going to include special feature development.</a:t>
            </a:r>
          </a:p>
          <a:p>
            <a:r>
              <a:rPr lang="en-US" baseline="0" dirty="0" smtClean="0"/>
              <a:t>Those issues, are going to be executed with special test cases designed in order to exercise those part of the code that needs special attention, plus test cases that , like a domino effect, touches other open stack components.</a:t>
            </a:r>
          </a:p>
          <a:p>
            <a:r>
              <a:rPr lang="en-US" baseline="0" dirty="0" smtClean="0"/>
              <a:t>The feature introduction </a:t>
            </a:r>
            <a:r>
              <a:rPr lang="en-US" baseline="0" dirty="0" err="1" smtClean="0"/>
              <a:t>iso</a:t>
            </a:r>
            <a:r>
              <a:rPr lang="en-US" baseline="0" dirty="0" smtClean="0"/>
              <a:t> , that contains all those specific feature changes that </a:t>
            </a:r>
            <a:r>
              <a:rPr lang="en-US" baseline="0" dirty="0" err="1" smtClean="0"/>
              <a:t>StarlingX</a:t>
            </a:r>
            <a:r>
              <a:rPr lang="en-US" baseline="0" dirty="0" smtClean="0"/>
              <a:t> needs, </a:t>
            </a:r>
          </a:p>
          <a:p>
            <a:endParaRPr lang="en-US" baseline="0" dirty="0" smtClean="0"/>
          </a:p>
          <a:p>
            <a:r>
              <a:rPr lang="en-US" baseline="0" dirty="0" smtClean="0"/>
              <a:t>and the latest, the official ISO that contains all the features and changes needed for an official Release. All those Different ISO in different times are going to trigger an specific </a:t>
            </a:r>
            <a:r>
              <a:rPr lang="en-US" baseline="0" dirty="0" err="1" smtClean="0"/>
              <a:t>Zuul</a:t>
            </a:r>
            <a:r>
              <a:rPr lang="en-US" baseline="0" dirty="0" smtClean="0"/>
              <a:t> job that will execute all the test suites according with our needs. For example, until today we have the Sanity Test suite up and running through a Jenkins Job, our plan, at the beginning is to keep that job and work with the </a:t>
            </a:r>
            <a:r>
              <a:rPr lang="en-US" baseline="0" dirty="0" err="1" smtClean="0"/>
              <a:t>gearmen</a:t>
            </a:r>
            <a:r>
              <a:rPr lang="en-US" baseline="0" dirty="0" smtClean="0"/>
              <a:t> plugin. In parallel we are going to evaluate the way to replace that Jenkins job with </a:t>
            </a:r>
            <a:r>
              <a:rPr lang="en-US" baseline="0" dirty="0" err="1" smtClean="0"/>
              <a:t>Ansible</a:t>
            </a:r>
            <a:r>
              <a:rPr lang="en-US" baseline="0" dirty="0" smtClean="0"/>
              <a:t> playbook in order to use  </a:t>
            </a:r>
            <a:r>
              <a:rPr lang="en-US" baseline="0" dirty="0" err="1" smtClean="0"/>
              <a:t>Zuul</a:t>
            </a:r>
            <a:r>
              <a:rPr lang="en-US" baseline="0" dirty="0" smtClean="0"/>
              <a:t> , just to be compliance with the Open Stack foundation. Please take in consideration that , not all the configurations are going to be tested in a single run. Sanity is tested Daily, special features needs to be executed every time that are included, and evaluate, according with the results ,if they are going to be added to the Official Release. In that point we can say that we are going to execute in all the existing configurations. </a:t>
            </a:r>
            <a:endParaRPr lang="es-MX" dirty="0"/>
          </a:p>
        </p:txBody>
      </p:sp>
    </p:spTree>
    <p:extLst>
      <p:ext uri="{BB962C8B-B14F-4D97-AF65-F5344CB8AC3E}">
        <p14:creationId xmlns:p14="http://schemas.microsoft.com/office/powerpoint/2010/main" val="654202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is that i? test everything vs everything all the time? Of course</a:t>
            </a:r>
            <a:r>
              <a:rPr lang="en-US" baseline="0" dirty="0" smtClean="0"/>
              <a:t> not, we need to check how often do we should  execute this suites.</a:t>
            </a:r>
          </a:p>
          <a:p>
            <a:r>
              <a:rPr lang="en-US" baseline="0" dirty="0" smtClean="0"/>
              <a:t>At the beginning, we need to verify all the upcoming changes that the </a:t>
            </a:r>
            <a:r>
              <a:rPr lang="en-US" baseline="0" dirty="0" err="1" smtClean="0"/>
              <a:t>devs</a:t>
            </a:r>
            <a:r>
              <a:rPr lang="en-US" baseline="0" dirty="0" smtClean="0"/>
              <a:t> are doing in a fast way. They have their own unity test phase, but we need to test it as a single environment in a fresh installation (daily ISO)This testing is some kind of smoke testing, containing just a basic test cases that executes normal flow execution, with normal flow i mean that it only check that the final product is not broken or working bad. </a:t>
            </a:r>
          </a:p>
          <a:p>
            <a:endParaRPr lang="en-US" baseline="0" dirty="0" smtClean="0"/>
          </a:p>
          <a:p>
            <a:r>
              <a:rPr lang="en-US" baseline="0" dirty="0" smtClean="0"/>
              <a:t>According with some special features that needs more work or time. We need to trigger a special execution that includes those changes that makes </a:t>
            </a:r>
            <a:r>
              <a:rPr lang="en-US" baseline="0" dirty="0" err="1" smtClean="0"/>
              <a:t>StarlingX</a:t>
            </a:r>
            <a:r>
              <a:rPr lang="en-US" baseline="0" dirty="0" smtClean="0"/>
              <a:t> unique. Since those special features needs special cares, we are executing test cases that are involved with the feature and touches open stack components.  </a:t>
            </a:r>
          </a:p>
          <a:p>
            <a:endParaRPr lang="en-US" baseline="0" dirty="0" smtClean="0"/>
          </a:p>
          <a:p>
            <a:r>
              <a:rPr lang="en-US" baseline="0" dirty="0" smtClean="0"/>
              <a:t>And at third place we have the Official Release testing that tries to test every single test case that we have in all the possible configurations available. That means that we should have different suites , with different tests and different testing scope.</a:t>
            </a:r>
            <a:endParaRPr lang="es-MX" dirty="0"/>
          </a:p>
        </p:txBody>
      </p:sp>
      <p:sp>
        <p:nvSpPr>
          <p:cNvPr id="4" name="Slide Number Placeholder 3"/>
          <p:cNvSpPr>
            <a:spLocks noGrp="1"/>
          </p:cNvSpPr>
          <p:nvPr>
            <p:ph type="sldNum" sz="quarter" idx="10"/>
          </p:nvPr>
        </p:nvSpPr>
        <p:spPr/>
        <p:txBody>
          <a:bodyPr/>
          <a:lstStyle/>
          <a:p>
            <a:fld id="{78823C58-5C97-4B82-8AB6-F35E9D2BD0F3}" type="slidenum">
              <a:rPr lang="en-US" smtClean="0"/>
              <a:t>26</a:t>
            </a:fld>
            <a:endParaRPr lang="en-US"/>
          </a:p>
        </p:txBody>
      </p:sp>
    </p:spTree>
    <p:extLst>
      <p:ext uri="{BB962C8B-B14F-4D97-AF65-F5344CB8AC3E}">
        <p14:creationId xmlns:p14="http://schemas.microsoft.com/office/powerpoint/2010/main" val="4110343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 before, we are dividing</a:t>
            </a:r>
            <a:r>
              <a:rPr lang="en-US" baseline="0" dirty="0" smtClean="0"/>
              <a:t> our testing scope according with our special characteristics, but we should not ignore other aspects that need to be reviewed. </a:t>
            </a:r>
          </a:p>
          <a:p>
            <a:r>
              <a:rPr lang="en-US" baseline="0" dirty="0" smtClean="0"/>
              <a:t>In this graphic I’m showing that our sanity is just a glimpse of the full testing, that contains just a small part of our scope, making emphasis on those tests that can verify that the entire ISO is able to boot and make the basic operations, such as live migration. </a:t>
            </a:r>
          </a:p>
          <a:p>
            <a:endParaRPr lang="en-US" baseline="0" dirty="0" smtClean="0"/>
          </a:p>
          <a:p>
            <a:r>
              <a:rPr lang="en-US" baseline="0" dirty="0" smtClean="0"/>
              <a:t>Those for the special features need more attention, since it should impact other Open Stack components and everything needs to work together without problems, so the scope should be different. </a:t>
            </a:r>
          </a:p>
          <a:p>
            <a:endParaRPr lang="en-US" baseline="0" dirty="0" smtClean="0"/>
          </a:p>
          <a:p>
            <a:r>
              <a:rPr lang="en-US" baseline="0" dirty="0" smtClean="0"/>
              <a:t>The full testing suite, contains per se, all the suite inside of it since is the full cycle. Just to mention some of them, beside the open stack components, we need to exercise and compare performance values in order to show tendencies and verify if the numbers are increasing or decreasing. Plus we are thinking to include tempest testing in this cycle.</a:t>
            </a:r>
            <a:endParaRPr lang="es-MX" dirty="0"/>
          </a:p>
        </p:txBody>
      </p:sp>
      <p:sp>
        <p:nvSpPr>
          <p:cNvPr id="4" name="Slide Number Placeholder 3"/>
          <p:cNvSpPr>
            <a:spLocks noGrp="1"/>
          </p:cNvSpPr>
          <p:nvPr>
            <p:ph type="sldNum" sz="quarter" idx="10"/>
          </p:nvPr>
        </p:nvSpPr>
        <p:spPr/>
        <p:txBody>
          <a:bodyPr/>
          <a:lstStyle/>
          <a:p>
            <a:fld id="{78823C58-5C97-4B82-8AB6-F35E9D2BD0F3}" type="slidenum">
              <a:rPr lang="en-US" smtClean="0"/>
              <a:t>27</a:t>
            </a:fld>
            <a:endParaRPr lang="en-US"/>
          </a:p>
        </p:txBody>
      </p:sp>
    </p:spTree>
    <p:extLst>
      <p:ext uri="{BB962C8B-B14F-4D97-AF65-F5344CB8AC3E}">
        <p14:creationId xmlns:p14="http://schemas.microsoft.com/office/powerpoint/2010/main" val="1755288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same way</a:t>
            </a:r>
            <a:r>
              <a:rPr lang="en-US" baseline="0" dirty="0" smtClean="0"/>
              <a:t> that we are thinking In the execution for functional, performance, tempest. </a:t>
            </a:r>
          </a:p>
          <a:p>
            <a:r>
              <a:rPr lang="en-US" baseline="0" dirty="0" smtClean="0"/>
              <a:t>We want to keep the report in the same way, having a master report, but with different time lines. </a:t>
            </a:r>
          </a:p>
          <a:p>
            <a:r>
              <a:rPr lang="en-US" baseline="0" dirty="0" smtClean="0"/>
              <a:t>For this we want to use </a:t>
            </a:r>
            <a:r>
              <a:rPr lang="en-US" baseline="0" dirty="0" err="1" smtClean="0"/>
              <a:t>Zuul</a:t>
            </a:r>
            <a:r>
              <a:rPr lang="en-US" baseline="0" dirty="0" smtClean="0"/>
              <a:t> as well + the robot reporting. Thinking on something clean and easy to read . </a:t>
            </a:r>
          </a:p>
          <a:p>
            <a:r>
              <a:rPr lang="en-US" baseline="0" dirty="0" smtClean="0"/>
              <a:t>Having the full picture on the screen. </a:t>
            </a:r>
          </a:p>
          <a:p>
            <a:r>
              <a:rPr lang="en-US" baseline="0" dirty="0" smtClean="0"/>
              <a:t>Showing trustable and stable results. Of course, depending on the execution. </a:t>
            </a:r>
          </a:p>
          <a:p>
            <a:r>
              <a:rPr lang="en-US" baseline="0" dirty="0" smtClean="0"/>
              <a:t>The reports must show all the information needed in an  easy and understandable way, because we want to show all those result with a proper impact . Giving a strong way to demonstrate a healthy code.</a:t>
            </a:r>
            <a:endParaRPr lang="es-MX" dirty="0"/>
          </a:p>
        </p:txBody>
      </p:sp>
    </p:spTree>
    <p:extLst>
      <p:ext uri="{BB962C8B-B14F-4D97-AF65-F5344CB8AC3E}">
        <p14:creationId xmlns:p14="http://schemas.microsoft.com/office/powerpoint/2010/main" val="115841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a:t>
            </a:r>
            <a:r>
              <a:rPr lang="en-US" dirty="0" err="1" smtClean="0"/>
              <a:t>im</a:t>
            </a:r>
            <a:r>
              <a:rPr lang="en-US" dirty="0" smtClean="0"/>
              <a:t> trying</a:t>
            </a:r>
            <a:r>
              <a:rPr lang="en-US" baseline="0" dirty="0" smtClean="0"/>
              <a:t> to include all the phases that we are going to implement using </a:t>
            </a:r>
            <a:r>
              <a:rPr lang="en-US" baseline="0" dirty="0" err="1" smtClean="0"/>
              <a:t>Zuul</a:t>
            </a:r>
            <a:r>
              <a:rPr lang="en-US" baseline="0" dirty="0" smtClean="0"/>
              <a:t>, as you can see we are taking advantage in two main phases, the first one as a gate keeper for code integration, and the second one as job orchestrator.</a:t>
            </a:r>
          </a:p>
          <a:p>
            <a:endParaRPr lang="en-US" baseline="0" dirty="0" smtClean="0"/>
          </a:p>
          <a:p>
            <a:r>
              <a:rPr lang="en-US" baseline="0" dirty="0" smtClean="0"/>
              <a:t> In this way we are trying to create a homogenous CI that will be taking care of all the stages mentioned before, from the test code generation until the reporting, </a:t>
            </a:r>
          </a:p>
          <a:p>
            <a:endParaRPr lang="en-US" baseline="0" dirty="0" smtClean="0"/>
          </a:p>
          <a:p>
            <a:endParaRPr lang="en-US" baseline="0" dirty="0" smtClean="0"/>
          </a:p>
          <a:p>
            <a:r>
              <a:rPr lang="en-US" baseline="0" dirty="0" smtClean="0"/>
              <a:t>All of those phases  fully  automated using robot and executing  the full test cycle.</a:t>
            </a:r>
          </a:p>
          <a:p>
            <a:endParaRPr lang="en-US" baseline="0" dirty="0" smtClean="0"/>
          </a:p>
          <a:p>
            <a:r>
              <a:rPr lang="en-US" baseline="0" dirty="0" smtClean="0"/>
              <a:t> considering that each test suite is being triggered by </a:t>
            </a:r>
            <a:r>
              <a:rPr lang="en-US" baseline="0" dirty="0" err="1" smtClean="0"/>
              <a:t>zuul</a:t>
            </a:r>
            <a:r>
              <a:rPr lang="en-US" baseline="0" dirty="0" smtClean="0"/>
              <a:t> using  different </a:t>
            </a:r>
            <a:r>
              <a:rPr lang="en-US" baseline="0" dirty="0" err="1" smtClean="0"/>
              <a:t>Ansible</a:t>
            </a:r>
            <a:r>
              <a:rPr lang="en-US" baseline="0" dirty="0" smtClean="0"/>
              <a:t> playbooks, according with each test suite. And if its needed, compare historical values  in order to find regressions on each test suite. Mostly focused on performance. Beside that special testing for those specific </a:t>
            </a:r>
            <a:r>
              <a:rPr lang="en-US" baseline="0" dirty="0" err="1" smtClean="0"/>
              <a:t>StarlingX</a:t>
            </a:r>
            <a:r>
              <a:rPr lang="en-US" baseline="0" dirty="0" smtClean="0"/>
              <a:t> features . And thinking in the future, we must add stress testing using the same model as another module in our testing infra structure. </a:t>
            </a:r>
            <a:endParaRPr lang="es-MX" dirty="0"/>
          </a:p>
        </p:txBody>
      </p:sp>
    </p:spTree>
    <p:extLst>
      <p:ext uri="{BB962C8B-B14F-4D97-AF65-F5344CB8AC3E}">
        <p14:creationId xmlns:p14="http://schemas.microsoft.com/office/powerpoint/2010/main" val="3567241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baseline="0" dirty="0" smtClean="0"/>
              <a:t> I showed to you during this short time,  our starting point was some months ago with a lot of test cases to develop, trying to find the best way to automate them, execute and show the reports.</a:t>
            </a:r>
          </a:p>
          <a:p>
            <a:endParaRPr lang="en-US" baseline="0" dirty="0" smtClean="0"/>
          </a:p>
          <a:p>
            <a:r>
              <a:rPr lang="en-US" baseline="0" dirty="0" smtClean="0"/>
              <a:t> All these  stages should be using open stack  tools, such as </a:t>
            </a:r>
            <a:r>
              <a:rPr lang="en-US" baseline="0" dirty="0" err="1" smtClean="0"/>
              <a:t>Zuul</a:t>
            </a:r>
            <a:r>
              <a:rPr lang="en-US" baseline="0" dirty="0" smtClean="0"/>
              <a:t> . that give all the mentioned advantages mentioned on the firsts slides. </a:t>
            </a:r>
          </a:p>
          <a:p>
            <a:endParaRPr lang="en-US" baseline="0" dirty="0" smtClean="0"/>
          </a:p>
          <a:p>
            <a:r>
              <a:rPr lang="en-US" baseline="0" dirty="0" smtClean="0"/>
              <a:t>This process is not easy, and we need to align to existing rules. The main idea is to implement an Infrastructure handled by </a:t>
            </a:r>
            <a:r>
              <a:rPr lang="en-US" baseline="0" dirty="0" err="1" smtClean="0"/>
              <a:t>Zuul</a:t>
            </a:r>
            <a:r>
              <a:rPr lang="en-US" baseline="0" dirty="0" smtClean="0"/>
              <a:t> that can control everything from the test case development until the reporting. Easy to maintain and fully scalable if something else is needed. Ad for that we need to split it in different modules as we did before.</a:t>
            </a:r>
            <a:endParaRPr lang="es-MX" dirty="0"/>
          </a:p>
        </p:txBody>
      </p:sp>
    </p:spTree>
    <p:extLst>
      <p:ext uri="{BB962C8B-B14F-4D97-AF65-F5344CB8AC3E}">
        <p14:creationId xmlns:p14="http://schemas.microsoft.com/office/powerpoint/2010/main" val="4183856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Zuul</a:t>
            </a:r>
            <a:r>
              <a:rPr lang="en-US" dirty="0" smtClean="0"/>
              <a:t> is the best option as</a:t>
            </a:r>
            <a:r>
              <a:rPr lang="en-US" baseline="0" dirty="0" smtClean="0"/>
              <a:t> CI tool in order to be Open Sack compliance, that give us the opportunity to show our code in a trustable way.</a:t>
            </a:r>
          </a:p>
          <a:p>
            <a:endParaRPr lang="en-US" baseline="0" dirty="0" smtClean="0"/>
          </a:p>
          <a:p>
            <a:r>
              <a:rPr lang="en-US" baseline="0" dirty="0" smtClean="0"/>
              <a:t> We don’t want to reinvent the wheel, that can cost a lot for engineering hours, testing and deployment. Something that we don’t want to spent if the tool is in use and working good. </a:t>
            </a:r>
          </a:p>
          <a:p>
            <a:endParaRPr lang="en-US" baseline="0" dirty="0" smtClean="0"/>
          </a:p>
          <a:p>
            <a:r>
              <a:rPr lang="en-US" baseline="0" dirty="0" smtClean="0"/>
              <a:t>As I’m saying in one of the slides. If there is something out working … use it! There is no need to spend resources in the investigation and code deployment for tools. </a:t>
            </a:r>
          </a:p>
          <a:p>
            <a:endParaRPr lang="en-US" baseline="0" dirty="0" smtClean="0"/>
          </a:p>
          <a:p>
            <a:r>
              <a:rPr lang="en-US" baseline="0" dirty="0" smtClean="0"/>
              <a:t>Besides that, I know that the community can help and contribute if there is a special need talking about </a:t>
            </a:r>
            <a:r>
              <a:rPr lang="en-US" baseline="0" dirty="0" err="1" smtClean="0"/>
              <a:t>Zuul</a:t>
            </a:r>
            <a:r>
              <a:rPr lang="en-US" baseline="0" dirty="0" smtClean="0"/>
              <a:t>. And why not? Contribute for </a:t>
            </a:r>
            <a:r>
              <a:rPr lang="en-US" baseline="0" dirty="0" err="1" smtClean="0"/>
              <a:t>Zuul</a:t>
            </a:r>
            <a:r>
              <a:rPr lang="en-US" baseline="0" dirty="0" smtClean="0"/>
              <a:t> as well. And I think that one of the most important thing on this subject is that we need to keep our 4 mains principles, </a:t>
            </a:r>
            <a:r>
              <a:rPr lang="en-US" dirty="0" smtClean="0"/>
              <a:t>Open collaboration, Open design, Open Development, Open Source.</a:t>
            </a:r>
            <a:endParaRPr lang="es-MX" dirty="0"/>
          </a:p>
        </p:txBody>
      </p:sp>
    </p:spTree>
    <p:extLst>
      <p:ext uri="{BB962C8B-B14F-4D97-AF65-F5344CB8AC3E}">
        <p14:creationId xmlns:p14="http://schemas.microsoft.com/office/powerpoint/2010/main" val="402885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should know , all the</a:t>
            </a:r>
            <a:r>
              <a:rPr lang="en-US" baseline="0" dirty="0" smtClean="0"/>
              <a:t> CI design are  based in order to reach certain goals, including compliance , scalability and others,</a:t>
            </a:r>
          </a:p>
          <a:p>
            <a:endParaRPr lang="en-US" baseline="0" dirty="0" smtClean="0"/>
          </a:p>
          <a:p>
            <a:r>
              <a:rPr lang="en-US" baseline="0" dirty="0" smtClean="0"/>
              <a:t> </a:t>
            </a:r>
            <a:r>
              <a:rPr lang="en-US" baseline="0" dirty="0" err="1" smtClean="0"/>
              <a:t>im</a:t>
            </a:r>
            <a:r>
              <a:rPr lang="en-US" baseline="0" dirty="0" smtClean="0"/>
              <a:t> mentioning some examples of this goals before we start talking about our future implementation. But we need to know , that ,  if the bases are solid, the structure can be handled easily. </a:t>
            </a:r>
          </a:p>
          <a:p>
            <a:endParaRPr lang="en-US" baseline="0" dirty="0" smtClean="0"/>
          </a:p>
          <a:p>
            <a:r>
              <a:rPr lang="en-US" baseline="0" dirty="0" smtClean="0"/>
              <a:t>I’m going to talk  about the problem that we need to fix, how are going to solve it,  and what are the best, or at least one  way to do it.</a:t>
            </a:r>
          </a:p>
          <a:p>
            <a:endParaRPr lang="en-US" baseline="0" dirty="0" smtClean="0"/>
          </a:p>
          <a:p>
            <a:r>
              <a:rPr lang="en-US" baseline="0" dirty="0" smtClean="0"/>
              <a:t>For Intel we found that our project needs to reach compliance with the Open Stack Foundation and satisfy our internal processes as well. Following our 4 principles, Open Collaboration, Open Design, Open Development, Open Source.</a:t>
            </a:r>
            <a:endParaRPr lang="es-MX" dirty="0"/>
          </a:p>
        </p:txBody>
      </p:sp>
    </p:spTree>
    <p:extLst>
      <p:ext uri="{BB962C8B-B14F-4D97-AF65-F5344CB8AC3E}">
        <p14:creationId xmlns:p14="http://schemas.microsoft.com/office/powerpoint/2010/main" val="2110891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check out </a:t>
            </a:r>
            <a:r>
              <a:rPr lang="en-US" dirty="0" err="1" smtClean="0"/>
              <a:t>starlingx</a:t>
            </a:r>
            <a:r>
              <a:rPr lang="en-US" baseline="0" dirty="0" smtClean="0"/>
              <a:t> in different channels, we have our </a:t>
            </a:r>
            <a:r>
              <a:rPr lang="en-US" baseline="0" dirty="0" err="1" smtClean="0"/>
              <a:t>freenode</a:t>
            </a:r>
            <a:r>
              <a:rPr lang="en-US" baseline="0" dirty="0" smtClean="0"/>
              <a:t> channel, we have our mailing list,  please send any doubts, questions or suggestions to info@starlingx.io . We have weekly meetings and Zoom calls, please feel free to contact us in any way. We will be happy to hear from you. We want to make </a:t>
            </a:r>
            <a:r>
              <a:rPr lang="en-US" baseline="0" dirty="0" err="1" smtClean="0"/>
              <a:t>Starlingx</a:t>
            </a:r>
            <a:r>
              <a:rPr lang="en-US" baseline="0" dirty="0" smtClean="0"/>
              <a:t> stronger, so please let me know if you want to contribute with us.</a:t>
            </a:r>
            <a:endParaRPr lang="es-MX" dirty="0"/>
          </a:p>
        </p:txBody>
      </p:sp>
      <p:sp>
        <p:nvSpPr>
          <p:cNvPr id="4" name="Slide Number Placeholder 3"/>
          <p:cNvSpPr>
            <a:spLocks noGrp="1"/>
          </p:cNvSpPr>
          <p:nvPr>
            <p:ph type="sldNum" sz="quarter" idx="10"/>
          </p:nvPr>
        </p:nvSpPr>
        <p:spPr/>
        <p:txBody>
          <a:bodyPr/>
          <a:lstStyle/>
          <a:p>
            <a:fld id="{78823C58-5C97-4B82-8AB6-F35E9D2BD0F3}" type="slidenum">
              <a:rPr lang="en-US" smtClean="0"/>
              <a:t>32</a:t>
            </a:fld>
            <a:endParaRPr lang="en-US"/>
          </a:p>
        </p:txBody>
      </p:sp>
    </p:spTree>
    <p:extLst>
      <p:ext uri="{BB962C8B-B14F-4D97-AF65-F5344CB8AC3E}">
        <p14:creationId xmlns:p14="http://schemas.microsoft.com/office/powerpoint/2010/main" val="3441901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excited to introduce a new open source project called </a:t>
            </a:r>
            <a:r>
              <a:rPr lang="en-US" sz="1200" dirty="0" err="1"/>
              <a:t>StarlingX</a:t>
            </a:r>
            <a:r>
              <a:rPr lang="en-US" sz="1200" dirty="0"/>
              <a:t> under the administration and governance of the OpenStack Foundation.  The first community release is in October, 2018 and the code is being released under the permissive Apache 2 license.  We are inviting everyone to try out the software, join the community, and contribute to the code base.  Please check out the website.</a:t>
            </a:r>
          </a:p>
        </p:txBody>
      </p:sp>
      <p:sp>
        <p:nvSpPr>
          <p:cNvPr id="4" name="Slide Number Placeholder 3"/>
          <p:cNvSpPr>
            <a:spLocks noGrp="1"/>
          </p:cNvSpPr>
          <p:nvPr>
            <p:ph type="sldNum" sz="quarter" idx="10"/>
          </p:nvPr>
        </p:nvSpPr>
        <p:spPr/>
        <p:txBody>
          <a:bodyPr/>
          <a:lstStyle/>
          <a:p>
            <a:fld id="{78823C58-5C97-4B82-8AB6-F35E9D2BD0F3}" type="slidenum">
              <a:rPr lang="en-US" smtClean="0"/>
              <a:t>36</a:t>
            </a:fld>
            <a:endParaRPr lang="en-US"/>
          </a:p>
        </p:txBody>
      </p:sp>
    </p:spTree>
    <p:extLst>
      <p:ext uri="{BB962C8B-B14F-4D97-AF65-F5344CB8AC3E}">
        <p14:creationId xmlns:p14="http://schemas.microsoft.com/office/powerpoint/2010/main" val="1541941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a:t>StarlingX</a:t>
            </a:r>
            <a:r>
              <a:rPr lang="en-US" sz="1200" b="1" dirty="0"/>
              <a:t> is a complete Cloud infrastructure software stack for the Edge </a:t>
            </a:r>
            <a:r>
              <a:rPr lang="en-US" sz="1200" dirty="0"/>
              <a:t>used by the most demanding applications in industrial IOT, telecom and other use cases. </a:t>
            </a:r>
          </a:p>
          <a:p>
            <a:endParaRPr lang="en-US" sz="1200" dirty="0"/>
          </a:p>
          <a:p>
            <a:pPr defTabSz="931774">
              <a:defRPr/>
            </a:pPr>
            <a:r>
              <a:rPr lang="en-US" sz="1200" dirty="0"/>
              <a:t>It is base</a:t>
            </a:r>
            <a:r>
              <a:rPr lang="en-US" sz="1200" u="sng" dirty="0"/>
              <a:t>d on mature production software deployed in mission critical applications.  </a:t>
            </a:r>
            <a:r>
              <a:rPr lang="en-US" sz="1200" dirty="0"/>
              <a:t>We have just newly open sourced </a:t>
            </a:r>
            <a:r>
              <a:rPr lang="en-US" sz="1200" dirty="0" err="1"/>
              <a:t>StarlingX</a:t>
            </a:r>
            <a:r>
              <a:rPr lang="en-US" sz="1200" dirty="0"/>
              <a:t> code for Edge implementations in scalable solutions that can be productized now.  It uses both OpenStack components as well as a number of proven open source building blocks to create its complete offering.</a:t>
            </a:r>
          </a:p>
          <a:p>
            <a:endParaRPr lang="en-US" sz="1200" dirty="0"/>
          </a:p>
          <a:p>
            <a:r>
              <a:rPr lang="en-US" sz="1200" b="1" dirty="0"/>
              <a:t>Tested and released as a complete stack, </a:t>
            </a:r>
            <a:r>
              <a:rPr lang="en-US" sz="1200" b="1" dirty="0" err="1"/>
              <a:t>StarlingX</a:t>
            </a:r>
            <a:r>
              <a:rPr lang="en-US" sz="1200" b="1" dirty="0"/>
              <a:t> provides a deployment-ready, scalable and highly reliable software platform to build mission critical Edge clouds. </a:t>
            </a:r>
          </a:p>
          <a:p>
            <a:endParaRPr lang="en-US" sz="1200" b="1" dirty="0"/>
          </a:p>
          <a:p>
            <a:r>
              <a:rPr lang="en-US" sz="1200" dirty="0"/>
              <a:t>Its </a:t>
            </a:r>
            <a:r>
              <a:rPr lang="en-US" sz="1200" b="1" dirty="0"/>
              <a:t>unique project services </a:t>
            </a:r>
            <a:r>
              <a:rPr lang="en-US" sz="1200" dirty="0"/>
              <a:t>include configuration, fault, service, software and host management to ensure high availability of user applications. </a:t>
            </a:r>
          </a:p>
          <a:p>
            <a:endParaRPr lang="en-US" sz="1200" dirty="0"/>
          </a:p>
          <a:p>
            <a:r>
              <a:rPr lang="en-US" sz="1200" dirty="0"/>
              <a:t>The </a:t>
            </a:r>
            <a:r>
              <a:rPr lang="en-US" sz="1200" dirty="0" err="1"/>
              <a:t>StarlingX</a:t>
            </a:r>
            <a:r>
              <a:rPr lang="en-US" sz="1200" dirty="0"/>
              <a:t> virtualization platform is designed to build up your Edge cloud quickly, manage it easily, respond and recover extremely fast.</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78823C58-5C97-4B82-8AB6-F35E9D2BD0F3}" type="slidenum">
              <a:rPr lang="en-US" smtClean="0"/>
              <a:t>37</a:t>
            </a:fld>
            <a:endParaRPr lang="en-US"/>
          </a:p>
        </p:txBody>
      </p:sp>
    </p:spTree>
    <p:extLst>
      <p:ext uri="{BB962C8B-B14F-4D97-AF65-F5344CB8AC3E}">
        <p14:creationId xmlns:p14="http://schemas.microsoft.com/office/powerpoint/2010/main" val="3922975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692150"/>
            <a:ext cx="5811838" cy="3270250"/>
          </a:xfrm>
        </p:spPr>
      </p:sp>
      <p:sp>
        <p:nvSpPr>
          <p:cNvPr id="3" name="Notes Placeholder 2"/>
          <p:cNvSpPr>
            <a:spLocks noGrp="1"/>
          </p:cNvSpPr>
          <p:nvPr>
            <p:ph type="body" idx="1"/>
          </p:nvPr>
        </p:nvSpPr>
        <p:spPr/>
        <p:txBody>
          <a:bodyPr/>
          <a:lstStyle/>
          <a:p>
            <a:r>
              <a:rPr lang="en-US" dirty="0" smtClean="0"/>
              <a:t>Ian to add speaker notes</a:t>
            </a:r>
            <a:endParaRPr lang="en-US" dirty="0"/>
          </a:p>
        </p:txBody>
      </p:sp>
    </p:spTree>
    <p:extLst>
      <p:ext uri="{BB962C8B-B14F-4D97-AF65-F5344CB8AC3E}">
        <p14:creationId xmlns:p14="http://schemas.microsoft.com/office/powerpoint/2010/main" val="126983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a:t>
            </a:r>
            <a:r>
              <a:rPr lang="en-US" baseline="0" dirty="0" smtClean="0"/>
              <a:t> Definition: </a:t>
            </a:r>
            <a:r>
              <a:rPr lang="en-US" baseline="0" dirty="0" err="1" smtClean="0"/>
              <a:t>Zuul</a:t>
            </a:r>
            <a:r>
              <a:rPr lang="en-US" baseline="0" dirty="0" smtClean="0"/>
              <a:t> is a pipeline-oriented project gating system. It facilitates running tests and automated tasks in response to </a:t>
            </a:r>
            <a:r>
              <a:rPr lang="en-US" baseline="0" dirty="0" err="1" smtClean="0"/>
              <a:t>Gerrit</a:t>
            </a:r>
            <a:r>
              <a:rPr lang="en-US" baseline="0" dirty="0" smtClean="0"/>
              <a:t> events.  </a:t>
            </a:r>
          </a:p>
          <a:p>
            <a:endParaRPr lang="en-US" baseline="0" dirty="0" smtClean="0"/>
          </a:p>
          <a:p>
            <a:r>
              <a:rPr lang="en-US" baseline="0" dirty="0" smtClean="0"/>
              <a:t>Drives continuous integration, delivery, and deployment system with a focus on project gating and interrelated projects.</a:t>
            </a:r>
          </a:p>
          <a:p>
            <a:r>
              <a:rPr lang="en-US" baseline="0" dirty="0" smtClean="0"/>
              <a:t> Is that it? Of course not. We need to consider that there are others tools. But, please, let me explain why do we think that </a:t>
            </a:r>
            <a:r>
              <a:rPr lang="en-US" baseline="0" dirty="0" err="1" smtClean="0"/>
              <a:t>Zuul</a:t>
            </a:r>
            <a:r>
              <a:rPr lang="en-US" baseline="0" dirty="0" smtClean="0"/>
              <a:t> is the best option for us</a:t>
            </a:r>
            <a:endParaRPr lang="es-MX" dirty="0"/>
          </a:p>
        </p:txBody>
      </p:sp>
      <p:sp>
        <p:nvSpPr>
          <p:cNvPr id="4" name="Slide Number Placeholder 3"/>
          <p:cNvSpPr>
            <a:spLocks noGrp="1"/>
          </p:cNvSpPr>
          <p:nvPr>
            <p:ph type="sldNum" sz="quarter" idx="10"/>
          </p:nvPr>
        </p:nvSpPr>
        <p:spPr/>
        <p:txBody>
          <a:bodyPr/>
          <a:lstStyle/>
          <a:p>
            <a:fld id="{78823C58-5C97-4B82-8AB6-F35E9D2BD0F3}" type="slidenum">
              <a:rPr lang="en-US" smtClean="0"/>
              <a:t>4</a:t>
            </a:fld>
            <a:endParaRPr lang="en-US"/>
          </a:p>
        </p:txBody>
      </p:sp>
    </p:spTree>
    <p:extLst>
      <p:ext uri="{BB962C8B-B14F-4D97-AF65-F5344CB8AC3E}">
        <p14:creationId xmlns:p14="http://schemas.microsoft.com/office/powerpoint/2010/main" val="404503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t>
            </a:r>
            <a:r>
              <a:rPr lang="en-US" dirty="0" err="1" smtClean="0"/>
              <a:t>Zuul</a:t>
            </a:r>
            <a:r>
              <a:rPr lang="en-US" dirty="0" smtClean="0"/>
              <a:t>? As far</a:t>
            </a:r>
            <a:r>
              <a:rPr lang="en-US" baseline="0" dirty="0" smtClean="0"/>
              <a:t> as we should know</a:t>
            </a:r>
            <a:r>
              <a:rPr lang="en-US" dirty="0" smtClean="0"/>
              <a:t> </a:t>
            </a:r>
            <a:r>
              <a:rPr lang="en-US" dirty="0" err="1" smtClean="0"/>
              <a:t>Zuul</a:t>
            </a:r>
            <a:r>
              <a:rPr lang="en-US" dirty="0" smtClean="0"/>
              <a:t> is the gate-job</a:t>
            </a:r>
            <a:r>
              <a:rPr lang="en-US" baseline="0" dirty="0" smtClean="0"/>
              <a:t> keeper for those automated routines in OpenStack , it is one the favorite tool for that purposes.</a:t>
            </a:r>
          </a:p>
          <a:p>
            <a:endParaRPr lang="en-US" baseline="0" dirty="0" smtClean="0"/>
          </a:p>
          <a:p>
            <a:r>
              <a:rPr lang="en-US" baseline="0" dirty="0" smtClean="0"/>
              <a:t> Since we want to be aligned with the Open Stack foundation , we are choosing this tool, first of all , because we want to keep everything open and being on compliance. We can use it as a gate keeper o job oriented, both options taking existing Jenkins jobs and then,</a:t>
            </a:r>
          </a:p>
          <a:p>
            <a:r>
              <a:rPr lang="en-US" baseline="0" dirty="0" smtClean="0"/>
              <a:t> we can migrate them in to </a:t>
            </a:r>
            <a:r>
              <a:rPr lang="en-US" baseline="0" dirty="0" err="1" smtClean="0"/>
              <a:t>Ansible</a:t>
            </a:r>
            <a:r>
              <a:rPr lang="en-US" baseline="0" dirty="0" smtClean="0"/>
              <a:t> playbooks . We need to understand all the good stuff that </a:t>
            </a:r>
            <a:r>
              <a:rPr lang="en-US" baseline="0" dirty="0" err="1" smtClean="0"/>
              <a:t>Zuul</a:t>
            </a:r>
            <a:r>
              <a:rPr lang="en-US" baseline="0" dirty="0" smtClean="0"/>
              <a:t> can offer   to our project. </a:t>
            </a:r>
            <a:endParaRPr lang="es-MX" dirty="0"/>
          </a:p>
        </p:txBody>
      </p:sp>
    </p:spTree>
    <p:extLst>
      <p:ext uri="{BB962C8B-B14F-4D97-AF65-F5344CB8AC3E}">
        <p14:creationId xmlns:p14="http://schemas.microsoft.com/office/powerpoint/2010/main" val="300346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slide, </a:t>
            </a:r>
            <a:r>
              <a:rPr lang="en-US" dirty="0" err="1" smtClean="0"/>
              <a:t>im</a:t>
            </a:r>
            <a:r>
              <a:rPr lang="en-US" baseline="0" dirty="0" smtClean="0"/>
              <a:t> just mentioning some of the advantages that </a:t>
            </a:r>
            <a:r>
              <a:rPr lang="en-US" baseline="0" dirty="0" err="1" smtClean="0"/>
              <a:t>Zuul</a:t>
            </a:r>
            <a:r>
              <a:rPr lang="en-US" baseline="0" dirty="0" smtClean="0"/>
              <a:t> can bring up to our project, one of them and something that comes up to my head at the beginning is that is easy to configure, second should be that  we can use it in both ways, as gatekeeper or job oriented, it can make some code reviewing (before we merge broken code). It is compatible with Jenkins through </a:t>
            </a:r>
            <a:r>
              <a:rPr lang="en-US" baseline="0" dirty="0" err="1" smtClean="0"/>
              <a:t>Gaerman</a:t>
            </a:r>
            <a:r>
              <a:rPr lang="en-US" baseline="0" dirty="0" smtClean="0"/>
              <a:t> , and if we have existing Jenkins jobs, as we do right now with the sanity testing, we can migrate them to </a:t>
            </a:r>
            <a:r>
              <a:rPr lang="en-US" baseline="0" dirty="0" err="1" smtClean="0"/>
              <a:t>Ansible</a:t>
            </a:r>
            <a:r>
              <a:rPr lang="en-US" baseline="0" dirty="0" smtClean="0"/>
              <a:t>. Besides that, we can create new jobs according with our testing scope.</a:t>
            </a:r>
            <a:endParaRPr lang="es-MX" dirty="0"/>
          </a:p>
        </p:txBody>
      </p:sp>
      <p:sp>
        <p:nvSpPr>
          <p:cNvPr id="4" name="Slide Number Placeholder 3"/>
          <p:cNvSpPr>
            <a:spLocks noGrp="1"/>
          </p:cNvSpPr>
          <p:nvPr>
            <p:ph type="sldNum" sz="quarter" idx="10"/>
          </p:nvPr>
        </p:nvSpPr>
        <p:spPr/>
        <p:txBody>
          <a:bodyPr/>
          <a:lstStyle/>
          <a:p>
            <a:fld id="{78823C58-5C97-4B82-8AB6-F35E9D2BD0F3}" type="slidenum">
              <a:rPr lang="en-US" smtClean="0"/>
              <a:t>6</a:t>
            </a:fld>
            <a:endParaRPr lang="en-US"/>
          </a:p>
        </p:txBody>
      </p:sp>
    </p:spTree>
    <p:extLst>
      <p:ext uri="{BB962C8B-B14F-4D97-AF65-F5344CB8AC3E}">
        <p14:creationId xmlns:p14="http://schemas.microsoft.com/office/powerpoint/2010/main" val="232375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using </a:t>
            </a:r>
            <a:r>
              <a:rPr lang="en-US" dirty="0" err="1" smtClean="0"/>
              <a:t>Zuul</a:t>
            </a:r>
            <a:r>
              <a:rPr lang="en-US" dirty="0" smtClean="0"/>
              <a:t> today at least </a:t>
            </a:r>
            <a:r>
              <a:rPr lang="en-US" dirty="0" err="1" smtClean="0"/>
              <a:t>insde</a:t>
            </a:r>
            <a:r>
              <a:rPr lang="en-US" baseline="0" dirty="0" smtClean="0"/>
              <a:t> Intel? Why I’m mentioning this? Because we need some </a:t>
            </a:r>
            <a:r>
              <a:rPr lang="en-US" baseline="0" dirty="0" err="1" smtClean="0"/>
              <a:t>Zuul</a:t>
            </a:r>
            <a:r>
              <a:rPr lang="en-US" baseline="0" dirty="0" smtClean="0"/>
              <a:t> implementations done and working as baseline. In theory all the advantages can sound good, but is better to see it working. Besides that, we can have some internal support and guidance as soon as we try to implement it . </a:t>
            </a:r>
            <a:endParaRPr lang="es-MX" dirty="0"/>
          </a:p>
        </p:txBody>
      </p:sp>
    </p:spTree>
    <p:extLst>
      <p:ext uri="{BB962C8B-B14F-4D97-AF65-F5344CB8AC3E}">
        <p14:creationId xmlns:p14="http://schemas.microsoft.com/office/powerpoint/2010/main" val="294123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be scope of work of this automation process? </a:t>
            </a:r>
          </a:p>
          <a:p>
            <a:r>
              <a:rPr lang="en-US" dirty="0" smtClean="0"/>
              <a:t>Where is </a:t>
            </a:r>
            <a:r>
              <a:rPr lang="en-US" dirty="0" err="1" smtClean="0"/>
              <a:t>StarlingX</a:t>
            </a:r>
            <a:r>
              <a:rPr lang="en-US" baseline="0" dirty="0" smtClean="0"/>
              <a:t> placed from the OpenStack perspective?</a:t>
            </a:r>
          </a:p>
          <a:p>
            <a:r>
              <a:rPr lang="en-US" baseline="0" dirty="0" smtClean="0"/>
              <a:t> What can be tested in the infra that already exist?</a:t>
            </a:r>
          </a:p>
          <a:p>
            <a:r>
              <a:rPr lang="en-US" baseline="0" dirty="0" smtClean="0"/>
              <a:t>And besides that , what kind of infra do we need for those specific features that are included or planned to be included with the distro.</a:t>
            </a:r>
          </a:p>
          <a:p>
            <a:r>
              <a:rPr lang="en-US" baseline="0" dirty="0" smtClean="0"/>
              <a:t> With these 3 questions, we are creating a plan in order to accomplish our goals.</a:t>
            </a:r>
          </a:p>
          <a:p>
            <a:r>
              <a:rPr lang="en-US" baseline="0" dirty="0" smtClean="0"/>
              <a:t> Making emphasis in all the  new </a:t>
            </a:r>
            <a:r>
              <a:rPr lang="en-US" baseline="0" dirty="0" err="1" smtClean="0"/>
              <a:t>starlingX</a:t>
            </a:r>
            <a:r>
              <a:rPr lang="en-US" baseline="0" dirty="0" smtClean="0"/>
              <a:t> services, just to mention some of them , configuration management, fault management host, management, service management and software management. </a:t>
            </a:r>
          </a:p>
          <a:p>
            <a:r>
              <a:rPr lang="en-US" baseline="0" dirty="0" smtClean="0"/>
              <a:t>All of them working together with all the open stack components.</a:t>
            </a:r>
            <a:endParaRPr lang="es-MX" dirty="0"/>
          </a:p>
        </p:txBody>
      </p:sp>
    </p:spTree>
    <p:extLst>
      <p:ext uri="{BB962C8B-B14F-4D97-AF65-F5344CB8AC3E}">
        <p14:creationId xmlns:p14="http://schemas.microsoft.com/office/powerpoint/2010/main" val="275392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checking</a:t>
            </a:r>
            <a:r>
              <a:rPr lang="en-US" baseline="0" dirty="0" smtClean="0"/>
              <a:t> all the good stuff that we can do with </a:t>
            </a:r>
            <a:r>
              <a:rPr lang="en-US" baseline="0" dirty="0" err="1" smtClean="0"/>
              <a:t>Zuul</a:t>
            </a:r>
            <a:r>
              <a:rPr lang="en-US" baseline="0" dirty="0" smtClean="0"/>
              <a:t>, What should be next? </a:t>
            </a:r>
          </a:p>
          <a:p>
            <a:r>
              <a:rPr lang="en-US" baseline="0" dirty="0" smtClean="0"/>
              <a:t>What is our problems talking about CI?</a:t>
            </a:r>
          </a:p>
          <a:p>
            <a:r>
              <a:rPr lang="en-US" dirty="0" smtClean="0"/>
              <a:t>What</a:t>
            </a:r>
            <a:r>
              <a:rPr lang="en-US" baseline="0" dirty="0" smtClean="0"/>
              <a:t> are the challenges that we are going to face during this implementation?</a:t>
            </a:r>
          </a:p>
          <a:p>
            <a:r>
              <a:rPr lang="en-US" baseline="0" dirty="0" smtClean="0"/>
              <a:t> What should be the most important things that we need to consider to make it work?</a:t>
            </a:r>
          </a:p>
          <a:p>
            <a:r>
              <a:rPr lang="en-US" baseline="0" dirty="0" smtClean="0"/>
              <a:t> As I  mention before we want to follow all the rules in the  Open Stack Community , that means , coding, developing, testing, documentation, reporting and go on.</a:t>
            </a:r>
          </a:p>
          <a:p>
            <a:r>
              <a:rPr lang="en-US" baseline="0" dirty="0" smtClean="0"/>
              <a:t> Plus those special extended </a:t>
            </a:r>
            <a:r>
              <a:rPr lang="en-US" baseline="0" dirty="0" err="1" smtClean="0"/>
              <a:t>StarlingX</a:t>
            </a:r>
            <a:r>
              <a:rPr lang="en-US" baseline="0" dirty="0" smtClean="0"/>
              <a:t>  capabilities that is making our distro optimized to a certain kind of hardware, such as OVS and DPDK. And added to the picture, the whole set of different configurations for the test execution in a full automated way. </a:t>
            </a:r>
          </a:p>
          <a:p>
            <a:r>
              <a:rPr lang="en-US" baseline="0" dirty="0" smtClean="0"/>
              <a:t>Do we really need to test everything vs everything all the time?</a:t>
            </a:r>
          </a:p>
          <a:p>
            <a:r>
              <a:rPr lang="en-US" baseline="0" dirty="0" smtClean="0"/>
              <a:t> Is there any way to corner case those test cases ?</a:t>
            </a:r>
            <a:endParaRPr lang="es-MX" dirty="0"/>
          </a:p>
        </p:txBody>
      </p:sp>
    </p:spTree>
    <p:extLst>
      <p:ext uri="{BB962C8B-B14F-4D97-AF65-F5344CB8AC3E}">
        <p14:creationId xmlns:p14="http://schemas.microsoft.com/office/powerpoint/2010/main" val="80289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710D8F-D368-4523-8303-7DD32106C0BD}" type="slidenum">
              <a:rPr lang="en-US" smtClean="0"/>
              <a:t>‹#›</a:t>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Other trademarks and brands are the property of their respective owners</a:t>
            </a:r>
          </a:p>
        </p:txBody>
      </p:sp>
    </p:spTree>
    <p:extLst>
      <p:ext uri="{BB962C8B-B14F-4D97-AF65-F5344CB8AC3E}">
        <p14:creationId xmlns:p14="http://schemas.microsoft.com/office/powerpoint/2010/main" val="200270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9CC59E-4BA3-4567-92FA-F2D2E10E832E}" type="datetimeFigureOut">
              <a:rPr lang="en-US" smtClean="0"/>
              <a:t>11/7/2018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710D8F-D368-4523-8303-7DD32106C0BD}" type="slidenum">
              <a:rPr lang="en-US" smtClean="0"/>
              <a:t>‹#›</a:t>
            </a:fld>
            <a:endParaRPr lang="en-US"/>
          </a:p>
        </p:txBody>
      </p:sp>
    </p:spTree>
    <p:extLst>
      <p:ext uri="{BB962C8B-B14F-4D97-AF65-F5344CB8AC3E}">
        <p14:creationId xmlns:p14="http://schemas.microsoft.com/office/powerpoint/2010/main" val="387784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9CC59E-4BA3-4567-92FA-F2D2E10E832E}" type="datetimeFigureOut">
              <a:rPr lang="en-US" smtClean="0"/>
              <a:t>11/7/2018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710D8F-D368-4523-8303-7DD32106C0BD}" type="slidenum">
              <a:rPr lang="en-US" smtClean="0"/>
              <a:t>‹#›</a:t>
            </a:fld>
            <a:endParaRPr lang="en-US"/>
          </a:p>
        </p:txBody>
      </p:sp>
    </p:spTree>
    <p:extLst>
      <p:ext uri="{BB962C8B-B14F-4D97-AF65-F5344CB8AC3E}">
        <p14:creationId xmlns:p14="http://schemas.microsoft.com/office/powerpoint/2010/main" val="44039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98407" y="446484"/>
            <a:ext cx="5000625" cy="577750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790394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5399839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541433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2"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9310921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212035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992473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2712046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5"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21811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710D8F-D368-4523-8303-7DD32106C0BD}" type="slidenum">
              <a:rPr lang="en-US" smtClean="0"/>
              <a:t>‹#›</a:t>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Other trademarks and brands are the property of their respective owners</a:t>
            </a:r>
          </a:p>
        </p:txBody>
      </p:sp>
    </p:spTree>
    <p:extLst>
      <p:ext uri="{BB962C8B-B14F-4D97-AF65-F5344CB8AC3E}">
        <p14:creationId xmlns:p14="http://schemas.microsoft.com/office/powerpoint/2010/main" val="1241998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5"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801856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4" name="Title Text"/>
          <p:cNvSpPr txBox="1">
            <a:spLocks noGrp="1"/>
          </p:cNvSpPr>
          <p:nvPr>
            <p:ph type="title"/>
          </p:nvPr>
        </p:nvSpPr>
        <p:spPr>
          <a:prstGeom prst="rect">
            <a:avLst/>
          </a:prstGeom>
        </p:spPr>
        <p:txBody>
          <a:bodyPr/>
          <a:lstStyle/>
          <a:p>
            <a:r>
              <a:t>Title Text</a:t>
            </a:r>
          </a:p>
        </p:txBody>
      </p:sp>
      <p:sp>
        <p:nvSpPr>
          <p:cNvPr id="9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131306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4"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18859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700" y="732952"/>
            <a:ext cx="11430001" cy="430887"/>
          </a:xfrm>
        </p:spPr>
        <p:txBody>
          <a:bodyPr/>
          <a:lstStyle>
            <a:lvl1pPr>
              <a:defRPr sz="3200"/>
            </a:lvl1pPr>
          </a:lstStyle>
          <a:p>
            <a:r>
              <a:rPr lang="en-US" dirty="0"/>
              <a:t>CLICK TO ADD TITLE</a:t>
            </a:r>
          </a:p>
        </p:txBody>
      </p:sp>
      <p:sp>
        <p:nvSpPr>
          <p:cNvPr id="3" name="Rectangle 3"/>
          <p:cNvSpPr>
            <a:spLocks noGrp="1" noChangeArrowheads="1"/>
          </p:cNvSpPr>
          <p:nvPr>
            <p:ph type="subTitle" idx="1" hasCustomPrompt="1"/>
          </p:nvPr>
        </p:nvSpPr>
        <p:spPr bwMode="white">
          <a:xfrm>
            <a:off x="404616" y="1266173"/>
            <a:ext cx="11431785" cy="376172"/>
          </a:xfrm>
          <a:noFill/>
          <a:ln>
            <a:noFill/>
          </a:ln>
          <a:extLst/>
        </p:spPr>
        <p:txBody>
          <a:bodyPr vert="horz" wrap="square" lIns="0" tIns="0" rIns="0" bIns="0" numCol="1" anchor="t" anchorCtr="0" compatLnSpc="1">
            <a:prstTxWarp prst="textNoShape">
              <a:avLst/>
            </a:prstTxWarp>
            <a:spAutoFit/>
          </a:bodyPr>
          <a:lstStyle>
            <a:lvl1pPr marL="380990" indent="-380990">
              <a:buNone/>
              <a:defRPr lang="en-US" sz="2700" b="0" dirty="0">
                <a:solidFill>
                  <a:schemeClr val="tx1"/>
                </a:solidFill>
                <a:latin typeface="+mn-lt"/>
                <a:ea typeface="ＭＳ Ｐゴシック" pitchFamily="34" charset="-128"/>
              </a:defRPr>
            </a:lvl1pPr>
          </a:lstStyle>
          <a:p>
            <a:pPr marL="0" lvl="0" indent="0" eaLnBrk="1" hangingPunct="1"/>
            <a:r>
              <a:rPr lang="en-US" dirty="0"/>
              <a:t>Subtitle</a:t>
            </a:r>
          </a:p>
        </p:txBody>
      </p:sp>
      <p:sp>
        <p:nvSpPr>
          <p:cNvPr id="4" name="Content Placeholder 2"/>
          <p:cNvSpPr>
            <a:spLocks noGrp="1"/>
          </p:cNvSpPr>
          <p:nvPr>
            <p:ph sz="quarter" idx="10" hasCustomPrompt="1"/>
          </p:nvPr>
        </p:nvSpPr>
        <p:spPr bwMode="gray">
          <a:xfrm>
            <a:off x="404616" y="1851616"/>
            <a:ext cx="11431785" cy="1460913"/>
          </a:xfrm>
        </p:spPr>
        <p:txBody>
          <a:bodyPr/>
          <a:lstStyle>
            <a:lvl1pPr>
              <a:buClr>
                <a:schemeClr val="accent1"/>
              </a:buClr>
              <a:defRPr sz="2700"/>
            </a:lvl1pPr>
            <a:lvl2pPr>
              <a:buClr>
                <a:schemeClr val="accent1"/>
              </a:buClr>
              <a:defRPr sz="2400"/>
            </a:lvl2pPr>
            <a:lvl3pPr>
              <a:buClr>
                <a:schemeClr val="accent1"/>
              </a:buClr>
              <a:defRPr sz="2100"/>
            </a:lvl3pPr>
            <a:lvl4pPr>
              <a:buClr>
                <a:schemeClr val="accent1"/>
              </a:buClr>
              <a:defRPr sz="1900"/>
            </a:lvl4pPr>
            <a:lvl5pPr>
              <a:defRPr sz="2400"/>
            </a:lvl5pPr>
          </a:lstStyle>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039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710D8F-D368-4523-8303-7DD32106C0BD}" type="slidenum">
              <a:rPr lang="en-US" smtClean="0"/>
              <a:t>‹#›</a:t>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Other trademarks and brands are the property of their respective owners</a:t>
            </a:r>
          </a:p>
        </p:txBody>
      </p:sp>
    </p:spTree>
    <p:extLst>
      <p:ext uri="{BB962C8B-B14F-4D97-AF65-F5344CB8AC3E}">
        <p14:creationId xmlns:p14="http://schemas.microsoft.com/office/powerpoint/2010/main" val="187390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710D8F-D368-4523-8303-7DD32106C0BD}" type="slidenum">
              <a:rPr lang="en-US" smtClean="0"/>
              <a:t>‹#›</a:t>
            </a:fld>
            <a:endParaRPr lang="en-US"/>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Other trademarks and brands are the property of their respective owners</a:t>
            </a:r>
          </a:p>
        </p:txBody>
      </p:sp>
    </p:spTree>
    <p:extLst>
      <p:ext uri="{BB962C8B-B14F-4D97-AF65-F5344CB8AC3E}">
        <p14:creationId xmlns:p14="http://schemas.microsoft.com/office/powerpoint/2010/main" val="337057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CC59E-4BA3-4567-92FA-F2D2E10E832E}" type="datetimeFigureOut">
              <a:rPr lang="en-US" smtClean="0"/>
              <a:t>11/7/2018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D710D8F-D368-4523-8303-7DD32106C0BD}" type="slidenum">
              <a:rPr lang="en-US" smtClean="0"/>
              <a:t>‹#›</a:t>
            </a:fld>
            <a:endParaRPr lang="en-US"/>
          </a:p>
        </p:txBody>
      </p:sp>
    </p:spTree>
    <p:extLst>
      <p:ext uri="{BB962C8B-B14F-4D97-AF65-F5344CB8AC3E}">
        <p14:creationId xmlns:p14="http://schemas.microsoft.com/office/powerpoint/2010/main" val="246689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D710D8F-D368-4523-8303-7DD32106C0BD}" type="slidenum">
              <a:rPr lang="en-US" smtClean="0"/>
              <a:t>‹#›</a:t>
            </a:fld>
            <a:endParaRPr lang="en-US"/>
          </a:p>
        </p:txBody>
      </p:sp>
      <p:sp>
        <p:nvSpPr>
          <p:cNvPr id="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Other trademarks and brands are the property of their respective owners</a:t>
            </a:r>
          </a:p>
        </p:txBody>
      </p:sp>
    </p:spTree>
    <p:extLst>
      <p:ext uri="{BB962C8B-B14F-4D97-AF65-F5344CB8AC3E}">
        <p14:creationId xmlns:p14="http://schemas.microsoft.com/office/powerpoint/2010/main" val="94486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D710D8F-D368-4523-8303-7DD32106C0BD}" type="slidenum">
              <a:rPr lang="en-US" smtClean="0"/>
              <a:t>‹#›</a:t>
            </a:fld>
            <a:endParaRPr lang="en-US"/>
          </a:p>
        </p:txBody>
      </p:sp>
      <p:sp>
        <p:nvSpPr>
          <p:cNvPr id="5"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Other trademarks and brands are the property of their respective owners</a:t>
            </a:r>
          </a:p>
        </p:txBody>
      </p:sp>
    </p:spTree>
    <p:extLst>
      <p:ext uri="{BB962C8B-B14F-4D97-AF65-F5344CB8AC3E}">
        <p14:creationId xmlns:p14="http://schemas.microsoft.com/office/powerpoint/2010/main" val="318873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9CC59E-4BA3-4567-92FA-F2D2E10E832E}" type="datetimeFigureOut">
              <a:rPr lang="en-US" smtClean="0"/>
              <a:t>11/7/2018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710D8F-D368-4523-8303-7DD32106C0BD}" type="slidenum">
              <a:rPr lang="en-US" smtClean="0"/>
              <a:t>‹#›</a:t>
            </a:fld>
            <a:endParaRPr lang="en-US"/>
          </a:p>
        </p:txBody>
      </p:sp>
    </p:spTree>
    <p:extLst>
      <p:ext uri="{BB962C8B-B14F-4D97-AF65-F5344CB8AC3E}">
        <p14:creationId xmlns:p14="http://schemas.microsoft.com/office/powerpoint/2010/main" val="348325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9CC59E-4BA3-4567-92FA-F2D2E10E832E}" type="datetimeFigureOut">
              <a:rPr lang="en-US" smtClean="0"/>
              <a:t>11/7/2018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710D8F-D368-4523-8303-7DD32106C0BD}" type="slidenum">
              <a:rPr lang="en-US" smtClean="0"/>
              <a:t>‹#›</a:t>
            </a:fld>
            <a:endParaRPr lang="en-US"/>
          </a:p>
        </p:txBody>
      </p:sp>
    </p:spTree>
    <p:extLst>
      <p:ext uri="{BB962C8B-B14F-4D97-AF65-F5344CB8AC3E}">
        <p14:creationId xmlns:p14="http://schemas.microsoft.com/office/powerpoint/2010/main" val="384322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stretch>
            <a:fillRect/>
          </a:stretch>
        </p:blipFill>
        <p:spPr>
          <a:xfrm>
            <a:off x="0" y="6358369"/>
            <a:ext cx="12192000" cy="49987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Other trademarks and brands are the property of their respective owners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10D8F-D368-4523-8303-7DD32106C0BD}" type="slidenum">
              <a:rPr lang="en-US" smtClean="0"/>
              <a:t>‹#›</a:t>
            </a:fld>
            <a:endParaRPr lang="en-US"/>
          </a:p>
        </p:txBody>
      </p:sp>
    </p:spTree>
    <p:extLst>
      <p:ext uri="{BB962C8B-B14F-4D97-AF65-F5344CB8AC3E}">
        <p14:creationId xmlns:p14="http://schemas.microsoft.com/office/powerpoint/2010/main" val="3533053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3">
            <a:extLst/>
          </a:blip>
          <a:stretch>
            <a:fillRect/>
          </a:stretch>
        </p:blipFill>
        <p:spPr>
          <a:xfrm>
            <a:off x="0" y="6358368"/>
            <a:ext cx="12192000" cy="499873"/>
          </a:xfrm>
          <a:prstGeom prst="rect">
            <a:avLst/>
          </a:prstGeom>
          <a:ln w="12700">
            <a:miter lim="400000"/>
          </a:ln>
        </p:spPr>
      </p:pic>
      <p:sp>
        <p:nvSpPr>
          <p:cNvPr id="4"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45431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Roboto"/>
          <a:ea typeface="Roboto"/>
          <a:cs typeface="Roboto"/>
          <a:sym typeface="Roboto"/>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Roboto"/>
          <a:ea typeface="Roboto"/>
          <a:cs typeface="Roboto"/>
          <a:sym typeface="Roboto"/>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Roboto"/>
          <a:ea typeface="Roboto"/>
          <a:cs typeface="Roboto"/>
          <a:sym typeface="Roboto"/>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Roboto"/>
          <a:ea typeface="Roboto"/>
          <a:cs typeface="Roboto"/>
          <a:sym typeface="Roboto"/>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Roboto"/>
          <a:ea typeface="Roboto"/>
          <a:cs typeface="Roboto"/>
          <a:sym typeface="Roboto"/>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Roboto"/>
          <a:ea typeface="Roboto"/>
          <a:cs typeface="Roboto"/>
          <a:sym typeface="Roboto"/>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Roboto"/>
          <a:ea typeface="Roboto"/>
          <a:cs typeface="Roboto"/>
          <a:sym typeface="Roboto"/>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Roboto"/>
          <a:ea typeface="Roboto"/>
          <a:cs typeface="Roboto"/>
          <a:sym typeface="Roboto"/>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Roboto"/>
          <a:ea typeface="Roboto"/>
          <a:cs typeface="Roboto"/>
          <a:sym typeface="Roboto"/>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Roboto"/>
          <a:ea typeface="Roboto"/>
          <a:cs typeface="Roboto"/>
          <a:sym typeface="Roboto"/>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13.png"/><Relationship Id="rId4" Type="http://schemas.openxmlformats.org/officeDocument/2006/relationships/diagramLayout" Target="../diagrams/layout11.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slideLayout" Target="../slideLayouts/slideLayout2.xml"/><Relationship Id="rId7" Type="http://schemas.openxmlformats.org/officeDocument/2006/relationships/diagramQuickStyle" Target="../diagrams/quickStyle12.xml"/><Relationship Id="rId12"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diagramLayout" Target="../diagrams/layout12.xml"/><Relationship Id="rId11" Type="http://schemas.openxmlformats.org/officeDocument/2006/relationships/image" Target="../media/image14.png"/><Relationship Id="rId5" Type="http://schemas.openxmlformats.org/officeDocument/2006/relationships/diagramData" Target="../diagrams/data12.xml"/><Relationship Id="rId10" Type="http://schemas.openxmlformats.org/officeDocument/2006/relationships/image" Target="../media/image6.png"/><Relationship Id="rId4" Type="http://schemas.openxmlformats.org/officeDocument/2006/relationships/notesSlide" Target="../notesSlides/notesSlide17.xml"/><Relationship Id="rId9" Type="http://schemas.microsoft.com/office/2007/relationships/diagramDrawing" Target="../diagrams/drawing1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image" Target="../media/image18.png"/><Relationship Id="rId5" Type="http://schemas.openxmlformats.org/officeDocument/2006/relationships/diagramQuickStyle" Target="../diagrams/quickStyle14.xml"/><Relationship Id="rId10" Type="http://schemas.openxmlformats.org/officeDocument/2006/relationships/image" Target="../media/image17.png"/><Relationship Id="rId4" Type="http://schemas.openxmlformats.org/officeDocument/2006/relationships/diagramLayout" Target="../diagrams/layout14.xml"/><Relationship Id="rId9" Type="http://schemas.openxmlformats.org/officeDocument/2006/relationships/image" Target="../media/image16.t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5.xml"/><Relationship Id="rId7" Type="http://schemas.openxmlformats.org/officeDocument/2006/relationships/image" Target="../media/image6.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6.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iki.openstack.org/wiki/Starlingx/Meeting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lists.starlingx.io/cgi-bin/mailman/listinfo/starlingx-discuss" TargetMode="External"/><Relationship Id="rId5" Type="http://schemas.openxmlformats.org/officeDocument/2006/relationships/hyperlink" Target="mailto:info@starlingx.io" TargetMode="External"/><Relationship Id="rId4" Type="http://schemas.openxmlformats.org/officeDocument/2006/relationships/hyperlink" Target="http://lists.starlingx.io"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hazzim.i.anaya.casas@intel.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starlingx.io/"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8" name="Title 1">
            <a:extLst>
              <a:ext uri="{FF2B5EF4-FFF2-40B4-BE49-F238E27FC236}">
                <a16:creationId xmlns:a16="http://schemas.microsoft.com/office/drawing/2014/main" xmlns="" id="{5AE4C668-2F87-5140-8F14-270B16558810}"/>
              </a:ext>
            </a:extLst>
          </p:cNvPr>
          <p:cNvSpPr txBox="1">
            <a:spLocks/>
          </p:cNvSpPr>
          <p:nvPr/>
        </p:nvSpPr>
        <p:spPr>
          <a:xfrm>
            <a:off x="1351413" y="2912806"/>
            <a:ext cx="10515600" cy="816385"/>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4200" kern="1200">
                <a:solidFill>
                  <a:schemeClr val="bg1"/>
                </a:solidFill>
                <a:latin typeface="+mj-lt"/>
                <a:ea typeface="+mj-ea"/>
                <a:cs typeface="+mj-cs"/>
              </a:defRPr>
            </a:lvl1pPr>
          </a:lstStyle>
          <a:p>
            <a:r>
              <a:rPr lang="en-US" sz="4800" dirty="0" err="1" smtClean="0"/>
              <a:t>StarlingX</a:t>
            </a:r>
            <a:r>
              <a:rPr lang="en-US" sz="4800" dirty="0" smtClean="0"/>
              <a:t> </a:t>
            </a:r>
            <a:r>
              <a:rPr lang="en-US" sz="4800" dirty="0"/>
              <a:t>CI, from </a:t>
            </a:r>
            <a:r>
              <a:rPr lang="en-US" sz="4800" dirty="0" smtClean="0"/>
              <a:t>zero </a:t>
            </a:r>
            <a:r>
              <a:rPr lang="en-US" sz="4800" dirty="0"/>
              <a:t>to </a:t>
            </a:r>
            <a:r>
              <a:rPr lang="en-US" sz="4800" dirty="0" err="1" smtClean="0"/>
              <a:t>Zuul</a:t>
            </a:r>
            <a:r>
              <a:rPr lang="en-US" sz="4800" dirty="0" smtClean="0">
                <a:solidFill>
                  <a:schemeClr val="bg1">
                    <a:lumMod val="65000"/>
                  </a:schemeClr>
                </a:solidFill>
              </a:rPr>
              <a:t>*</a:t>
            </a:r>
            <a:endParaRPr lang="en-US" sz="4800" dirty="0">
              <a:solidFill>
                <a:schemeClr val="bg1">
                  <a:lumMod val="65000"/>
                </a:schemeClr>
              </a:solidFill>
            </a:endParaRPr>
          </a:p>
        </p:txBody>
      </p:sp>
      <p:sp>
        <p:nvSpPr>
          <p:cNvPr id="9" name="Text Placeholder 2">
            <a:extLst>
              <a:ext uri="{FF2B5EF4-FFF2-40B4-BE49-F238E27FC236}">
                <a16:creationId xmlns:a16="http://schemas.microsoft.com/office/drawing/2014/main" xmlns="" id="{89DD98FE-E4DD-0E4E-A947-539837C24FC6}"/>
              </a:ext>
            </a:extLst>
          </p:cNvPr>
          <p:cNvSpPr txBox="1">
            <a:spLocks/>
          </p:cNvSpPr>
          <p:nvPr/>
        </p:nvSpPr>
        <p:spPr>
          <a:xfrm>
            <a:off x="4271180" y="4237842"/>
            <a:ext cx="2638950" cy="63062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Clr>
                <a:srgbClr val="8F77EF"/>
              </a:buClr>
              <a:buSzPct val="80000"/>
              <a:buFont typeface="Arial" panose="020B0604020202020204" pitchFamily="34" charset="0"/>
              <a:buNone/>
              <a:defRPr sz="2400" b="0" i="0" kern="1200">
                <a:solidFill>
                  <a:srgbClr val="C4BCFA"/>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ctr" defTabSz="914400" rtl="0" eaLnBrk="1" latinLnBrk="0" hangingPunct="1">
              <a:lnSpc>
                <a:spcPct val="90000"/>
              </a:lnSpc>
              <a:spcBef>
                <a:spcPts val="500"/>
              </a:spcBef>
              <a:buClr>
                <a:srgbClr val="8F77EF"/>
              </a:buClr>
              <a:buSzPct val="80000"/>
              <a:buFont typeface="Arial" panose="020B0604020202020204" pitchFamily="34" charset="0"/>
              <a:buNone/>
              <a:defRPr sz="2000" b="0" i="0" kern="120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ctr" defTabSz="914400" rtl="0" eaLnBrk="1" latinLnBrk="0" hangingPunct="1">
              <a:lnSpc>
                <a:spcPct val="90000"/>
              </a:lnSpc>
              <a:spcBef>
                <a:spcPts val="500"/>
              </a:spcBef>
              <a:buClr>
                <a:srgbClr val="8F77EF"/>
              </a:buClr>
              <a:buSzPct val="80000"/>
              <a:buFont typeface="Arial" panose="020B0604020202020204" pitchFamily="34" charset="0"/>
              <a:buNone/>
              <a:defRPr sz="1800" b="0" i="0" kern="120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ctr" defTabSz="914400" rtl="0" eaLnBrk="1" latinLnBrk="0" hangingPunct="1">
              <a:lnSpc>
                <a:spcPct val="90000"/>
              </a:lnSpc>
              <a:spcBef>
                <a:spcPts val="500"/>
              </a:spcBef>
              <a:buClr>
                <a:srgbClr val="8F77EF"/>
              </a:buClr>
              <a:buSzPct val="80000"/>
              <a:buFont typeface="Arial" panose="020B0604020202020204" pitchFamily="34" charset="0"/>
              <a:buNone/>
              <a:defRPr sz="1600" b="0" i="0" kern="120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ctr" defTabSz="914400" rtl="0" eaLnBrk="1" latinLnBrk="0" hangingPunct="1">
              <a:lnSpc>
                <a:spcPct val="90000"/>
              </a:lnSpc>
              <a:spcBef>
                <a:spcPts val="500"/>
              </a:spcBef>
              <a:buClr>
                <a:srgbClr val="8F77EF"/>
              </a:buClr>
              <a:buSzPct val="80000"/>
              <a:buFont typeface="Arial" panose="020B0604020202020204" pitchFamily="34" charset="0"/>
              <a:buNone/>
              <a:defRPr sz="1600" b="0" i="0" kern="120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t>Elio Martinez</a:t>
            </a:r>
            <a:endParaRPr lang="en-US" sz="4000" dirty="0"/>
          </a:p>
        </p:txBody>
      </p:sp>
      <p:pic>
        <p:nvPicPr>
          <p:cNvPr id="11" name="Picture 10">
            <a:extLst>
              <a:ext uri="{FF2B5EF4-FFF2-40B4-BE49-F238E27FC236}">
                <a16:creationId xmlns:a16="http://schemas.microsoft.com/office/drawing/2014/main" xmlns="" id="{5F23AE5C-1529-2A42-A63A-3217F413BD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1916" y="6165212"/>
            <a:ext cx="1951917" cy="417440"/>
          </a:xfrm>
          <a:prstGeom prst="rect">
            <a:avLst/>
          </a:prstGeom>
        </p:spPr>
      </p:pic>
      <p:sp>
        <p:nvSpPr>
          <p:cNvPr id="7" name="TextBox 6"/>
          <p:cNvSpPr txBox="1"/>
          <p:nvPr/>
        </p:nvSpPr>
        <p:spPr>
          <a:xfrm>
            <a:off x="4297307" y="6165212"/>
            <a:ext cx="5340180" cy="400110"/>
          </a:xfrm>
          <a:prstGeom prst="rect">
            <a:avLst/>
          </a:prstGeom>
          <a:noFill/>
        </p:spPr>
        <p:txBody>
          <a:bodyPr wrap="none" rtlCol="0">
            <a:spAutoFit/>
          </a:bodyPr>
          <a:lstStyle/>
          <a:p>
            <a:pPr algn="ctr"/>
            <a:r>
              <a:rPr lang="en-US" sz="2000" dirty="0">
                <a:solidFill>
                  <a:srgbClr val="C4BCFA"/>
                </a:solidFill>
              </a:rPr>
              <a:t>A fully featured Cloud for the </a:t>
            </a:r>
            <a:r>
              <a:rPr lang="en-US" sz="2000" dirty="0" smtClean="0">
                <a:solidFill>
                  <a:srgbClr val="C4BCFA"/>
                </a:solidFill>
              </a:rPr>
              <a:t>Distributed </a:t>
            </a:r>
            <a:r>
              <a:rPr lang="en-US" sz="2000" dirty="0">
                <a:solidFill>
                  <a:srgbClr val="C4BCFA"/>
                </a:solidFill>
              </a:rPr>
              <a:t>Edge</a:t>
            </a:r>
          </a:p>
        </p:txBody>
      </p:sp>
      <p:pic>
        <p:nvPicPr>
          <p:cNvPr id="12" name="zuul.png" descr="zuul.png"/>
          <p:cNvPicPr>
            <a:picLocks noChangeAspect="1"/>
          </p:cNvPicPr>
          <p:nvPr/>
        </p:nvPicPr>
        <p:blipFill>
          <a:blip r:embed="rId5">
            <a:lum bright="70000" contrast="-70000"/>
            <a:extLst/>
          </a:blip>
          <a:stretch>
            <a:fillRect/>
          </a:stretch>
        </p:blipFill>
        <p:spPr>
          <a:xfrm>
            <a:off x="10367731" y="3704307"/>
            <a:ext cx="1394773" cy="1197302"/>
          </a:xfrm>
          <a:prstGeom prst="rect">
            <a:avLst/>
          </a:prstGeom>
          <a:ln w="12700">
            <a:miter lim="400000"/>
          </a:ln>
        </p:spPr>
      </p:pic>
      <p:sp>
        <p:nvSpPr>
          <p:cNvPr id="13" name="TextBox 12"/>
          <p:cNvSpPr txBox="1"/>
          <p:nvPr/>
        </p:nvSpPr>
        <p:spPr>
          <a:xfrm>
            <a:off x="1974" y="6638353"/>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Tree>
    <p:extLst>
      <p:ext uri="{BB962C8B-B14F-4D97-AF65-F5344CB8AC3E}">
        <p14:creationId xmlns:p14="http://schemas.microsoft.com/office/powerpoint/2010/main" val="1358008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Definition of Infra"/>
          <p:cNvSpPr txBox="1">
            <a:spLocks noGrp="1"/>
          </p:cNvSpPr>
          <p:nvPr>
            <p:ph type="title"/>
          </p:nvPr>
        </p:nvSpPr>
        <p:spPr>
          <a:xfrm>
            <a:off x="838200" y="365220"/>
            <a:ext cx="9114169"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p>
            <a:r>
              <a:rPr lang="en-US" dirty="0" smtClean="0"/>
              <a:t>Configurations</a:t>
            </a:r>
            <a:endParaRPr dirty="0"/>
          </a:p>
        </p:txBody>
      </p:sp>
      <p:pic>
        <p:nvPicPr>
          <p:cNvPr id="4" name="StarlingX_Logo_RGB_Stacked_2color.png" descr="StarlingX_Logo_RGB_Stacked_2color.png"/>
          <p:cNvPicPr>
            <a:picLocks noChangeAspect="1"/>
          </p:cNvPicPr>
          <p:nvPr/>
        </p:nvPicPr>
        <p:blipFill>
          <a:blip r:embed="rId3">
            <a:extLst/>
          </a:blip>
          <a:stretch>
            <a:fillRect/>
          </a:stretch>
        </p:blipFill>
        <p:spPr>
          <a:xfrm>
            <a:off x="10465722" y="452179"/>
            <a:ext cx="1327661" cy="1238563"/>
          </a:xfrm>
          <a:prstGeom prst="rect">
            <a:avLst/>
          </a:prstGeom>
          <a:ln w="12700">
            <a:miter lim="400000"/>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9233" y="1822487"/>
            <a:ext cx="7832101" cy="4405007"/>
          </a:xfrm>
          <a:prstGeom prst="rect">
            <a:avLst/>
          </a:prstGeom>
        </p:spPr>
      </p:pic>
      <p:sp>
        <p:nvSpPr>
          <p:cNvPr id="6" name="TextBox 5"/>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Tree>
    <p:extLst>
      <p:ext uri="{BB962C8B-B14F-4D97-AF65-F5344CB8AC3E}">
        <p14:creationId xmlns:p14="http://schemas.microsoft.com/office/powerpoint/2010/main" val="135784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13621426"/>
              </p:ext>
            </p:extLst>
          </p:nvPr>
        </p:nvGraphicFramePr>
        <p:xfrm>
          <a:off x="838200" y="1955801"/>
          <a:ext cx="5194300" cy="3957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efinition of Infra"/>
          <p:cNvSpPr txBox="1">
            <a:spLocks/>
          </p:cNvSpPr>
          <p:nvPr/>
        </p:nvSpPr>
        <p:spPr>
          <a:xfrm>
            <a:off x="838200" y="365220"/>
            <a:ext cx="9114169"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t>Zuul</a:t>
            </a:r>
            <a:r>
              <a:rPr lang="en-US" dirty="0" smtClean="0"/>
              <a:t> Implementation</a:t>
            </a:r>
            <a:endParaRPr lang="en-US" dirty="0"/>
          </a:p>
        </p:txBody>
      </p:sp>
      <p:pic>
        <p:nvPicPr>
          <p:cNvPr id="5" name="StarlingX_Logo_RGB_Stacked_2color.png" descr="StarlingX_Logo_RGB_Stacked_2color.png"/>
          <p:cNvPicPr>
            <a:picLocks noChangeAspect="1"/>
          </p:cNvPicPr>
          <p:nvPr/>
        </p:nvPicPr>
        <p:blipFill>
          <a:blip r:embed="rId8">
            <a:extLst/>
          </a:blip>
          <a:stretch>
            <a:fillRect/>
          </a:stretch>
        </p:blipFill>
        <p:spPr>
          <a:xfrm>
            <a:off x="10465722" y="452179"/>
            <a:ext cx="1327661" cy="1238563"/>
          </a:xfrm>
          <a:prstGeom prst="rect">
            <a:avLst/>
          </a:prstGeom>
          <a:ln w="12700">
            <a:miter lim="400000"/>
          </a:ln>
        </p:spPr>
      </p:pic>
      <p:graphicFrame>
        <p:nvGraphicFramePr>
          <p:cNvPr id="6" name="Diagram 5"/>
          <p:cNvGraphicFramePr/>
          <p:nvPr>
            <p:extLst>
              <p:ext uri="{D42A27DB-BD31-4B8C-83A1-F6EECF244321}">
                <p14:modId xmlns:p14="http://schemas.microsoft.com/office/powerpoint/2010/main" val="1380829924"/>
              </p:ext>
            </p:extLst>
          </p:nvPr>
        </p:nvGraphicFramePr>
        <p:xfrm>
          <a:off x="6337300" y="2067561"/>
          <a:ext cx="5194300" cy="38455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05553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endParaRPr lang="es-MX"/>
          </a:p>
        </p:txBody>
      </p:sp>
      <p:sp>
        <p:nvSpPr>
          <p:cNvPr id="4" name="Title 1"/>
          <p:cNvSpPr txBox="1">
            <a:spLocks/>
          </p:cNvSpPr>
          <p:nvPr/>
        </p:nvSpPr>
        <p:spPr>
          <a:xfrm>
            <a:off x="0" y="3500846"/>
            <a:ext cx="12192000" cy="1061630"/>
          </a:xfrm>
          <a:prstGeom prst="rect">
            <a:avLst/>
          </a:prstGeom>
          <a:solidFill>
            <a:srgbClr val="685BC7">
              <a:alpha val="50425"/>
            </a:srgbClr>
          </a:solidFill>
        </p:spPr>
        <p:txBody>
          <a:bodyPr vert="horz" lIns="45718" tIns="45718" rIns="45718"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solidFill>
                  <a:srgbClr val="330072"/>
                </a:solidFill>
                <a:latin typeface="Roboto Medium"/>
                <a:ea typeface="Roboto Medium"/>
                <a:cs typeface="Roboto Medium"/>
                <a:sym typeface="Roboto Medium"/>
              </a:defRPr>
            </a:pPr>
            <a:r>
              <a:rPr lang="en-US" dirty="0" smtClean="0">
                <a:solidFill>
                  <a:srgbClr val="330072"/>
                </a:solidFill>
                <a:latin typeface="Roboto Medium"/>
                <a:ea typeface="Roboto"/>
                <a:cs typeface="Roboto"/>
                <a:sym typeface="Roboto Medium"/>
              </a:rPr>
              <a:t>Test Code Development </a:t>
            </a:r>
            <a:endParaRPr lang="en-US" sz="4000" dirty="0">
              <a:solidFill>
                <a:srgbClr val="330072"/>
              </a:solidFill>
              <a:latin typeface="Roboto"/>
              <a:ea typeface="Roboto"/>
              <a:cs typeface="Roboto"/>
              <a:sym typeface="Roboto"/>
            </a:endParaRPr>
          </a:p>
        </p:txBody>
      </p:sp>
    </p:spTree>
    <p:extLst>
      <p:ext uri="{BB962C8B-B14F-4D97-AF65-F5344CB8AC3E}">
        <p14:creationId xmlns:p14="http://schemas.microsoft.com/office/powerpoint/2010/main" val="644350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Automation"/>
          <p:cNvSpPr txBox="1">
            <a:spLocks noGrp="1"/>
          </p:cNvSpPr>
          <p:nvPr>
            <p:ph type="title"/>
          </p:nvPr>
        </p:nvSpPr>
        <p:spPr>
          <a:xfrm>
            <a:off x="838201" y="365220"/>
            <a:ext cx="9165602"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p>
            <a:r>
              <a:rPr lang="en-US" dirty="0" smtClean="0"/>
              <a:t>Test case automation</a:t>
            </a:r>
            <a:endParaRPr sz="3200" dirty="0"/>
          </a:p>
        </p:txBody>
      </p:sp>
      <p:graphicFrame>
        <p:nvGraphicFramePr>
          <p:cNvPr id="3" name="Diagram 2"/>
          <p:cNvGraphicFramePr/>
          <p:nvPr>
            <p:extLst>
              <p:ext uri="{D42A27DB-BD31-4B8C-83A1-F6EECF244321}">
                <p14:modId xmlns:p14="http://schemas.microsoft.com/office/powerpoint/2010/main" val="1286424059"/>
              </p:ext>
            </p:extLst>
          </p:nvPr>
        </p:nvGraphicFramePr>
        <p:xfrm>
          <a:off x="838200" y="1825625"/>
          <a:ext cx="10515600" cy="2715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tarlingX_Logo_RGB_Stacked_2color.png" descr="StarlingX_Logo_RGB_Stacked_2color.png"/>
          <p:cNvPicPr>
            <a:picLocks noChangeAspect="1"/>
          </p:cNvPicPr>
          <p:nvPr/>
        </p:nvPicPr>
        <p:blipFill>
          <a:blip r:embed="rId8">
            <a:extLst/>
          </a:blip>
          <a:stretch>
            <a:fillRect/>
          </a:stretch>
        </p:blipFill>
        <p:spPr>
          <a:xfrm>
            <a:off x="10478581" y="452179"/>
            <a:ext cx="1327661" cy="1238563"/>
          </a:xfrm>
          <a:prstGeom prst="rect">
            <a:avLst/>
          </a:prstGeom>
          <a:ln w="12700">
            <a:miter lim="400000"/>
          </a:ln>
        </p:spPr>
      </p:pic>
      <p:sp>
        <p:nvSpPr>
          <p:cNvPr id="5" name="TextBox 4"/>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991" y="4193433"/>
            <a:ext cx="2381250" cy="2381250"/>
          </a:xfrm>
          <a:prstGeom prst="rect">
            <a:avLst/>
          </a:prstGeom>
        </p:spPr>
      </p:pic>
    </p:spTree>
    <p:extLst>
      <p:ext uri="{BB962C8B-B14F-4D97-AF65-F5344CB8AC3E}">
        <p14:creationId xmlns:p14="http://schemas.microsoft.com/office/powerpoint/2010/main" val="164603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220"/>
            <a:ext cx="9139886" cy="1325522"/>
          </a:xfrm>
          <a:solidFill>
            <a:schemeClr val="accent5">
              <a:lumMod val="40000"/>
              <a:lumOff val="60000"/>
            </a:schemeClr>
          </a:solidFill>
          <a:ln w="12700">
            <a:miter lim="400000"/>
          </a:ln>
        </p:spPr>
        <p:txBody>
          <a:bodyPr vert="horz" lIns="32145" tIns="45720" rIns="32145" bIns="45720" rtlCol="0" anchor="ctr">
            <a:normAutofit/>
          </a:bodyPr>
          <a:lstStyle/>
          <a:p>
            <a:r>
              <a:rPr lang="en-US" dirty="0"/>
              <a:t>How </a:t>
            </a:r>
            <a:r>
              <a:rPr lang="en-US" dirty="0" smtClean="0"/>
              <a:t>Is </a:t>
            </a:r>
            <a:r>
              <a:rPr lang="en-US" dirty="0"/>
              <a:t>the Test Case Developed</a:t>
            </a:r>
            <a:r>
              <a:rPr lang="en-US" dirty="0" smtClean="0"/>
              <a:t>? The monolithic way</a:t>
            </a:r>
            <a:endParaRPr lang="es-MX" dirty="0"/>
          </a:p>
        </p:txBody>
      </p:sp>
      <p:sp>
        <p:nvSpPr>
          <p:cNvPr id="4" name="Rectangle 3"/>
          <p:cNvSpPr/>
          <p:nvPr/>
        </p:nvSpPr>
        <p:spPr>
          <a:xfrm>
            <a:off x="2664247" y="2858096"/>
            <a:ext cx="1748737" cy="764631"/>
          </a:xfrm>
          <a:prstGeom prst="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Developer’s Code</a:t>
            </a:r>
            <a:endParaRPr lang="es-MX" sz="2250" dirty="0">
              <a:solidFill>
                <a:srgbClr val="FFFFFF"/>
              </a:solidFill>
              <a:sym typeface="Helvetica Neue Medium"/>
            </a:endParaRPr>
          </a:p>
        </p:txBody>
      </p:sp>
      <p:sp>
        <p:nvSpPr>
          <p:cNvPr id="5" name="Rectangle 4"/>
          <p:cNvSpPr/>
          <p:nvPr/>
        </p:nvSpPr>
        <p:spPr>
          <a:xfrm>
            <a:off x="5491121" y="3031220"/>
            <a:ext cx="1714448" cy="418382"/>
          </a:xfrm>
          <a:prstGeom prst="rect">
            <a:avLst/>
          </a:prstGeom>
          <a:solidFill>
            <a:srgbClr val="685B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err="1">
                <a:solidFill>
                  <a:srgbClr val="FFFFFF"/>
                </a:solidFill>
                <a:sym typeface="Helvetica Neue Medium"/>
              </a:rPr>
              <a:t>Github</a:t>
            </a:r>
            <a:r>
              <a:rPr lang="en-US" sz="2250" dirty="0">
                <a:solidFill>
                  <a:srgbClr val="FFFFFF"/>
                </a:solidFill>
                <a:sym typeface="Helvetica Neue Medium"/>
              </a:rPr>
              <a:t>/</a:t>
            </a:r>
            <a:r>
              <a:rPr lang="en-US" sz="2250" dirty="0" err="1">
                <a:solidFill>
                  <a:srgbClr val="FFFFFF"/>
                </a:solidFill>
                <a:sym typeface="Helvetica Neue Medium"/>
              </a:rPr>
              <a:t>Gerrit</a:t>
            </a:r>
            <a:endParaRPr lang="es-MX" sz="2250" dirty="0">
              <a:solidFill>
                <a:srgbClr val="FFFFFF"/>
              </a:solidFill>
              <a:sym typeface="Helvetica Neue Medium"/>
            </a:endParaRPr>
          </a:p>
        </p:txBody>
      </p:sp>
      <p:sp>
        <p:nvSpPr>
          <p:cNvPr id="8" name="Rectangle 7"/>
          <p:cNvSpPr/>
          <p:nvPr/>
        </p:nvSpPr>
        <p:spPr>
          <a:xfrm>
            <a:off x="5438706" y="3977631"/>
            <a:ext cx="1748737" cy="418382"/>
          </a:xfrm>
          <a:prstGeom prst="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Revision</a:t>
            </a:r>
            <a:endParaRPr lang="es-MX" sz="2250" dirty="0">
              <a:solidFill>
                <a:srgbClr val="FFFFFF"/>
              </a:solidFill>
              <a:sym typeface="Helvetica Neue Medium"/>
            </a:endParaRPr>
          </a:p>
        </p:txBody>
      </p:sp>
      <p:sp>
        <p:nvSpPr>
          <p:cNvPr id="9" name="Flowchart: Decision 8"/>
          <p:cNvSpPr/>
          <p:nvPr/>
        </p:nvSpPr>
        <p:spPr>
          <a:xfrm>
            <a:off x="5382986" y="5025753"/>
            <a:ext cx="1860176" cy="831100"/>
          </a:xfrm>
          <a:prstGeom prst="flowChartDecision">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+2</a:t>
            </a:r>
            <a:endParaRPr lang="es-MX" sz="2250" dirty="0">
              <a:solidFill>
                <a:srgbClr val="FFFFFF"/>
              </a:solidFill>
              <a:sym typeface="Helvetica Neue Medium"/>
            </a:endParaRPr>
          </a:p>
        </p:txBody>
      </p:sp>
      <p:sp>
        <p:nvSpPr>
          <p:cNvPr id="20" name="Rectangle 19"/>
          <p:cNvSpPr/>
          <p:nvPr/>
        </p:nvSpPr>
        <p:spPr>
          <a:xfrm>
            <a:off x="8469350" y="2858095"/>
            <a:ext cx="1534431" cy="764631"/>
          </a:xfrm>
          <a:prstGeom prst="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Code Merging</a:t>
            </a:r>
            <a:endParaRPr lang="es-MX" sz="2250" dirty="0">
              <a:solidFill>
                <a:srgbClr val="FFFFFF"/>
              </a:solidFill>
              <a:sym typeface="Helvetica Neue Medium"/>
            </a:endParaRPr>
          </a:p>
        </p:txBody>
      </p:sp>
      <p:pic>
        <p:nvPicPr>
          <p:cNvPr id="25" name="StarlingX_Logo_RGB_Stacked_2color.png" descr="StarlingX_Logo_RGB_Stacked_2color.png"/>
          <p:cNvPicPr>
            <a:picLocks noChangeAspect="1"/>
          </p:cNvPicPr>
          <p:nvPr/>
        </p:nvPicPr>
        <p:blipFill>
          <a:blip r:embed="rId3">
            <a:extLst/>
          </a:blip>
          <a:stretch>
            <a:fillRect/>
          </a:stretch>
        </p:blipFill>
        <p:spPr>
          <a:xfrm>
            <a:off x="10414289" y="452179"/>
            <a:ext cx="1327661" cy="1238563"/>
          </a:xfrm>
          <a:prstGeom prst="rect">
            <a:avLst/>
          </a:prstGeom>
          <a:ln w="12700">
            <a:miter lim="400000"/>
          </a:ln>
        </p:spPr>
      </p:pic>
      <p:cxnSp>
        <p:nvCxnSpPr>
          <p:cNvPr id="14" name="Straight Arrow Connector 13"/>
          <p:cNvCxnSpPr/>
          <p:nvPr/>
        </p:nvCxnSpPr>
        <p:spPr>
          <a:xfrm>
            <a:off x="4412984" y="3240411"/>
            <a:ext cx="1078138" cy="0"/>
          </a:xfrm>
          <a:prstGeom prst="straightConnector1">
            <a:avLst/>
          </a:prstGeom>
          <a:noFill/>
          <a:ln w="6985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p:cNvCxnSpPr>
            <a:stCxn id="5" idx="2"/>
          </p:cNvCxnSpPr>
          <p:nvPr/>
        </p:nvCxnSpPr>
        <p:spPr>
          <a:xfrm>
            <a:off x="6348345" y="3449602"/>
            <a:ext cx="0" cy="455174"/>
          </a:xfrm>
          <a:prstGeom prst="straightConnector1">
            <a:avLst/>
          </a:prstGeom>
          <a:noFill/>
          <a:ln w="6985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Elbow Connector 22"/>
          <p:cNvCxnSpPr>
            <a:stCxn id="8" idx="1"/>
            <a:endCxn id="4" idx="2"/>
          </p:cNvCxnSpPr>
          <p:nvPr/>
        </p:nvCxnSpPr>
        <p:spPr>
          <a:xfrm rot="10800000">
            <a:off x="3538616" y="3622728"/>
            <a:ext cx="1900090" cy="564095"/>
          </a:xfrm>
          <a:prstGeom prst="bentConnector2">
            <a:avLst/>
          </a:prstGeom>
          <a:noFill/>
          <a:ln w="698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p:cNvCxnSpPr/>
          <p:nvPr/>
        </p:nvCxnSpPr>
        <p:spPr>
          <a:xfrm>
            <a:off x="6313074" y="4400958"/>
            <a:ext cx="0" cy="624795"/>
          </a:xfrm>
          <a:prstGeom prst="straightConnector1">
            <a:avLst/>
          </a:prstGeom>
          <a:noFill/>
          <a:ln w="6985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Elbow Connector 30"/>
          <p:cNvCxnSpPr>
            <a:endCxn id="5" idx="3"/>
          </p:cNvCxnSpPr>
          <p:nvPr/>
        </p:nvCxnSpPr>
        <p:spPr>
          <a:xfrm rot="5400000" flipH="1" flipV="1">
            <a:off x="6075998" y="4365519"/>
            <a:ext cx="2254679" cy="4464"/>
          </a:xfrm>
          <a:prstGeom prst="bentConnector4">
            <a:avLst>
              <a:gd name="adj1" fmla="val 1989"/>
              <a:gd name="adj2" fmla="val 5220968"/>
            </a:avLst>
          </a:prstGeom>
          <a:noFill/>
          <a:ln w="6985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7" name="Straight Arrow Connector 36"/>
          <p:cNvCxnSpPr>
            <a:endCxn id="20" idx="1"/>
          </p:cNvCxnSpPr>
          <p:nvPr/>
        </p:nvCxnSpPr>
        <p:spPr>
          <a:xfrm>
            <a:off x="7391212" y="3240409"/>
            <a:ext cx="1078138" cy="2"/>
          </a:xfrm>
          <a:prstGeom prst="straightConnector1">
            <a:avLst/>
          </a:prstGeom>
          <a:noFill/>
          <a:ln w="6985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5" name="TextBox 14"/>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Tree>
    <p:extLst>
      <p:ext uri="{BB962C8B-B14F-4D97-AF65-F5344CB8AC3E}">
        <p14:creationId xmlns:p14="http://schemas.microsoft.com/office/powerpoint/2010/main" val="239854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graphicFrame>
        <p:nvGraphicFramePr>
          <p:cNvPr id="11" name="Diagram 10"/>
          <p:cNvGraphicFramePr/>
          <p:nvPr>
            <p:extLst>
              <p:ext uri="{D42A27DB-BD31-4B8C-83A1-F6EECF244321}">
                <p14:modId xmlns:p14="http://schemas.microsoft.com/office/powerpoint/2010/main" val="3253348776"/>
              </p:ext>
            </p:extLst>
          </p:nvPr>
        </p:nvGraphicFramePr>
        <p:xfrm>
          <a:off x="6404935" y="2516871"/>
          <a:ext cx="5553623" cy="1891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758423" y="1989407"/>
            <a:ext cx="1465853" cy="418382"/>
          </a:xfrm>
          <a:prstGeom prst="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Dev 1</a:t>
            </a:r>
            <a:endParaRPr lang="es-MX" sz="2250" dirty="0">
              <a:solidFill>
                <a:srgbClr val="FFFFFF"/>
              </a:solidFill>
              <a:sym typeface="Helvetica Neue Medium"/>
            </a:endParaRPr>
          </a:p>
        </p:txBody>
      </p:sp>
      <p:sp>
        <p:nvSpPr>
          <p:cNvPr id="5" name="Rectangle 4"/>
          <p:cNvSpPr/>
          <p:nvPr/>
        </p:nvSpPr>
        <p:spPr>
          <a:xfrm>
            <a:off x="1758423" y="2487169"/>
            <a:ext cx="1465853" cy="418382"/>
          </a:xfrm>
          <a:prstGeom prst="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Dev 2</a:t>
            </a:r>
            <a:endParaRPr lang="es-MX" sz="2250" dirty="0">
              <a:solidFill>
                <a:srgbClr val="FFFFFF"/>
              </a:solidFill>
              <a:sym typeface="Helvetica Neue Medium"/>
            </a:endParaRPr>
          </a:p>
        </p:txBody>
      </p:sp>
      <p:sp>
        <p:nvSpPr>
          <p:cNvPr id="6" name="Rectangle 5"/>
          <p:cNvSpPr/>
          <p:nvPr/>
        </p:nvSpPr>
        <p:spPr>
          <a:xfrm>
            <a:off x="1758423" y="2972715"/>
            <a:ext cx="1465853" cy="418382"/>
          </a:xfrm>
          <a:prstGeom prst="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Dev 3</a:t>
            </a:r>
            <a:endParaRPr lang="es-MX" sz="2250" dirty="0">
              <a:solidFill>
                <a:srgbClr val="FFFFFF"/>
              </a:solidFill>
              <a:sym typeface="Helvetica Neue Medium"/>
            </a:endParaRPr>
          </a:p>
        </p:txBody>
      </p:sp>
      <p:sp>
        <p:nvSpPr>
          <p:cNvPr id="7" name="Rectangle 6"/>
          <p:cNvSpPr/>
          <p:nvPr/>
        </p:nvSpPr>
        <p:spPr>
          <a:xfrm>
            <a:off x="1758423" y="3462548"/>
            <a:ext cx="1465853" cy="418382"/>
          </a:xfrm>
          <a:prstGeom prst="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Dev 4</a:t>
            </a:r>
            <a:endParaRPr lang="es-MX" sz="2250" dirty="0">
              <a:solidFill>
                <a:srgbClr val="FFFFFF"/>
              </a:solidFill>
              <a:sym typeface="Helvetica Neue Medium"/>
            </a:endParaRPr>
          </a:p>
        </p:txBody>
      </p:sp>
      <p:sp>
        <p:nvSpPr>
          <p:cNvPr id="8" name="Rectangle 7"/>
          <p:cNvSpPr/>
          <p:nvPr/>
        </p:nvSpPr>
        <p:spPr>
          <a:xfrm>
            <a:off x="1758423" y="3977631"/>
            <a:ext cx="1465853" cy="418382"/>
          </a:xfrm>
          <a:prstGeom prst="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Dev 5</a:t>
            </a:r>
            <a:endParaRPr lang="es-MX" sz="2250" dirty="0">
              <a:solidFill>
                <a:srgbClr val="FFFFFF"/>
              </a:solidFill>
              <a:sym typeface="Helvetica Neue Medium"/>
            </a:endParaRPr>
          </a:p>
        </p:txBody>
      </p:sp>
      <p:sp>
        <p:nvSpPr>
          <p:cNvPr id="9" name="Rectangle 8"/>
          <p:cNvSpPr/>
          <p:nvPr/>
        </p:nvSpPr>
        <p:spPr>
          <a:xfrm>
            <a:off x="1758423" y="4534863"/>
            <a:ext cx="1465853" cy="418382"/>
          </a:xfrm>
          <a:prstGeom prst="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Dev 6</a:t>
            </a:r>
            <a:endParaRPr lang="es-MX" sz="2250" dirty="0">
              <a:solidFill>
                <a:srgbClr val="FFFFFF"/>
              </a:solidFill>
              <a:sym typeface="Helvetica Neue Medium"/>
            </a:endParaRPr>
          </a:p>
        </p:txBody>
      </p:sp>
      <p:sp>
        <p:nvSpPr>
          <p:cNvPr id="10" name="Rectangle 9"/>
          <p:cNvSpPr/>
          <p:nvPr/>
        </p:nvSpPr>
        <p:spPr>
          <a:xfrm>
            <a:off x="1758423" y="5118560"/>
            <a:ext cx="1465853" cy="418382"/>
          </a:xfrm>
          <a:prstGeom prst="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Dev 7</a:t>
            </a:r>
            <a:endParaRPr lang="es-MX" sz="2250" dirty="0">
              <a:solidFill>
                <a:srgbClr val="FFFFFF"/>
              </a:solidFill>
              <a:sym typeface="Helvetica Neue Medium"/>
            </a:endParaRPr>
          </a:p>
        </p:txBody>
      </p:sp>
      <p:sp>
        <p:nvSpPr>
          <p:cNvPr id="18" name="Flowchart: Connector 17"/>
          <p:cNvSpPr/>
          <p:nvPr/>
        </p:nvSpPr>
        <p:spPr>
          <a:xfrm>
            <a:off x="4030066" y="1884017"/>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grpSp>
        <p:nvGrpSpPr>
          <p:cNvPr id="26" name="Group 25"/>
          <p:cNvGrpSpPr/>
          <p:nvPr/>
        </p:nvGrpSpPr>
        <p:grpSpPr>
          <a:xfrm>
            <a:off x="4044354" y="2407789"/>
            <a:ext cx="944375" cy="3484586"/>
            <a:chOff x="4044354" y="2369385"/>
            <a:chExt cx="944375" cy="3522990"/>
          </a:xfrm>
        </p:grpSpPr>
        <p:sp>
          <p:nvSpPr>
            <p:cNvPr id="12" name="Flowchart: Connector 11"/>
            <p:cNvSpPr/>
            <p:nvPr/>
          </p:nvSpPr>
          <p:spPr>
            <a:xfrm>
              <a:off x="4582976" y="2480109"/>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13" name="Flowchart: Connector 12"/>
            <p:cNvSpPr/>
            <p:nvPr/>
          </p:nvSpPr>
          <p:spPr>
            <a:xfrm>
              <a:off x="4557259" y="2991818"/>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14" name="Flowchart: Connector 13"/>
            <p:cNvSpPr/>
            <p:nvPr/>
          </p:nvSpPr>
          <p:spPr>
            <a:xfrm>
              <a:off x="4568689" y="3524153"/>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15" name="Flowchart: Connector 14"/>
            <p:cNvSpPr/>
            <p:nvPr/>
          </p:nvSpPr>
          <p:spPr>
            <a:xfrm>
              <a:off x="4568689" y="4057990"/>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16" name="Flowchart: Connector 15"/>
            <p:cNvSpPr/>
            <p:nvPr/>
          </p:nvSpPr>
          <p:spPr>
            <a:xfrm>
              <a:off x="4557259" y="4557788"/>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17" name="Flowchart: Connector 16"/>
            <p:cNvSpPr/>
            <p:nvPr/>
          </p:nvSpPr>
          <p:spPr>
            <a:xfrm>
              <a:off x="4557259" y="5150165"/>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19" name="Flowchart: Connector 18"/>
            <p:cNvSpPr/>
            <p:nvPr/>
          </p:nvSpPr>
          <p:spPr>
            <a:xfrm>
              <a:off x="4055783" y="2369385"/>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20" name="Flowchart: Connector 19"/>
            <p:cNvSpPr/>
            <p:nvPr/>
          </p:nvSpPr>
          <p:spPr>
            <a:xfrm>
              <a:off x="4044354" y="2842501"/>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21" name="Flowchart: Connector 20"/>
            <p:cNvSpPr/>
            <p:nvPr/>
          </p:nvSpPr>
          <p:spPr>
            <a:xfrm>
              <a:off x="4044354" y="3320027"/>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22" name="Flowchart: Connector 21"/>
            <p:cNvSpPr/>
            <p:nvPr/>
          </p:nvSpPr>
          <p:spPr>
            <a:xfrm>
              <a:off x="4044354" y="3836255"/>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23" name="Flowchart: Connector 22"/>
            <p:cNvSpPr/>
            <p:nvPr/>
          </p:nvSpPr>
          <p:spPr>
            <a:xfrm>
              <a:off x="4044354" y="4321623"/>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24" name="Flowchart: Connector 23"/>
            <p:cNvSpPr/>
            <p:nvPr/>
          </p:nvSpPr>
          <p:spPr>
            <a:xfrm>
              <a:off x="4044354" y="4876639"/>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25" name="Flowchart: Connector 24"/>
            <p:cNvSpPr/>
            <p:nvPr/>
          </p:nvSpPr>
          <p:spPr>
            <a:xfrm>
              <a:off x="4044354" y="5456158"/>
              <a:ext cx="405753" cy="436217"/>
            </a:xfrm>
            <a:prstGeom prst="flowChartConnector">
              <a:avLst/>
            </a:prstGeom>
            <a:solidFill>
              <a:schemeClr val="accent3">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grpSp>
      <p:sp>
        <p:nvSpPr>
          <p:cNvPr id="62" name="&quot;No&quot; Symbol 61"/>
          <p:cNvSpPr/>
          <p:nvPr/>
        </p:nvSpPr>
        <p:spPr>
          <a:xfrm>
            <a:off x="5336083" y="2173776"/>
            <a:ext cx="488618" cy="436217"/>
          </a:xfrm>
          <a:prstGeom prst="noSmoking">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63" name="&quot;No&quot; Symbol 62"/>
          <p:cNvSpPr/>
          <p:nvPr/>
        </p:nvSpPr>
        <p:spPr>
          <a:xfrm>
            <a:off x="5311616" y="2793083"/>
            <a:ext cx="488618" cy="436217"/>
          </a:xfrm>
          <a:prstGeom prst="noSmoking">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64" name="&quot;No&quot; Symbol 63"/>
          <p:cNvSpPr/>
          <p:nvPr/>
        </p:nvSpPr>
        <p:spPr>
          <a:xfrm>
            <a:off x="5336083" y="3355923"/>
            <a:ext cx="488618" cy="436217"/>
          </a:xfrm>
          <a:prstGeom prst="noSmoking">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65" name="&quot;No&quot; Symbol 64"/>
          <p:cNvSpPr/>
          <p:nvPr/>
        </p:nvSpPr>
        <p:spPr>
          <a:xfrm>
            <a:off x="5340369" y="3892295"/>
            <a:ext cx="488618" cy="436217"/>
          </a:xfrm>
          <a:prstGeom prst="noSmoking">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66" name="&quot;No&quot; Symbol 65"/>
          <p:cNvSpPr/>
          <p:nvPr/>
        </p:nvSpPr>
        <p:spPr>
          <a:xfrm>
            <a:off x="5340369" y="4449527"/>
            <a:ext cx="488618" cy="436217"/>
          </a:xfrm>
          <a:prstGeom prst="noSmoking">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sp>
        <p:nvSpPr>
          <p:cNvPr id="67" name="Left Arrow 66"/>
          <p:cNvSpPr/>
          <p:nvPr/>
        </p:nvSpPr>
        <p:spPr>
          <a:xfrm>
            <a:off x="5336083" y="5192199"/>
            <a:ext cx="799361" cy="616224"/>
          </a:xfrm>
          <a:prstGeom prst="leftArrow">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endParaRPr lang="es-MX" sz="1547">
              <a:solidFill>
                <a:srgbClr val="FFFFFF"/>
              </a:solidFill>
              <a:sym typeface="Helvetica Neue Medium"/>
            </a:endParaRPr>
          </a:p>
        </p:txBody>
      </p:sp>
      <p:pic>
        <p:nvPicPr>
          <p:cNvPr id="69" name="StarlingX_Logo_RGB_Stacked_2color.png" descr="StarlingX_Logo_RGB_Stacked_2color.png"/>
          <p:cNvPicPr>
            <a:picLocks noChangeAspect="1"/>
          </p:cNvPicPr>
          <p:nvPr/>
        </p:nvPicPr>
        <p:blipFill>
          <a:blip r:embed="rId8">
            <a:extLst/>
          </a:blip>
          <a:stretch>
            <a:fillRect/>
          </a:stretch>
        </p:blipFill>
        <p:spPr>
          <a:xfrm>
            <a:off x="10452864" y="491974"/>
            <a:ext cx="1327661" cy="1238563"/>
          </a:xfrm>
          <a:prstGeom prst="rect">
            <a:avLst/>
          </a:prstGeom>
          <a:ln w="12700">
            <a:miter lim="400000"/>
          </a:ln>
        </p:spPr>
      </p:pic>
      <p:sp>
        <p:nvSpPr>
          <p:cNvPr id="50" name="Title 1"/>
          <p:cNvSpPr txBox="1">
            <a:spLocks/>
          </p:cNvSpPr>
          <p:nvPr/>
        </p:nvSpPr>
        <p:spPr>
          <a:xfrm>
            <a:off x="838200" y="365220"/>
            <a:ext cx="9139886"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Scenario for Multiple Developers</a:t>
            </a:r>
            <a:endParaRPr lang="es-MX" dirty="0"/>
          </a:p>
        </p:txBody>
      </p:sp>
    </p:spTree>
    <p:extLst>
      <p:ext uri="{BB962C8B-B14F-4D97-AF65-F5344CB8AC3E}">
        <p14:creationId xmlns:p14="http://schemas.microsoft.com/office/powerpoint/2010/main" val="192511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322303"/>
            <a:ext cx="9178461" cy="1325522"/>
          </a:xfrm>
          <a:solidFill>
            <a:schemeClr val="accent5">
              <a:lumMod val="40000"/>
              <a:lumOff val="60000"/>
            </a:schemeClr>
          </a:solidFill>
          <a:ln w="12700">
            <a:miter lim="400000"/>
          </a:ln>
        </p:spPr>
        <p:txBody>
          <a:bodyPr vert="horz" lIns="32145" tIns="45720" rIns="32145" bIns="45720" rtlCol="0" anchor="ctr">
            <a:normAutofit/>
          </a:bodyPr>
          <a:lstStyle/>
          <a:p>
            <a:r>
              <a:rPr lang="en-US" dirty="0"/>
              <a:t>What </a:t>
            </a:r>
            <a:r>
              <a:rPr lang="en-US" dirty="0" smtClean="0"/>
              <a:t>Problems Tend to Surface?</a:t>
            </a:r>
            <a:endParaRPr lang="es-MX" dirty="0"/>
          </a:p>
        </p:txBody>
      </p:sp>
      <p:graphicFrame>
        <p:nvGraphicFramePr>
          <p:cNvPr id="8" name="Diagram 7"/>
          <p:cNvGraphicFramePr/>
          <p:nvPr>
            <p:extLst>
              <p:ext uri="{D42A27DB-BD31-4B8C-83A1-F6EECF244321}">
                <p14:modId xmlns:p14="http://schemas.microsoft.com/office/powerpoint/2010/main" val="4041966336"/>
              </p:ext>
            </p:extLst>
          </p:nvPr>
        </p:nvGraphicFramePr>
        <p:xfrm>
          <a:off x="704200" y="1825624"/>
          <a:ext cx="957594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tarlingX_Logo_RGB_Stacked_2color.png" descr="StarlingX_Logo_RGB_Stacked_2color.png"/>
          <p:cNvPicPr>
            <a:picLocks noChangeAspect="1"/>
          </p:cNvPicPr>
          <p:nvPr/>
        </p:nvPicPr>
        <p:blipFill>
          <a:blip r:embed="rId8">
            <a:extLst/>
          </a:blip>
          <a:stretch>
            <a:fillRect/>
          </a:stretch>
        </p:blipFill>
        <p:spPr>
          <a:xfrm>
            <a:off x="10280144" y="529439"/>
            <a:ext cx="1327661" cy="1238563"/>
          </a:xfrm>
          <a:prstGeom prst="rect">
            <a:avLst/>
          </a:prstGeom>
          <a:ln w="12700">
            <a:miter lim="400000"/>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4213" y="2221865"/>
            <a:ext cx="471771" cy="471771"/>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7643" y="3768364"/>
            <a:ext cx="463185" cy="465857"/>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4212" y="5391467"/>
            <a:ext cx="471771" cy="471771"/>
          </a:xfrm>
          <a:prstGeom prst="rect">
            <a:avLst/>
          </a:prstGeom>
        </p:spPr>
      </p:pic>
    </p:spTree>
    <p:extLst>
      <p:ext uri="{BB962C8B-B14F-4D97-AF65-F5344CB8AC3E}">
        <p14:creationId xmlns:p14="http://schemas.microsoft.com/office/powerpoint/2010/main" val="145599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220"/>
            <a:ext cx="9114169" cy="1325522"/>
          </a:xfrm>
          <a:solidFill>
            <a:schemeClr val="accent5">
              <a:lumMod val="40000"/>
              <a:lumOff val="60000"/>
            </a:schemeClr>
          </a:solidFill>
          <a:ln w="12700">
            <a:miter lim="400000"/>
          </a:ln>
        </p:spPr>
        <p:txBody>
          <a:bodyPr vert="horz" lIns="32145" tIns="45720" rIns="32145" bIns="45720" rtlCol="0" anchor="ctr">
            <a:normAutofit/>
          </a:bodyPr>
          <a:lstStyle/>
          <a:p>
            <a:r>
              <a:rPr lang="en-US" dirty="0" smtClean="0"/>
              <a:t>The Best Solution</a:t>
            </a:r>
            <a:endParaRPr lang="es-MX" dirty="0"/>
          </a:p>
        </p:txBody>
      </p:sp>
      <p:sp>
        <p:nvSpPr>
          <p:cNvPr id="25" name="Flowchart: Process 24"/>
          <p:cNvSpPr/>
          <p:nvPr/>
        </p:nvSpPr>
        <p:spPr>
          <a:xfrm>
            <a:off x="2467086" y="2148280"/>
            <a:ext cx="1860176" cy="418382"/>
          </a:xfrm>
          <a:prstGeom prst="flowChart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Patch 1</a:t>
            </a:r>
            <a:endParaRPr lang="es-MX" sz="2250" dirty="0">
              <a:solidFill>
                <a:srgbClr val="FFFFFF"/>
              </a:solidFill>
              <a:sym typeface="Helvetica Neue Medium"/>
            </a:endParaRPr>
          </a:p>
        </p:txBody>
      </p:sp>
      <p:sp>
        <p:nvSpPr>
          <p:cNvPr id="26" name="Flowchart: Process 25"/>
          <p:cNvSpPr/>
          <p:nvPr/>
        </p:nvSpPr>
        <p:spPr>
          <a:xfrm>
            <a:off x="2467086" y="5337688"/>
            <a:ext cx="1860176" cy="418382"/>
          </a:xfrm>
          <a:prstGeom prst="flowChart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Patch 2</a:t>
            </a:r>
            <a:endParaRPr lang="es-MX" sz="2250" dirty="0">
              <a:solidFill>
                <a:srgbClr val="FFFFFF"/>
              </a:solidFill>
              <a:sym typeface="Helvetica Neue Medium"/>
            </a:endParaRPr>
          </a:p>
        </p:txBody>
      </p:sp>
      <p:sp>
        <p:nvSpPr>
          <p:cNvPr id="27" name="Flowchart: Alternate Process 26"/>
          <p:cNvSpPr/>
          <p:nvPr/>
        </p:nvSpPr>
        <p:spPr>
          <a:xfrm>
            <a:off x="4823380" y="2057447"/>
            <a:ext cx="1500142"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File A</a:t>
            </a:r>
            <a:endParaRPr lang="es-MX" sz="2250" dirty="0">
              <a:solidFill>
                <a:srgbClr val="FFFFFF"/>
              </a:solidFill>
              <a:sym typeface="Helvetica Neue Medium"/>
            </a:endParaRPr>
          </a:p>
        </p:txBody>
      </p:sp>
      <p:sp>
        <p:nvSpPr>
          <p:cNvPr id="28" name="Flowchart: Alternate Process 27"/>
          <p:cNvSpPr/>
          <p:nvPr/>
        </p:nvSpPr>
        <p:spPr>
          <a:xfrm>
            <a:off x="4823380" y="2602945"/>
            <a:ext cx="1500142"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File B</a:t>
            </a:r>
            <a:endParaRPr lang="es-MX" sz="2250" dirty="0">
              <a:solidFill>
                <a:srgbClr val="FFFFFF"/>
              </a:solidFill>
              <a:sym typeface="Helvetica Neue Medium"/>
            </a:endParaRPr>
          </a:p>
        </p:txBody>
      </p:sp>
      <p:sp>
        <p:nvSpPr>
          <p:cNvPr id="29" name="Flowchart: Alternate Process 28"/>
          <p:cNvSpPr/>
          <p:nvPr/>
        </p:nvSpPr>
        <p:spPr>
          <a:xfrm>
            <a:off x="4823380" y="3148443"/>
            <a:ext cx="1500142"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File C</a:t>
            </a:r>
            <a:endParaRPr lang="es-MX" sz="2250" dirty="0">
              <a:solidFill>
                <a:srgbClr val="FFFFFF"/>
              </a:solidFill>
              <a:sym typeface="Helvetica Neue Medium"/>
            </a:endParaRPr>
          </a:p>
        </p:txBody>
      </p:sp>
      <p:sp>
        <p:nvSpPr>
          <p:cNvPr id="30" name="Flowchart: Alternate Process 29"/>
          <p:cNvSpPr/>
          <p:nvPr/>
        </p:nvSpPr>
        <p:spPr>
          <a:xfrm>
            <a:off x="4823380" y="3717247"/>
            <a:ext cx="1500142"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File A</a:t>
            </a:r>
            <a:endParaRPr lang="es-MX" sz="2250" dirty="0">
              <a:solidFill>
                <a:srgbClr val="FFFFFF"/>
              </a:solidFill>
              <a:sym typeface="Helvetica Neue Medium"/>
            </a:endParaRPr>
          </a:p>
        </p:txBody>
      </p:sp>
      <p:sp>
        <p:nvSpPr>
          <p:cNvPr id="31" name="Flowchart: Alternate Process 30"/>
          <p:cNvSpPr/>
          <p:nvPr/>
        </p:nvSpPr>
        <p:spPr>
          <a:xfrm>
            <a:off x="4823380" y="4264977"/>
            <a:ext cx="1500142"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File B</a:t>
            </a:r>
            <a:endParaRPr lang="es-MX" sz="2250" dirty="0">
              <a:solidFill>
                <a:srgbClr val="FFFFFF"/>
              </a:solidFill>
              <a:sym typeface="Helvetica Neue Medium"/>
            </a:endParaRPr>
          </a:p>
        </p:txBody>
      </p:sp>
      <p:sp>
        <p:nvSpPr>
          <p:cNvPr id="32" name="Flowchart: Alternate Process 31"/>
          <p:cNvSpPr/>
          <p:nvPr/>
        </p:nvSpPr>
        <p:spPr>
          <a:xfrm>
            <a:off x="4823380" y="4843782"/>
            <a:ext cx="1500142"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File D</a:t>
            </a:r>
            <a:endParaRPr lang="es-MX" sz="2250" dirty="0">
              <a:solidFill>
                <a:srgbClr val="FFFFFF"/>
              </a:solidFill>
              <a:sym typeface="Helvetica Neue Medium"/>
            </a:endParaRPr>
          </a:p>
        </p:txBody>
      </p:sp>
      <p:sp>
        <p:nvSpPr>
          <p:cNvPr id="33" name="Flowchart: Alternate Process 32"/>
          <p:cNvSpPr/>
          <p:nvPr/>
        </p:nvSpPr>
        <p:spPr>
          <a:xfrm>
            <a:off x="4826594" y="5422587"/>
            <a:ext cx="1500142"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File E</a:t>
            </a:r>
            <a:endParaRPr lang="es-MX" sz="2250" dirty="0">
              <a:solidFill>
                <a:srgbClr val="FFFFFF"/>
              </a:solidFill>
              <a:sym typeface="Helvetica Neue Medium"/>
            </a:endParaRPr>
          </a:p>
        </p:txBody>
      </p:sp>
      <p:sp>
        <p:nvSpPr>
          <p:cNvPr id="36" name="Flowchart: Process 35"/>
          <p:cNvSpPr/>
          <p:nvPr/>
        </p:nvSpPr>
        <p:spPr>
          <a:xfrm>
            <a:off x="7027515" y="2717423"/>
            <a:ext cx="1202083" cy="764631"/>
          </a:xfrm>
          <a:prstGeom prst="flowChart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err="1">
                <a:solidFill>
                  <a:srgbClr val="FFFFFF"/>
                </a:solidFill>
                <a:sym typeface="Helvetica Neue Medium"/>
              </a:rPr>
              <a:t>Zuul</a:t>
            </a:r>
            <a:r>
              <a:rPr lang="en-US" sz="2250" dirty="0">
                <a:solidFill>
                  <a:srgbClr val="FFFFFF"/>
                </a:solidFill>
                <a:sym typeface="Helvetica Neue Medium"/>
              </a:rPr>
              <a:t> Gating</a:t>
            </a:r>
            <a:endParaRPr lang="es-MX" sz="2250" dirty="0">
              <a:solidFill>
                <a:srgbClr val="FFFFFF"/>
              </a:solidFill>
              <a:sym typeface="Helvetica Neue Medium"/>
            </a:endParaRPr>
          </a:p>
        </p:txBody>
      </p:sp>
      <p:sp>
        <p:nvSpPr>
          <p:cNvPr id="37" name="Flowchart: Process 36"/>
          <p:cNvSpPr/>
          <p:nvPr/>
        </p:nvSpPr>
        <p:spPr>
          <a:xfrm>
            <a:off x="7027516" y="4769857"/>
            <a:ext cx="1202082" cy="764631"/>
          </a:xfrm>
          <a:prstGeom prst="flowChart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Different Files</a:t>
            </a:r>
            <a:endParaRPr lang="es-MX" sz="2250" dirty="0">
              <a:solidFill>
                <a:srgbClr val="FFFFFF"/>
              </a:solidFill>
              <a:sym typeface="Helvetica Neue Medium"/>
            </a:endParaRPr>
          </a:p>
        </p:txBody>
      </p:sp>
      <p:sp>
        <p:nvSpPr>
          <p:cNvPr id="38" name="Flowchart: Process 37"/>
          <p:cNvSpPr/>
          <p:nvPr/>
        </p:nvSpPr>
        <p:spPr>
          <a:xfrm>
            <a:off x="7027516" y="3642842"/>
            <a:ext cx="1202082" cy="764631"/>
          </a:xfrm>
          <a:prstGeom prst="flowChart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err="1">
                <a:solidFill>
                  <a:srgbClr val="FFFFFF"/>
                </a:solidFill>
                <a:sym typeface="Helvetica Neue Medium"/>
              </a:rPr>
              <a:t>Zuul</a:t>
            </a:r>
            <a:r>
              <a:rPr lang="en-US" sz="2250" dirty="0">
                <a:solidFill>
                  <a:srgbClr val="FFFFFF"/>
                </a:solidFill>
                <a:sym typeface="Helvetica Neue Medium"/>
              </a:rPr>
              <a:t> Gating</a:t>
            </a:r>
            <a:endParaRPr lang="es-MX" sz="2250" dirty="0">
              <a:solidFill>
                <a:srgbClr val="FFFFFF"/>
              </a:solidFill>
              <a:sym typeface="Helvetica Neue Medium"/>
            </a:endParaRPr>
          </a:p>
        </p:txBody>
      </p:sp>
      <p:sp>
        <p:nvSpPr>
          <p:cNvPr id="39" name="Flowchart: Process 38"/>
          <p:cNvSpPr/>
          <p:nvPr/>
        </p:nvSpPr>
        <p:spPr>
          <a:xfrm>
            <a:off x="6984654" y="1852137"/>
            <a:ext cx="1244945" cy="764631"/>
          </a:xfrm>
          <a:prstGeom prst="flowChart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Different Files</a:t>
            </a:r>
            <a:endParaRPr lang="es-MX" sz="2250" dirty="0">
              <a:solidFill>
                <a:srgbClr val="FFFFFF"/>
              </a:solidFill>
              <a:sym typeface="Helvetica Neue Medium"/>
            </a:endParaRPr>
          </a:p>
        </p:txBody>
      </p:sp>
      <p:cxnSp>
        <p:nvCxnSpPr>
          <p:cNvPr id="41" name="Elbow Connector 40"/>
          <p:cNvCxnSpPr>
            <a:stCxn id="25" idx="3"/>
            <a:endCxn id="27" idx="1"/>
          </p:cNvCxnSpPr>
          <p:nvPr/>
        </p:nvCxnSpPr>
        <p:spPr>
          <a:xfrm flipV="1">
            <a:off x="4327262" y="2288893"/>
            <a:ext cx="496118" cy="68578"/>
          </a:xfrm>
          <a:prstGeom prst="bentConnector3">
            <a:avLst/>
          </a:prstGeom>
          <a:noFill/>
          <a:ln w="603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4" name="Elbow Connector 43"/>
          <p:cNvCxnSpPr>
            <a:endCxn id="28" idx="1"/>
          </p:cNvCxnSpPr>
          <p:nvPr/>
        </p:nvCxnSpPr>
        <p:spPr>
          <a:xfrm rot="16200000" flipH="1">
            <a:off x="4473480" y="2484491"/>
            <a:ext cx="476922" cy="222877"/>
          </a:xfrm>
          <a:prstGeom prst="bentConnector2">
            <a:avLst/>
          </a:prstGeom>
          <a:noFill/>
          <a:ln w="603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6" name="Elbow Connector 45"/>
          <p:cNvCxnSpPr>
            <a:endCxn id="29" idx="1"/>
          </p:cNvCxnSpPr>
          <p:nvPr/>
        </p:nvCxnSpPr>
        <p:spPr>
          <a:xfrm rot="16200000" flipH="1">
            <a:off x="4439191" y="2995700"/>
            <a:ext cx="545500" cy="222877"/>
          </a:xfrm>
          <a:prstGeom prst="bentConnector2">
            <a:avLst/>
          </a:prstGeom>
          <a:noFill/>
          <a:ln w="603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Elbow Connector 47"/>
          <p:cNvCxnSpPr>
            <a:endCxn id="30" idx="1"/>
          </p:cNvCxnSpPr>
          <p:nvPr/>
        </p:nvCxnSpPr>
        <p:spPr>
          <a:xfrm rot="5400000" flipH="1" flipV="1">
            <a:off x="3808443" y="4467513"/>
            <a:ext cx="1533756" cy="496117"/>
          </a:xfrm>
          <a:prstGeom prst="bentConnector2">
            <a:avLst/>
          </a:prstGeom>
          <a:noFill/>
          <a:ln w="603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0" name="Elbow Connector 49"/>
          <p:cNvCxnSpPr>
            <a:endCxn id="31" idx="1"/>
          </p:cNvCxnSpPr>
          <p:nvPr/>
        </p:nvCxnSpPr>
        <p:spPr>
          <a:xfrm rot="5400000" flipH="1" flipV="1">
            <a:off x="4082308" y="4741379"/>
            <a:ext cx="986027" cy="496117"/>
          </a:xfrm>
          <a:prstGeom prst="bentConnector2">
            <a:avLst/>
          </a:prstGeom>
          <a:noFill/>
          <a:ln w="603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2" name="Elbow Connector 51"/>
          <p:cNvCxnSpPr>
            <a:stCxn id="26" idx="3"/>
            <a:endCxn id="32" idx="1"/>
          </p:cNvCxnSpPr>
          <p:nvPr/>
        </p:nvCxnSpPr>
        <p:spPr>
          <a:xfrm flipV="1">
            <a:off x="4327262" y="5075228"/>
            <a:ext cx="496118" cy="471651"/>
          </a:xfrm>
          <a:prstGeom prst="bentConnector3">
            <a:avLst/>
          </a:prstGeom>
          <a:noFill/>
          <a:ln w="603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Elbow Connector 53"/>
          <p:cNvCxnSpPr>
            <a:stCxn id="26" idx="3"/>
            <a:endCxn id="33" idx="1"/>
          </p:cNvCxnSpPr>
          <p:nvPr/>
        </p:nvCxnSpPr>
        <p:spPr>
          <a:xfrm>
            <a:off x="4327262" y="5546879"/>
            <a:ext cx="499332" cy="107154"/>
          </a:xfrm>
          <a:prstGeom prst="bentConnector3">
            <a:avLst/>
          </a:prstGeom>
          <a:noFill/>
          <a:ln w="603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6" name="Elbow Connector 55"/>
          <p:cNvCxnSpPr>
            <a:endCxn id="36" idx="1"/>
          </p:cNvCxnSpPr>
          <p:nvPr/>
        </p:nvCxnSpPr>
        <p:spPr>
          <a:xfrm>
            <a:off x="6323522" y="2839520"/>
            <a:ext cx="703993" cy="260219"/>
          </a:xfrm>
          <a:prstGeom prst="bentConnector3">
            <a:avLst/>
          </a:prstGeom>
          <a:noFill/>
          <a:ln w="635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Elbow Connector 57"/>
          <p:cNvCxnSpPr>
            <a:endCxn id="36" idx="1"/>
          </p:cNvCxnSpPr>
          <p:nvPr/>
        </p:nvCxnSpPr>
        <p:spPr>
          <a:xfrm rot="5400000" flipH="1" flipV="1">
            <a:off x="5981640" y="3441622"/>
            <a:ext cx="1387758" cy="703992"/>
          </a:xfrm>
          <a:prstGeom prst="bentConnector2">
            <a:avLst/>
          </a:prstGeom>
          <a:noFill/>
          <a:ln w="635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0" name="Elbow Connector 59"/>
          <p:cNvCxnSpPr>
            <a:stCxn id="27" idx="3"/>
            <a:endCxn id="38" idx="1"/>
          </p:cNvCxnSpPr>
          <p:nvPr/>
        </p:nvCxnSpPr>
        <p:spPr>
          <a:xfrm>
            <a:off x="6323522" y="2288893"/>
            <a:ext cx="703994" cy="1736265"/>
          </a:xfrm>
          <a:prstGeom prst="bentConnector3">
            <a:avLst/>
          </a:prstGeom>
          <a:noFill/>
          <a:ln w="63500" cap="flat">
            <a:solidFill>
              <a:srgbClr val="00B05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2" name="Elbow Connector 61"/>
          <p:cNvCxnSpPr>
            <a:endCxn id="38" idx="1"/>
          </p:cNvCxnSpPr>
          <p:nvPr/>
        </p:nvCxnSpPr>
        <p:spPr>
          <a:xfrm>
            <a:off x="6323522" y="3947428"/>
            <a:ext cx="703994" cy="77730"/>
          </a:xfrm>
          <a:prstGeom prst="bentConnector3">
            <a:avLst/>
          </a:prstGeom>
          <a:noFill/>
          <a:ln w="63500" cap="flat">
            <a:solidFill>
              <a:srgbClr val="92D05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4" name="Elbow Connector 63"/>
          <p:cNvCxnSpPr>
            <a:stCxn id="29" idx="3"/>
            <a:endCxn id="39" idx="1"/>
          </p:cNvCxnSpPr>
          <p:nvPr/>
        </p:nvCxnSpPr>
        <p:spPr>
          <a:xfrm flipV="1">
            <a:off x="6323522" y="2234453"/>
            <a:ext cx="661132" cy="1145436"/>
          </a:xfrm>
          <a:prstGeom prst="bentConnector3">
            <a:avLst/>
          </a:prstGeom>
          <a:noFill/>
          <a:ln w="63500" cap="flat">
            <a:solidFill>
              <a:srgbClr val="00B0F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6" name="Elbow Connector 65"/>
          <p:cNvCxnSpPr>
            <a:stCxn id="32" idx="3"/>
            <a:endCxn id="37" idx="1"/>
          </p:cNvCxnSpPr>
          <p:nvPr/>
        </p:nvCxnSpPr>
        <p:spPr>
          <a:xfrm>
            <a:off x="6323522" y="5075228"/>
            <a:ext cx="703994" cy="76945"/>
          </a:xfrm>
          <a:prstGeom prst="bentConnector3">
            <a:avLst/>
          </a:prstGeom>
          <a:noFill/>
          <a:ln w="635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8" name="Elbow Connector 67"/>
          <p:cNvCxnSpPr>
            <a:stCxn id="33" idx="3"/>
            <a:endCxn id="37" idx="1"/>
          </p:cNvCxnSpPr>
          <p:nvPr/>
        </p:nvCxnSpPr>
        <p:spPr>
          <a:xfrm flipV="1">
            <a:off x="6326736" y="5152173"/>
            <a:ext cx="700780" cy="501860"/>
          </a:xfrm>
          <a:prstGeom prst="bentConnector3">
            <a:avLst/>
          </a:prstGeom>
          <a:noFill/>
          <a:ln w="635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9" name="Flowchart: Alternate Process 68"/>
          <p:cNvSpPr/>
          <p:nvPr/>
        </p:nvSpPr>
        <p:spPr>
          <a:xfrm>
            <a:off x="8656242" y="3735971"/>
            <a:ext cx="1452958"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Merging</a:t>
            </a:r>
            <a:endParaRPr lang="es-MX" sz="2250" dirty="0">
              <a:solidFill>
                <a:srgbClr val="FFFFFF"/>
              </a:solidFill>
              <a:sym typeface="Helvetica Neue Medium"/>
            </a:endParaRPr>
          </a:p>
        </p:txBody>
      </p:sp>
      <p:cxnSp>
        <p:nvCxnSpPr>
          <p:cNvPr id="71" name="Elbow Connector 70"/>
          <p:cNvCxnSpPr>
            <a:endCxn id="69" idx="0"/>
          </p:cNvCxnSpPr>
          <p:nvPr/>
        </p:nvCxnSpPr>
        <p:spPr>
          <a:xfrm rot="16200000" flipH="1">
            <a:off x="7948374" y="2301623"/>
            <a:ext cx="1533587" cy="1335108"/>
          </a:xfrm>
          <a:prstGeom prst="bentConnector3">
            <a:avLst>
              <a:gd name="adj1" fmla="val -516"/>
            </a:avLst>
          </a:prstGeom>
          <a:noFill/>
          <a:ln w="63500"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7" name="Elbow Connector 76"/>
          <p:cNvCxnSpPr>
            <a:stCxn id="37" idx="3"/>
            <a:endCxn id="69" idx="2"/>
          </p:cNvCxnSpPr>
          <p:nvPr/>
        </p:nvCxnSpPr>
        <p:spPr>
          <a:xfrm flipV="1">
            <a:off x="8229598" y="4198862"/>
            <a:ext cx="1153123" cy="953311"/>
          </a:xfrm>
          <a:prstGeom prst="bentConnector2">
            <a:avLst/>
          </a:prstGeom>
          <a:noFill/>
          <a:ln w="63500"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78" name="StarlingX_Logo_RGB_Stacked_2color.png" descr="StarlingX_Logo_RGB_Stacked_2color.png"/>
          <p:cNvPicPr>
            <a:picLocks noChangeAspect="1"/>
          </p:cNvPicPr>
          <p:nvPr/>
        </p:nvPicPr>
        <p:blipFill>
          <a:blip r:embed="rId3">
            <a:extLst/>
          </a:blip>
          <a:stretch>
            <a:fillRect/>
          </a:stretch>
        </p:blipFill>
        <p:spPr>
          <a:xfrm>
            <a:off x="10440006" y="452179"/>
            <a:ext cx="1327661" cy="1238563"/>
          </a:xfrm>
          <a:prstGeom prst="rect">
            <a:avLst/>
          </a:prstGeom>
          <a:ln w="12700">
            <a:miter lim="400000"/>
          </a:ln>
        </p:spPr>
      </p:pic>
      <p:cxnSp>
        <p:nvCxnSpPr>
          <p:cNvPr id="6" name="Elbow Connector 5"/>
          <p:cNvCxnSpPr>
            <a:stCxn id="36" idx="3"/>
          </p:cNvCxnSpPr>
          <p:nvPr/>
        </p:nvCxnSpPr>
        <p:spPr>
          <a:xfrm>
            <a:off x="8229598" y="3099739"/>
            <a:ext cx="418070" cy="803726"/>
          </a:xfrm>
          <a:prstGeom prst="bentConnector2">
            <a:avLst/>
          </a:prstGeom>
          <a:noFill/>
          <a:ln w="63500"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 name="Straight Arrow Connector 12"/>
          <p:cNvCxnSpPr>
            <a:stCxn id="38" idx="3"/>
          </p:cNvCxnSpPr>
          <p:nvPr/>
        </p:nvCxnSpPr>
        <p:spPr>
          <a:xfrm flipV="1">
            <a:off x="8229598" y="4025156"/>
            <a:ext cx="403070" cy="2"/>
          </a:xfrm>
          <a:prstGeom prst="straightConnector1">
            <a:avLst/>
          </a:prstGeom>
          <a:noFill/>
          <a:ln w="63500"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6381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1740"/>
            <a:ext cx="9114169" cy="1325522"/>
          </a:xfrm>
          <a:solidFill>
            <a:schemeClr val="accent5">
              <a:lumMod val="40000"/>
              <a:lumOff val="60000"/>
            </a:schemeClr>
          </a:solidFill>
          <a:ln w="12700">
            <a:miter lim="400000"/>
          </a:ln>
        </p:spPr>
        <p:txBody>
          <a:bodyPr vert="horz" lIns="32145" tIns="45720" rIns="32145" bIns="45720" rtlCol="0" anchor="ctr">
            <a:normAutofit/>
          </a:bodyPr>
          <a:lstStyle/>
          <a:p>
            <a:r>
              <a:rPr lang="en-US" dirty="0"/>
              <a:t>What </a:t>
            </a:r>
            <a:r>
              <a:rPr lang="en-US" dirty="0" smtClean="0"/>
              <a:t>Happens </a:t>
            </a:r>
            <a:r>
              <a:rPr lang="en-US" dirty="0" smtClean="0"/>
              <a:t>Next</a:t>
            </a:r>
            <a:endParaRPr lang="es-MX" dirty="0"/>
          </a:p>
        </p:txBody>
      </p:sp>
      <p:graphicFrame>
        <p:nvGraphicFramePr>
          <p:cNvPr id="9" name="Diagram 8"/>
          <p:cNvGraphicFramePr/>
          <p:nvPr>
            <p:extLst>
              <p:ext uri="{D42A27DB-BD31-4B8C-83A1-F6EECF244321}">
                <p14:modId xmlns:p14="http://schemas.microsoft.com/office/powerpoint/2010/main" val="2341258947"/>
              </p:ext>
            </p:extLst>
          </p:nvPr>
        </p:nvGraphicFramePr>
        <p:xfrm>
          <a:off x="838200" y="1825625"/>
          <a:ext cx="10515600" cy="9517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StarlingX_Logo_RGB_Stacked_2color.png" descr="StarlingX_Logo_RGB_Stacked_2color.png"/>
          <p:cNvPicPr>
            <a:picLocks noChangeAspect="1"/>
          </p:cNvPicPr>
          <p:nvPr/>
        </p:nvPicPr>
        <p:blipFill>
          <a:blip r:embed="rId10">
            <a:extLst/>
          </a:blip>
          <a:stretch>
            <a:fillRect/>
          </a:stretch>
        </p:blipFill>
        <p:spPr>
          <a:xfrm>
            <a:off x="10465722" y="408699"/>
            <a:ext cx="1327661" cy="1238563"/>
          </a:xfrm>
          <a:prstGeom prst="rect">
            <a:avLst/>
          </a:prstGeom>
          <a:ln w="12700">
            <a:miter lim="400000"/>
          </a:ln>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7768" y="2777351"/>
            <a:ext cx="3269263" cy="3208298"/>
          </a:xfrm>
          <a:prstGeom prst="rect">
            <a:avLst/>
          </a:prstGeom>
        </p:spPr>
      </p:pic>
      <p:pic>
        <p:nvPicPr>
          <p:cNvPr id="5" name="simula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5943601" y="2777351"/>
            <a:ext cx="4317170" cy="3463080"/>
          </a:xfrm>
          <a:prstGeom prst="rect">
            <a:avLst/>
          </a:prstGeom>
        </p:spPr>
      </p:pic>
      <p:sp>
        <p:nvSpPr>
          <p:cNvPr id="8" name="TextBox 7"/>
          <p:cNvSpPr txBox="1"/>
          <p:nvPr/>
        </p:nvSpPr>
        <p:spPr>
          <a:xfrm>
            <a:off x="1057768" y="5985649"/>
            <a:ext cx="3653932" cy="253916"/>
          </a:xfrm>
          <a:prstGeom prst="rect">
            <a:avLst/>
          </a:prstGeom>
          <a:noFill/>
        </p:spPr>
        <p:txBody>
          <a:bodyPr wrap="square" rtlCol="0">
            <a:spAutoFit/>
          </a:bodyPr>
          <a:lstStyle/>
          <a:p>
            <a:r>
              <a:rPr lang="en-US" sz="1050" dirty="0" smtClean="0"/>
              <a:t>* </a:t>
            </a:r>
            <a:r>
              <a:rPr lang="en-US" sz="1050" dirty="0"/>
              <a:t>Video from https://zuul-ci.org/</a:t>
            </a:r>
            <a:endParaRPr lang="es-MX" sz="1050" dirty="0"/>
          </a:p>
        </p:txBody>
      </p:sp>
    </p:spTree>
    <p:extLst>
      <p:ext uri="{BB962C8B-B14F-4D97-AF65-F5344CB8AC3E}">
        <p14:creationId xmlns:p14="http://schemas.microsoft.com/office/powerpoint/2010/main" val="108679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17853912"/>
              </p:ext>
            </p:extLst>
          </p:nvPr>
        </p:nvGraphicFramePr>
        <p:xfrm>
          <a:off x="472440" y="186626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838200" y="365220"/>
            <a:ext cx="9114169"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What does a </a:t>
            </a:r>
            <a:r>
              <a:rPr lang="en-US" dirty="0" err="1" smtClean="0"/>
              <a:t>Zuul</a:t>
            </a:r>
            <a:r>
              <a:rPr lang="en-US" dirty="0" smtClean="0"/>
              <a:t> </a:t>
            </a:r>
            <a:r>
              <a:rPr lang="en-US" dirty="0" smtClean="0"/>
              <a:t>Gate contain</a:t>
            </a:r>
            <a:endParaRPr lang="es-MX" dirty="0"/>
          </a:p>
        </p:txBody>
      </p:sp>
      <p:pic>
        <p:nvPicPr>
          <p:cNvPr id="5" name="StarlingX_Logo_RGB_Stacked_2color.png" descr="StarlingX_Logo_RGB_Stacked_2color.png"/>
          <p:cNvPicPr>
            <a:picLocks noChangeAspect="1"/>
          </p:cNvPicPr>
          <p:nvPr/>
        </p:nvPicPr>
        <p:blipFill>
          <a:blip r:embed="rId8">
            <a:extLst/>
          </a:blip>
          <a:stretch>
            <a:fillRect/>
          </a:stretch>
        </p:blipFill>
        <p:spPr>
          <a:xfrm>
            <a:off x="10465722" y="408699"/>
            <a:ext cx="1327661" cy="1238563"/>
          </a:xfrm>
          <a:prstGeom prst="rect">
            <a:avLst/>
          </a:prstGeom>
          <a:ln w="12700">
            <a:miter lim="400000"/>
          </a:ln>
        </p:spPr>
      </p:pic>
    </p:spTree>
    <p:extLst>
      <p:ext uri="{BB962C8B-B14F-4D97-AF65-F5344CB8AC3E}">
        <p14:creationId xmlns:p14="http://schemas.microsoft.com/office/powerpoint/2010/main" val="403672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039" y="1736861"/>
            <a:ext cx="7641207" cy="4298179"/>
          </a:xfrm>
          <a:prstGeom prst="rect">
            <a:avLst/>
          </a:prstGeom>
        </p:spPr>
      </p:pic>
      <p:sp>
        <p:nvSpPr>
          <p:cNvPr id="8" name="Content Placeholder 2"/>
          <p:cNvSpPr>
            <a:spLocks noGrp="1"/>
          </p:cNvSpPr>
          <p:nvPr>
            <p:ph idx="1"/>
          </p:nvPr>
        </p:nvSpPr>
        <p:spPr>
          <a:xfrm>
            <a:off x="402336" y="1978090"/>
            <a:ext cx="4274595" cy="4156669"/>
          </a:xfrm>
        </p:spPr>
        <p:txBody>
          <a:bodyPr>
            <a:noAutofit/>
          </a:bodyPr>
          <a:lstStyle/>
          <a:p>
            <a:pPr marL="0" indent="0">
              <a:buNone/>
            </a:pPr>
            <a:r>
              <a:rPr lang="en-US" sz="2000" dirty="0" err="1"/>
              <a:t>StarlingX</a:t>
            </a:r>
            <a:r>
              <a:rPr lang="en-US" sz="2000" dirty="0"/>
              <a:t> </a:t>
            </a:r>
            <a:r>
              <a:rPr lang="en-US" sz="2000" dirty="0" smtClean="0"/>
              <a:t>is a </a:t>
            </a:r>
            <a:r>
              <a:rPr lang="en-US" sz="2000" dirty="0"/>
              <a:t>deployment-ready, scalable, highly reliable Edge infrastructure software platform</a:t>
            </a:r>
          </a:p>
          <a:p>
            <a:pPr marL="0" indent="0">
              <a:buNone/>
            </a:pPr>
            <a:r>
              <a:rPr lang="en-US" sz="2000" dirty="0"/>
              <a:t>Services from the </a:t>
            </a:r>
            <a:r>
              <a:rPr lang="en-US" sz="2000" dirty="0" err="1"/>
              <a:t>StarlingX</a:t>
            </a:r>
            <a:r>
              <a:rPr lang="en-US" sz="2000" dirty="0"/>
              <a:t> virtualization platform </a:t>
            </a:r>
            <a:r>
              <a:rPr lang="en-US" sz="2000" dirty="0" smtClean="0"/>
              <a:t>provide: </a:t>
            </a:r>
            <a:endParaRPr lang="en-US" sz="2000" dirty="0"/>
          </a:p>
          <a:p>
            <a:pPr>
              <a:spcBef>
                <a:spcPts val="200"/>
              </a:spcBef>
            </a:pPr>
            <a:r>
              <a:rPr lang="en-US" sz="2000" dirty="0"/>
              <a:t>Easy </a:t>
            </a:r>
            <a:r>
              <a:rPr lang="en-US" sz="2000" dirty="0" smtClean="0"/>
              <a:t>deployment.</a:t>
            </a:r>
            <a:endParaRPr lang="en-US" sz="2000" dirty="0"/>
          </a:p>
          <a:p>
            <a:pPr>
              <a:spcBef>
                <a:spcPts val="200"/>
              </a:spcBef>
            </a:pPr>
            <a:r>
              <a:rPr lang="en-US" sz="2000" dirty="0"/>
              <a:t>Low touch </a:t>
            </a:r>
            <a:r>
              <a:rPr lang="en-US" sz="2000" dirty="0" smtClean="0"/>
              <a:t>manageability. </a:t>
            </a:r>
            <a:endParaRPr lang="en-US" sz="2000" dirty="0"/>
          </a:p>
          <a:p>
            <a:pPr>
              <a:spcBef>
                <a:spcPts val="200"/>
              </a:spcBef>
            </a:pPr>
            <a:r>
              <a:rPr lang="en-US" sz="2000" dirty="0"/>
              <a:t>Rapid response to </a:t>
            </a:r>
            <a:r>
              <a:rPr lang="en-US" sz="2000" dirty="0" smtClean="0"/>
              <a:t>events.</a:t>
            </a:r>
            <a:endParaRPr lang="en-US" sz="2000" dirty="0"/>
          </a:p>
          <a:p>
            <a:pPr>
              <a:spcBef>
                <a:spcPts val="200"/>
              </a:spcBef>
            </a:pPr>
            <a:r>
              <a:rPr lang="en-US" sz="2000" dirty="0"/>
              <a:t>Fast </a:t>
            </a:r>
            <a:r>
              <a:rPr lang="en-US" sz="2000" dirty="0" smtClean="0"/>
              <a:t>recovery.</a:t>
            </a:r>
            <a:endParaRPr lang="en-US" sz="2000" dirty="0"/>
          </a:p>
          <a:p>
            <a:pPr marL="0" indent="0">
              <a:buNone/>
            </a:pPr>
            <a:r>
              <a:rPr lang="en-US" sz="2000" dirty="0"/>
              <a:t>This software combines </a:t>
            </a:r>
            <a:r>
              <a:rPr lang="en-US" sz="2000" dirty="0" smtClean="0"/>
              <a:t>services of </a:t>
            </a:r>
            <a:r>
              <a:rPr lang="en-US" sz="2000" dirty="0"/>
              <a:t>its own with leading open source projects such as OpenStack*, </a:t>
            </a:r>
            <a:r>
              <a:rPr lang="en-US" sz="2000" dirty="0" err="1"/>
              <a:t>Ceph</a:t>
            </a:r>
            <a:r>
              <a:rPr lang="en-US" sz="2000" dirty="0"/>
              <a:t>* and OVS</a:t>
            </a:r>
            <a:r>
              <a:rPr lang="en-US" sz="2000" dirty="0" smtClean="0"/>
              <a:t>*</a:t>
            </a:r>
            <a:endParaRPr lang="en-US" sz="2000" dirty="0"/>
          </a:p>
        </p:txBody>
      </p:sp>
      <p:sp>
        <p:nvSpPr>
          <p:cNvPr id="10" name="TextBox 9"/>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
        <p:nvSpPr>
          <p:cNvPr id="5" name="TextBox 4"/>
          <p:cNvSpPr txBox="1"/>
          <p:nvPr/>
        </p:nvSpPr>
        <p:spPr>
          <a:xfrm>
            <a:off x="5136078" y="4857008"/>
            <a:ext cx="274434" cy="369332"/>
          </a:xfrm>
          <a:prstGeom prst="rect">
            <a:avLst/>
          </a:prstGeom>
          <a:noFill/>
        </p:spPr>
        <p:txBody>
          <a:bodyPr wrap="none" rtlCol="0">
            <a:spAutoFit/>
          </a:bodyPr>
          <a:lstStyle/>
          <a:p>
            <a:r>
              <a:rPr lang="en-US" dirty="0">
                <a:solidFill>
                  <a:srgbClr val="5954A4"/>
                </a:solidFill>
              </a:rPr>
              <a:t>*</a:t>
            </a:r>
          </a:p>
        </p:txBody>
      </p:sp>
      <p:sp>
        <p:nvSpPr>
          <p:cNvPr id="12" name="TextBox 11"/>
          <p:cNvSpPr txBox="1"/>
          <p:nvPr/>
        </p:nvSpPr>
        <p:spPr>
          <a:xfrm>
            <a:off x="5028551" y="2360196"/>
            <a:ext cx="274434" cy="369332"/>
          </a:xfrm>
          <a:prstGeom prst="rect">
            <a:avLst/>
          </a:prstGeom>
          <a:noFill/>
        </p:spPr>
        <p:txBody>
          <a:bodyPr wrap="none" rtlCol="0">
            <a:spAutoFit/>
          </a:bodyPr>
          <a:lstStyle/>
          <a:p>
            <a:r>
              <a:rPr lang="en-US" dirty="0">
                <a:solidFill>
                  <a:schemeClr val="bg1">
                    <a:lumMod val="85000"/>
                  </a:schemeClr>
                </a:solidFill>
              </a:rPr>
              <a:t>*</a:t>
            </a:r>
          </a:p>
        </p:txBody>
      </p:sp>
      <p:sp>
        <p:nvSpPr>
          <p:cNvPr id="9" name="StarlingX"/>
          <p:cNvSpPr txBox="1">
            <a:spLocks noGrp="1"/>
          </p:cNvSpPr>
          <p:nvPr>
            <p:ph type="title"/>
          </p:nvPr>
        </p:nvSpPr>
        <p:spPr>
          <a:xfrm>
            <a:off x="892969" y="557930"/>
            <a:ext cx="5000625" cy="1047368"/>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p>
            <a:r>
              <a:rPr sz="4400" dirty="0" err="1"/>
              <a:t>StarlingX</a:t>
            </a:r>
            <a:endParaRPr sz="4400" dirty="0"/>
          </a:p>
        </p:txBody>
      </p:sp>
      <p:pic>
        <p:nvPicPr>
          <p:cNvPr id="13" name="StarlingX_Logo_RGB_Stacked_2color.png" descr="StarlingX_Logo_RGB_Stacked_2color.png"/>
          <p:cNvPicPr>
            <a:picLocks noChangeAspect="1"/>
          </p:cNvPicPr>
          <p:nvPr/>
        </p:nvPicPr>
        <p:blipFill>
          <a:blip r:embed="rId4">
            <a:extLst/>
          </a:blip>
          <a:stretch>
            <a:fillRect/>
          </a:stretch>
        </p:blipFill>
        <p:spPr>
          <a:xfrm>
            <a:off x="10452864" y="491974"/>
            <a:ext cx="1327661" cy="1238563"/>
          </a:xfrm>
          <a:prstGeom prst="rect">
            <a:avLst/>
          </a:prstGeom>
          <a:ln w="12700">
            <a:miter lim="400000"/>
          </a:ln>
        </p:spPr>
      </p:pic>
    </p:spTree>
    <p:extLst>
      <p:ext uri="{BB962C8B-B14F-4D97-AF65-F5344CB8AC3E}">
        <p14:creationId xmlns:p14="http://schemas.microsoft.com/office/powerpoint/2010/main" val="368236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763969595"/>
              </p:ext>
            </p:extLst>
          </p:nvPr>
        </p:nvGraphicFramePr>
        <p:xfrm>
          <a:off x="838200" y="1825625"/>
          <a:ext cx="10515600" cy="1456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838200" y="365220"/>
            <a:ext cx="9114169"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After Merging</a:t>
            </a:r>
            <a:endParaRPr lang="es-MX" dirty="0"/>
          </a:p>
        </p:txBody>
      </p:sp>
      <p:pic>
        <p:nvPicPr>
          <p:cNvPr id="5" name="StarlingX_Logo_RGB_Stacked_2color.png" descr="StarlingX_Logo_RGB_Stacked_2color.png"/>
          <p:cNvPicPr>
            <a:picLocks noChangeAspect="1"/>
          </p:cNvPicPr>
          <p:nvPr/>
        </p:nvPicPr>
        <p:blipFill>
          <a:blip r:embed="rId8">
            <a:extLst/>
          </a:blip>
          <a:stretch>
            <a:fillRect/>
          </a:stretch>
        </p:blipFill>
        <p:spPr>
          <a:xfrm>
            <a:off x="10465722" y="408699"/>
            <a:ext cx="1327661" cy="1238563"/>
          </a:xfrm>
          <a:prstGeom prst="rect">
            <a:avLst/>
          </a:prstGeom>
          <a:ln w="12700">
            <a:miter lim="400000"/>
          </a:ln>
        </p:spPr>
      </p:pic>
      <p:pic>
        <p:nvPicPr>
          <p:cNvPr id="6" name="Image" descr="Image"/>
          <p:cNvPicPr>
            <a:picLocks noChangeAspect="1"/>
          </p:cNvPicPr>
          <p:nvPr/>
        </p:nvPicPr>
        <p:blipFill>
          <a:blip r:embed="rId9">
            <a:extLst/>
          </a:blip>
          <a:stretch>
            <a:fillRect/>
          </a:stretch>
        </p:blipFill>
        <p:spPr>
          <a:xfrm>
            <a:off x="3767379" y="4292600"/>
            <a:ext cx="5249622" cy="970320"/>
          </a:xfrm>
          <a:prstGeom prst="rect">
            <a:avLst/>
          </a:prstGeom>
          <a:ln w="12700">
            <a:miter lim="400000"/>
          </a:ln>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61289" y="3629059"/>
            <a:ext cx="2083002" cy="2509804"/>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86672" y="5050890"/>
            <a:ext cx="1690216" cy="1126073"/>
          </a:xfrm>
          <a:prstGeom prst="rect">
            <a:avLst/>
          </a:prstGeom>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32692" y="3306484"/>
            <a:ext cx="1798476" cy="1577477"/>
          </a:xfrm>
          <a:prstGeom prst="rect">
            <a:avLst/>
          </a:prstGeom>
        </p:spPr>
      </p:pic>
      <p:sp>
        <p:nvSpPr>
          <p:cNvPr id="10" name="TextBox 9"/>
          <p:cNvSpPr txBox="1"/>
          <p:nvPr/>
        </p:nvSpPr>
        <p:spPr>
          <a:xfrm>
            <a:off x="10387891" y="3886200"/>
            <a:ext cx="888078" cy="406400"/>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278084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endParaRPr lang="es-MX"/>
          </a:p>
        </p:txBody>
      </p:sp>
      <p:sp>
        <p:nvSpPr>
          <p:cNvPr id="4" name="Title 1"/>
          <p:cNvSpPr txBox="1">
            <a:spLocks/>
          </p:cNvSpPr>
          <p:nvPr/>
        </p:nvSpPr>
        <p:spPr>
          <a:xfrm>
            <a:off x="0" y="3500846"/>
            <a:ext cx="12192000" cy="1061630"/>
          </a:xfrm>
          <a:prstGeom prst="rect">
            <a:avLst/>
          </a:prstGeom>
          <a:solidFill>
            <a:srgbClr val="685BC7">
              <a:alpha val="50425"/>
            </a:srgbClr>
          </a:solidFill>
        </p:spPr>
        <p:txBody>
          <a:bodyPr vert="horz" lIns="45718" tIns="45718" rIns="45718"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solidFill>
                  <a:srgbClr val="330072"/>
                </a:solidFill>
                <a:latin typeface="Roboto Medium"/>
                <a:ea typeface="Roboto Medium"/>
                <a:cs typeface="Roboto Medium"/>
                <a:sym typeface="Roboto Medium"/>
              </a:defRPr>
            </a:pPr>
            <a:r>
              <a:rPr lang="en-US" dirty="0" smtClean="0">
                <a:solidFill>
                  <a:srgbClr val="330072"/>
                </a:solidFill>
                <a:latin typeface="Roboto Medium"/>
                <a:ea typeface="Roboto"/>
                <a:cs typeface="Roboto"/>
                <a:sym typeface="Roboto Medium"/>
              </a:rPr>
              <a:t>Job orchestration </a:t>
            </a:r>
            <a:endParaRPr lang="en-US" sz="4000" dirty="0">
              <a:solidFill>
                <a:srgbClr val="330072"/>
              </a:solidFill>
              <a:latin typeface="Roboto"/>
              <a:ea typeface="Roboto"/>
              <a:cs typeface="Roboto"/>
              <a:sym typeface="Roboto"/>
            </a:endParaRPr>
          </a:p>
        </p:txBody>
      </p:sp>
    </p:spTree>
    <p:extLst>
      <p:ext uri="{BB962C8B-B14F-4D97-AF65-F5344CB8AC3E}">
        <p14:creationId xmlns:p14="http://schemas.microsoft.com/office/powerpoint/2010/main" val="1912040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220"/>
            <a:ext cx="9455331" cy="1325522"/>
          </a:xfrm>
          <a:solidFill>
            <a:schemeClr val="accent5">
              <a:lumMod val="40000"/>
              <a:lumOff val="60000"/>
            </a:schemeClr>
          </a:solidFill>
          <a:ln w="12700">
            <a:miter lim="400000"/>
          </a:ln>
        </p:spPr>
        <p:txBody>
          <a:bodyPr vert="horz" lIns="32145" tIns="45720" rIns="32145" bIns="45720" rtlCol="0" anchor="ctr">
            <a:normAutofit/>
          </a:bodyPr>
          <a:lstStyle/>
          <a:p>
            <a:r>
              <a:rPr lang="en-US" dirty="0" smtClean="0"/>
              <a:t>Organize Test cases</a:t>
            </a:r>
            <a:endParaRPr lang="es-MX" dirty="0"/>
          </a:p>
        </p:txBody>
      </p:sp>
      <p:sp>
        <p:nvSpPr>
          <p:cNvPr id="4" name="Flowchart: Alternate Process 3"/>
          <p:cNvSpPr/>
          <p:nvPr/>
        </p:nvSpPr>
        <p:spPr>
          <a:xfrm>
            <a:off x="821950" y="2133041"/>
            <a:ext cx="2848372"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TEST</a:t>
            </a:r>
            <a:endParaRPr lang="es-MX" sz="2250" dirty="0">
              <a:solidFill>
                <a:srgbClr val="FFFFFF"/>
              </a:solidFill>
              <a:sym typeface="Helvetica Neue Medium"/>
            </a:endParaRPr>
          </a:p>
        </p:txBody>
      </p:sp>
      <p:sp>
        <p:nvSpPr>
          <p:cNvPr id="5" name="Flowchart: Alternate Process 4"/>
          <p:cNvSpPr/>
          <p:nvPr/>
        </p:nvSpPr>
        <p:spPr>
          <a:xfrm>
            <a:off x="821950" y="2829750"/>
            <a:ext cx="2848372"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COMPONENT</a:t>
            </a:r>
            <a:endParaRPr lang="es-MX" sz="2250" dirty="0">
              <a:solidFill>
                <a:srgbClr val="FFFFFF"/>
              </a:solidFill>
              <a:sym typeface="Helvetica Neue Medium"/>
            </a:endParaRPr>
          </a:p>
        </p:txBody>
      </p:sp>
      <p:sp>
        <p:nvSpPr>
          <p:cNvPr id="6" name="Flowchart: Alternate Process 5"/>
          <p:cNvSpPr/>
          <p:nvPr/>
        </p:nvSpPr>
        <p:spPr>
          <a:xfrm>
            <a:off x="809761" y="3478608"/>
            <a:ext cx="2860561"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CONFIGURATION</a:t>
            </a:r>
            <a:endParaRPr lang="es-MX" sz="2250" dirty="0">
              <a:solidFill>
                <a:srgbClr val="FFFFFF"/>
              </a:solidFill>
              <a:sym typeface="Helvetica Neue Medium"/>
            </a:endParaRPr>
          </a:p>
        </p:txBody>
      </p:sp>
      <p:sp>
        <p:nvSpPr>
          <p:cNvPr id="8" name="Flowchart: Alternate Process 7"/>
          <p:cNvSpPr/>
          <p:nvPr/>
        </p:nvSpPr>
        <p:spPr>
          <a:xfrm>
            <a:off x="821949" y="4127466"/>
            <a:ext cx="2848373"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SPECIAL FEATURE</a:t>
            </a:r>
            <a:endParaRPr lang="es-MX" sz="2250" dirty="0">
              <a:solidFill>
                <a:srgbClr val="FFFFFF"/>
              </a:solidFill>
              <a:sym typeface="Helvetica Neue Medium"/>
            </a:endParaRPr>
          </a:p>
        </p:txBody>
      </p:sp>
      <p:pic>
        <p:nvPicPr>
          <p:cNvPr id="9" name="StarlingX_Logo_RGB_Stacked_2color.png" descr="StarlingX_Logo_RGB_Stacked_2color.png"/>
          <p:cNvPicPr>
            <a:picLocks noChangeAspect="1"/>
          </p:cNvPicPr>
          <p:nvPr/>
        </p:nvPicPr>
        <p:blipFill>
          <a:blip r:embed="rId3">
            <a:extLst/>
          </a:blip>
          <a:stretch>
            <a:fillRect/>
          </a:stretch>
        </p:blipFill>
        <p:spPr>
          <a:xfrm>
            <a:off x="10452864" y="491974"/>
            <a:ext cx="1327661" cy="1238563"/>
          </a:xfrm>
          <a:prstGeom prst="rect">
            <a:avLst/>
          </a:prstGeom>
          <a:ln w="12700">
            <a:miter lim="400000"/>
          </a:ln>
        </p:spPr>
      </p:pic>
      <p:sp>
        <p:nvSpPr>
          <p:cNvPr id="3" name="Rounded Rectangle 2"/>
          <p:cNvSpPr/>
          <p:nvPr/>
        </p:nvSpPr>
        <p:spPr>
          <a:xfrm>
            <a:off x="4352167" y="3094103"/>
            <a:ext cx="1638300" cy="462891"/>
          </a:xfrm>
          <a:prstGeom prst="round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a:solidFill>
                  <a:srgbClr val="FFFFFF"/>
                </a:solidFill>
              </a:rPr>
              <a:t>Suite 1</a:t>
            </a:r>
            <a:endParaRPr lang="es-MX" sz="2250" dirty="0">
              <a:solidFill>
                <a:srgbClr val="FFFFFF"/>
              </a:solidFill>
            </a:endParaRPr>
          </a:p>
        </p:txBody>
      </p:sp>
      <p:sp>
        <p:nvSpPr>
          <p:cNvPr id="11" name="Rounded Rectangle 10"/>
          <p:cNvSpPr/>
          <p:nvPr/>
        </p:nvSpPr>
        <p:spPr>
          <a:xfrm>
            <a:off x="6672312" y="3094103"/>
            <a:ext cx="1638300" cy="462891"/>
          </a:xfrm>
          <a:prstGeom prst="round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rPr>
              <a:t>Suite 2</a:t>
            </a:r>
            <a:endParaRPr lang="es-MX" sz="2250" dirty="0">
              <a:solidFill>
                <a:srgbClr val="FFFFFF"/>
              </a:solidFill>
            </a:endParaRPr>
          </a:p>
        </p:txBody>
      </p:sp>
      <p:sp>
        <p:nvSpPr>
          <p:cNvPr id="12" name="Rounded Rectangle 11"/>
          <p:cNvSpPr/>
          <p:nvPr/>
        </p:nvSpPr>
        <p:spPr>
          <a:xfrm>
            <a:off x="8814564" y="3094103"/>
            <a:ext cx="1638300" cy="462891"/>
          </a:xfrm>
          <a:prstGeom prst="roundRect">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rPr>
              <a:t>Suite 3</a:t>
            </a:r>
            <a:endParaRPr lang="es-MX" sz="2250" dirty="0">
              <a:solidFill>
                <a:srgbClr val="FFFFFF"/>
              </a:solidFill>
            </a:endParaRPr>
          </a:p>
        </p:txBody>
      </p:sp>
      <p:cxnSp>
        <p:nvCxnSpPr>
          <p:cNvPr id="27" name="Elbow Connector 26"/>
          <p:cNvCxnSpPr>
            <a:stCxn id="8" idx="2"/>
          </p:cNvCxnSpPr>
          <p:nvPr/>
        </p:nvCxnSpPr>
        <p:spPr>
          <a:xfrm rot="16200000" flipH="1">
            <a:off x="4154847" y="2681646"/>
            <a:ext cx="1302443" cy="5119864"/>
          </a:xfrm>
          <a:prstGeom prst="bent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H="1" flipV="1">
            <a:off x="7366001" y="3556994"/>
            <a:ext cx="6352" cy="234215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3" idx="2"/>
          </p:cNvCxnSpPr>
          <p:nvPr/>
        </p:nvCxnSpPr>
        <p:spPr>
          <a:xfrm rot="10800000">
            <a:off x="5171317" y="3556994"/>
            <a:ext cx="2194684" cy="1682222"/>
          </a:xfrm>
          <a:prstGeom prst="bent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12" idx="2"/>
          </p:cNvCxnSpPr>
          <p:nvPr/>
        </p:nvCxnSpPr>
        <p:spPr>
          <a:xfrm flipV="1">
            <a:off x="7378700" y="3556994"/>
            <a:ext cx="2255014" cy="1680601"/>
          </a:xfrm>
          <a:prstGeom prst="bent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79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220"/>
            <a:ext cx="9307044" cy="1325522"/>
          </a:xfrm>
          <a:solidFill>
            <a:schemeClr val="accent5">
              <a:lumMod val="40000"/>
              <a:lumOff val="60000"/>
            </a:schemeClr>
          </a:solidFill>
        </p:spPr>
        <p:txBody>
          <a:bodyPr/>
          <a:lstStyle/>
          <a:p>
            <a:r>
              <a:rPr lang="en-US" dirty="0" smtClean="0"/>
              <a:t>Special Features </a:t>
            </a:r>
            <a:endParaRPr lang="es-MX" dirty="0"/>
          </a:p>
        </p:txBody>
      </p:sp>
      <p:pic>
        <p:nvPicPr>
          <p:cNvPr id="4" name="StarlingX_Logo_RGB_Stacked_2color.png" descr="StarlingX_Logo_RGB_Stacked_2color.png"/>
          <p:cNvPicPr>
            <a:picLocks noChangeAspect="1"/>
          </p:cNvPicPr>
          <p:nvPr/>
        </p:nvPicPr>
        <p:blipFill>
          <a:blip r:embed="rId3">
            <a:extLst/>
          </a:blip>
          <a:stretch>
            <a:fillRect/>
          </a:stretch>
        </p:blipFill>
        <p:spPr>
          <a:xfrm>
            <a:off x="10465722" y="452179"/>
            <a:ext cx="1327661" cy="1238563"/>
          </a:xfrm>
          <a:prstGeom prst="rect">
            <a:avLst/>
          </a:prstGeom>
          <a:ln w="12700">
            <a:miter lim="400000"/>
          </a:ln>
        </p:spPr>
      </p:pic>
      <p:sp>
        <p:nvSpPr>
          <p:cNvPr id="5" name="TextBox 4"/>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1" y="4154090"/>
            <a:ext cx="10058400" cy="15728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273" y="1853103"/>
            <a:ext cx="8870449" cy="2171888"/>
          </a:xfrm>
          <a:prstGeom prst="rect">
            <a:avLst/>
          </a:prstGeom>
        </p:spPr>
      </p:pic>
    </p:spTree>
    <p:extLst>
      <p:ext uri="{BB962C8B-B14F-4D97-AF65-F5344CB8AC3E}">
        <p14:creationId xmlns:p14="http://schemas.microsoft.com/office/powerpoint/2010/main" val="41899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220"/>
            <a:ext cx="9448486" cy="1325522"/>
          </a:xfrm>
          <a:solidFill>
            <a:schemeClr val="accent5">
              <a:lumMod val="40000"/>
              <a:lumOff val="60000"/>
            </a:schemeClr>
          </a:solidFill>
          <a:ln w="12700">
            <a:miter lim="400000"/>
          </a:ln>
        </p:spPr>
        <p:txBody>
          <a:bodyPr vert="horz" lIns="32145" tIns="45720" rIns="32145" bIns="45720" rtlCol="0" anchor="ctr">
            <a:normAutofit/>
          </a:bodyPr>
          <a:lstStyle/>
          <a:p>
            <a:r>
              <a:rPr lang="en-US" dirty="0" smtClean="0"/>
              <a:t>Tests Execution</a:t>
            </a:r>
            <a:endParaRPr lang="es-MX" dirty="0"/>
          </a:p>
        </p:txBody>
      </p:sp>
      <p:sp>
        <p:nvSpPr>
          <p:cNvPr id="3" name="Text Placeholder 2"/>
          <p:cNvSpPr>
            <a:spLocks noGrp="1"/>
          </p:cNvSpPr>
          <p:nvPr>
            <p:ph type="body" idx="1"/>
          </p:nvPr>
        </p:nvSpPr>
        <p:spPr/>
        <p:txBody>
          <a:bodyPr/>
          <a:lstStyle/>
          <a:p>
            <a:endParaRPr lang="es-MX" dirty="0"/>
          </a:p>
        </p:txBody>
      </p:sp>
      <p:sp>
        <p:nvSpPr>
          <p:cNvPr id="4" name="Flowchart: Alternate Process 3"/>
          <p:cNvSpPr/>
          <p:nvPr/>
        </p:nvSpPr>
        <p:spPr>
          <a:xfrm>
            <a:off x="1206500" y="2267025"/>
            <a:ext cx="2889311"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ISO (Daily)</a:t>
            </a:r>
            <a:endParaRPr lang="es-MX" sz="2250" dirty="0">
              <a:solidFill>
                <a:srgbClr val="FFFFFF"/>
              </a:solidFill>
              <a:sym typeface="Helvetica Neue Medium"/>
            </a:endParaRPr>
          </a:p>
        </p:txBody>
      </p:sp>
      <p:sp>
        <p:nvSpPr>
          <p:cNvPr id="6" name="Flowchart: Alternate Process 5"/>
          <p:cNvSpPr/>
          <p:nvPr/>
        </p:nvSpPr>
        <p:spPr>
          <a:xfrm>
            <a:off x="7841879" y="2354293"/>
            <a:ext cx="2178421"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smtClean="0">
                <a:solidFill>
                  <a:srgbClr val="FFFFFF"/>
                </a:solidFill>
                <a:sym typeface="Helvetica Neue Medium"/>
              </a:rPr>
              <a:t>Sanity</a:t>
            </a:r>
            <a:endParaRPr lang="es-MX" sz="2250" dirty="0">
              <a:solidFill>
                <a:srgbClr val="FFFFFF"/>
              </a:solidFill>
              <a:sym typeface="Helvetica Neue Medium"/>
            </a:endParaRPr>
          </a:p>
        </p:txBody>
      </p:sp>
      <p:sp>
        <p:nvSpPr>
          <p:cNvPr id="7" name="Flowchart: Alternate Process 6"/>
          <p:cNvSpPr/>
          <p:nvPr/>
        </p:nvSpPr>
        <p:spPr>
          <a:xfrm>
            <a:off x="7841879" y="3103847"/>
            <a:ext cx="2178421" cy="845975"/>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smtClean="0">
                <a:solidFill>
                  <a:srgbClr val="FFFFFF"/>
                </a:solidFill>
                <a:sym typeface="Helvetica Neue Medium"/>
              </a:rPr>
              <a:t>Special Features</a:t>
            </a:r>
            <a:endParaRPr lang="es-MX" sz="2250" dirty="0">
              <a:solidFill>
                <a:srgbClr val="FFFFFF"/>
              </a:solidFill>
              <a:sym typeface="Helvetica Neue Medium"/>
            </a:endParaRPr>
          </a:p>
        </p:txBody>
      </p:sp>
      <p:sp>
        <p:nvSpPr>
          <p:cNvPr id="8" name="Flowchart: Alternate Process 7"/>
          <p:cNvSpPr/>
          <p:nvPr/>
        </p:nvSpPr>
        <p:spPr>
          <a:xfrm>
            <a:off x="1206500" y="3103847"/>
            <a:ext cx="2897883" cy="845975"/>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smtClean="0">
                <a:solidFill>
                  <a:srgbClr val="FFFFFF"/>
                </a:solidFill>
                <a:sym typeface="Helvetica Neue Medium"/>
              </a:rPr>
              <a:t>ISO (Feature </a:t>
            </a:r>
            <a:r>
              <a:rPr lang="en-US" sz="2250" dirty="0">
                <a:solidFill>
                  <a:srgbClr val="FFFFFF"/>
                </a:solidFill>
                <a:sym typeface="Helvetica Neue Medium"/>
              </a:rPr>
              <a:t>introduction)</a:t>
            </a:r>
            <a:endParaRPr lang="es-MX" sz="2250" dirty="0">
              <a:solidFill>
                <a:srgbClr val="FFFFFF"/>
              </a:solidFill>
              <a:sym typeface="Helvetica Neue Medium"/>
            </a:endParaRPr>
          </a:p>
        </p:txBody>
      </p:sp>
      <p:sp>
        <p:nvSpPr>
          <p:cNvPr id="9" name="Flowchart: Alternate Process 8"/>
          <p:cNvSpPr/>
          <p:nvPr/>
        </p:nvSpPr>
        <p:spPr>
          <a:xfrm>
            <a:off x="1206500" y="4717634"/>
            <a:ext cx="2786444"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Stable ISO</a:t>
            </a:r>
            <a:endParaRPr lang="es-MX" sz="2250" dirty="0">
              <a:solidFill>
                <a:srgbClr val="FFFFFF"/>
              </a:solidFill>
              <a:sym typeface="Helvetica Neue Medium"/>
            </a:endParaRPr>
          </a:p>
        </p:txBody>
      </p:sp>
      <p:sp>
        <p:nvSpPr>
          <p:cNvPr id="10" name="Flowchart: Alternate Process 9"/>
          <p:cNvSpPr/>
          <p:nvPr/>
        </p:nvSpPr>
        <p:spPr>
          <a:xfrm>
            <a:off x="7841879" y="4236485"/>
            <a:ext cx="2178421" cy="462891"/>
          </a:xfrm>
          <a:prstGeom prst="flowChartAlternateProcess">
            <a:avLst/>
          </a:prstGeom>
          <a:solidFill>
            <a:srgbClr val="5856A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r>
              <a:rPr lang="en-US" sz="2250" dirty="0">
                <a:solidFill>
                  <a:srgbClr val="FFFFFF"/>
                </a:solidFill>
                <a:sym typeface="Helvetica Neue Medium"/>
              </a:rPr>
              <a:t>Full Testing</a:t>
            </a:r>
            <a:endParaRPr lang="es-MX" sz="2250" dirty="0">
              <a:solidFill>
                <a:srgbClr val="FFFFFF"/>
              </a:solidFill>
              <a:sym typeface="Helvetica Neue Medium"/>
            </a:endParaRPr>
          </a:p>
        </p:txBody>
      </p:sp>
      <p:cxnSp>
        <p:nvCxnSpPr>
          <p:cNvPr id="12" name="Elbow Connector 11"/>
          <p:cNvCxnSpPr/>
          <p:nvPr/>
        </p:nvCxnSpPr>
        <p:spPr>
          <a:xfrm>
            <a:off x="4095811" y="2520344"/>
            <a:ext cx="923229" cy="296840"/>
          </a:xfrm>
          <a:prstGeom prst="bentConnector3">
            <a:avLst>
              <a:gd name="adj1" fmla="val 50000"/>
            </a:avLst>
          </a:prstGeom>
          <a:noFill/>
          <a:ln w="63500" cap="flat">
            <a:solidFill>
              <a:srgbClr val="00B05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4" name="Straight Arrow Connector 13"/>
          <p:cNvCxnSpPr>
            <a:stCxn id="8" idx="3"/>
          </p:cNvCxnSpPr>
          <p:nvPr/>
        </p:nvCxnSpPr>
        <p:spPr>
          <a:xfrm flipV="1">
            <a:off x="4104383" y="3526834"/>
            <a:ext cx="344363" cy="1"/>
          </a:xfrm>
          <a:prstGeom prst="straightConnector1">
            <a:avLst/>
          </a:prstGeom>
          <a:noFill/>
          <a:ln w="63500" cap="flat">
            <a:solidFill>
              <a:srgbClr val="00B05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Elbow Connector 15"/>
          <p:cNvCxnSpPr/>
          <p:nvPr/>
        </p:nvCxnSpPr>
        <p:spPr>
          <a:xfrm flipV="1">
            <a:off x="4036007" y="4236485"/>
            <a:ext cx="983033" cy="731249"/>
          </a:xfrm>
          <a:prstGeom prst="bentConnector3">
            <a:avLst/>
          </a:prstGeom>
          <a:noFill/>
          <a:ln w="63500" cap="flat">
            <a:solidFill>
              <a:srgbClr val="00B050"/>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823" y="2274702"/>
            <a:ext cx="1491569" cy="513797"/>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9493" y="3137717"/>
            <a:ext cx="1012417" cy="680885"/>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8690" y="4096609"/>
            <a:ext cx="1012417" cy="680885"/>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8746" y="3026742"/>
            <a:ext cx="1861069" cy="943841"/>
          </a:xfrm>
          <a:prstGeom prst="rect">
            <a:avLst/>
          </a:prstGeom>
        </p:spPr>
      </p:pic>
      <p:pic>
        <p:nvPicPr>
          <p:cNvPr id="33" name="StarlingX_Logo_RGB_Stacked_2color.png" descr="StarlingX_Logo_RGB_Stacked_2color.png"/>
          <p:cNvPicPr>
            <a:picLocks noChangeAspect="1"/>
          </p:cNvPicPr>
          <p:nvPr/>
        </p:nvPicPr>
        <p:blipFill>
          <a:blip r:embed="rId6">
            <a:extLst/>
          </a:blip>
          <a:stretch>
            <a:fillRect/>
          </a:stretch>
        </p:blipFill>
        <p:spPr>
          <a:xfrm>
            <a:off x="10517156" y="408699"/>
            <a:ext cx="1327661" cy="1238563"/>
          </a:xfrm>
          <a:prstGeom prst="rect">
            <a:avLst/>
          </a:prstGeom>
          <a:ln w="12700">
            <a:miter lim="400000"/>
          </a:ln>
        </p:spPr>
      </p:pic>
      <p:cxnSp>
        <p:nvCxnSpPr>
          <p:cNvPr id="13" name="Straight Arrow Connector 12"/>
          <p:cNvCxnSpPr/>
          <p:nvPr/>
        </p:nvCxnSpPr>
        <p:spPr>
          <a:xfrm>
            <a:off x="7534998" y="2585738"/>
            <a:ext cx="306881" cy="0"/>
          </a:xfrm>
          <a:prstGeom prst="straightConnector1">
            <a:avLst/>
          </a:prstGeom>
          <a:noFill/>
          <a:ln w="635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Straight Arrow Connector 22"/>
          <p:cNvCxnSpPr/>
          <p:nvPr/>
        </p:nvCxnSpPr>
        <p:spPr>
          <a:xfrm>
            <a:off x="7534998" y="3526834"/>
            <a:ext cx="306881" cy="0"/>
          </a:xfrm>
          <a:prstGeom prst="straightConnector1">
            <a:avLst/>
          </a:prstGeom>
          <a:noFill/>
          <a:ln w="635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p:cNvCxnSpPr/>
          <p:nvPr/>
        </p:nvCxnSpPr>
        <p:spPr>
          <a:xfrm>
            <a:off x="7534998" y="4475596"/>
            <a:ext cx="306881" cy="0"/>
          </a:xfrm>
          <a:prstGeom prst="straightConnector1">
            <a:avLst/>
          </a:prstGeom>
          <a:noFill/>
          <a:ln w="635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2" name="TextBox 21"/>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Tree>
    <p:extLst>
      <p:ext uri="{BB962C8B-B14F-4D97-AF65-F5344CB8AC3E}">
        <p14:creationId xmlns:p14="http://schemas.microsoft.com/office/powerpoint/2010/main" val="56466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819788771"/>
              </p:ext>
            </p:extLst>
          </p:nvPr>
        </p:nvGraphicFramePr>
        <p:xfrm>
          <a:off x="-838200" y="1889948"/>
          <a:ext cx="10515600" cy="167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838201" y="365220"/>
            <a:ext cx="9448486"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What is Inside of an </a:t>
            </a:r>
            <a:r>
              <a:rPr lang="en-US" dirty="0" err="1" smtClean="0"/>
              <a:t>Ansible</a:t>
            </a:r>
            <a:r>
              <a:rPr lang="en-US" dirty="0" smtClean="0"/>
              <a:t> Playbook</a:t>
            </a:r>
            <a:endParaRPr lang="es-MX" dirty="0"/>
          </a:p>
        </p:txBody>
      </p:sp>
      <p:pic>
        <p:nvPicPr>
          <p:cNvPr id="5" name="StarlingX_Logo_RGB_Stacked_2color.png" descr="StarlingX_Logo_RGB_Stacked_2color.png"/>
          <p:cNvPicPr>
            <a:picLocks noChangeAspect="1"/>
          </p:cNvPicPr>
          <p:nvPr/>
        </p:nvPicPr>
        <p:blipFill>
          <a:blip r:embed="rId7">
            <a:extLst/>
          </a:blip>
          <a:stretch>
            <a:fillRect/>
          </a:stretch>
        </p:blipFill>
        <p:spPr>
          <a:xfrm>
            <a:off x="10517156" y="408699"/>
            <a:ext cx="1327661" cy="1238563"/>
          </a:xfrm>
          <a:prstGeom prst="rect">
            <a:avLst/>
          </a:prstGeom>
          <a:ln w="12700">
            <a:miter lim="400000"/>
          </a:ln>
        </p:spPr>
      </p:pic>
      <p:sp>
        <p:nvSpPr>
          <p:cNvPr id="9" name="TextBox 8"/>
          <p:cNvSpPr txBox="1"/>
          <p:nvPr/>
        </p:nvSpPr>
        <p:spPr>
          <a:xfrm>
            <a:off x="838199" y="4816338"/>
            <a:ext cx="342111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latin typeface="Bookman Old Style" panose="02050604050505020204" pitchFamily="18" charset="0"/>
              </a:rPr>
              <a:t>-hosts:	</a:t>
            </a:r>
          </a:p>
          <a:p>
            <a:r>
              <a:rPr lang="en-US" dirty="0">
                <a:latin typeface="Bookman Old Style" panose="02050604050505020204" pitchFamily="18" charset="0"/>
              </a:rPr>
              <a:t>	</a:t>
            </a:r>
            <a:r>
              <a:rPr lang="en-US" dirty="0" smtClean="0">
                <a:latin typeface="Bookman Old Style" panose="02050604050505020204" pitchFamily="18" charset="0"/>
              </a:rPr>
              <a:t>- all</a:t>
            </a:r>
          </a:p>
          <a:p>
            <a:r>
              <a:rPr lang="en-US" dirty="0" smtClean="0">
                <a:latin typeface="Bookman Old Style" panose="02050604050505020204" pitchFamily="18" charset="0"/>
              </a:rPr>
              <a:t>-tasks:</a:t>
            </a:r>
          </a:p>
          <a:p>
            <a:r>
              <a:rPr lang="en-US" dirty="0">
                <a:latin typeface="Bookman Old Style" panose="02050604050505020204" pitchFamily="18" charset="0"/>
              </a:rPr>
              <a:t>	</a:t>
            </a:r>
            <a:r>
              <a:rPr lang="en-US" dirty="0" smtClean="0">
                <a:latin typeface="Bookman Old Style" panose="02050604050505020204" pitchFamily="18" charset="0"/>
              </a:rPr>
              <a:t>-action: ping</a:t>
            </a:r>
            <a:endParaRPr lang="es-MX" dirty="0">
              <a:latin typeface="Bookman Old Style" panose="02050604050505020204" pitchFamily="18" charset="0"/>
            </a:endParaRPr>
          </a:p>
        </p:txBody>
      </p:sp>
      <p:sp>
        <p:nvSpPr>
          <p:cNvPr id="10" name="TextBox 9"/>
          <p:cNvSpPr txBox="1"/>
          <p:nvPr/>
        </p:nvSpPr>
        <p:spPr>
          <a:xfrm>
            <a:off x="838200" y="3766181"/>
            <a:ext cx="342111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latin typeface="Bookman Old Style" panose="02050604050505020204" pitchFamily="18" charset="0"/>
              </a:rPr>
              <a:t>$ </a:t>
            </a:r>
            <a:r>
              <a:rPr lang="en-US" dirty="0" err="1" smtClean="0">
                <a:latin typeface="Bookman Old Style" panose="02050604050505020204" pitchFamily="18" charset="0"/>
              </a:rPr>
              <a:t>ansible</a:t>
            </a:r>
            <a:r>
              <a:rPr lang="en-US" dirty="0" smtClean="0">
                <a:latin typeface="Bookman Old Style" panose="02050604050505020204" pitchFamily="18" charset="0"/>
              </a:rPr>
              <a:t>-playbook </a:t>
            </a:r>
            <a:r>
              <a:rPr lang="en-US" dirty="0" err="1" smtClean="0">
                <a:latin typeface="Bookman Old Style" panose="02050604050505020204" pitchFamily="18" charset="0"/>
              </a:rPr>
              <a:t>first.yaml</a:t>
            </a:r>
            <a:endParaRPr lang="es-MX" dirty="0">
              <a:latin typeface="Bookman Old Style" panose="02050604050505020204" pitchFamily="18"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4517" y="4089346"/>
            <a:ext cx="2400300" cy="1905000"/>
          </a:xfrm>
          <a:prstGeom prst="rect">
            <a:avLst/>
          </a:prstGeom>
        </p:spPr>
      </p:pic>
    </p:spTree>
    <p:extLst>
      <p:ext uri="{BB962C8B-B14F-4D97-AF65-F5344CB8AC3E}">
        <p14:creationId xmlns:p14="http://schemas.microsoft.com/office/powerpoint/2010/main" val="3557029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1" y="365220"/>
            <a:ext cx="9448486"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Execution Time </a:t>
            </a:r>
            <a:r>
              <a:rPr lang="en-US" dirty="0"/>
              <a:t>L</a:t>
            </a:r>
            <a:r>
              <a:rPr lang="en-US" dirty="0" smtClean="0"/>
              <a:t>ine</a:t>
            </a:r>
            <a:endParaRPr lang="es-MX" dirty="0"/>
          </a:p>
        </p:txBody>
      </p:sp>
      <p:pic>
        <p:nvPicPr>
          <p:cNvPr id="5" name="StarlingX_Logo_RGB_Stacked_2color.png" descr="StarlingX_Logo_RGB_Stacked_2color.png"/>
          <p:cNvPicPr>
            <a:picLocks noChangeAspect="1"/>
          </p:cNvPicPr>
          <p:nvPr/>
        </p:nvPicPr>
        <p:blipFill>
          <a:blip r:embed="rId3">
            <a:extLst/>
          </a:blip>
          <a:stretch>
            <a:fillRect/>
          </a:stretch>
        </p:blipFill>
        <p:spPr>
          <a:xfrm>
            <a:off x="10517156" y="408699"/>
            <a:ext cx="1327661" cy="1238563"/>
          </a:xfrm>
          <a:prstGeom prst="rect">
            <a:avLst/>
          </a:prstGeom>
          <a:ln w="12700">
            <a:miter lim="400000"/>
          </a:ln>
        </p:spPr>
      </p:pic>
      <p:sp>
        <p:nvSpPr>
          <p:cNvPr id="6" name="Rounded Rectangle 5"/>
          <p:cNvSpPr/>
          <p:nvPr/>
        </p:nvSpPr>
        <p:spPr>
          <a:xfrm>
            <a:off x="1174750" y="1930400"/>
            <a:ext cx="1663700" cy="571500"/>
          </a:xfrm>
          <a:prstGeom prst="round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 </a:t>
            </a:r>
          </a:p>
          <a:p>
            <a:pPr algn="ctr"/>
            <a:r>
              <a:rPr lang="en-US" dirty="0" smtClean="0"/>
              <a:t>RELEASE 1</a:t>
            </a:r>
            <a:endParaRPr lang="es-MX" dirty="0"/>
          </a:p>
        </p:txBody>
      </p:sp>
      <p:sp>
        <p:nvSpPr>
          <p:cNvPr id="7" name="Rounded Rectangle 6"/>
          <p:cNvSpPr/>
          <p:nvPr/>
        </p:nvSpPr>
        <p:spPr>
          <a:xfrm>
            <a:off x="6451600" y="1930400"/>
            <a:ext cx="1663700" cy="571500"/>
          </a:xfrm>
          <a:prstGeom prst="round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 </a:t>
            </a:r>
          </a:p>
          <a:p>
            <a:pPr algn="ctr"/>
            <a:r>
              <a:rPr lang="en-US" dirty="0"/>
              <a:t>RELEASE 4</a:t>
            </a:r>
            <a:endParaRPr lang="es-MX" dirty="0"/>
          </a:p>
        </p:txBody>
      </p:sp>
      <p:sp>
        <p:nvSpPr>
          <p:cNvPr id="8" name="Rounded Rectangle 7"/>
          <p:cNvSpPr/>
          <p:nvPr/>
        </p:nvSpPr>
        <p:spPr>
          <a:xfrm>
            <a:off x="2933700" y="1930400"/>
            <a:ext cx="1663700" cy="571500"/>
          </a:xfrm>
          <a:prstGeom prst="round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 </a:t>
            </a:r>
          </a:p>
          <a:p>
            <a:pPr algn="ctr"/>
            <a:r>
              <a:rPr lang="en-US" dirty="0"/>
              <a:t>RELEASE 2</a:t>
            </a:r>
            <a:endParaRPr lang="es-MX" dirty="0"/>
          </a:p>
        </p:txBody>
      </p:sp>
      <p:sp>
        <p:nvSpPr>
          <p:cNvPr id="9" name="Rounded Rectangle 8"/>
          <p:cNvSpPr/>
          <p:nvPr/>
        </p:nvSpPr>
        <p:spPr>
          <a:xfrm>
            <a:off x="4692650" y="1930400"/>
            <a:ext cx="1663700" cy="571500"/>
          </a:xfrm>
          <a:prstGeom prst="round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 </a:t>
            </a:r>
          </a:p>
          <a:p>
            <a:pPr algn="ctr"/>
            <a:r>
              <a:rPr lang="en-US" dirty="0"/>
              <a:t>RELEASE 3</a:t>
            </a:r>
            <a:endParaRPr lang="es-MX" dirty="0"/>
          </a:p>
        </p:txBody>
      </p:sp>
      <p:sp>
        <p:nvSpPr>
          <p:cNvPr id="10" name="Rounded Rectangle 9"/>
          <p:cNvSpPr/>
          <p:nvPr/>
        </p:nvSpPr>
        <p:spPr>
          <a:xfrm>
            <a:off x="2006600" y="2845594"/>
            <a:ext cx="1930400" cy="11557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Special Feature ISO</a:t>
            </a:r>
            <a:endParaRPr lang="es-MX" dirty="0"/>
          </a:p>
        </p:txBody>
      </p:sp>
      <p:sp>
        <p:nvSpPr>
          <p:cNvPr id="12" name="Rounded Rectangle 11"/>
          <p:cNvSpPr/>
          <p:nvPr/>
        </p:nvSpPr>
        <p:spPr>
          <a:xfrm>
            <a:off x="4181475" y="2845594"/>
            <a:ext cx="1930400" cy="11557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Special Feature ISO</a:t>
            </a:r>
            <a:endParaRPr lang="es-MX" dirty="0"/>
          </a:p>
        </p:txBody>
      </p:sp>
      <p:sp>
        <p:nvSpPr>
          <p:cNvPr id="13" name="Rounded Rectangle 12"/>
          <p:cNvSpPr/>
          <p:nvPr/>
        </p:nvSpPr>
        <p:spPr>
          <a:xfrm>
            <a:off x="6356350" y="2845594"/>
            <a:ext cx="4997450" cy="1155700"/>
          </a:xfrm>
          <a:prstGeom prst="round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Official Release</a:t>
            </a:r>
            <a:endParaRPr lang="es-MX" dirty="0"/>
          </a:p>
        </p:txBody>
      </p:sp>
      <p:sp>
        <p:nvSpPr>
          <p:cNvPr id="14" name="Rounded Rectangle 13"/>
          <p:cNvSpPr/>
          <p:nvPr/>
        </p:nvSpPr>
        <p:spPr>
          <a:xfrm>
            <a:off x="8210550" y="1930400"/>
            <a:ext cx="1663700" cy="571500"/>
          </a:xfrm>
          <a:prstGeom prst="round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 </a:t>
            </a:r>
          </a:p>
          <a:p>
            <a:pPr algn="ctr"/>
            <a:r>
              <a:rPr lang="en-US" dirty="0"/>
              <a:t>RELEASE 5</a:t>
            </a:r>
            <a:endParaRPr lang="es-MX" dirty="0"/>
          </a:p>
        </p:txBody>
      </p:sp>
      <p:sp>
        <p:nvSpPr>
          <p:cNvPr id="16" name="Rounded Rectangle 15"/>
          <p:cNvSpPr/>
          <p:nvPr/>
        </p:nvSpPr>
        <p:spPr>
          <a:xfrm>
            <a:off x="1174750" y="5435600"/>
            <a:ext cx="1663700" cy="5715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Day 1</a:t>
            </a:r>
          </a:p>
        </p:txBody>
      </p:sp>
      <p:sp>
        <p:nvSpPr>
          <p:cNvPr id="17" name="Rounded Rectangle 16"/>
          <p:cNvSpPr/>
          <p:nvPr/>
        </p:nvSpPr>
        <p:spPr>
          <a:xfrm>
            <a:off x="8210550" y="5435600"/>
            <a:ext cx="1663700" cy="5715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Day n</a:t>
            </a:r>
          </a:p>
        </p:txBody>
      </p:sp>
      <p:cxnSp>
        <p:nvCxnSpPr>
          <p:cNvPr id="19" name="Straight Connector 18"/>
          <p:cNvCxnSpPr/>
          <p:nvPr/>
        </p:nvCxnSpPr>
        <p:spPr>
          <a:xfrm>
            <a:off x="2933700" y="1828800"/>
            <a:ext cx="0" cy="4178300"/>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115300" y="1930400"/>
            <a:ext cx="0" cy="4076700"/>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74750" y="1828800"/>
            <a:ext cx="0" cy="4178300"/>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969500" y="2032000"/>
            <a:ext cx="25400" cy="3975100"/>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155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s-MX"/>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13990922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sz="half" idx="2"/>
            <p:extLst>
              <p:ext uri="{D42A27DB-BD31-4B8C-83A1-F6EECF244321}">
                <p14:modId xmlns:p14="http://schemas.microsoft.com/office/powerpoint/2010/main" val="2622327720"/>
              </p:ext>
            </p:extLst>
          </p:nvPr>
        </p:nvGraphicFramePr>
        <p:xfrm>
          <a:off x="6839236" y="1825625"/>
          <a:ext cx="3338544"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1"/>
          <p:cNvSpPr txBox="1">
            <a:spLocks/>
          </p:cNvSpPr>
          <p:nvPr/>
        </p:nvSpPr>
        <p:spPr>
          <a:xfrm>
            <a:off x="838201" y="365220"/>
            <a:ext cx="9448486"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Testing Scope</a:t>
            </a:r>
            <a:endParaRPr lang="es-MX" dirty="0"/>
          </a:p>
        </p:txBody>
      </p:sp>
      <p:pic>
        <p:nvPicPr>
          <p:cNvPr id="6" name="StarlingX_Logo_RGB_Stacked_2color.png" descr="StarlingX_Logo_RGB_Stacked_2color.png"/>
          <p:cNvPicPr>
            <a:picLocks noChangeAspect="1"/>
          </p:cNvPicPr>
          <p:nvPr/>
        </p:nvPicPr>
        <p:blipFill>
          <a:blip r:embed="rId13">
            <a:extLst/>
          </a:blip>
          <a:stretch>
            <a:fillRect/>
          </a:stretch>
        </p:blipFill>
        <p:spPr>
          <a:xfrm>
            <a:off x="10517156" y="408699"/>
            <a:ext cx="1327661" cy="1238563"/>
          </a:xfrm>
          <a:prstGeom prst="rect">
            <a:avLst/>
          </a:prstGeom>
          <a:ln w="12700">
            <a:miter lim="400000"/>
          </a:ln>
        </p:spPr>
      </p:pic>
    </p:spTree>
    <p:extLst>
      <p:ext uri="{BB962C8B-B14F-4D97-AF65-F5344CB8AC3E}">
        <p14:creationId xmlns:p14="http://schemas.microsoft.com/office/powerpoint/2010/main" val="3444035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220"/>
            <a:ext cx="9114169" cy="1325522"/>
          </a:xfrm>
          <a:solidFill>
            <a:schemeClr val="accent5">
              <a:lumMod val="40000"/>
              <a:lumOff val="60000"/>
            </a:schemeClr>
          </a:solidFill>
          <a:ln w="12700">
            <a:miter lim="400000"/>
          </a:ln>
        </p:spPr>
        <p:txBody>
          <a:bodyPr vert="horz" lIns="32145" tIns="45720" rIns="32145" bIns="45720" rtlCol="0" anchor="ctr">
            <a:normAutofit/>
          </a:bodyPr>
          <a:lstStyle/>
          <a:p>
            <a:r>
              <a:rPr lang="en-US" dirty="0"/>
              <a:t>Reporting!</a:t>
            </a:r>
            <a:endParaRPr lang="es-MX" dirty="0"/>
          </a:p>
        </p:txBody>
      </p:sp>
      <p:sp>
        <p:nvSpPr>
          <p:cNvPr id="4" name="Flowchart: Alternate Process 3"/>
          <p:cNvSpPr/>
          <p:nvPr/>
        </p:nvSpPr>
        <p:spPr>
          <a:xfrm>
            <a:off x="1518098" y="2423769"/>
            <a:ext cx="1465853" cy="386274"/>
          </a:xfrm>
          <a:prstGeom prst="flowChartAlternateProcess">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lt1"/>
                </a:solidFill>
                <a:sym typeface="Helvetica Neue Medium"/>
              </a:rPr>
              <a:t>Sanity</a:t>
            </a:r>
            <a:endParaRPr lang="es-MX" dirty="0">
              <a:solidFill>
                <a:schemeClr val="lt1"/>
              </a:solidFill>
              <a:sym typeface="Helvetica Neue Medium"/>
            </a:endParaRPr>
          </a:p>
        </p:txBody>
      </p:sp>
      <p:sp>
        <p:nvSpPr>
          <p:cNvPr id="5" name="Flowchart: Alternate Process 4"/>
          <p:cNvSpPr/>
          <p:nvPr/>
        </p:nvSpPr>
        <p:spPr>
          <a:xfrm>
            <a:off x="1542683" y="3413807"/>
            <a:ext cx="1465853" cy="692741"/>
          </a:xfrm>
          <a:prstGeom prst="flowChartAlternateProcess">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lt1"/>
                </a:solidFill>
                <a:sym typeface="Helvetica Neue Medium"/>
              </a:rPr>
              <a:t>Special Features</a:t>
            </a:r>
            <a:endParaRPr lang="es-MX" dirty="0">
              <a:solidFill>
                <a:schemeClr val="lt1"/>
              </a:solidFill>
              <a:sym typeface="Helvetica Neue Medium"/>
            </a:endParaRPr>
          </a:p>
        </p:txBody>
      </p:sp>
      <p:sp>
        <p:nvSpPr>
          <p:cNvPr id="6" name="Flowchart: Alternate Process 5"/>
          <p:cNvSpPr/>
          <p:nvPr/>
        </p:nvSpPr>
        <p:spPr>
          <a:xfrm>
            <a:off x="1579858" y="4777201"/>
            <a:ext cx="1465853" cy="386274"/>
          </a:xfrm>
          <a:prstGeom prst="flowChartAlternateProcess">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lt1"/>
                </a:solidFill>
                <a:sym typeface="Helvetica Neue Medium"/>
              </a:rPr>
              <a:t>Full Testing</a:t>
            </a:r>
            <a:endParaRPr lang="es-MX" dirty="0">
              <a:solidFill>
                <a:schemeClr val="lt1"/>
              </a:solidFill>
              <a:sym typeface="Helvetica Neue Medium"/>
            </a:endParaRPr>
          </a:p>
        </p:txBody>
      </p:sp>
      <p:sp>
        <p:nvSpPr>
          <p:cNvPr id="7" name="Rectangle 6"/>
          <p:cNvSpPr/>
          <p:nvPr/>
        </p:nvSpPr>
        <p:spPr>
          <a:xfrm>
            <a:off x="8764133" y="2460910"/>
            <a:ext cx="1688731" cy="349133"/>
          </a:xfrm>
          <a:prstGeom prst="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lt1"/>
                </a:solidFill>
                <a:sym typeface="Helvetica Neue Medium"/>
              </a:rPr>
              <a:t>Every day</a:t>
            </a:r>
            <a:endParaRPr lang="es-MX" dirty="0">
              <a:solidFill>
                <a:schemeClr val="lt1"/>
              </a:solidFill>
              <a:sym typeface="Helvetica Neue Medium"/>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591" y="3060719"/>
            <a:ext cx="3023245" cy="1716482"/>
          </a:xfrm>
          <a:prstGeom prst="rect">
            <a:avLst/>
          </a:prstGeom>
        </p:spPr>
      </p:pic>
      <p:sp>
        <p:nvSpPr>
          <p:cNvPr id="15" name="Flowchart: Process 14"/>
          <p:cNvSpPr/>
          <p:nvPr/>
        </p:nvSpPr>
        <p:spPr>
          <a:xfrm>
            <a:off x="8704127" y="3447111"/>
            <a:ext cx="1748737" cy="626131"/>
          </a:xfrm>
          <a:prstGeom prst="flowChartProcess">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lt1"/>
                </a:solidFill>
                <a:sym typeface="Helvetica Neue Medium"/>
              </a:rPr>
              <a:t>Every time is needed</a:t>
            </a:r>
            <a:endParaRPr lang="es-MX" dirty="0">
              <a:solidFill>
                <a:schemeClr val="lt1"/>
              </a:solidFill>
              <a:sym typeface="Helvetica Neue Medium"/>
            </a:endParaRPr>
          </a:p>
        </p:txBody>
      </p:sp>
      <p:sp>
        <p:nvSpPr>
          <p:cNvPr id="16" name="Flowchart: Process 15"/>
          <p:cNvSpPr/>
          <p:nvPr/>
        </p:nvSpPr>
        <p:spPr>
          <a:xfrm>
            <a:off x="8734129" y="4436825"/>
            <a:ext cx="1748737" cy="844630"/>
          </a:xfrm>
          <a:prstGeom prst="flowChartProcess">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lt1"/>
                </a:solidFill>
                <a:sym typeface="Helvetica Neue Medium"/>
              </a:rPr>
              <a:t>Every 3 months</a:t>
            </a:r>
          </a:p>
          <a:p>
            <a:pPr algn="ctr"/>
            <a:endParaRPr lang="es-MX" dirty="0">
              <a:solidFill>
                <a:schemeClr val="lt1"/>
              </a:solidFill>
              <a:sym typeface="Helvetica Neue Medium"/>
            </a:endParaRPr>
          </a:p>
        </p:txBody>
      </p:sp>
      <p:cxnSp>
        <p:nvCxnSpPr>
          <p:cNvPr id="24" name="Straight Arrow Connector 23"/>
          <p:cNvCxnSpPr/>
          <p:nvPr/>
        </p:nvCxnSpPr>
        <p:spPr>
          <a:xfrm flipV="1">
            <a:off x="3538514" y="3742267"/>
            <a:ext cx="820077" cy="17909"/>
          </a:xfrm>
          <a:prstGeom prst="straightConnector1">
            <a:avLst/>
          </a:prstGeom>
          <a:noFill/>
          <a:ln w="63500" cap="flat">
            <a:solidFill>
              <a:srgbClr val="00B05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8" name="Straight Arrow Connector 27"/>
          <p:cNvCxnSpPr/>
          <p:nvPr/>
        </p:nvCxnSpPr>
        <p:spPr>
          <a:xfrm flipV="1">
            <a:off x="7465847" y="3732568"/>
            <a:ext cx="780788" cy="17909"/>
          </a:xfrm>
          <a:prstGeom prst="straightConnector1">
            <a:avLst/>
          </a:prstGeom>
          <a:noFill/>
          <a:ln w="635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4" name="Flowchart: Alternate Process 33"/>
          <p:cNvSpPr/>
          <p:nvPr/>
        </p:nvSpPr>
        <p:spPr>
          <a:xfrm>
            <a:off x="4038316" y="4970338"/>
            <a:ext cx="3703207" cy="999208"/>
          </a:xfrm>
          <a:prstGeom prst="flowChartAlternateProcess">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lt1"/>
                </a:solidFill>
                <a:sym typeface="Helvetica Neue Medium"/>
              </a:rPr>
              <a:t>Sanity executed on 1 configuration</a:t>
            </a:r>
          </a:p>
          <a:p>
            <a:pPr algn="ctr"/>
            <a:r>
              <a:rPr lang="en-US" dirty="0">
                <a:solidFill>
                  <a:schemeClr val="lt1"/>
                </a:solidFill>
                <a:sym typeface="Helvetica Neue Medium"/>
              </a:rPr>
              <a:t>Special Features and Full testing on 8</a:t>
            </a:r>
            <a:endParaRPr lang="es-MX" dirty="0">
              <a:solidFill>
                <a:schemeClr val="lt1"/>
              </a:solidFill>
              <a:sym typeface="Helvetica Neue Medium"/>
            </a:endParaRPr>
          </a:p>
        </p:txBody>
      </p:sp>
      <p:pic>
        <p:nvPicPr>
          <p:cNvPr id="37" name="StarlingX_Logo_RGB_Stacked_2color.png" descr="StarlingX_Logo_RGB_Stacked_2color.png"/>
          <p:cNvPicPr>
            <a:picLocks noChangeAspect="1"/>
          </p:cNvPicPr>
          <p:nvPr/>
        </p:nvPicPr>
        <p:blipFill>
          <a:blip r:embed="rId4">
            <a:extLst/>
          </a:blip>
          <a:stretch>
            <a:fillRect/>
          </a:stretch>
        </p:blipFill>
        <p:spPr>
          <a:xfrm>
            <a:off x="10452864" y="452179"/>
            <a:ext cx="1327661" cy="1238563"/>
          </a:xfrm>
          <a:prstGeom prst="rect">
            <a:avLst/>
          </a:prstGeom>
          <a:ln w="12700">
            <a:miter lim="400000"/>
          </a:ln>
        </p:spPr>
      </p:pic>
      <p:sp>
        <p:nvSpPr>
          <p:cNvPr id="21" name="TextBox 20"/>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Tree>
    <p:extLst>
      <p:ext uri="{BB962C8B-B14F-4D97-AF65-F5344CB8AC3E}">
        <p14:creationId xmlns:p14="http://schemas.microsoft.com/office/powerpoint/2010/main" val="337422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220"/>
            <a:ext cx="9393621" cy="1325522"/>
          </a:xfrm>
          <a:solidFill>
            <a:schemeClr val="accent5">
              <a:lumMod val="40000"/>
              <a:lumOff val="60000"/>
            </a:schemeClr>
          </a:solidFill>
          <a:ln w="12700">
            <a:miter lim="400000"/>
          </a:ln>
        </p:spPr>
        <p:txBody>
          <a:bodyPr vert="horz" lIns="32145" tIns="45720" rIns="32145" bIns="45720" rtlCol="0" anchor="ctr">
            <a:normAutofit/>
          </a:bodyPr>
          <a:lstStyle/>
          <a:p>
            <a:r>
              <a:rPr lang="en-US" dirty="0"/>
              <a:t>The </a:t>
            </a:r>
            <a:r>
              <a:rPr lang="en-US" dirty="0" smtClean="0"/>
              <a:t>Full </a:t>
            </a:r>
            <a:r>
              <a:rPr lang="en-US" dirty="0"/>
              <a:t>P</a:t>
            </a:r>
            <a:r>
              <a:rPr lang="en-US" dirty="0" smtClean="0"/>
              <a:t>icture</a:t>
            </a:r>
            <a:endParaRPr lang="es-MX"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28" y="2999037"/>
            <a:ext cx="2999251" cy="1594753"/>
          </a:xfrm>
          <a:prstGeom prst="rect">
            <a:avLst/>
          </a:prstGeom>
        </p:spPr>
      </p:pic>
      <p:sp>
        <p:nvSpPr>
          <p:cNvPr id="8" name="Rounded Rectangle 7"/>
          <p:cNvSpPr/>
          <p:nvPr/>
        </p:nvSpPr>
        <p:spPr>
          <a:xfrm>
            <a:off x="715209" y="2327167"/>
            <a:ext cx="1967329" cy="378291"/>
          </a:xfrm>
          <a:prstGeom prst="round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lt1"/>
                </a:solidFill>
                <a:sym typeface="Calibri"/>
              </a:rPr>
              <a:t>Test Code </a:t>
            </a:r>
            <a:endParaRPr lang="es-MX" dirty="0">
              <a:solidFill>
                <a:schemeClr val="lt1"/>
              </a:solidFill>
              <a:sym typeface="Calibri"/>
            </a:endParaRPr>
          </a:p>
        </p:txBody>
      </p:sp>
      <p:sp>
        <p:nvSpPr>
          <p:cNvPr id="9" name="Rounded Rectangle 8"/>
          <p:cNvSpPr/>
          <p:nvPr/>
        </p:nvSpPr>
        <p:spPr>
          <a:xfrm>
            <a:off x="715209" y="5166000"/>
            <a:ext cx="1967329" cy="684758"/>
          </a:xfrm>
          <a:prstGeom prst="round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lt1"/>
                </a:solidFill>
                <a:sym typeface="Calibri"/>
              </a:rPr>
              <a:t>ISOS for testing</a:t>
            </a:r>
            <a:endParaRPr lang="es-MX" dirty="0">
              <a:solidFill>
                <a:schemeClr val="lt1"/>
              </a:solidFill>
              <a:sym typeface="Calibri"/>
            </a:endParaRPr>
          </a:p>
        </p:txBody>
      </p:sp>
      <p:graphicFrame>
        <p:nvGraphicFramePr>
          <p:cNvPr id="17" name="Table 16"/>
          <p:cNvGraphicFramePr>
            <a:graphicFrameLocks noGrp="1"/>
          </p:cNvGraphicFramePr>
          <p:nvPr>
            <p:extLst>
              <p:ext uri="{D42A27DB-BD31-4B8C-83A1-F6EECF244321}">
                <p14:modId xmlns:p14="http://schemas.microsoft.com/office/powerpoint/2010/main" val="317308881"/>
              </p:ext>
            </p:extLst>
          </p:nvPr>
        </p:nvGraphicFramePr>
        <p:xfrm>
          <a:off x="7894084" y="2705458"/>
          <a:ext cx="3688935" cy="2780283"/>
        </p:xfrm>
        <a:graphic>
          <a:graphicData uri="http://schemas.openxmlformats.org/drawingml/2006/table">
            <a:tbl>
              <a:tblPr firstRow="1" bandRow="1">
                <a:tableStyleId>{5940675A-B579-460E-94D1-54222C63F5DA}</a:tableStyleId>
              </a:tblPr>
              <a:tblGrid>
                <a:gridCol w="1267902"/>
                <a:gridCol w="1277159"/>
                <a:gridCol w="1143874"/>
              </a:tblGrid>
              <a:tr h="260739">
                <a:tc>
                  <a:txBody>
                    <a:bodyPr/>
                    <a:lstStyle/>
                    <a:p>
                      <a:pPr algn="ctr"/>
                      <a:r>
                        <a:rPr lang="en-US" sz="1300" dirty="0" smtClean="0"/>
                        <a:t>SUITE</a:t>
                      </a:r>
                      <a:endParaRPr lang="es-MX" sz="1300" dirty="0"/>
                    </a:p>
                  </a:txBody>
                  <a:tcPr marL="64292" marR="64292" marT="32146" marB="3214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US" sz="1300" dirty="0" smtClean="0"/>
                        <a:t>EXECUTION</a:t>
                      </a:r>
                      <a:endParaRPr lang="es-MX" sz="1300" dirty="0"/>
                    </a:p>
                  </a:txBody>
                  <a:tcPr marL="64292" marR="64292" marT="32146" marB="32146">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US" sz="1300" dirty="0" smtClean="0"/>
                        <a:t>REPORTED</a:t>
                      </a:r>
                      <a:endParaRPr lang="es-MX" sz="1300" dirty="0"/>
                    </a:p>
                  </a:txBody>
                  <a:tcPr marL="64292" marR="64292" marT="32146" marB="3214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260739">
                <a:tc>
                  <a:txBody>
                    <a:bodyPr/>
                    <a:lstStyle/>
                    <a:p>
                      <a:pPr algn="ctr"/>
                      <a:r>
                        <a:rPr lang="en-US" sz="1100" dirty="0" smtClean="0"/>
                        <a:t>SANITY</a:t>
                      </a:r>
                      <a:endParaRPr lang="es-MX" sz="1100" dirty="0"/>
                    </a:p>
                  </a:txBody>
                  <a:tcPr marL="64292" marR="64292" marT="32146" marB="32146">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US" sz="1300" dirty="0" smtClean="0"/>
                        <a:t>Every</a:t>
                      </a:r>
                      <a:r>
                        <a:rPr lang="en-US" sz="1300" baseline="0" dirty="0" smtClean="0"/>
                        <a:t> ISO</a:t>
                      </a:r>
                      <a:endParaRPr lang="es-MX" sz="1300" dirty="0"/>
                    </a:p>
                  </a:txBody>
                  <a:tcPr marL="64292" marR="64292" marT="32146" marB="32146">
                    <a:solidFill>
                      <a:schemeClr val="accent1">
                        <a:lumMod val="20000"/>
                        <a:lumOff val="80000"/>
                      </a:schemeClr>
                    </a:solidFill>
                  </a:tcPr>
                </a:tc>
                <a:tc>
                  <a:txBody>
                    <a:bodyPr/>
                    <a:lstStyle/>
                    <a:p>
                      <a:pPr algn="ctr"/>
                      <a:r>
                        <a:rPr lang="en-US" sz="1300" dirty="0" smtClean="0"/>
                        <a:t>YES</a:t>
                      </a:r>
                      <a:endParaRPr lang="es-MX" sz="1300" dirty="0"/>
                    </a:p>
                  </a:txBody>
                  <a:tcPr marL="64292" marR="64292" marT="32146" marB="32146">
                    <a:lnR w="12700" cap="flat" cmpd="sng" algn="ctr">
                      <a:solidFill>
                        <a:schemeClr val="tx1"/>
                      </a:solidFill>
                      <a:prstDash val="solid"/>
                      <a:round/>
                      <a:headEnd type="none" w="med" len="med"/>
                      <a:tailEnd type="none" w="med" len="med"/>
                    </a:lnR>
                    <a:solidFill>
                      <a:schemeClr val="accent1">
                        <a:lumMod val="20000"/>
                        <a:lumOff val="80000"/>
                      </a:schemeClr>
                    </a:solidFill>
                  </a:tcPr>
                </a:tc>
              </a:tr>
              <a:tr h="450043">
                <a:tc>
                  <a:txBody>
                    <a:bodyPr/>
                    <a:lstStyle/>
                    <a:p>
                      <a:pPr algn="ctr"/>
                      <a:r>
                        <a:rPr lang="en-US" sz="1100" dirty="0" smtClean="0"/>
                        <a:t>FUNCTIONAL</a:t>
                      </a:r>
                      <a:endParaRPr lang="es-MX" sz="1100" dirty="0"/>
                    </a:p>
                  </a:txBody>
                  <a:tcPr marL="64292" marR="64292" marT="32146" marB="32146">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US" sz="1300" dirty="0" smtClean="0"/>
                        <a:t>Every Release</a:t>
                      </a:r>
                      <a:endParaRPr lang="es-MX" sz="1300" dirty="0"/>
                    </a:p>
                  </a:txBody>
                  <a:tcPr marL="64292" marR="64292" marT="32146" marB="32146">
                    <a:solidFill>
                      <a:schemeClr val="accent1">
                        <a:lumMod val="20000"/>
                        <a:lumOff val="80000"/>
                      </a:schemeClr>
                    </a:solidFill>
                  </a:tcPr>
                </a:tc>
                <a:tc>
                  <a:txBody>
                    <a:bodyPr/>
                    <a:lstStyle/>
                    <a:p>
                      <a:pPr algn="ctr"/>
                      <a:r>
                        <a:rPr lang="en-US" sz="1300" dirty="0" smtClean="0"/>
                        <a:t>YES</a:t>
                      </a:r>
                      <a:endParaRPr lang="es-MX" sz="1300" dirty="0"/>
                    </a:p>
                  </a:txBody>
                  <a:tcPr marL="64292" marR="64292" marT="32146" marB="32146">
                    <a:lnR w="12700" cap="flat" cmpd="sng" algn="ctr">
                      <a:solidFill>
                        <a:schemeClr val="tx1"/>
                      </a:solidFill>
                      <a:prstDash val="solid"/>
                      <a:round/>
                      <a:headEnd type="none" w="med" len="med"/>
                      <a:tailEnd type="none" w="med" len="med"/>
                    </a:lnR>
                    <a:solidFill>
                      <a:schemeClr val="accent1">
                        <a:lumMod val="20000"/>
                        <a:lumOff val="80000"/>
                      </a:schemeClr>
                    </a:solidFill>
                  </a:tcPr>
                </a:tc>
              </a:tr>
              <a:tr h="450043">
                <a:tc>
                  <a:txBody>
                    <a:bodyPr/>
                    <a:lstStyle/>
                    <a:p>
                      <a:pPr algn="ctr"/>
                      <a:r>
                        <a:rPr lang="en-US" sz="1100" dirty="0" smtClean="0"/>
                        <a:t>TEMPEST</a:t>
                      </a:r>
                      <a:endParaRPr lang="es-MX" sz="1100" dirty="0"/>
                    </a:p>
                  </a:txBody>
                  <a:tcPr marL="64292" marR="64292" marT="32146" marB="32146">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US" sz="1300" dirty="0" smtClean="0"/>
                        <a:t>Every Release</a:t>
                      </a:r>
                      <a:endParaRPr lang="es-MX" sz="1300" dirty="0"/>
                    </a:p>
                  </a:txBody>
                  <a:tcPr marL="64292" marR="64292" marT="32146" marB="32146">
                    <a:solidFill>
                      <a:schemeClr val="accent1">
                        <a:lumMod val="20000"/>
                        <a:lumOff val="80000"/>
                      </a:schemeClr>
                    </a:solidFill>
                  </a:tcPr>
                </a:tc>
                <a:tc>
                  <a:txBody>
                    <a:bodyPr/>
                    <a:lstStyle/>
                    <a:p>
                      <a:pPr algn="ctr"/>
                      <a:r>
                        <a:rPr lang="en-US" sz="1300" dirty="0" smtClean="0"/>
                        <a:t>YES</a:t>
                      </a:r>
                      <a:endParaRPr lang="es-MX" sz="1300" dirty="0"/>
                    </a:p>
                  </a:txBody>
                  <a:tcPr marL="64292" marR="64292" marT="32146" marB="32146">
                    <a:lnR w="12700" cap="flat" cmpd="sng" algn="ctr">
                      <a:solidFill>
                        <a:schemeClr val="tx1"/>
                      </a:solidFill>
                      <a:prstDash val="solid"/>
                      <a:round/>
                      <a:headEnd type="none" w="med" len="med"/>
                      <a:tailEnd type="none" w="med" len="med"/>
                    </a:lnR>
                    <a:solidFill>
                      <a:schemeClr val="accent1">
                        <a:lumMod val="20000"/>
                        <a:lumOff val="80000"/>
                      </a:schemeClr>
                    </a:solidFill>
                  </a:tcPr>
                </a:tc>
              </a:tr>
              <a:tr h="450043">
                <a:tc>
                  <a:txBody>
                    <a:bodyPr/>
                    <a:lstStyle/>
                    <a:p>
                      <a:pPr algn="ctr"/>
                      <a:r>
                        <a:rPr lang="en-US" sz="1100" dirty="0" smtClean="0"/>
                        <a:t>PERFORMANCE</a:t>
                      </a:r>
                      <a:endParaRPr lang="es-MX" sz="1100" dirty="0"/>
                    </a:p>
                  </a:txBody>
                  <a:tcPr marL="64292" marR="64292" marT="32146" marB="32146">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US" sz="1300" dirty="0" smtClean="0"/>
                        <a:t>Every Release</a:t>
                      </a:r>
                      <a:endParaRPr lang="es-MX" sz="1300" dirty="0"/>
                    </a:p>
                  </a:txBody>
                  <a:tcPr marL="64292" marR="64292" marT="32146" marB="32146">
                    <a:solidFill>
                      <a:schemeClr val="accent1">
                        <a:lumMod val="20000"/>
                        <a:lumOff val="80000"/>
                      </a:schemeClr>
                    </a:solidFill>
                  </a:tcPr>
                </a:tc>
                <a:tc>
                  <a:txBody>
                    <a:bodyPr/>
                    <a:lstStyle/>
                    <a:p>
                      <a:pPr algn="ctr"/>
                      <a:r>
                        <a:rPr lang="en-US" sz="1300" dirty="0" smtClean="0"/>
                        <a:t>YES</a:t>
                      </a:r>
                      <a:endParaRPr lang="es-MX" sz="1300" dirty="0"/>
                    </a:p>
                  </a:txBody>
                  <a:tcPr marL="64292" marR="64292" marT="32146" marB="32146">
                    <a:lnR w="12700" cap="flat" cmpd="sng" algn="ctr">
                      <a:solidFill>
                        <a:schemeClr val="tx1"/>
                      </a:solidFill>
                      <a:prstDash val="solid"/>
                      <a:round/>
                      <a:headEnd type="none" w="med" len="med"/>
                      <a:tailEnd type="none" w="med" len="med"/>
                    </a:lnR>
                    <a:solidFill>
                      <a:schemeClr val="accent1">
                        <a:lumMod val="20000"/>
                        <a:lumOff val="80000"/>
                      </a:schemeClr>
                    </a:solidFill>
                  </a:tcPr>
                </a:tc>
              </a:tr>
              <a:tr h="260739">
                <a:tc>
                  <a:txBody>
                    <a:bodyPr/>
                    <a:lstStyle/>
                    <a:p>
                      <a:pPr algn="ctr"/>
                      <a:r>
                        <a:rPr lang="en-US" sz="1100" dirty="0" smtClean="0"/>
                        <a:t>STRESS</a:t>
                      </a:r>
                      <a:endParaRPr lang="es-MX" sz="1100" dirty="0"/>
                    </a:p>
                  </a:txBody>
                  <a:tcPr marL="64292" marR="64292" marT="32146" marB="32146">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US" sz="1300" dirty="0" smtClean="0"/>
                        <a:t>All time </a:t>
                      </a:r>
                      <a:endParaRPr lang="es-MX" sz="1300" dirty="0"/>
                    </a:p>
                  </a:txBody>
                  <a:tcPr marL="64292" marR="64292" marT="32146" marB="32146">
                    <a:solidFill>
                      <a:schemeClr val="accent1">
                        <a:lumMod val="20000"/>
                        <a:lumOff val="80000"/>
                      </a:schemeClr>
                    </a:solidFill>
                  </a:tcPr>
                </a:tc>
                <a:tc>
                  <a:txBody>
                    <a:bodyPr/>
                    <a:lstStyle/>
                    <a:p>
                      <a:pPr algn="ctr"/>
                      <a:r>
                        <a:rPr lang="en-US" sz="1300" dirty="0" smtClean="0"/>
                        <a:t>YES</a:t>
                      </a:r>
                      <a:endParaRPr lang="es-MX" sz="1300" dirty="0"/>
                    </a:p>
                  </a:txBody>
                  <a:tcPr marL="64292" marR="64292" marT="32146" marB="32146">
                    <a:lnR w="12700" cap="flat" cmpd="sng" algn="ctr">
                      <a:solidFill>
                        <a:schemeClr val="tx1"/>
                      </a:solidFill>
                      <a:prstDash val="solid"/>
                      <a:round/>
                      <a:headEnd type="none" w="med" len="med"/>
                      <a:tailEnd type="none" w="med" len="med"/>
                    </a:lnR>
                    <a:solidFill>
                      <a:schemeClr val="accent1">
                        <a:lumMod val="20000"/>
                        <a:lumOff val="80000"/>
                      </a:schemeClr>
                    </a:solidFill>
                  </a:tcPr>
                </a:tc>
              </a:tr>
              <a:tr h="642918">
                <a:tc>
                  <a:txBody>
                    <a:bodyPr/>
                    <a:lstStyle/>
                    <a:p>
                      <a:pPr algn="ctr"/>
                      <a:r>
                        <a:rPr lang="en-US" sz="1100" dirty="0" smtClean="0"/>
                        <a:t>SPECIAL</a:t>
                      </a:r>
                      <a:r>
                        <a:rPr lang="en-US" sz="1100" baseline="0" dirty="0" smtClean="0"/>
                        <a:t> FEATURES</a:t>
                      </a:r>
                      <a:endParaRPr lang="es-MX" sz="1100" dirty="0"/>
                    </a:p>
                  </a:txBody>
                  <a:tcPr marL="64292" marR="64292" marT="32146" marB="3214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smtClean="0"/>
                        <a:t>Every</a:t>
                      </a:r>
                      <a:r>
                        <a:rPr lang="en-US" sz="1300" baseline="0" dirty="0" smtClean="0"/>
                        <a:t> time that is needed</a:t>
                      </a:r>
                      <a:endParaRPr lang="es-MX" sz="1300" dirty="0"/>
                    </a:p>
                  </a:txBody>
                  <a:tcPr marL="64292" marR="64292" marT="32146" marB="32146">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300" dirty="0" smtClean="0"/>
                        <a:t>YES</a:t>
                      </a:r>
                      <a:endParaRPr lang="es-MX" sz="1300" dirty="0"/>
                    </a:p>
                  </a:txBody>
                  <a:tcPr marL="64292" marR="64292" marT="32146" marB="3214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6" name="TextBox 15"/>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
        <p:nvSpPr>
          <p:cNvPr id="25" name="Rounded Rectangle 24"/>
          <p:cNvSpPr/>
          <p:nvPr/>
        </p:nvSpPr>
        <p:spPr>
          <a:xfrm>
            <a:off x="4827577" y="2175469"/>
            <a:ext cx="1967329" cy="884859"/>
          </a:xfrm>
          <a:prstGeom prst="round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ym typeface="Calibri"/>
              </a:rPr>
              <a:t>Gate Keeper</a:t>
            </a:r>
          </a:p>
          <a:p>
            <a:pPr algn="ctr"/>
            <a:endParaRPr lang="es-MX" dirty="0">
              <a:solidFill>
                <a:schemeClr val="lt1"/>
              </a:solidFill>
              <a:sym typeface="Calibri"/>
            </a:endParaRPr>
          </a:p>
        </p:txBody>
      </p:sp>
      <p:sp>
        <p:nvSpPr>
          <p:cNvPr id="26" name="Rounded Rectangle 25"/>
          <p:cNvSpPr/>
          <p:nvPr/>
        </p:nvSpPr>
        <p:spPr>
          <a:xfrm>
            <a:off x="4827577" y="5166000"/>
            <a:ext cx="1967329" cy="684758"/>
          </a:xfrm>
          <a:prstGeom prst="roundRect">
            <a:avLst/>
          </a:prstGeom>
          <a:solidFill>
            <a:srgbClr val="5956A3"/>
          </a:solidFill>
          <a:ln>
            <a:solidFill>
              <a:srgbClr val="5856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ym typeface="Calibri"/>
              </a:rPr>
              <a:t>Job Orchestrator</a:t>
            </a:r>
            <a:endParaRPr lang="es-MX" dirty="0">
              <a:solidFill>
                <a:schemeClr val="lt1"/>
              </a:solidFill>
              <a:sym typeface="Calibri"/>
            </a:endParaRPr>
          </a:p>
        </p:txBody>
      </p:sp>
      <p:pic>
        <p:nvPicPr>
          <p:cNvPr id="27" name="StarlingX_Logo_RGB_Stacked_2color.png" descr="StarlingX_Logo_RGB_Stacked_2color.png"/>
          <p:cNvPicPr>
            <a:picLocks noChangeAspect="1"/>
          </p:cNvPicPr>
          <p:nvPr/>
        </p:nvPicPr>
        <p:blipFill>
          <a:blip r:embed="rId4">
            <a:extLst/>
          </a:blip>
          <a:stretch>
            <a:fillRect/>
          </a:stretch>
        </p:blipFill>
        <p:spPr>
          <a:xfrm>
            <a:off x="10452864" y="452179"/>
            <a:ext cx="1327661" cy="1238563"/>
          </a:xfrm>
          <a:prstGeom prst="rect">
            <a:avLst/>
          </a:prstGeom>
          <a:ln w="12700">
            <a:miter lim="400000"/>
          </a:ln>
        </p:spPr>
      </p:pic>
      <p:sp>
        <p:nvSpPr>
          <p:cNvPr id="20" name="Notched Right Arrow 19"/>
          <p:cNvSpPr/>
          <p:nvPr/>
        </p:nvSpPr>
        <p:spPr>
          <a:xfrm>
            <a:off x="961697" y="3594538"/>
            <a:ext cx="1403131" cy="567559"/>
          </a:xfrm>
          <a:prstGeom prst="notchedRightArrow">
            <a:avLst/>
          </a:prstGeom>
          <a:solidFill>
            <a:srgbClr val="C4BC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Notched Right Arrow 28"/>
          <p:cNvSpPr/>
          <p:nvPr/>
        </p:nvSpPr>
        <p:spPr>
          <a:xfrm>
            <a:off x="5137478" y="3594538"/>
            <a:ext cx="1403131" cy="567559"/>
          </a:xfrm>
          <a:prstGeom prst="notchedRightArrow">
            <a:avLst/>
          </a:prstGeom>
          <a:solidFill>
            <a:srgbClr val="C4BC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1212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I design"/>
          <p:cNvSpPr txBox="1">
            <a:spLocks noGrp="1"/>
          </p:cNvSpPr>
          <p:nvPr>
            <p:ph type="title"/>
          </p:nvPr>
        </p:nvSpPr>
        <p:spPr>
          <a:xfrm>
            <a:off x="1437472" y="431944"/>
            <a:ext cx="8165056" cy="129859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p>
            <a:r>
              <a:rPr sz="4400" dirty="0" smtClean="0"/>
              <a:t>C</a:t>
            </a:r>
            <a:r>
              <a:rPr lang="en-US" sz="4400" dirty="0" smtClean="0"/>
              <a:t>ontinuous </a:t>
            </a:r>
            <a:r>
              <a:rPr sz="4400" dirty="0" smtClean="0"/>
              <a:t>I</a:t>
            </a:r>
            <a:r>
              <a:rPr lang="en-US" sz="4400" dirty="0" smtClean="0"/>
              <a:t>ntegration</a:t>
            </a:r>
            <a:r>
              <a:rPr sz="4400" dirty="0" smtClean="0"/>
              <a:t> </a:t>
            </a:r>
            <a:r>
              <a:rPr lang="en-US" sz="4400" dirty="0"/>
              <a:t>D</a:t>
            </a:r>
            <a:r>
              <a:rPr sz="4400" dirty="0" smtClean="0"/>
              <a:t>esign</a:t>
            </a:r>
            <a:endParaRPr sz="4400" dirty="0"/>
          </a:p>
        </p:txBody>
      </p:sp>
      <p:graphicFrame>
        <p:nvGraphicFramePr>
          <p:cNvPr id="2" name="Diagram 1"/>
          <p:cNvGraphicFramePr/>
          <p:nvPr>
            <p:extLst>
              <p:ext uri="{D42A27DB-BD31-4B8C-83A1-F6EECF244321}">
                <p14:modId xmlns:p14="http://schemas.microsoft.com/office/powerpoint/2010/main" val="3675065994"/>
              </p:ext>
            </p:extLst>
          </p:nvPr>
        </p:nvGraphicFramePr>
        <p:xfrm>
          <a:off x="1437471" y="2158922"/>
          <a:ext cx="8377067" cy="3597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tarlingX_Logo_RGB_Stacked_2color.png" descr="StarlingX_Logo_RGB_Stacked_2color.png"/>
          <p:cNvPicPr>
            <a:picLocks noChangeAspect="1"/>
          </p:cNvPicPr>
          <p:nvPr/>
        </p:nvPicPr>
        <p:blipFill>
          <a:blip r:embed="rId8">
            <a:extLst/>
          </a:blip>
          <a:stretch>
            <a:fillRect/>
          </a:stretch>
        </p:blipFill>
        <p:spPr>
          <a:xfrm>
            <a:off x="10452864" y="491974"/>
            <a:ext cx="1327661" cy="1238563"/>
          </a:xfrm>
          <a:prstGeom prst="rect">
            <a:avLst/>
          </a:prstGeom>
          <a:ln w="12700">
            <a:miter lim="400000"/>
          </a:ln>
        </p:spPr>
      </p:pic>
    </p:spTree>
    <p:extLst>
      <p:ext uri="{BB962C8B-B14F-4D97-AF65-F5344CB8AC3E}">
        <p14:creationId xmlns:p14="http://schemas.microsoft.com/office/powerpoint/2010/main" val="226791576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220"/>
            <a:ext cx="9139886" cy="1325522"/>
          </a:xfrm>
          <a:solidFill>
            <a:schemeClr val="accent5">
              <a:lumMod val="40000"/>
              <a:lumOff val="60000"/>
            </a:schemeClr>
          </a:solidFill>
          <a:ln w="12700">
            <a:miter lim="400000"/>
          </a:ln>
        </p:spPr>
        <p:txBody>
          <a:bodyPr vert="horz" lIns="32145" tIns="45720" rIns="32145" bIns="45720" rtlCol="0" anchor="ctr">
            <a:normAutofit/>
          </a:bodyPr>
          <a:lstStyle/>
          <a:p>
            <a:r>
              <a:rPr lang="en-US" dirty="0" smtClean="0"/>
              <a:t>Timeline</a:t>
            </a:r>
            <a:endParaRPr lang="es-MX" dirty="0"/>
          </a:p>
        </p:txBody>
      </p:sp>
      <p:graphicFrame>
        <p:nvGraphicFramePr>
          <p:cNvPr id="5" name="Diagram 4"/>
          <p:cNvGraphicFramePr/>
          <p:nvPr>
            <p:extLst>
              <p:ext uri="{D42A27DB-BD31-4B8C-83A1-F6EECF244321}">
                <p14:modId xmlns:p14="http://schemas.microsoft.com/office/powerpoint/2010/main" val="33325658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tarlingX_Logo_RGB_Stacked_2color.png" descr="StarlingX_Logo_RGB_Stacked_2color.png"/>
          <p:cNvPicPr>
            <a:picLocks noChangeAspect="1"/>
          </p:cNvPicPr>
          <p:nvPr/>
        </p:nvPicPr>
        <p:blipFill>
          <a:blip r:embed="rId8">
            <a:extLst/>
          </a:blip>
          <a:stretch>
            <a:fillRect/>
          </a:stretch>
        </p:blipFill>
        <p:spPr>
          <a:xfrm>
            <a:off x="10440006" y="452179"/>
            <a:ext cx="1327661" cy="1238563"/>
          </a:xfrm>
          <a:prstGeom prst="rect">
            <a:avLst/>
          </a:prstGeom>
          <a:ln w="12700">
            <a:miter lim="400000"/>
          </a:ln>
        </p:spPr>
      </p:pic>
    </p:spTree>
    <p:extLst>
      <p:ext uri="{BB962C8B-B14F-4D97-AF65-F5344CB8AC3E}">
        <p14:creationId xmlns:p14="http://schemas.microsoft.com/office/powerpoint/2010/main" val="85491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220"/>
            <a:ext cx="9127027" cy="1325522"/>
          </a:xfrm>
          <a:solidFill>
            <a:schemeClr val="accent5">
              <a:lumMod val="40000"/>
              <a:lumOff val="60000"/>
            </a:schemeClr>
          </a:solidFill>
          <a:ln w="12700">
            <a:miter lim="400000"/>
          </a:ln>
        </p:spPr>
        <p:txBody>
          <a:bodyPr vert="horz" lIns="32145" tIns="45720" rIns="32145" bIns="45720" rtlCol="0" anchor="ctr">
            <a:normAutofit/>
          </a:bodyPr>
          <a:lstStyle/>
          <a:p>
            <a:r>
              <a:rPr lang="en-US" dirty="0"/>
              <a:t>Conclusion</a:t>
            </a:r>
            <a:endParaRPr lang="es-MX" dirty="0"/>
          </a:p>
        </p:txBody>
      </p:sp>
      <p:graphicFrame>
        <p:nvGraphicFramePr>
          <p:cNvPr id="6" name="Diagram 5"/>
          <p:cNvGraphicFramePr/>
          <p:nvPr>
            <p:extLst>
              <p:ext uri="{D42A27DB-BD31-4B8C-83A1-F6EECF244321}">
                <p14:modId xmlns:p14="http://schemas.microsoft.com/office/powerpoint/2010/main" val="9664328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tarlingX_Logo_RGB_Stacked_2color.png" descr="StarlingX_Logo_RGB_Stacked_2color.png"/>
          <p:cNvPicPr>
            <a:picLocks noChangeAspect="1"/>
          </p:cNvPicPr>
          <p:nvPr/>
        </p:nvPicPr>
        <p:blipFill>
          <a:blip r:embed="rId8">
            <a:extLst/>
          </a:blip>
          <a:stretch>
            <a:fillRect/>
          </a:stretch>
        </p:blipFill>
        <p:spPr>
          <a:xfrm>
            <a:off x="10452864" y="452179"/>
            <a:ext cx="1327661" cy="1238563"/>
          </a:xfrm>
          <a:prstGeom prst="rect">
            <a:avLst/>
          </a:prstGeom>
          <a:ln w="12700">
            <a:miter lim="400000"/>
          </a:ln>
        </p:spPr>
      </p:pic>
      <p:sp>
        <p:nvSpPr>
          <p:cNvPr id="5" name="TextBox 4"/>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Tree>
    <p:extLst>
      <p:ext uri="{BB962C8B-B14F-4D97-AF65-F5344CB8AC3E}">
        <p14:creationId xmlns:p14="http://schemas.microsoft.com/office/powerpoint/2010/main" val="185821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4" name="Title 1"/>
          <p:cNvSpPr txBox="1">
            <a:spLocks/>
          </p:cNvSpPr>
          <p:nvPr/>
        </p:nvSpPr>
        <p:spPr>
          <a:xfrm>
            <a:off x="838200" y="365166"/>
            <a:ext cx="9127027"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Communication </a:t>
            </a:r>
            <a:endParaRPr lang="es-MX" dirty="0"/>
          </a:p>
        </p:txBody>
      </p:sp>
      <p:pic>
        <p:nvPicPr>
          <p:cNvPr id="5" name="StarlingX_Logo_RGB_Stacked_2color.png" descr="StarlingX_Logo_RGB_Stacked_2color.png"/>
          <p:cNvPicPr>
            <a:picLocks noChangeAspect="1"/>
          </p:cNvPicPr>
          <p:nvPr/>
        </p:nvPicPr>
        <p:blipFill>
          <a:blip r:embed="rId3">
            <a:extLst/>
          </a:blip>
          <a:stretch>
            <a:fillRect/>
          </a:stretch>
        </p:blipFill>
        <p:spPr>
          <a:xfrm>
            <a:off x="10452864" y="452179"/>
            <a:ext cx="1327661" cy="1238563"/>
          </a:xfrm>
          <a:prstGeom prst="rect">
            <a:avLst/>
          </a:prstGeom>
          <a:ln w="12700">
            <a:miter lim="400000"/>
          </a:ln>
        </p:spPr>
      </p:pic>
      <p:sp>
        <p:nvSpPr>
          <p:cNvPr id="6" name="Content Placeholder 2"/>
          <p:cNvSpPr txBox="1">
            <a:spLocks noGrp="1"/>
          </p:cNvSpPr>
          <p:nvPr>
            <p:ph idx="1"/>
          </p:nvPr>
        </p:nvSpPr>
        <p:spPr>
          <a:xfrm>
            <a:off x="601094" y="2070100"/>
            <a:ext cx="10515600" cy="3162300"/>
          </a:xfrm>
          <a:prstGeom prst="rect">
            <a:avLst/>
          </a:prstGeom>
        </p:spPr>
        <p:txBody>
          <a:bodyPr>
            <a:noAutofit/>
          </a:bodyPr>
          <a:lstStyle/>
          <a:p>
            <a:pPr>
              <a:lnSpc>
                <a:spcPct val="110000"/>
              </a:lnSpc>
            </a:pPr>
            <a:r>
              <a:rPr sz="2000" dirty="0"/>
              <a:t>#</a:t>
            </a:r>
            <a:r>
              <a:rPr sz="2000" dirty="0" err="1"/>
              <a:t>starlingx@Freenode</a:t>
            </a:r>
            <a:endParaRPr sz="2000" dirty="0"/>
          </a:p>
          <a:p>
            <a:pPr>
              <a:lnSpc>
                <a:spcPct val="110000"/>
              </a:lnSpc>
            </a:pPr>
            <a:r>
              <a:rPr sz="2000" dirty="0"/>
              <a:t>Mailing Lists: </a:t>
            </a:r>
            <a:endParaRPr lang="en-US" sz="2000" dirty="0"/>
          </a:p>
          <a:p>
            <a:pPr marL="228600" lvl="1">
              <a:lnSpc>
                <a:spcPct val="110000"/>
              </a:lnSpc>
              <a:spcBef>
                <a:spcPts val="1000"/>
              </a:spcBef>
            </a:pPr>
            <a:r>
              <a:rPr sz="2000" dirty="0">
                <a:hlinkClick r:id="rId4"/>
              </a:rPr>
              <a:t>lists.starlingx.io</a:t>
            </a:r>
            <a:r>
              <a:rPr sz="2000" dirty="0"/>
              <a:t> </a:t>
            </a:r>
          </a:p>
          <a:p>
            <a:pPr>
              <a:lnSpc>
                <a:spcPct val="110000"/>
              </a:lnSpc>
            </a:pPr>
            <a:r>
              <a:rPr sz="2000" dirty="0"/>
              <a:t>Email: </a:t>
            </a:r>
            <a:endParaRPr lang="en-US" sz="2000" dirty="0"/>
          </a:p>
          <a:p>
            <a:pPr marL="228600" lvl="1">
              <a:lnSpc>
                <a:spcPct val="110000"/>
              </a:lnSpc>
              <a:spcBef>
                <a:spcPts val="1000"/>
              </a:spcBef>
            </a:pPr>
            <a:r>
              <a:rPr lang="en-US" sz="2000" dirty="0">
                <a:hlinkClick r:id="rId5"/>
              </a:rPr>
              <a:t>info@starlingx.io</a:t>
            </a:r>
            <a:endParaRPr lang="en-US" sz="2000" dirty="0"/>
          </a:p>
          <a:p>
            <a:pPr marL="228600" lvl="1">
              <a:lnSpc>
                <a:spcPct val="110000"/>
              </a:lnSpc>
              <a:spcBef>
                <a:spcPts val="1000"/>
              </a:spcBef>
            </a:pPr>
            <a:r>
              <a:rPr lang="en-US" sz="2000" dirty="0">
                <a:hlinkClick r:id="rId6"/>
              </a:rPr>
              <a:t>http://lists.starlingx.io/cgi-bin/mailman/listinfo/starlingx-discuss</a:t>
            </a:r>
            <a:endParaRPr sz="2000" dirty="0"/>
          </a:p>
          <a:p>
            <a:pPr>
              <a:lnSpc>
                <a:spcPct val="110000"/>
              </a:lnSpc>
            </a:pPr>
            <a:r>
              <a:rPr sz="2000" dirty="0"/>
              <a:t>Weekly meetings:</a:t>
            </a:r>
          </a:p>
          <a:p>
            <a:pPr marL="228600" lvl="1">
              <a:lnSpc>
                <a:spcPct val="110000"/>
              </a:lnSpc>
              <a:spcBef>
                <a:spcPts val="1000"/>
              </a:spcBef>
              <a:buClr>
                <a:srgbClr val="330072">
                  <a:alpha val="50000"/>
                </a:srgbClr>
              </a:buClr>
              <a:defRPr sz="5000"/>
            </a:pPr>
            <a:r>
              <a:rPr sz="2000" dirty="0"/>
              <a:t>Zoom calls</a:t>
            </a:r>
          </a:p>
          <a:p>
            <a:pPr marL="228600" lvl="1">
              <a:lnSpc>
                <a:spcPct val="110000"/>
              </a:lnSpc>
              <a:spcBef>
                <a:spcPts val="1000"/>
              </a:spcBef>
              <a:buClr>
                <a:srgbClr val="330072">
                  <a:alpha val="50000"/>
                </a:srgbClr>
              </a:buClr>
              <a:defRPr sz="5000" u="sng">
                <a:solidFill>
                  <a:srgbClr val="0000FF"/>
                </a:solidFill>
                <a:uFill>
                  <a:solidFill>
                    <a:srgbClr val="0000FF"/>
                  </a:solidFill>
                </a:uFill>
              </a:defRPr>
            </a:pPr>
            <a:r>
              <a:rPr sz="2000" dirty="0">
                <a:hlinkClick r:id="rId7"/>
              </a:rPr>
              <a:t>https://wiki.openstack.org/wiki/Starlingx/Meetings</a:t>
            </a:r>
          </a:p>
        </p:txBody>
      </p:sp>
    </p:spTree>
    <p:extLst>
      <p:ext uri="{BB962C8B-B14F-4D97-AF65-F5344CB8AC3E}">
        <p14:creationId xmlns:p14="http://schemas.microsoft.com/office/powerpoint/2010/main" val="1877633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Questions?"/>
          <p:cNvSpPr txBox="1">
            <a:spLocks noGrp="1"/>
          </p:cNvSpPr>
          <p:nvPr>
            <p:ph type="title"/>
          </p:nvPr>
        </p:nvSpPr>
        <p:spPr>
          <a:prstGeom prst="rect">
            <a:avLst/>
          </a:prstGeom>
        </p:spPr>
        <p:txBody>
          <a:bodyPr/>
          <a:lstStyle/>
          <a:p>
            <a:r>
              <a:t>Questions?</a:t>
            </a:r>
          </a:p>
        </p:txBody>
      </p:sp>
      <p:pic>
        <p:nvPicPr>
          <p:cNvPr id="162" name="StarlingX_Logo_RGB_Stacked_2color.png" descr="StarlingX_Logo_RGB_Stacked_2color.png"/>
          <p:cNvPicPr>
            <a:picLocks noChangeAspect="1"/>
          </p:cNvPicPr>
          <p:nvPr/>
        </p:nvPicPr>
        <p:blipFill>
          <a:blip r:embed="rId2">
            <a:extLst/>
          </a:blip>
          <a:stretch>
            <a:fillRect/>
          </a:stretch>
        </p:blipFill>
        <p:spPr>
          <a:xfrm>
            <a:off x="4252054" y="1864868"/>
            <a:ext cx="3687893" cy="4288248"/>
          </a:xfrm>
          <a:prstGeom prst="rect">
            <a:avLst/>
          </a:prstGeom>
          <a:ln w="12700">
            <a:miter lim="400000"/>
          </a:ln>
        </p:spPr>
      </p:pic>
    </p:spTree>
    <p:extLst>
      <p:ext uri="{BB962C8B-B14F-4D97-AF65-F5344CB8AC3E}">
        <p14:creationId xmlns:p14="http://schemas.microsoft.com/office/powerpoint/2010/main" val="234773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ontact"/>
          <p:cNvSpPr txBox="1">
            <a:spLocks noGrp="1"/>
          </p:cNvSpPr>
          <p:nvPr>
            <p:ph type="title"/>
          </p:nvPr>
        </p:nvSpPr>
        <p:spPr>
          <a:prstGeom prst="rect">
            <a:avLst/>
          </a:prstGeom>
        </p:spPr>
        <p:txBody>
          <a:bodyPr/>
          <a:lstStyle/>
          <a:p>
            <a:r>
              <a:t>Contact</a:t>
            </a:r>
          </a:p>
        </p:txBody>
      </p:sp>
      <p:sp>
        <p:nvSpPr>
          <p:cNvPr id="165" name="Hazzim Anaya - DevOps engineer.…"/>
          <p:cNvSpPr txBox="1">
            <a:spLocks noGrp="1"/>
          </p:cNvSpPr>
          <p:nvPr>
            <p:ph type="body" idx="1"/>
          </p:nvPr>
        </p:nvSpPr>
        <p:spPr>
          <a:xfrm>
            <a:off x="838200" y="1690688"/>
            <a:ext cx="10515600" cy="4486275"/>
          </a:xfrm>
          <a:prstGeom prst="rect">
            <a:avLst/>
          </a:prstGeom>
        </p:spPr>
        <p:txBody>
          <a:bodyPr>
            <a:normAutofit/>
          </a:bodyPr>
          <a:lstStyle/>
          <a:p>
            <a:r>
              <a:rPr lang="en-US" dirty="0" smtClean="0"/>
              <a:t>Elio Martinez</a:t>
            </a:r>
            <a:r>
              <a:rPr dirty="0" smtClean="0"/>
              <a:t> </a:t>
            </a:r>
            <a:r>
              <a:rPr lang="es-MX" dirty="0" smtClean="0"/>
              <a:t>–</a:t>
            </a:r>
            <a:r>
              <a:rPr dirty="0" smtClean="0"/>
              <a:t> </a:t>
            </a:r>
            <a:r>
              <a:rPr lang="en-US" dirty="0" smtClean="0"/>
              <a:t>Sr. Quality Assurance Engineer</a:t>
            </a:r>
            <a:endParaRPr dirty="0"/>
          </a:p>
          <a:p>
            <a:r>
              <a:rPr lang="en-US" u="sng" dirty="0" smtClean="0">
                <a:solidFill>
                  <a:srgbClr val="0563C1"/>
                </a:solidFill>
                <a:uFill>
                  <a:solidFill>
                    <a:srgbClr val="0563C1"/>
                  </a:solidFill>
                </a:uFill>
              </a:rPr>
              <a:t>elio.martinez.monroy@intel.com</a:t>
            </a:r>
          </a:p>
          <a:p>
            <a:endParaRPr lang="en-US" u="sng" dirty="0">
              <a:solidFill>
                <a:srgbClr val="0563C1"/>
              </a:solidFill>
              <a:uFill>
                <a:solidFill>
                  <a:srgbClr val="0563C1"/>
                </a:solidFill>
              </a:uFill>
            </a:endParaRPr>
          </a:p>
          <a:p>
            <a:endParaRPr lang="en-US" u="sng" dirty="0" smtClean="0">
              <a:solidFill>
                <a:srgbClr val="0563C1"/>
              </a:solidFill>
              <a:uFill>
                <a:solidFill>
                  <a:srgbClr val="0563C1"/>
                </a:solidFill>
              </a:uFill>
            </a:endParaRPr>
          </a:p>
          <a:p>
            <a:endParaRPr lang="en-US" u="sng" dirty="0">
              <a:solidFill>
                <a:srgbClr val="0563C1"/>
              </a:solidFill>
              <a:uFill>
                <a:solidFill>
                  <a:srgbClr val="0563C1"/>
                </a:solidFill>
              </a:uFill>
            </a:endParaRPr>
          </a:p>
          <a:p>
            <a:endParaRPr lang="en-US" u="sng" dirty="0" smtClean="0">
              <a:solidFill>
                <a:srgbClr val="0563C1"/>
              </a:solidFill>
              <a:uFill>
                <a:solidFill>
                  <a:srgbClr val="0563C1"/>
                </a:solidFill>
              </a:uFill>
            </a:endParaRPr>
          </a:p>
          <a:p>
            <a:endParaRPr lang="en-US" u="sng" dirty="0">
              <a:solidFill>
                <a:srgbClr val="0563C1"/>
              </a:solidFill>
              <a:uFill>
                <a:solidFill>
                  <a:srgbClr val="0563C1"/>
                </a:solidFill>
              </a:uFill>
            </a:endParaRPr>
          </a:p>
          <a:p>
            <a:pPr marL="0" indent="0">
              <a:buNone/>
            </a:pPr>
            <a:r>
              <a:rPr lang="en-US" sz="1200" dirty="0" smtClean="0">
                <a:solidFill>
                  <a:schemeClr val="bg1">
                    <a:lumMod val="65000"/>
                  </a:schemeClr>
                </a:solidFill>
                <a:uFill>
                  <a:solidFill>
                    <a:srgbClr val="0563C1"/>
                  </a:solidFill>
                </a:uFill>
              </a:rPr>
              <a:t>A Different </a:t>
            </a:r>
            <a:r>
              <a:rPr lang="en-US" sz="1200" dirty="0" err="1" smtClean="0">
                <a:solidFill>
                  <a:schemeClr val="bg1">
                    <a:lumMod val="65000"/>
                  </a:schemeClr>
                </a:solidFill>
                <a:uFill>
                  <a:solidFill>
                    <a:srgbClr val="0563C1"/>
                  </a:solidFill>
                </a:uFill>
              </a:rPr>
              <a:t>Zuul</a:t>
            </a:r>
            <a:endParaRPr lang="en-US" sz="1200" dirty="0" smtClean="0">
              <a:solidFill>
                <a:schemeClr val="bg1">
                  <a:lumMod val="65000"/>
                </a:schemeClr>
              </a:solidFill>
              <a:uFill>
                <a:solidFill>
                  <a:srgbClr val="0563C1"/>
                </a:solidFill>
              </a:uFill>
            </a:endParaRPr>
          </a:p>
          <a:p>
            <a:pPr marL="0" indent="0">
              <a:buNone/>
            </a:pPr>
            <a:r>
              <a:rPr lang="en-US" sz="1200" dirty="0" err="1" smtClean="0">
                <a:solidFill>
                  <a:schemeClr val="bg1">
                    <a:lumMod val="65000"/>
                  </a:schemeClr>
                </a:solidFill>
                <a:uFill>
                  <a:solidFill>
                    <a:srgbClr val="0563C1"/>
                  </a:solidFill>
                </a:uFill>
              </a:rPr>
              <a:t>Zuul</a:t>
            </a:r>
            <a:r>
              <a:rPr lang="en-US" sz="1200" dirty="0" smtClean="0">
                <a:solidFill>
                  <a:schemeClr val="bg1">
                    <a:lumMod val="65000"/>
                  </a:schemeClr>
                </a:solidFill>
                <a:uFill>
                  <a:solidFill>
                    <a:srgbClr val="0563C1"/>
                  </a:solidFill>
                </a:uFill>
              </a:rPr>
              <a:t> </a:t>
            </a:r>
            <a:r>
              <a:rPr lang="en-US" sz="1200" dirty="0">
                <a:solidFill>
                  <a:schemeClr val="bg1">
                    <a:lumMod val="65000"/>
                  </a:schemeClr>
                </a:solidFill>
                <a:uFill>
                  <a:solidFill>
                    <a:srgbClr val="0563C1"/>
                  </a:solidFill>
                </a:uFill>
              </a:rPr>
              <a:t>is a genus of herbivorous </a:t>
            </a:r>
            <a:r>
              <a:rPr lang="en-US" sz="1200" dirty="0" err="1">
                <a:solidFill>
                  <a:schemeClr val="bg1">
                    <a:lumMod val="65000"/>
                  </a:schemeClr>
                </a:solidFill>
                <a:uFill>
                  <a:solidFill>
                    <a:srgbClr val="0563C1"/>
                  </a:solidFill>
                </a:uFill>
              </a:rPr>
              <a:t>ankylosaurine</a:t>
            </a:r>
            <a:r>
              <a:rPr lang="en-US" sz="1200" dirty="0">
                <a:solidFill>
                  <a:schemeClr val="bg1">
                    <a:lumMod val="65000"/>
                  </a:schemeClr>
                </a:solidFill>
                <a:uFill>
                  <a:solidFill>
                    <a:srgbClr val="0563C1"/>
                  </a:solidFill>
                </a:uFill>
              </a:rPr>
              <a:t> dinosaur from the Campanian Judith River Formation of Montana. The type species is </a:t>
            </a:r>
            <a:r>
              <a:rPr lang="en-US" sz="1200" dirty="0" err="1">
                <a:solidFill>
                  <a:schemeClr val="bg1">
                    <a:lumMod val="65000"/>
                  </a:schemeClr>
                </a:solidFill>
                <a:uFill>
                  <a:solidFill>
                    <a:srgbClr val="0563C1"/>
                  </a:solidFill>
                </a:uFill>
              </a:rPr>
              <a:t>Zuul</a:t>
            </a:r>
            <a:r>
              <a:rPr lang="en-US" sz="1200" dirty="0">
                <a:solidFill>
                  <a:schemeClr val="bg1">
                    <a:lumMod val="65000"/>
                  </a:schemeClr>
                </a:solidFill>
                <a:uFill>
                  <a:solidFill>
                    <a:srgbClr val="0563C1"/>
                  </a:solidFill>
                </a:uFill>
              </a:rPr>
              <a:t> </a:t>
            </a:r>
            <a:r>
              <a:rPr lang="en-US" sz="1200" dirty="0" err="1">
                <a:solidFill>
                  <a:schemeClr val="bg1">
                    <a:lumMod val="65000"/>
                  </a:schemeClr>
                </a:solidFill>
                <a:uFill>
                  <a:solidFill>
                    <a:srgbClr val="0563C1"/>
                  </a:solidFill>
                </a:uFill>
              </a:rPr>
              <a:t>crurivastator</a:t>
            </a:r>
            <a:r>
              <a:rPr lang="en-US" sz="1200" dirty="0">
                <a:solidFill>
                  <a:schemeClr val="bg1">
                    <a:lumMod val="65000"/>
                  </a:schemeClr>
                </a:solidFill>
                <a:uFill>
                  <a:solidFill>
                    <a:srgbClr val="0563C1"/>
                  </a:solidFill>
                </a:uFill>
              </a:rPr>
              <a:t>. </a:t>
            </a:r>
            <a:endParaRPr sz="1200" dirty="0">
              <a:solidFill>
                <a:schemeClr val="bg1">
                  <a:lumMod val="65000"/>
                </a:schemeClr>
              </a:solidFill>
              <a:uFill>
                <a:solidFill>
                  <a:srgbClr val="0563C1"/>
                </a:solidFill>
              </a:uFill>
              <a:hlinkClick r:id="rId2"/>
            </a:endParaRPr>
          </a:p>
          <a:p>
            <a:pPr marL="0" indent="0">
              <a:buNone/>
            </a:pPr>
            <a:endParaRPr dirty="0"/>
          </a:p>
        </p:txBody>
      </p:sp>
      <p:pic>
        <p:nvPicPr>
          <p:cNvPr id="1026" name="Picture 2" descr="Ankylosaurus magnivent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026" y="5672680"/>
            <a:ext cx="1647100" cy="7465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3500846"/>
            <a:ext cx="12192000" cy="1061630"/>
          </a:xfrm>
          <a:prstGeom prst="rect">
            <a:avLst/>
          </a:prstGeom>
          <a:solidFill>
            <a:srgbClr val="685BC7">
              <a:alpha val="50425"/>
            </a:srgbClr>
          </a:solidFill>
        </p:spPr>
        <p:txBody>
          <a:bodyPr vert="horz" lIns="45718" tIns="45718" rIns="45718" bIns="4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solidFill>
                  <a:srgbClr val="330072"/>
                </a:solidFill>
                <a:latin typeface="Roboto Medium"/>
                <a:ea typeface="Roboto Medium"/>
                <a:cs typeface="Roboto Medium"/>
                <a:sym typeface="Roboto Medium"/>
              </a:defRPr>
            </a:pPr>
            <a:r>
              <a:rPr lang="en-US" dirty="0" smtClean="0">
                <a:solidFill>
                  <a:srgbClr val="330072"/>
                </a:solidFill>
                <a:latin typeface="Roboto Medium"/>
                <a:ea typeface="Roboto Medium"/>
                <a:cs typeface="Roboto Medium"/>
                <a:sym typeface="Roboto Medium"/>
              </a:rPr>
              <a:t>Thank you!</a:t>
            </a:r>
            <a:endParaRPr lang="en-US" sz="4000" dirty="0">
              <a:solidFill>
                <a:srgbClr val="330072"/>
              </a:solidFill>
              <a:latin typeface="Roboto"/>
              <a:ea typeface="Roboto"/>
              <a:cs typeface="Roboto"/>
              <a:sym typeface="Roboto"/>
            </a:endParaRPr>
          </a:p>
        </p:txBody>
      </p:sp>
    </p:spTree>
    <p:extLst>
      <p:ext uri="{BB962C8B-B14F-4D97-AF65-F5344CB8AC3E}">
        <p14:creationId xmlns:p14="http://schemas.microsoft.com/office/powerpoint/2010/main" val="333391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le 1"/>
          <p:cNvSpPr txBox="1">
            <a:spLocks noGrp="1"/>
          </p:cNvSpPr>
          <p:nvPr>
            <p:ph type="title"/>
          </p:nvPr>
        </p:nvSpPr>
        <p:spPr>
          <a:xfrm>
            <a:off x="0" y="1709738"/>
            <a:ext cx="12192000" cy="2852738"/>
          </a:xfrm>
          <a:prstGeom prst="rect">
            <a:avLst/>
          </a:prstGeom>
          <a:solidFill>
            <a:srgbClr val="685BC7">
              <a:alpha val="50425"/>
            </a:srgbClr>
          </a:solidFill>
        </p:spPr>
        <p:txBody>
          <a:bodyPr vert="horz" lIns="45718" tIns="45718" rIns="45718" bIns="45718" rtlCol="0" anchor="ctr">
            <a:normAutofit/>
          </a:bodyPr>
          <a:lstStyle/>
          <a:p>
            <a:pPr algn="ctr">
              <a:lnSpc>
                <a:spcPct val="120000"/>
              </a:lnSpc>
              <a:defRPr>
                <a:solidFill>
                  <a:srgbClr val="330072"/>
                </a:solidFill>
                <a:latin typeface="Roboto Medium"/>
                <a:ea typeface="Roboto Medium"/>
                <a:cs typeface="Roboto Medium"/>
                <a:sym typeface="Roboto Medium"/>
              </a:defRPr>
            </a:pPr>
            <a:r>
              <a:rPr lang="en-US" dirty="0" smtClean="0">
                <a:latin typeface="Roboto Medium"/>
                <a:ea typeface="Roboto"/>
                <a:cs typeface="Roboto"/>
                <a:sym typeface="Roboto Medium"/>
              </a:rPr>
              <a:t>Backup</a:t>
            </a:r>
            <a:endParaRPr sz="4000" dirty="0">
              <a:latin typeface="Roboto"/>
              <a:ea typeface="Roboto"/>
              <a:cs typeface="Roboto"/>
              <a:sym typeface="Roboto"/>
            </a:endParaRPr>
          </a:p>
        </p:txBody>
      </p:sp>
    </p:spTree>
    <p:extLst>
      <p:ext uri="{BB962C8B-B14F-4D97-AF65-F5344CB8AC3E}">
        <p14:creationId xmlns:p14="http://schemas.microsoft.com/office/powerpoint/2010/main" val="317797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solidFill>
                  <a:srgbClr val="7030A0"/>
                </a:solidFill>
              </a:rPr>
              <a:t>An OpenStack* Pilot Project</a:t>
            </a:r>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US" dirty="0" err="1"/>
              <a:t>StarlingX</a:t>
            </a:r>
            <a:r>
              <a:rPr lang="en-US" dirty="0"/>
              <a:t> is a Pilot Project under the governance of the OpenStack Foundation with an Apache 2.0 license</a:t>
            </a:r>
          </a:p>
          <a:p>
            <a:r>
              <a:rPr lang="en-US" dirty="0"/>
              <a:t>The first community release of </a:t>
            </a:r>
            <a:r>
              <a:rPr lang="en-US" dirty="0" err="1"/>
              <a:t>StarlingX</a:t>
            </a:r>
            <a:r>
              <a:rPr lang="en-US" dirty="0"/>
              <a:t> is planned </a:t>
            </a:r>
            <a:r>
              <a:rPr lang="en-US" dirty="0" smtClean="0"/>
              <a:t>for October </a:t>
            </a:r>
            <a:r>
              <a:rPr lang="en-US" dirty="0"/>
              <a:t>24</a:t>
            </a:r>
            <a:r>
              <a:rPr lang="en-US" baseline="30000" dirty="0"/>
              <a:t>th</a:t>
            </a:r>
            <a:r>
              <a:rPr lang="en-US" dirty="0"/>
              <a:t>, 2018</a:t>
            </a:r>
          </a:p>
          <a:p>
            <a:r>
              <a:rPr lang="en-US" dirty="0" err="1"/>
              <a:t>StarlingX</a:t>
            </a:r>
            <a:r>
              <a:rPr lang="en-US" dirty="0"/>
              <a:t> provides high performance, low latency, and high availability for Edge Cloud applications</a:t>
            </a:r>
          </a:p>
          <a:p>
            <a:r>
              <a:rPr lang="en-US" dirty="0"/>
              <a:t>OpenStack invites new </a:t>
            </a:r>
            <a:r>
              <a:rPr lang="en-US" dirty="0" smtClean="0"/>
              <a:t>users, operators and </a:t>
            </a:r>
            <a:r>
              <a:rPr lang="en-US" dirty="0"/>
              <a:t>contributors as we build a mission critical infrastructure stack for Edge computing</a:t>
            </a:r>
          </a:p>
          <a:p>
            <a:r>
              <a:rPr lang="en-US" dirty="0" err="1"/>
              <a:t>StarlingX</a:t>
            </a:r>
            <a:r>
              <a:rPr lang="en-US" dirty="0"/>
              <a:t> Web Site: </a:t>
            </a:r>
            <a:r>
              <a:rPr lang="en-US" dirty="0">
                <a:hlinkClick r:id="rId3"/>
              </a:rPr>
              <a:t>https://www.starlingx.io/</a:t>
            </a:r>
            <a:r>
              <a:rPr lang="en-US" dirty="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688" y="166180"/>
            <a:ext cx="1756890" cy="848804"/>
          </a:xfrm>
          <a:prstGeom prst="rect">
            <a:avLst/>
          </a:prstGeom>
        </p:spPr>
      </p:pic>
      <p:sp>
        <p:nvSpPr>
          <p:cNvPr id="5" name="TextBox 4"/>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
        <p:nvSpPr>
          <p:cNvPr id="6" name="Title 1"/>
          <p:cNvSpPr txBox="1">
            <a:spLocks/>
          </p:cNvSpPr>
          <p:nvPr/>
        </p:nvSpPr>
        <p:spPr>
          <a:xfrm>
            <a:off x="10058400" y="0"/>
            <a:ext cx="2133600" cy="646968"/>
          </a:xfrm>
          <a:prstGeom prst="rect">
            <a:avLst/>
          </a:prstGeom>
          <a:solidFill>
            <a:srgbClr val="685BC7">
              <a:alpha val="50425"/>
            </a:srgbClr>
          </a:solidFill>
        </p:spPr>
        <p:txBody>
          <a:bodyPr vert="horz" lIns="45718" tIns="45718" rIns="45718" bIns="45718"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solidFill>
                  <a:srgbClr val="330072"/>
                </a:solidFill>
                <a:latin typeface="Roboto Medium"/>
                <a:ea typeface="Roboto Medium"/>
                <a:cs typeface="Roboto Medium"/>
                <a:sym typeface="Roboto Medium"/>
              </a:defRPr>
            </a:pPr>
            <a:r>
              <a:rPr lang="en-US" smtClean="0">
                <a:solidFill>
                  <a:srgbClr val="330072"/>
                </a:solidFill>
                <a:latin typeface="Roboto Medium"/>
                <a:ea typeface="Roboto"/>
                <a:cs typeface="Roboto"/>
                <a:sym typeface="Roboto Medium"/>
              </a:rPr>
              <a:t>Backup</a:t>
            </a:r>
            <a:endParaRPr lang="en-US" sz="4000" dirty="0">
              <a:solidFill>
                <a:srgbClr val="330072"/>
              </a:solidFill>
              <a:latin typeface="Roboto"/>
              <a:ea typeface="Roboto"/>
              <a:cs typeface="Roboto"/>
              <a:sym typeface="Roboto"/>
            </a:endParaRPr>
          </a:p>
        </p:txBody>
      </p:sp>
    </p:spTree>
    <p:extLst>
      <p:ext uri="{BB962C8B-B14F-4D97-AF65-F5344CB8AC3E}">
        <p14:creationId xmlns:p14="http://schemas.microsoft.com/office/powerpoint/2010/main" val="2398604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039" y="1736861"/>
            <a:ext cx="7641207" cy="4298179"/>
          </a:xfrm>
          <a:prstGeom prst="rect">
            <a:avLst/>
          </a:prstGeom>
        </p:spPr>
      </p:pic>
      <p:sp>
        <p:nvSpPr>
          <p:cNvPr id="2" name="Title 1"/>
          <p:cNvSpPr>
            <a:spLocks noGrp="1"/>
          </p:cNvSpPr>
          <p:nvPr>
            <p:ph type="title"/>
          </p:nvPr>
        </p:nvSpPr>
        <p:spPr/>
        <p:txBody>
          <a:bodyPr/>
          <a:lstStyle/>
          <a:p>
            <a:r>
              <a:rPr lang="en-US" dirty="0" err="1">
                <a:solidFill>
                  <a:srgbClr val="7030A0"/>
                </a:solidFill>
              </a:rPr>
              <a:t>StarlingX</a:t>
            </a:r>
            <a:r>
              <a:rPr lang="en-US" dirty="0">
                <a:solidFill>
                  <a:srgbClr val="7030A0"/>
                </a:solidFill>
              </a:rPr>
              <a:t> – Edge Virtualization Platform</a:t>
            </a:r>
          </a:p>
        </p:txBody>
      </p:sp>
      <p:sp>
        <p:nvSpPr>
          <p:cNvPr id="8" name="Content Placeholder 2"/>
          <p:cNvSpPr>
            <a:spLocks noGrp="1"/>
          </p:cNvSpPr>
          <p:nvPr>
            <p:ph idx="1"/>
          </p:nvPr>
        </p:nvSpPr>
        <p:spPr>
          <a:xfrm>
            <a:off x="402336" y="1978090"/>
            <a:ext cx="4274595" cy="4156669"/>
          </a:xfrm>
        </p:spPr>
        <p:txBody>
          <a:bodyPr>
            <a:noAutofit/>
          </a:bodyPr>
          <a:lstStyle/>
          <a:p>
            <a:pPr marL="0" indent="0">
              <a:buNone/>
            </a:pPr>
            <a:r>
              <a:rPr lang="en-US" sz="2000" dirty="0" err="1"/>
              <a:t>StarlingX</a:t>
            </a:r>
            <a:r>
              <a:rPr lang="en-US" sz="2000" dirty="0"/>
              <a:t> provides a deployment-ready, scalable, highly reliable Edge infrastructure software platform</a:t>
            </a:r>
          </a:p>
          <a:p>
            <a:pPr marL="0" indent="0">
              <a:buNone/>
            </a:pPr>
            <a:r>
              <a:rPr lang="en-US" sz="2000" dirty="0"/>
              <a:t>Services from the </a:t>
            </a:r>
            <a:r>
              <a:rPr lang="en-US" sz="2000" dirty="0" err="1"/>
              <a:t>StarlingX</a:t>
            </a:r>
            <a:r>
              <a:rPr lang="en-US" sz="2000" dirty="0"/>
              <a:t> virtualization platform </a:t>
            </a:r>
            <a:r>
              <a:rPr lang="en-US" sz="2000" dirty="0" smtClean="0"/>
              <a:t>provide: </a:t>
            </a:r>
            <a:endParaRPr lang="en-US" sz="2000" dirty="0"/>
          </a:p>
          <a:p>
            <a:pPr>
              <a:spcBef>
                <a:spcPts val="200"/>
              </a:spcBef>
            </a:pPr>
            <a:r>
              <a:rPr lang="en-US" sz="2000" dirty="0"/>
              <a:t>Easy deployment </a:t>
            </a:r>
          </a:p>
          <a:p>
            <a:pPr>
              <a:spcBef>
                <a:spcPts val="200"/>
              </a:spcBef>
            </a:pPr>
            <a:r>
              <a:rPr lang="en-US" sz="2000" dirty="0"/>
              <a:t>Low touch manageability </a:t>
            </a:r>
          </a:p>
          <a:p>
            <a:pPr>
              <a:spcBef>
                <a:spcPts val="200"/>
              </a:spcBef>
            </a:pPr>
            <a:r>
              <a:rPr lang="en-US" sz="2000" dirty="0"/>
              <a:t>Rapid response to events</a:t>
            </a:r>
          </a:p>
          <a:p>
            <a:pPr>
              <a:spcBef>
                <a:spcPts val="200"/>
              </a:spcBef>
            </a:pPr>
            <a:r>
              <a:rPr lang="en-US" sz="2000" dirty="0"/>
              <a:t>Fast recovery</a:t>
            </a:r>
          </a:p>
          <a:p>
            <a:pPr marL="0" indent="0">
              <a:buNone/>
            </a:pPr>
            <a:r>
              <a:rPr lang="en-US" sz="2000" dirty="0"/>
              <a:t>Think control at the Edge, control between </a:t>
            </a:r>
            <a:r>
              <a:rPr lang="en-US" sz="2000" dirty="0" err="1"/>
              <a:t>IoT</a:t>
            </a:r>
            <a:r>
              <a:rPr lang="en-US" sz="2000" dirty="0"/>
              <a:t> and Cloud, control over your virtual machines.</a:t>
            </a:r>
          </a:p>
        </p:txBody>
      </p:sp>
      <p:sp>
        <p:nvSpPr>
          <p:cNvPr id="10" name="TextBox 9"/>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
        <p:nvSpPr>
          <p:cNvPr id="5" name="TextBox 4"/>
          <p:cNvSpPr txBox="1"/>
          <p:nvPr/>
        </p:nvSpPr>
        <p:spPr>
          <a:xfrm>
            <a:off x="5136078" y="4857008"/>
            <a:ext cx="274434" cy="369332"/>
          </a:xfrm>
          <a:prstGeom prst="rect">
            <a:avLst/>
          </a:prstGeom>
          <a:noFill/>
        </p:spPr>
        <p:txBody>
          <a:bodyPr wrap="none" rtlCol="0">
            <a:spAutoFit/>
          </a:bodyPr>
          <a:lstStyle/>
          <a:p>
            <a:r>
              <a:rPr lang="en-US" dirty="0">
                <a:solidFill>
                  <a:srgbClr val="5954A4"/>
                </a:solidFill>
              </a:rPr>
              <a:t>*</a:t>
            </a:r>
          </a:p>
        </p:txBody>
      </p:sp>
      <p:sp>
        <p:nvSpPr>
          <p:cNvPr id="12" name="TextBox 11"/>
          <p:cNvSpPr txBox="1"/>
          <p:nvPr/>
        </p:nvSpPr>
        <p:spPr>
          <a:xfrm>
            <a:off x="5028551" y="2360196"/>
            <a:ext cx="274434" cy="369332"/>
          </a:xfrm>
          <a:prstGeom prst="rect">
            <a:avLst/>
          </a:prstGeom>
          <a:noFill/>
        </p:spPr>
        <p:txBody>
          <a:bodyPr wrap="none" rtlCol="0">
            <a:spAutoFit/>
          </a:bodyPr>
          <a:lstStyle/>
          <a:p>
            <a:r>
              <a:rPr lang="en-US" dirty="0">
                <a:solidFill>
                  <a:schemeClr val="bg1">
                    <a:lumMod val="85000"/>
                  </a:schemeClr>
                </a:solidFill>
              </a:rPr>
              <a:t>*</a:t>
            </a:r>
          </a:p>
        </p:txBody>
      </p:sp>
      <p:sp>
        <p:nvSpPr>
          <p:cNvPr id="9" name="Title 1"/>
          <p:cNvSpPr txBox="1">
            <a:spLocks/>
          </p:cNvSpPr>
          <p:nvPr/>
        </p:nvSpPr>
        <p:spPr>
          <a:xfrm>
            <a:off x="10058400" y="0"/>
            <a:ext cx="2133600" cy="646968"/>
          </a:xfrm>
          <a:prstGeom prst="rect">
            <a:avLst/>
          </a:prstGeom>
          <a:solidFill>
            <a:srgbClr val="685BC7">
              <a:alpha val="50425"/>
            </a:srgbClr>
          </a:solidFill>
        </p:spPr>
        <p:txBody>
          <a:bodyPr vert="horz" lIns="45718" tIns="45718" rIns="45718" bIns="45718"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solidFill>
                  <a:srgbClr val="330072"/>
                </a:solidFill>
                <a:latin typeface="Roboto Medium"/>
                <a:ea typeface="Roboto Medium"/>
                <a:cs typeface="Roboto Medium"/>
                <a:sym typeface="Roboto Medium"/>
              </a:defRPr>
            </a:pPr>
            <a:r>
              <a:rPr lang="en-US" smtClean="0">
                <a:solidFill>
                  <a:srgbClr val="330072"/>
                </a:solidFill>
                <a:latin typeface="Roboto Medium"/>
                <a:ea typeface="Roboto"/>
                <a:cs typeface="Roboto"/>
                <a:sym typeface="Roboto Medium"/>
              </a:rPr>
              <a:t>Backup</a:t>
            </a:r>
            <a:endParaRPr lang="en-US" sz="4000" dirty="0">
              <a:solidFill>
                <a:srgbClr val="330072"/>
              </a:solidFill>
              <a:latin typeface="Roboto"/>
              <a:ea typeface="Roboto"/>
              <a:cs typeface="Roboto"/>
              <a:sym typeface="Roboto"/>
            </a:endParaRPr>
          </a:p>
        </p:txBody>
      </p:sp>
    </p:spTree>
    <p:extLst>
      <p:ext uri="{BB962C8B-B14F-4D97-AF65-F5344CB8AC3E}">
        <p14:creationId xmlns:p14="http://schemas.microsoft.com/office/powerpoint/2010/main" val="3822298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6" y="365125"/>
            <a:ext cx="11201777" cy="842040"/>
          </a:xfrm>
        </p:spPr>
        <p:txBody>
          <a:bodyPr>
            <a:noAutofit/>
          </a:bodyPr>
          <a:lstStyle/>
          <a:p>
            <a:r>
              <a:rPr lang="en-US" sz="3800" dirty="0">
                <a:solidFill>
                  <a:srgbClr val="7030A0"/>
                </a:solidFill>
              </a:rPr>
              <a:t>StarlingX </a:t>
            </a:r>
            <a:r>
              <a:rPr lang="mr-IN" sz="3800" dirty="0">
                <a:solidFill>
                  <a:srgbClr val="7030A0"/>
                </a:solidFill>
              </a:rPr>
              <a:t>–</a:t>
            </a:r>
            <a:r>
              <a:rPr lang="en-US" sz="3800" dirty="0">
                <a:solidFill>
                  <a:srgbClr val="7030A0"/>
                </a:solidFill>
              </a:rPr>
              <a:t> Next-Gen Container  Architecture</a:t>
            </a:r>
          </a:p>
        </p:txBody>
      </p:sp>
      <p:sp>
        <p:nvSpPr>
          <p:cNvPr id="3" name="Content Placeholder 2"/>
          <p:cNvSpPr>
            <a:spLocks noGrp="1"/>
          </p:cNvSpPr>
          <p:nvPr>
            <p:ph idx="1"/>
          </p:nvPr>
        </p:nvSpPr>
        <p:spPr>
          <a:xfrm>
            <a:off x="242412" y="1525809"/>
            <a:ext cx="5238193" cy="4897053"/>
          </a:xfrm>
        </p:spPr>
        <p:txBody>
          <a:bodyPr>
            <a:noAutofit/>
          </a:bodyPr>
          <a:lstStyle/>
          <a:p>
            <a:r>
              <a:rPr lang="en-US" sz="1867" dirty="0"/>
              <a:t>StarlingX is evolving to</a:t>
            </a:r>
          </a:p>
          <a:p>
            <a:pPr lvl="1"/>
            <a:r>
              <a:rPr lang="en-US" sz="1600" dirty="0"/>
              <a:t>Running OpenStack containerized,</a:t>
            </a:r>
          </a:p>
          <a:p>
            <a:pPr lvl="1"/>
            <a:r>
              <a:rPr lang="en-US" sz="1600" dirty="0"/>
              <a:t>On top of a Bare Metal Kubernetes Cluster,</a:t>
            </a:r>
          </a:p>
          <a:p>
            <a:pPr lvl="1"/>
            <a:r>
              <a:rPr lang="en-US" sz="1600" dirty="0"/>
              <a:t>With OpenStack Helm managing the Lifecycle of the OpenStack Cluster.</a:t>
            </a:r>
            <a:endParaRPr lang="en-US" sz="1867" dirty="0"/>
          </a:p>
          <a:p>
            <a:r>
              <a:rPr lang="en-US" sz="1867" dirty="0"/>
              <a:t>With Kubernetes Cluster initially supporting</a:t>
            </a:r>
          </a:p>
          <a:p>
            <a:pPr lvl="1"/>
            <a:r>
              <a:rPr lang="en-US" sz="1600" dirty="0"/>
              <a:t>Docker runtime </a:t>
            </a:r>
          </a:p>
          <a:p>
            <a:pPr lvl="1"/>
            <a:r>
              <a:rPr lang="en-US" sz="1600" dirty="0"/>
              <a:t>Calico CNI plugin </a:t>
            </a:r>
          </a:p>
          <a:p>
            <a:pPr lvl="1"/>
            <a:r>
              <a:rPr lang="en-US" sz="1600" dirty="0"/>
              <a:t>CEPH as persistent storage backend</a:t>
            </a:r>
          </a:p>
          <a:p>
            <a:pPr lvl="1"/>
            <a:r>
              <a:rPr lang="en-US" sz="1600" dirty="0"/>
              <a:t>HELM as the package manager</a:t>
            </a:r>
          </a:p>
          <a:p>
            <a:pPr lvl="1"/>
            <a:r>
              <a:rPr lang="en-US" sz="1600" dirty="0"/>
              <a:t>Local Docker Image Registry.</a:t>
            </a:r>
            <a:endParaRPr lang="en-US" sz="1867" dirty="0"/>
          </a:p>
          <a:p>
            <a:r>
              <a:rPr lang="en-US" sz="1867" dirty="0"/>
              <a:t>Along with Kubernetes cluster available for non-OpenStack end user applications.</a:t>
            </a:r>
          </a:p>
          <a:p>
            <a:endParaRPr lang="en-US" sz="1867" dirty="0"/>
          </a:p>
        </p:txBody>
      </p:sp>
      <p:sp>
        <p:nvSpPr>
          <p:cNvPr id="5" name="Slide Number Placeholder 4"/>
          <p:cNvSpPr>
            <a:spLocks noGrp="1"/>
          </p:cNvSpPr>
          <p:nvPr>
            <p:ph type="sldNum" sz="quarter" idx="4294967295"/>
          </p:nvPr>
        </p:nvSpPr>
        <p:spPr/>
        <p:txBody>
          <a:bodyPr/>
          <a:lstStyle/>
          <a:p>
            <a:fld id="{CE3CEE10-0A0B-9F49-91D5-9874C73E66A9}" type="slidenum">
              <a:rPr lang="en-US" smtClean="0"/>
              <a:pPr/>
              <a:t>38</a:t>
            </a:fld>
            <a:endParaRPr lang="en-US"/>
          </a:p>
        </p:txBody>
      </p:sp>
      <p:sp>
        <p:nvSpPr>
          <p:cNvPr id="85" name="TextBox 84"/>
          <p:cNvSpPr txBox="1"/>
          <p:nvPr/>
        </p:nvSpPr>
        <p:spPr bwMode="black">
          <a:xfrm>
            <a:off x="5757217" y="5879188"/>
            <a:ext cx="5968276" cy="531965"/>
          </a:xfrm>
          <a:prstGeom prst="rect">
            <a:avLst/>
          </a:prstGeom>
          <a:solidFill>
            <a:schemeClr val="accent1"/>
          </a:solidFill>
          <a:ln>
            <a:noFill/>
          </a:ln>
          <a:extLst/>
        </p:spPr>
        <p:txBody>
          <a:bodyPr vert="horz" wrap="square" lIns="121920" tIns="60960" rIns="121920" bIns="60960" numCol="1" rtlCol="0" anchor="t" anchorCtr="0" compatLnSpc="1">
            <a:prstTxWarp prst="textNoShape">
              <a:avLst/>
            </a:prstTxWarp>
            <a:noAutofit/>
          </a:bodyPr>
          <a:lstStyle/>
          <a:p>
            <a:pPr algn="ctr">
              <a:lnSpc>
                <a:spcPct val="90000"/>
              </a:lnSpc>
              <a:spcBef>
                <a:spcPts val="800"/>
              </a:spcBef>
            </a:pPr>
            <a:r>
              <a:rPr lang="en-US" sz="2667" dirty="0">
                <a:solidFill>
                  <a:schemeClr val="bg1"/>
                </a:solidFill>
              </a:rPr>
              <a:t>Full Support for VMs and Containers</a:t>
            </a:r>
          </a:p>
        </p:txBody>
      </p:sp>
      <p:grpSp>
        <p:nvGrpSpPr>
          <p:cNvPr id="92" name="Group 91"/>
          <p:cNvGrpSpPr/>
          <p:nvPr/>
        </p:nvGrpSpPr>
        <p:grpSpPr>
          <a:xfrm>
            <a:off x="7860881" y="1279650"/>
            <a:ext cx="1034297" cy="696671"/>
            <a:chOff x="1898975" y="1130139"/>
            <a:chExt cx="464942" cy="522503"/>
          </a:xfrm>
        </p:grpSpPr>
        <p:sp>
          <p:nvSpPr>
            <p:cNvPr id="93" name="Rounded Rectangle 92"/>
            <p:cNvSpPr/>
            <p:nvPr/>
          </p:nvSpPr>
          <p:spPr bwMode="gray">
            <a:xfrm>
              <a:off x="1898975" y="1130139"/>
              <a:ext cx="464942" cy="522503"/>
            </a:xfrm>
            <a:prstGeom prst="roundRect">
              <a:avLst/>
            </a:prstGeom>
            <a:solidFill>
              <a:schemeClr val="bg2">
                <a:lumMod val="40000"/>
                <a:lumOff val="60000"/>
              </a:schemeClr>
            </a:solidFill>
            <a:ln w="9525">
              <a:solidFill>
                <a:srgbClr val="FFFFFF"/>
              </a:solidFill>
              <a:round/>
              <a:headEnd/>
              <a:tailEnd/>
            </a:ln>
            <a:effectLst/>
            <a:extLst/>
          </p:spPr>
          <p:txBody>
            <a:bodyPr wrap="square" rtlCol="0" anchor="ctr"/>
            <a:lstStyle/>
            <a:p>
              <a:pPr algn="ctr" defTabSz="1219170">
                <a:lnSpc>
                  <a:spcPct val="90000"/>
                </a:lnSpc>
                <a:spcBef>
                  <a:spcPts val="800"/>
                </a:spcBef>
                <a:defRPr/>
              </a:pPr>
              <a:endParaRPr lang="en-US" sz="2667" kern="0" dirty="0" err="1">
                <a:solidFill>
                  <a:srgbClr val="FFFFFF"/>
                </a:solidFill>
                <a:latin typeface="Arial"/>
                <a:ea typeface="ＭＳ Ｐゴシック" charset="0"/>
                <a:cs typeface="ＭＳ Ｐゴシック" charset="0"/>
              </a:endParaRPr>
            </a:p>
          </p:txBody>
        </p:sp>
        <p:sp>
          <p:nvSpPr>
            <p:cNvPr id="94" name="Rounded Rectangle 93"/>
            <p:cNvSpPr/>
            <p:nvPr/>
          </p:nvSpPr>
          <p:spPr bwMode="gray">
            <a:xfrm>
              <a:off x="1948267" y="1300198"/>
              <a:ext cx="372236" cy="259518"/>
            </a:xfrm>
            <a:prstGeom prst="roundRect">
              <a:avLst/>
            </a:prstGeom>
            <a:solidFill>
              <a:srgbClr val="5F5F5F">
                <a:lumMod val="50000"/>
              </a:srgbClr>
            </a:solidFill>
            <a:ln w="9525">
              <a:solidFill>
                <a:srgbClr val="FFFFFF"/>
              </a:solid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openstack</a:t>
              </a:r>
            </a:p>
          </p:txBody>
        </p:sp>
        <p:sp>
          <p:nvSpPr>
            <p:cNvPr id="95" name="TextBox 94"/>
            <p:cNvSpPr txBox="1"/>
            <p:nvPr/>
          </p:nvSpPr>
          <p:spPr bwMode="black">
            <a:xfrm>
              <a:off x="1963057" y="1135716"/>
              <a:ext cx="365208" cy="1300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121920" tIns="60960" rIns="121920" bIns="60960" numCol="1" rtlCol="0" anchor="t" anchorCtr="0" compatLnSpc="1">
              <a:prstTxWarp prst="textNoShape">
                <a:avLst/>
              </a:prstTxWarp>
              <a:noAutofit/>
            </a:bodyPr>
            <a:lstStyle/>
            <a:p>
              <a:pPr algn="ctr" defTabSz="1219170">
                <a:lnSpc>
                  <a:spcPct val="90000"/>
                </a:lnSpc>
                <a:spcBef>
                  <a:spcPts val="800"/>
                </a:spcBef>
                <a:defRPr/>
              </a:pPr>
              <a:r>
                <a:rPr lang="en-US" sz="933" kern="0" dirty="0">
                  <a:solidFill>
                    <a:srgbClr val="000000"/>
                  </a:solidFill>
                  <a:latin typeface="Arial"/>
                </a:rPr>
                <a:t>Pods</a:t>
              </a:r>
            </a:p>
          </p:txBody>
        </p:sp>
      </p:grpSp>
      <p:sp>
        <p:nvSpPr>
          <p:cNvPr id="96" name="Rectangle 95"/>
          <p:cNvSpPr/>
          <p:nvPr/>
        </p:nvSpPr>
        <p:spPr bwMode="gray">
          <a:xfrm>
            <a:off x="5618312" y="5419378"/>
            <a:ext cx="6107181" cy="368648"/>
          </a:xfrm>
          <a:prstGeom prst="rect">
            <a:avLst/>
          </a:prstGeom>
          <a:solidFill>
            <a:schemeClr val="bg2">
              <a:lumMod val="40000"/>
              <a:lumOff val="60000"/>
            </a:schemeClr>
          </a:solidFill>
          <a:ln w="9525">
            <a:solidFill>
              <a:srgbClr val="FFFFFF"/>
            </a:solidFill>
            <a:round/>
            <a:headEnd/>
            <a:tailEnd/>
          </a:ln>
          <a:effectLst/>
          <a:extLst/>
        </p:spPr>
        <p:txBody>
          <a:bodyPr wrap="square" rtlCol="0" anchor="ctr"/>
          <a:lstStyle/>
          <a:p>
            <a:pPr algn="ctr" defTabSz="1219170">
              <a:lnSpc>
                <a:spcPct val="90000"/>
              </a:lnSpc>
              <a:spcBef>
                <a:spcPts val="800"/>
              </a:spcBef>
              <a:defRPr/>
            </a:pPr>
            <a:r>
              <a:rPr lang="en-US" sz="1600" kern="0" dirty="0">
                <a:solidFill>
                  <a:srgbClr val="FFFFFF"/>
                </a:solidFill>
                <a:latin typeface="Arial"/>
                <a:ea typeface="ＭＳ Ｐゴシック" charset="0"/>
                <a:cs typeface="ＭＳ Ｐゴシック" charset="0"/>
              </a:rPr>
              <a:t>Linux OS</a:t>
            </a:r>
          </a:p>
        </p:txBody>
      </p:sp>
      <p:grpSp>
        <p:nvGrpSpPr>
          <p:cNvPr id="97" name="Group 96"/>
          <p:cNvGrpSpPr/>
          <p:nvPr/>
        </p:nvGrpSpPr>
        <p:grpSpPr>
          <a:xfrm>
            <a:off x="6709501" y="1284527"/>
            <a:ext cx="1137003" cy="696671"/>
            <a:chOff x="1898975" y="1130139"/>
            <a:chExt cx="464942" cy="522503"/>
          </a:xfrm>
        </p:grpSpPr>
        <p:sp>
          <p:nvSpPr>
            <p:cNvPr id="98" name="Rounded Rectangle 97"/>
            <p:cNvSpPr/>
            <p:nvPr/>
          </p:nvSpPr>
          <p:spPr bwMode="gray">
            <a:xfrm>
              <a:off x="1898975" y="1130139"/>
              <a:ext cx="464942" cy="522503"/>
            </a:xfrm>
            <a:prstGeom prst="roundRect">
              <a:avLst/>
            </a:prstGeom>
            <a:solidFill>
              <a:schemeClr val="bg2">
                <a:lumMod val="40000"/>
                <a:lumOff val="60000"/>
              </a:schemeClr>
            </a:solidFill>
            <a:ln w="9525">
              <a:solidFill>
                <a:srgbClr val="FFFFFF"/>
              </a:solidFill>
              <a:round/>
              <a:headEnd/>
              <a:tailEnd/>
            </a:ln>
            <a:effectLst/>
            <a:extLst/>
          </p:spPr>
          <p:txBody>
            <a:bodyPr wrap="square" rtlCol="0" anchor="ctr"/>
            <a:lstStyle/>
            <a:p>
              <a:pPr algn="ctr" defTabSz="1219170">
                <a:lnSpc>
                  <a:spcPct val="90000"/>
                </a:lnSpc>
                <a:spcBef>
                  <a:spcPts val="800"/>
                </a:spcBef>
                <a:defRPr/>
              </a:pPr>
              <a:endParaRPr lang="en-US" sz="2667" kern="0" dirty="0" err="1">
                <a:solidFill>
                  <a:srgbClr val="FFFFFF"/>
                </a:solidFill>
                <a:latin typeface="Arial"/>
                <a:ea typeface="ＭＳ Ｐゴシック" charset="0"/>
                <a:cs typeface="ＭＳ Ｐゴシック" charset="0"/>
              </a:endParaRPr>
            </a:p>
          </p:txBody>
        </p:sp>
        <p:sp>
          <p:nvSpPr>
            <p:cNvPr id="99" name="Rounded Rectangle 98"/>
            <p:cNvSpPr/>
            <p:nvPr/>
          </p:nvSpPr>
          <p:spPr bwMode="gray">
            <a:xfrm>
              <a:off x="1948267" y="1300198"/>
              <a:ext cx="372236" cy="259518"/>
            </a:xfrm>
            <a:prstGeom prst="roundRect">
              <a:avLst/>
            </a:prstGeom>
            <a:solidFill>
              <a:srgbClr val="5F5F5F">
                <a:lumMod val="50000"/>
              </a:srgbClr>
            </a:solidFill>
            <a:ln w="9525">
              <a:solidFill>
                <a:srgbClr val="FFFFFF"/>
              </a:solid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infrastructure</a:t>
              </a:r>
            </a:p>
          </p:txBody>
        </p:sp>
        <p:sp>
          <p:nvSpPr>
            <p:cNvPr id="100" name="TextBox 99"/>
            <p:cNvSpPr txBox="1"/>
            <p:nvPr/>
          </p:nvSpPr>
          <p:spPr bwMode="black">
            <a:xfrm>
              <a:off x="1963057" y="1135716"/>
              <a:ext cx="365208" cy="1300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121920" tIns="60960" rIns="121920" bIns="60960" numCol="1" rtlCol="0" anchor="t" anchorCtr="0" compatLnSpc="1">
              <a:prstTxWarp prst="textNoShape">
                <a:avLst/>
              </a:prstTxWarp>
              <a:noAutofit/>
            </a:bodyPr>
            <a:lstStyle/>
            <a:p>
              <a:pPr algn="ctr" defTabSz="1219170">
                <a:lnSpc>
                  <a:spcPct val="90000"/>
                </a:lnSpc>
                <a:spcBef>
                  <a:spcPts val="800"/>
                </a:spcBef>
                <a:defRPr/>
              </a:pPr>
              <a:r>
                <a:rPr lang="en-US" sz="933" kern="0" dirty="0">
                  <a:solidFill>
                    <a:srgbClr val="000000"/>
                  </a:solidFill>
                  <a:latin typeface="Arial"/>
                </a:rPr>
                <a:t>Pods</a:t>
              </a:r>
            </a:p>
          </p:txBody>
        </p:sp>
      </p:grpSp>
      <p:grpSp>
        <p:nvGrpSpPr>
          <p:cNvPr id="101" name="Group 100"/>
          <p:cNvGrpSpPr/>
          <p:nvPr/>
        </p:nvGrpSpPr>
        <p:grpSpPr>
          <a:xfrm>
            <a:off x="5618313" y="1987752"/>
            <a:ext cx="6113948" cy="1578863"/>
            <a:chOff x="4282314" y="1837335"/>
            <a:chExt cx="4585461" cy="1184147"/>
          </a:xfrm>
        </p:grpSpPr>
        <p:sp>
          <p:nvSpPr>
            <p:cNvPr id="102" name="Rectangle 101"/>
            <p:cNvSpPr/>
            <p:nvPr/>
          </p:nvSpPr>
          <p:spPr bwMode="gray">
            <a:xfrm>
              <a:off x="4293652" y="1837335"/>
              <a:ext cx="4574123" cy="1184147"/>
            </a:xfrm>
            <a:prstGeom prst="rect">
              <a:avLst/>
            </a:prstGeom>
            <a:solidFill>
              <a:schemeClr val="bg2">
                <a:lumMod val="40000"/>
                <a:lumOff val="60000"/>
              </a:schemeClr>
            </a:solidFill>
            <a:ln w="9525">
              <a:solidFill>
                <a:srgbClr val="FFFFFF"/>
              </a:solidFill>
              <a:round/>
              <a:headEnd/>
              <a:tailEnd/>
            </a:ln>
            <a:effectLst/>
            <a:extLst/>
          </p:spPr>
          <p:txBody>
            <a:bodyPr wrap="square" rtlCol="0" anchor="ctr"/>
            <a:lstStyle/>
            <a:p>
              <a:pPr algn="ctr" defTabSz="1219170">
                <a:lnSpc>
                  <a:spcPct val="90000"/>
                </a:lnSpc>
                <a:spcBef>
                  <a:spcPts val="800"/>
                </a:spcBef>
                <a:defRPr/>
              </a:pPr>
              <a:endParaRPr lang="en-US" sz="2667" kern="0" dirty="0" err="1">
                <a:solidFill>
                  <a:srgbClr val="FFFFFF"/>
                </a:solidFill>
                <a:latin typeface="Arial"/>
                <a:ea typeface="ＭＳ Ｐゴシック" charset="0"/>
                <a:cs typeface="ＭＳ Ｐゴシック" charset="0"/>
              </a:endParaRPr>
            </a:p>
          </p:txBody>
        </p:sp>
        <p:sp>
          <p:nvSpPr>
            <p:cNvPr id="103" name="Rounded Rectangle 102"/>
            <p:cNvSpPr/>
            <p:nvPr/>
          </p:nvSpPr>
          <p:spPr bwMode="gray">
            <a:xfrm>
              <a:off x="6503448" y="2169399"/>
              <a:ext cx="666542"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kube-proxy</a:t>
              </a:r>
            </a:p>
          </p:txBody>
        </p:sp>
        <p:sp>
          <p:nvSpPr>
            <p:cNvPr id="104" name="Rounded Rectangle 103"/>
            <p:cNvSpPr/>
            <p:nvPr/>
          </p:nvSpPr>
          <p:spPr bwMode="gray">
            <a:xfrm>
              <a:off x="7593518" y="2787813"/>
              <a:ext cx="731520"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kublet</a:t>
              </a:r>
            </a:p>
          </p:txBody>
        </p:sp>
        <p:sp>
          <p:nvSpPr>
            <p:cNvPr id="105" name="Rounded Rectangle 104"/>
            <p:cNvSpPr/>
            <p:nvPr/>
          </p:nvSpPr>
          <p:spPr bwMode="gray">
            <a:xfrm>
              <a:off x="5355313" y="2736245"/>
              <a:ext cx="731520"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docker</a:t>
              </a:r>
            </a:p>
          </p:txBody>
        </p:sp>
        <p:sp>
          <p:nvSpPr>
            <p:cNvPr id="106" name="Rounded Rectangle 105"/>
            <p:cNvSpPr/>
            <p:nvPr/>
          </p:nvSpPr>
          <p:spPr bwMode="gray">
            <a:xfrm>
              <a:off x="4932376" y="2479904"/>
              <a:ext cx="524808"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etcd</a:t>
              </a:r>
            </a:p>
          </p:txBody>
        </p:sp>
        <p:sp>
          <p:nvSpPr>
            <p:cNvPr id="107" name="Rounded Rectangle 106"/>
            <p:cNvSpPr/>
            <p:nvPr/>
          </p:nvSpPr>
          <p:spPr bwMode="gray">
            <a:xfrm>
              <a:off x="7585898" y="2477943"/>
              <a:ext cx="777126"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rPr>
                <a:t>kube-scheduler</a:t>
              </a:r>
              <a:endParaRPr lang="en-US" sz="1067" kern="0" dirty="0">
                <a:solidFill>
                  <a:srgbClr val="FFFFFF"/>
                </a:solidFill>
                <a:latin typeface="Arial"/>
                <a:ea typeface="ＭＳ Ｐゴシック" charset="0"/>
                <a:cs typeface="ＭＳ Ｐゴシック" charset="0"/>
              </a:endParaRPr>
            </a:p>
          </p:txBody>
        </p:sp>
        <p:sp>
          <p:nvSpPr>
            <p:cNvPr id="108" name="Rounded Rectangle 107"/>
            <p:cNvSpPr/>
            <p:nvPr/>
          </p:nvSpPr>
          <p:spPr bwMode="gray">
            <a:xfrm>
              <a:off x="6365818" y="2480904"/>
              <a:ext cx="1177078"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rPr>
                <a:t>kube-controller-manager</a:t>
              </a:r>
              <a:endParaRPr lang="en-US" sz="1067" kern="0" dirty="0">
                <a:solidFill>
                  <a:srgbClr val="FFFFFF"/>
                </a:solidFill>
                <a:latin typeface="Arial"/>
                <a:ea typeface="ＭＳ Ｐゴシック" charset="0"/>
                <a:cs typeface="ＭＳ Ｐゴシック" charset="0"/>
              </a:endParaRPr>
            </a:p>
          </p:txBody>
        </p:sp>
        <p:sp>
          <p:nvSpPr>
            <p:cNvPr id="109" name="Rounded Rectangle 108"/>
            <p:cNvSpPr/>
            <p:nvPr/>
          </p:nvSpPr>
          <p:spPr bwMode="gray">
            <a:xfrm>
              <a:off x="5520959" y="2479904"/>
              <a:ext cx="797800"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kube-apiserver</a:t>
              </a:r>
            </a:p>
          </p:txBody>
        </p:sp>
        <p:sp>
          <p:nvSpPr>
            <p:cNvPr id="110" name="Rounded Rectangle 109"/>
            <p:cNvSpPr/>
            <p:nvPr/>
          </p:nvSpPr>
          <p:spPr bwMode="gray">
            <a:xfrm>
              <a:off x="6019438" y="1920039"/>
              <a:ext cx="525063"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kubectl</a:t>
              </a:r>
            </a:p>
          </p:txBody>
        </p:sp>
        <p:sp>
          <p:nvSpPr>
            <p:cNvPr id="111" name="Rounded Rectangle 110"/>
            <p:cNvSpPr/>
            <p:nvPr/>
          </p:nvSpPr>
          <p:spPr bwMode="gray">
            <a:xfrm>
              <a:off x="5398576" y="1913058"/>
              <a:ext cx="480735"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HELM</a:t>
              </a:r>
            </a:p>
          </p:txBody>
        </p:sp>
        <p:sp>
          <p:nvSpPr>
            <p:cNvPr id="112" name="Rounded Rectangle 111"/>
            <p:cNvSpPr/>
            <p:nvPr/>
          </p:nvSpPr>
          <p:spPr bwMode="gray">
            <a:xfrm>
              <a:off x="7306267" y="2158139"/>
              <a:ext cx="511438"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calico</a:t>
              </a:r>
            </a:p>
          </p:txBody>
        </p:sp>
        <p:sp>
          <p:nvSpPr>
            <p:cNvPr id="113" name="Rounded Rectangle 112"/>
            <p:cNvSpPr/>
            <p:nvPr/>
          </p:nvSpPr>
          <p:spPr bwMode="gray">
            <a:xfrm>
              <a:off x="6771090" y="1917366"/>
              <a:ext cx="797800"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kube-dashboard</a:t>
              </a:r>
            </a:p>
          </p:txBody>
        </p:sp>
        <p:sp>
          <p:nvSpPr>
            <p:cNvPr id="114" name="Rounded Rectangle 113"/>
            <p:cNvSpPr/>
            <p:nvPr/>
          </p:nvSpPr>
          <p:spPr bwMode="gray">
            <a:xfrm>
              <a:off x="5783358" y="2169399"/>
              <a:ext cx="474070" cy="182880"/>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kube-dns</a:t>
              </a:r>
            </a:p>
          </p:txBody>
        </p:sp>
        <p:sp>
          <p:nvSpPr>
            <p:cNvPr id="115" name="Rounded Rectangle 114"/>
            <p:cNvSpPr/>
            <p:nvPr/>
          </p:nvSpPr>
          <p:spPr bwMode="gray">
            <a:xfrm>
              <a:off x="4668851" y="2702643"/>
              <a:ext cx="511153" cy="247784"/>
            </a:xfrm>
            <a:prstGeom prst="roundRect">
              <a:avLst/>
            </a:prstGeom>
            <a:solidFill>
              <a:schemeClr val="accent3">
                <a:lumMod val="50000"/>
              </a:schemeClr>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docker registry</a:t>
              </a:r>
            </a:p>
          </p:txBody>
        </p:sp>
        <p:sp>
          <p:nvSpPr>
            <p:cNvPr id="116" name="TextBox 115"/>
            <p:cNvSpPr txBox="1"/>
            <p:nvPr/>
          </p:nvSpPr>
          <p:spPr bwMode="black">
            <a:xfrm>
              <a:off x="4282314" y="1881410"/>
              <a:ext cx="1123357" cy="21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pPr defTabSz="1219170">
                <a:lnSpc>
                  <a:spcPct val="90000"/>
                </a:lnSpc>
                <a:spcBef>
                  <a:spcPts val="800"/>
                </a:spcBef>
                <a:defRPr/>
              </a:pPr>
              <a:r>
                <a:rPr lang="en-US" sz="1067" b="1" kern="0" dirty="0">
                  <a:solidFill>
                    <a:srgbClr val="FFFFFF"/>
                  </a:solidFill>
                  <a:latin typeface="Arial"/>
                </a:rPr>
                <a:t>Container Platform</a:t>
              </a:r>
            </a:p>
          </p:txBody>
        </p:sp>
      </p:grpSp>
      <p:grpSp>
        <p:nvGrpSpPr>
          <p:cNvPr id="117" name="Group 116"/>
          <p:cNvGrpSpPr/>
          <p:nvPr/>
        </p:nvGrpSpPr>
        <p:grpSpPr>
          <a:xfrm>
            <a:off x="8910637" y="1285959"/>
            <a:ext cx="1034297" cy="696671"/>
            <a:chOff x="1898975" y="1130139"/>
            <a:chExt cx="464942" cy="522503"/>
          </a:xfrm>
        </p:grpSpPr>
        <p:sp>
          <p:nvSpPr>
            <p:cNvPr id="118" name="Rounded Rectangle 117"/>
            <p:cNvSpPr/>
            <p:nvPr/>
          </p:nvSpPr>
          <p:spPr bwMode="gray">
            <a:xfrm>
              <a:off x="1898975" y="1130139"/>
              <a:ext cx="464942" cy="522503"/>
            </a:xfrm>
            <a:prstGeom prst="roundRect">
              <a:avLst/>
            </a:prstGeom>
            <a:solidFill>
              <a:schemeClr val="bg2">
                <a:lumMod val="40000"/>
                <a:lumOff val="60000"/>
              </a:schemeClr>
            </a:solidFill>
            <a:ln w="9525">
              <a:solidFill>
                <a:srgbClr val="FFFFFF"/>
              </a:solidFill>
              <a:round/>
              <a:headEnd/>
              <a:tailEnd/>
            </a:ln>
            <a:effectLst/>
            <a:extLst/>
          </p:spPr>
          <p:txBody>
            <a:bodyPr wrap="square" rtlCol="0" anchor="ctr"/>
            <a:lstStyle/>
            <a:p>
              <a:pPr algn="ctr" defTabSz="1219170">
                <a:lnSpc>
                  <a:spcPct val="90000"/>
                </a:lnSpc>
                <a:spcBef>
                  <a:spcPts val="800"/>
                </a:spcBef>
                <a:defRPr/>
              </a:pPr>
              <a:endParaRPr lang="en-US" sz="2667" kern="0" dirty="0" err="1">
                <a:solidFill>
                  <a:srgbClr val="FFFFFF"/>
                </a:solidFill>
                <a:latin typeface="Arial"/>
                <a:ea typeface="ＭＳ Ｐゴシック" charset="0"/>
                <a:cs typeface="ＭＳ Ｐゴシック" charset="0"/>
              </a:endParaRPr>
            </a:p>
          </p:txBody>
        </p:sp>
        <p:sp>
          <p:nvSpPr>
            <p:cNvPr id="119" name="Rounded Rectangle 118"/>
            <p:cNvSpPr/>
            <p:nvPr/>
          </p:nvSpPr>
          <p:spPr bwMode="gray">
            <a:xfrm>
              <a:off x="1948267" y="1300198"/>
              <a:ext cx="400318" cy="259518"/>
            </a:xfrm>
            <a:prstGeom prst="roundRect">
              <a:avLst/>
            </a:prstGeom>
            <a:solidFill>
              <a:srgbClr val="5F5F5F">
                <a:lumMod val="50000"/>
              </a:srgbClr>
            </a:solidFill>
            <a:ln w="9525">
              <a:solidFill>
                <a:srgbClr val="FFFFFF"/>
              </a:solid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infrastructure orchestration</a:t>
              </a:r>
            </a:p>
          </p:txBody>
        </p:sp>
        <p:sp>
          <p:nvSpPr>
            <p:cNvPr id="120" name="TextBox 119"/>
            <p:cNvSpPr txBox="1"/>
            <p:nvPr/>
          </p:nvSpPr>
          <p:spPr bwMode="black">
            <a:xfrm>
              <a:off x="1963057" y="1135716"/>
              <a:ext cx="365208" cy="1300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121920" tIns="60960" rIns="121920" bIns="60960" numCol="1" rtlCol="0" anchor="t" anchorCtr="0" compatLnSpc="1">
              <a:prstTxWarp prst="textNoShape">
                <a:avLst/>
              </a:prstTxWarp>
              <a:noAutofit/>
            </a:bodyPr>
            <a:lstStyle/>
            <a:p>
              <a:pPr algn="ctr" defTabSz="1219170">
                <a:lnSpc>
                  <a:spcPct val="90000"/>
                </a:lnSpc>
                <a:spcBef>
                  <a:spcPts val="800"/>
                </a:spcBef>
                <a:defRPr/>
              </a:pPr>
              <a:r>
                <a:rPr lang="en-US" sz="933" kern="0" dirty="0">
                  <a:solidFill>
                    <a:srgbClr val="000000"/>
                  </a:solidFill>
                  <a:latin typeface="Arial"/>
                </a:rPr>
                <a:t>Pods</a:t>
              </a:r>
            </a:p>
          </p:txBody>
        </p:sp>
      </p:grpSp>
      <p:sp>
        <p:nvSpPr>
          <p:cNvPr id="121" name="Rectangle 120"/>
          <p:cNvSpPr/>
          <p:nvPr/>
        </p:nvSpPr>
        <p:spPr bwMode="gray">
          <a:xfrm>
            <a:off x="5632825" y="3556456"/>
            <a:ext cx="6099435" cy="1388004"/>
          </a:xfrm>
          <a:prstGeom prst="rect">
            <a:avLst/>
          </a:prstGeom>
          <a:solidFill>
            <a:schemeClr val="bg2">
              <a:lumMod val="40000"/>
              <a:lumOff val="60000"/>
            </a:schemeClr>
          </a:solidFill>
          <a:ln w="9525">
            <a:solidFill>
              <a:srgbClr val="FFFFFF"/>
            </a:solidFill>
            <a:round/>
            <a:headEnd/>
            <a:tailEnd/>
          </a:ln>
          <a:effectLst/>
          <a:extLst/>
        </p:spPr>
        <p:txBody>
          <a:bodyPr wrap="square" rtlCol="0" anchor="ctr"/>
          <a:lstStyle/>
          <a:p>
            <a:pPr algn="ctr" defTabSz="1219170">
              <a:lnSpc>
                <a:spcPct val="90000"/>
              </a:lnSpc>
              <a:spcBef>
                <a:spcPts val="800"/>
              </a:spcBef>
              <a:defRPr/>
            </a:pPr>
            <a:endParaRPr lang="en-US" sz="2667" kern="0" dirty="0" err="1">
              <a:solidFill>
                <a:srgbClr val="FFFFFF"/>
              </a:solidFill>
              <a:latin typeface="Arial"/>
              <a:ea typeface="ＭＳ Ｐゴシック" charset="0"/>
              <a:cs typeface="ＭＳ Ｐゴシック" charset="0"/>
            </a:endParaRPr>
          </a:p>
        </p:txBody>
      </p:sp>
      <p:grpSp>
        <p:nvGrpSpPr>
          <p:cNvPr id="122" name="Group 121"/>
          <p:cNvGrpSpPr/>
          <p:nvPr/>
        </p:nvGrpSpPr>
        <p:grpSpPr>
          <a:xfrm>
            <a:off x="5602783" y="3578556"/>
            <a:ext cx="5814232" cy="1289140"/>
            <a:chOff x="161862" y="2365394"/>
            <a:chExt cx="3610622" cy="966855"/>
          </a:xfrm>
        </p:grpSpPr>
        <p:sp>
          <p:nvSpPr>
            <p:cNvPr id="123" name="Rounded Rectangle 122"/>
            <p:cNvSpPr/>
            <p:nvPr/>
          </p:nvSpPr>
          <p:spPr bwMode="gray">
            <a:xfrm>
              <a:off x="1582237" y="2433629"/>
              <a:ext cx="976851" cy="228600"/>
            </a:xfrm>
            <a:prstGeom prst="roundRect">
              <a:avLst/>
            </a:prstGeom>
            <a:solidFill>
              <a:srgbClr val="524E8F"/>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fault management</a:t>
              </a:r>
            </a:p>
          </p:txBody>
        </p:sp>
        <p:sp>
          <p:nvSpPr>
            <p:cNvPr id="124" name="Rounded Rectangle 123"/>
            <p:cNvSpPr/>
            <p:nvPr/>
          </p:nvSpPr>
          <p:spPr bwMode="gray">
            <a:xfrm>
              <a:off x="865397" y="3103649"/>
              <a:ext cx="2532849" cy="228600"/>
            </a:xfrm>
            <a:prstGeom prst="roundRect">
              <a:avLst/>
            </a:prstGeom>
            <a:solidFill>
              <a:srgbClr val="524E8F"/>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service management </a:t>
              </a:r>
            </a:p>
          </p:txBody>
        </p:sp>
        <p:sp>
          <p:nvSpPr>
            <p:cNvPr id="125" name="TextBox 124"/>
            <p:cNvSpPr txBox="1"/>
            <p:nvPr/>
          </p:nvSpPr>
          <p:spPr bwMode="black">
            <a:xfrm>
              <a:off x="161862" y="2365394"/>
              <a:ext cx="892132" cy="19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21920" tIns="60960" rIns="121920" bIns="60960" numCol="1" rtlCol="0" anchor="t" anchorCtr="0" compatLnSpc="1">
              <a:prstTxWarp prst="textNoShape">
                <a:avLst/>
              </a:prstTxWarp>
              <a:noAutofit/>
            </a:bodyPr>
            <a:lstStyle/>
            <a:p>
              <a:pPr defTabSz="1219170">
                <a:lnSpc>
                  <a:spcPct val="90000"/>
                </a:lnSpc>
                <a:spcBef>
                  <a:spcPts val="800"/>
                </a:spcBef>
                <a:defRPr/>
              </a:pPr>
              <a:r>
                <a:rPr lang="en-US" sz="1067" b="1" kern="0" dirty="0" err="1">
                  <a:solidFill>
                    <a:srgbClr val="FFFFFF"/>
                  </a:solidFill>
                  <a:latin typeface="Arial"/>
                </a:rPr>
                <a:t>StarlingX</a:t>
              </a:r>
              <a:r>
                <a:rPr lang="en-US" sz="1067" b="1" kern="0" dirty="0">
                  <a:solidFill>
                    <a:srgbClr val="FFFFFF"/>
                  </a:solidFill>
                  <a:latin typeface="Arial"/>
                </a:rPr>
                <a:t> Services</a:t>
              </a:r>
            </a:p>
          </p:txBody>
        </p:sp>
        <p:sp>
          <p:nvSpPr>
            <p:cNvPr id="126" name="Rounded Rectangle 125"/>
            <p:cNvSpPr/>
            <p:nvPr/>
          </p:nvSpPr>
          <p:spPr bwMode="gray">
            <a:xfrm>
              <a:off x="2795633" y="2654547"/>
              <a:ext cx="976851" cy="228600"/>
            </a:xfrm>
            <a:prstGeom prst="roundRect">
              <a:avLst/>
            </a:prstGeom>
            <a:solidFill>
              <a:srgbClr val="524E8F"/>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software management</a:t>
              </a:r>
            </a:p>
          </p:txBody>
        </p:sp>
        <p:sp>
          <p:nvSpPr>
            <p:cNvPr id="127" name="Rounded Rectangle 126"/>
            <p:cNvSpPr/>
            <p:nvPr/>
          </p:nvSpPr>
          <p:spPr bwMode="gray">
            <a:xfrm>
              <a:off x="283412" y="2654547"/>
              <a:ext cx="976851" cy="228600"/>
            </a:xfrm>
            <a:prstGeom prst="roundRect">
              <a:avLst/>
            </a:prstGeom>
            <a:solidFill>
              <a:srgbClr val="524E8F"/>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configuration management</a:t>
              </a:r>
            </a:p>
          </p:txBody>
        </p:sp>
        <p:sp>
          <p:nvSpPr>
            <p:cNvPr id="128" name="Rounded Rectangle 127"/>
            <p:cNvSpPr/>
            <p:nvPr/>
          </p:nvSpPr>
          <p:spPr bwMode="gray">
            <a:xfrm>
              <a:off x="1585959" y="2839563"/>
              <a:ext cx="976851" cy="228600"/>
            </a:xfrm>
            <a:prstGeom prst="roundRect">
              <a:avLst/>
            </a:prstGeom>
            <a:solidFill>
              <a:srgbClr val="524E8F"/>
            </a:solidFill>
            <a:ln w="9525">
              <a:noFill/>
              <a:round/>
              <a:headEnd/>
              <a:tailEnd/>
            </a:ln>
            <a:effectLst/>
            <a:extLst/>
          </p:spPr>
          <p:txBody>
            <a:bodyPr wrap="square" lIns="0" rIns="0" rtlCol="0" anchor="ctr"/>
            <a:lstStyle/>
            <a:p>
              <a:pPr algn="ctr" defTabSz="1219170">
                <a:lnSpc>
                  <a:spcPct val="90000"/>
                </a:lnSpc>
                <a:spcBef>
                  <a:spcPts val="800"/>
                </a:spcBef>
                <a:defRPr/>
              </a:pPr>
              <a:r>
                <a:rPr lang="en-US" sz="1067" kern="0" dirty="0">
                  <a:solidFill>
                    <a:srgbClr val="FFFFFF"/>
                  </a:solidFill>
                  <a:latin typeface="Arial"/>
                  <a:ea typeface="ＭＳ Ｐゴシック" charset="0"/>
                  <a:cs typeface="ＭＳ Ｐゴシック" charset="0"/>
                </a:rPr>
                <a:t>host management</a:t>
              </a:r>
            </a:p>
          </p:txBody>
        </p:sp>
      </p:grpSp>
      <p:sp>
        <p:nvSpPr>
          <p:cNvPr id="129" name="Rectangle 128"/>
          <p:cNvSpPr/>
          <p:nvPr/>
        </p:nvSpPr>
        <p:spPr bwMode="gray">
          <a:xfrm>
            <a:off x="5626061" y="1163572"/>
            <a:ext cx="6099432" cy="4624851"/>
          </a:xfrm>
          <a:prstGeom prst="rect">
            <a:avLst/>
          </a:prstGeom>
          <a:noFill/>
          <a:ln w="9525">
            <a:solidFill>
              <a:srgbClr val="000000"/>
            </a:solidFill>
            <a:round/>
            <a:headEnd/>
            <a:tailEnd/>
          </a:ln>
          <a:effectLst/>
          <a:extLst/>
        </p:spPr>
        <p:txBody>
          <a:bodyPr wrap="square" rtlCol="0" anchor="ctr"/>
          <a:lstStyle/>
          <a:p>
            <a:pPr algn="ctr" defTabSz="1219170">
              <a:lnSpc>
                <a:spcPct val="90000"/>
              </a:lnSpc>
              <a:spcBef>
                <a:spcPts val="800"/>
              </a:spcBef>
              <a:defRPr/>
            </a:pPr>
            <a:endParaRPr lang="en-US" sz="2667" kern="0" dirty="0" err="1">
              <a:solidFill>
                <a:srgbClr val="FFFFFF"/>
              </a:solidFill>
              <a:latin typeface="Arial"/>
              <a:ea typeface="ＭＳ Ｐゴシック" charset="0"/>
              <a:cs typeface="ＭＳ Ｐゴシック" charset="0"/>
            </a:endParaRPr>
          </a:p>
        </p:txBody>
      </p:sp>
      <p:sp>
        <p:nvSpPr>
          <p:cNvPr id="130" name="Rectangle 129"/>
          <p:cNvSpPr/>
          <p:nvPr/>
        </p:nvSpPr>
        <p:spPr bwMode="gray">
          <a:xfrm>
            <a:off x="5632825" y="4956401"/>
            <a:ext cx="6092668" cy="458779"/>
          </a:xfrm>
          <a:prstGeom prst="rect">
            <a:avLst/>
          </a:prstGeom>
          <a:solidFill>
            <a:schemeClr val="bg2">
              <a:lumMod val="40000"/>
              <a:lumOff val="60000"/>
            </a:schemeClr>
          </a:solidFill>
          <a:ln w="9525">
            <a:noFill/>
            <a:round/>
            <a:headEnd/>
            <a:tailEnd/>
          </a:ln>
          <a:effectLst/>
          <a:extLst/>
        </p:spPr>
        <p:txBody>
          <a:bodyPr wrap="square" rtlCol="0" anchor="ctr"/>
          <a:lstStyle/>
          <a:p>
            <a:pPr algn="ctr" defTabSz="1219170">
              <a:lnSpc>
                <a:spcPct val="90000"/>
              </a:lnSpc>
              <a:spcBef>
                <a:spcPts val="800"/>
              </a:spcBef>
              <a:defRPr/>
            </a:pPr>
            <a:endParaRPr lang="en-US" sz="1600" kern="0" dirty="0">
              <a:solidFill>
                <a:srgbClr val="FFFFFF"/>
              </a:solidFill>
              <a:latin typeface="Arial"/>
              <a:ea typeface="ＭＳ Ｐゴシック" charset="0"/>
              <a:cs typeface="ＭＳ Ｐゴシック" charset="0"/>
            </a:endParaRPr>
          </a:p>
        </p:txBody>
      </p:sp>
      <p:sp>
        <p:nvSpPr>
          <p:cNvPr id="131" name="Rounded Rectangle 130"/>
          <p:cNvSpPr/>
          <p:nvPr/>
        </p:nvSpPr>
        <p:spPr bwMode="gray">
          <a:xfrm>
            <a:off x="7039395" y="5134607"/>
            <a:ext cx="2402203" cy="207711"/>
          </a:xfrm>
          <a:prstGeom prst="roundRect">
            <a:avLst/>
          </a:prstGeom>
          <a:solidFill>
            <a:srgbClr val="336699">
              <a:lumMod val="75000"/>
            </a:srgbClr>
          </a:solidFill>
          <a:ln w="9525">
            <a:noFill/>
            <a:round/>
            <a:headEnd/>
            <a:tailEnd/>
          </a:ln>
          <a:effectLst/>
          <a:extLst/>
        </p:spPr>
        <p:txBody>
          <a:bodyPr wrap="square" lIns="0" rIns="0" rtlCol="0" anchor="ctr"/>
          <a:lstStyle/>
          <a:p>
            <a:pPr algn="ctr" defTabSz="1219170">
              <a:lnSpc>
                <a:spcPct val="90000"/>
              </a:lnSpc>
              <a:defRPr/>
            </a:pPr>
            <a:r>
              <a:rPr lang="en-US" sz="1067" kern="0" dirty="0">
                <a:solidFill>
                  <a:srgbClr val="FFFFFF"/>
                </a:solidFill>
                <a:latin typeface="Arial"/>
                <a:ea typeface="ＭＳ Ｐゴシック" charset="0"/>
                <a:cs typeface="ＭＳ Ｐゴシック" charset="0"/>
              </a:rPr>
              <a:t>Same as Controller previous Page</a:t>
            </a:r>
          </a:p>
        </p:txBody>
      </p:sp>
      <p:sp>
        <p:nvSpPr>
          <p:cNvPr id="132" name="Rectangle 131"/>
          <p:cNvSpPr/>
          <p:nvPr/>
        </p:nvSpPr>
        <p:spPr>
          <a:xfrm>
            <a:off x="5563692" y="4911324"/>
            <a:ext cx="2143536" cy="240130"/>
          </a:xfrm>
          <a:prstGeom prst="rect">
            <a:avLst/>
          </a:prstGeom>
        </p:spPr>
        <p:txBody>
          <a:bodyPr wrap="none">
            <a:spAutoFit/>
          </a:bodyPr>
          <a:lstStyle/>
          <a:p>
            <a:pPr>
              <a:lnSpc>
                <a:spcPct val="90000"/>
              </a:lnSpc>
            </a:pPr>
            <a:r>
              <a:rPr lang="en-US" sz="1067" b="1" dirty="0">
                <a:solidFill>
                  <a:srgbClr val="FFFFFF"/>
                </a:solidFill>
                <a:latin typeface="Arial"/>
              </a:rPr>
              <a:t>Open Source Building Blocks </a:t>
            </a:r>
          </a:p>
        </p:txBody>
      </p:sp>
      <p:sp>
        <p:nvSpPr>
          <p:cNvPr id="133" name="Rounded Rectangle 132"/>
          <p:cNvSpPr/>
          <p:nvPr/>
        </p:nvSpPr>
        <p:spPr bwMode="gray">
          <a:xfrm>
            <a:off x="10153349" y="4979545"/>
            <a:ext cx="577515" cy="438485"/>
          </a:xfrm>
          <a:prstGeom prst="roundRect">
            <a:avLst/>
          </a:prstGeom>
          <a:solidFill>
            <a:srgbClr val="336699">
              <a:lumMod val="75000"/>
            </a:srgbClr>
          </a:solidFill>
          <a:ln w="9525">
            <a:noFill/>
            <a:round/>
            <a:headEnd/>
            <a:tailEnd/>
          </a:ln>
          <a:effectLst/>
          <a:extLst/>
        </p:spPr>
        <p:txBody>
          <a:bodyPr wrap="square" lIns="0" rIns="0" rtlCol="0" anchor="ctr"/>
          <a:lstStyle/>
          <a:p>
            <a:pPr algn="ctr" defTabSz="1219170">
              <a:lnSpc>
                <a:spcPct val="90000"/>
              </a:lnSpc>
              <a:defRPr/>
            </a:pPr>
            <a:r>
              <a:rPr lang="en-US" sz="1067" kern="0" dirty="0">
                <a:solidFill>
                  <a:srgbClr val="FFFFFF"/>
                </a:solidFill>
                <a:latin typeface="Arial"/>
                <a:ea typeface="ＭＳ Ｐゴシック" charset="0"/>
                <a:cs typeface="ＭＳ Ｐゴシック" charset="0"/>
              </a:rPr>
              <a:t>CEPH</a:t>
            </a:r>
          </a:p>
          <a:p>
            <a:pPr algn="ctr" defTabSz="1219170">
              <a:lnSpc>
                <a:spcPct val="90000"/>
              </a:lnSpc>
              <a:defRPr/>
            </a:pPr>
            <a:r>
              <a:rPr lang="en-US" sz="1067" kern="0" dirty="0">
                <a:solidFill>
                  <a:srgbClr val="FFFFFF"/>
                </a:solidFill>
                <a:latin typeface="Arial"/>
                <a:ea typeface="ＭＳ Ｐゴシック" charset="0"/>
                <a:cs typeface="ＭＳ Ｐゴシック" charset="0"/>
              </a:rPr>
              <a:t>OSD</a:t>
            </a:r>
          </a:p>
        </p:txBody>
      </p:sp>
      <p:sp>
        <p:nvSpPr>
          <p:cNvPr id="134" name="Rounded Rectangle 133"/>
          <p:cNvSpPr/>
          <p:nvPr/>
        </p:nvSpPr>
        <p:spPr bwMode="gray">
          <a:xfrm>
            <a:off x="10821243" y="4969125"/>
            <a:ext cx="577515" cy="438485"/>
          </a:xfrm>
          <a:prstGeom prst="roundRect">
            <a:avLst/>
          </a:prstGeom>
          <a:solidFill>
            <a:srgbClr val="336699">
              <a:lumMod val="75000"/>
            </a:srgbClr>
          </a:solidFill>
          <a:ln w="9525">
            <a:noFill/>
            <a:round/>
            <a:headEnd/>
            <a:tailEnd/>
          </a:ln>
          <a:effectLst/>
          <a:extLst/>
        </p:spPr>
        <p:txBody>
          <a:bodyPr wrap="square" lIns="0" rIns="0" rtlCol="0" anchor="ctr"/>
          <a:lstStyle/>
          <a:p>
            <a:pPr algn="ctr" defTabSz="1219170">
              <a:lnSpc>
                <a:spcPct val="90000"/>
              </a:lnSpc>
              <a:defRPr/>
            </a:pPr>
            <a:r>
              <a:rPr lang="en-US" sz="1067" kern="0" dirty="0">
                <a:solidFill>
                  <a:srgbClr val="FFFFFF"/>
                </a:solidFill>
                <a:latin typeface="Arial"/>
                <a:ea typeface="ＭＳ Ｐゴシック" charset="0"/>
                <a:cs typeface="ＭＳ Ｐゴシック" charset="0"/>
              </a:rPr>
              <a:t>CEPH</a:t>
            </a:r>
          </a:p>
          <a:p>
            <a:pPr algn="ctr" defTabSz="1219170">
              <a:lnSpc>
                <a:spcPct val="90000"/>
              </a:lnSpc>
              <a:defRPr/>
            </a:pPr>
            <a:r>
              <a:rPr lang="en-US" sz="1067" kern="0" dirty="0">
                <a:solidFill>
                  <a:srgbClr val="FFFFFF"/>
                </a:solidFill>
                <a:latin typeface="Arial"/>
                <a:ea typeface="ＭＳ Ｐゴシック" charset="0"/>
                <a:cs typeface="ＭＳ Ｐゴシック" charset="0"/>
              </a:rPr>
              <a:t>MON</a:t>
            </a:r>
          </a:p>
        </p:txBody>
      </p:sp>
      <p:sp>
        <p:nvSpPr>
          <p:cNvPr id="49" name="Title 1"/>
          <p:cNvSpPr txBox="1">
            <a:spLocks/>
          </p:cNvSpPr>
          <p:nvPr/>
        </p:nvSpPr>
        <p:spPr>
          <a:xfrm>
            <a:off x="10058400" y="0"/>
            <a:ext cx="2133600" cy="646968"/>
          </a:xfrm>
          <a:prstGeom prst="rect">
            <a:avLst/>
          </a:prstGeom>
          <a:solidFill>
            <a:srgbClr val="685BC7">
              <a:alpha val="50425"/>
            </a:srgbClr>
          </a:solidFill>
        </p:spPr>
        <p:txBody>
          <a:bodyPr vert="horz" lIns="45718" tIns="45718" rIns="45718" bIns="45718"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solidFill>
                  <a:srgbClr val="330072"/>
                </a:solidFill>
                <a:latin typeface="Roboto Medium"/>
                <a:ea typeface="Roboto Medium"/>
                <a:cs typeface="Roboto Medium"/>
                <a:sym typeface="Roboto Medium"/>
              </a:defRPr>
            </a:pPr>
            <a:r>
              <a:rPr lang="en-US" smtClean="0">
                <a:solidFill>
                  <a:srgbClr val="330072"/>
                </a:solidFill>
                <a:latin typeface="Roboto Medium"/>
                <a:ea typeface="Roboto"/>
                <a:cs typeface="Roboto"/>
                <a:sym typeface="Roboto Medium"/>
              </a:rPr>
              <a:t>Backup</a:t>
            </a:r>
            <a:endParaRPr lang="en-US" sz="4000" dirty="0">
              <a:solidFill>
                <a:srgbClr val="330072"/>
              </a:solidFill>
              <a:latin typeface="Roboto"/>
              <a:ea typeface="Roboto"/>
              <a:cs typeface="Roboto"/>
              <a:sym typeface="Roboto"/>
            </a:endParaRPr>
          </a:p>
        </p:txBody>
      </p:sp>
    </p:spTree>
    <p:extLst>
      <p:ext uri="{BB962C8B-B14F-4D97-AF65-F5344CB8AC3E}">
        <p14:creationId xmlns:p14="http://schemas.microsoft.com/office/powerpoint/2010/main" val="2915596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I design"/>
          <p:cNvSpPr txBox="1">
            <a:spLocks noGrp="1"/>
          </p:cNvSpPr>
          <p:nvPr>
            <p:ph type="title"/>
          </p:nvPr>
        </p:nvSpPr>
        <p:spPr>
          <a:xfrm>
            <a:off x="1437472" y="431944"/>
            <a:ext cx="8165056" cy="129859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p>
            <a:r>
              <a:rPr lang="en-US" sz="4400" dirty="0" smtClean="0"/>
              <a:t>What is </a:t>
            </a:r>
            <a:r>
              <a:rPr lang="en-US" sz="4400" dirty="0" err="1" smtClean="0"/>
              <a:t>Zuul</a:t>
            </a:r>
            <a:endParaRPr sz="4400" dirty="0"/>
          </a:p>
        </p:txBody>
      </p:sp>
      <p:pic>
        <p:nvPicPr>
          <p:cNvPr id="6" name="StarlingX_Logo_RGB_Stacked_2color.png" descr="StarlingX_Logo_RGB_Stacked_2color.png"/>
          <p:cNvPicPr>
            <a:picLocks noChangeAspect="1"/>
          </p:cNvPicPr>
          <p:nvPr/>
        </p:nvPicPr>
        <p:blipFill>
          <a:blip r:embed="rId3">
            <a:extLst/>
          </a:blip>
          <a:stretch>
            <a:fillRect/>
          </a:stretch>
        </p:blipFill>
        <p:spPr>
          <a:xfrm>
            <a:off x="10452864" y="491974"/>
            <a:ext cx="1327661" cy="1238563"/>
          </a:xfrm>
          <a:prstGeom prst="rect">
            <a:avLst/>
          </a:prstGeom>
          <a:ln w="12700">
            <a:miter lim="400000"/>
          </a:ln>
        </p:spPr>
      </p:pic>
      <p:graphicFrame>
        <p:nvGraphicFramePr>
          <p:cNvPr id="2" name="Diagram 1"/>
          <p:cNvGraphicFramePr/>
          <p:nvPr>
            <p:extLst>
              <p:ext uri="{D42A27DB-BD31-4B8C-83A1-F6EECF244321}">
                <p14:modId xmlns:p14="http://schemas.microsoft.com/office/powerpoint/2010/main" val="319830102"/>
              </p:ext>
            </p:extLst>
          </p:nvPr>
        </p:nvGraphicFramePr>
        <p:xfrm>
          <a:off x="1437472" y="1981200"/>
          <a:ext cx="8165056" cy="32953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zuul.png" descr="zuul.png"/>
          <p:cNvPicPr>
            <a:picLocks noChangeAspect="1"/>
          </p:cNvPicPr>
          <p:nvPr/>
        </p:nvPicPr>
        <p:blipFill>
          <a:blip r:embed="rId9">
            <a:extLst/>
          </a:blip>
          <a:stretch>
            <a:fillRect/>
          </a:stretch>
        </p:blipFill>
        <p:spPr>
          <a:xfrm>
            <a:off x="10097825" y="4395613"/>
            <a:ext cx="1682700" cy="1444464"/>
          </a:xfrm>
          <a:prstGeom prst="rect">
            <a:avLst/>
          </a:prstGeom>
          <a:ln w="12700">
            <a:miter lim="400000"/>
          </a:ln>
        </p:spPr>
      </p:pic>
    </p:spTree>
    <p:extLst>
      <p:ext uri="{BB962C8B-B14F-4D97-AF65-F5344CB8AC3E}">
        <p14:creationId xmlns:p14="http://schemas.microsoft.com/office/powerpoint/2010/main" val="232065116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zuul.png" descr="zuul.png"/>
          <p:cNvPicPr>
            <a:picLocks noChangeAspect="1"/>
          </p:cNvPicPr>
          <p:nvPr/>
        </p:nvPicPr>
        <p:blipFill>
          <a:blip r:embed="rId3">
            <a:extLst/>
          </a:blip>
          <a:stretch>
            <a:fillRect/>
          </a:stretch>
        </p:blipFill>
        <p:spPr>
          <a:xfrm>
            <a:off x="1551888" y="4713113"/>
            <a:ext cx="1682700" cy="1444464"/>
          </a:xfrm>
          <a:prstGeom prst="rect">
            <a:avLst/>
          </a:prstGeom>
          <a:ln w="12700">
            <a:miter lim="400000"/>
          </a:ln>
        </p:spPr>
      </p:pic>
      <p:pic>
        <p:nvPicPr>
          <p:cNvPr id="5" name="StarlingX_Logo_RGB_Stacked_2color.png" descr="StarlingX_Logo_RGB_Stacked_2color.png"/>
          <p:cNvPicPr>
            <a:picLocks noChangeAspect="1"/>
          </p:cNvPicPr>
          <p:nvPr/>
        </p:nvPicPr>
        <p:blipFill>
          <a:blip r:embed="rId4">
            <a:extLst/>
          </a:blip>
          <a:stretch>
            <a:fillRect/>
          </a:stretch>
        </p:blipFill>
        <p:spPr>
          <a:xfrm>
            <a:off x="10452864" y="491974"/>
            <a:ext cx="1327661" cy="1238563"/>
          </a:xfrm>
          <a:prstGeom prst="rect">
            <a:avLst/>
          </a:prstGeom>
          <a:ln w="12700">
            <a:miter lim="400000"/>
          </a:ln>
        </p:spPr>
      </p:pic>
      <p:sp>
        <p:nvSpPr>
          <p:cNvPr id="6" name="TextBox 5"/>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
        <p:nvSpPr>
          <p:cNvPr id="8" name="CI design"/>
          <p:cNvSpPr txBox="1">
            <a:spLocks noGrp="1"/>
          </p:cNvSpPr>
          <p:nvPr>
            <p:ph type="title"/>
          </p:nvPr>
        </p:nvSpPr>
        <p:spPr>
          <a:xfrm>
            <a:off x="1437472" y="431944"/>
            <a:ext cx="8165056" cy="129859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p>
            <a:r>
              <a:rPr lang="en-US" sz="4400" dirty="0" smtClean="0"/>
              <a:t>Why </a:t>
            </a:r>
            <a:r>
              <a:rPr lang="en-US" sz="4400" dirty="0" err="1" smtClean="0"/>
              <a:t>Zuul</a:t>
            </a:r>
            <a:r>
              <a:rPr lang="en-US" sz="4400" dirty="0" smtClean="0"/>
              <a:t>?</a:t>
            </a:r>
            <a:endParaRPr sz="4400" dirty="0"/>
          </a:p>
        </p:txBody>
      </p:sp>
      <p:graphicFrame>
        <p:nvGraphicFramePr>
          <p:cNvPr id="2" name="Diagram 1"/>
          <p:cNvGraphicFramePr/>
          <p:nvPr>
            <p:extLst>
              <p:ext uri="{D42A27DB-BD31-4B8C-83A1-F6EECF244321}">
                <p14:modId xmlns:p14="http://schemas.microsoft.com/office/powerpoint/2010/main" val="2360953505"/>
              </p:ext>
            </p:extLst>
          </p:nvPr>
        </p:nvGraphicFramePr>
        <p:xfrm>
          <a:off x="1437471" y="2158922"/>
          <a:ext cx="10473175" cy="25541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 Placeholder 2"/>
          <p:cNvSpPr>
            <a:spLocks noGrp="1"/>
          </p:cNvSpPr>
          <p:nvPr>
            <p:ph type="body" sz="quarter" idx="1"/>
          </p:nvPr>
        </p:nvSpPr>
        <p:spPr>
          <a:xfrm>
            <a:off x="3234588" y="4982308"/>
            <a:ext cx="8066459" cy="906075"/>
          </a:xfrm>
        </p:spPr>
        <p:txBody>
          <a:bodyPr>
            <a:normAutofit/>
          </a:bodyPr>
          <a:lstStyle/>
          <a:p>
            <a:pPr algn="l"/>
            <a:r>
              <a:rPr lang="en-US" sz="2800" dirty="0" smtClean="0">
                <a:solidFill>
                  <a:schemeClr val="bg1">
                    <a:lumMod val="65000"/>
                  </a:schemeClr>
                </a:solidFill>
              </a:rPr>
              <a:t>A project gating </a:t>
            </a:r>
            <a:r>
              <a:rPr lang="en-US" sz="2800" dirty="0">
                <a:solidFill>
                  <a:schemeClr val="bg1">
                    <a:lumMod val="65000"/>
                  </a:schemeClr>
                </a:solidFill>
              </a:rPr>
              <a:t>system that </a:t>
            </a:r>
            <a:r>
              <a:rPr lang="en-US" sz="2800" dirty="0" smtClean="0">
                <a:solidFill>
                  <a:schemeClr val="bg1">
                    <a:lumMod val="65000"/>
                  </a:schemeClr>
                </a:solidFill>
              </a:rPr>
              <a:t>drives </a:t>
            </a:r>
            <a:r>
              <a:rPr lang="en-US" sz="2800" dirty="0">
                <a:solidFill>
                  <a:schemeClr val="bg1">
                    <a:lumMod val="65000"/>
                  </a:schemeClr>
                </a:solidFill>
              </a:rPr>
              <a:t>continuous integration, delivery, and deployment systems </a:t>
            </a:r>
          </a:p>
        </p:txBody>
      </p:sp>
    </p:spTree>
    <p:extLst>
      <p:ext uri="{BB962C8B-B14F-4D97-AF65-F5344CB8AC3E}">
        <p14:creationId xmlns:p14="http://schemas.microsoft.com/office/powerpoint/2010/main" val="228192451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I design"/>
          <p:cNvSpPr txBox="1">
            <a:spLocks noGrp="1"/>
          </p:cNvSpPr>
          <p:nvPr>
            <p:ph type="title"/>
          </p:nvPr>
        </p:nvSpPr>
        <p:spPr>
          <a:xfrm>
            <a:off x="1437472" y="431944"/>
            <a:ext cx="8165056" cy="129859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p>
            <a:r>
              <a:rPr lang="en-US" sz="4400" dirty="0" err="1" smtClean="0"/>
              <a:t>Zuul</a:t>
            </a:r>
            <a:r>
              <a:rPr lang="en-US" sz="4400" dirty="0" smtClean="0"/>
              <a:t> Advantages </a:t>
            </a:r>
            <a:endParaRPr sz="4400" dirty="0"/>
          </a:p>
        </p:txBody>
      </p:sp>
      <p:pic>
        <p:nvPicPr>
          <p:cNvPr id="6" name="StarlingX_Logo_RGB_Stacked_2color.png" descr="StarlingX_Logo_RGB_Stacked_2color.png"/>
          <p:cNvPicPr>
            <a:picLocks noChangeAspect="1"/>
          </p:cNvPicPr>
          <p:nvPr/>
        </p:nvPicPr>
        <p:blipFill>
          <a:blip r:embed="rId3">
            <a:extLst/>
          </a:blip>
          <a:stretch>
            <a:fillRect/>
          </a:stretch>
        </p:blipFill>
        <p:spPr>
          <a:xfrm>
            <a:off x="10452864" y="491974"/>
            <a:ext cx="1327661" cy="1238563"/>
          </a:xfrm>
          <a:prstGeom prst="rect">
            <a:avLst/>
          </a:prstGeom>
          <a:ln w="12700">
            <a:miter lim="400000"/>
          </a:ln>
        </p:spPr>
      </p:pic>
      <p:graphicFrame>
        <p:nvGraphicFramePr>
          <p:cNvPr id="2" name="Diagram 1"/>
          <p:cNvGraphicFramePr/>
          <p:nvPr>
            <p:extLst>
              <p:ext uri="{D42A27DB-BD31-4B8C-83A1-F6EECF244321}">
                <p14:modId xmlns:p14="http://schemas.microsoft.com/office/powerpoint/2010/main" val="3281383400"/>
              </p:ext>
            </p:extLst>
          </p:nvPr>
        </p:nvGraphicFramePr>
        <p:xfrm>
          <a:off x="1437471" y="2158922"/>
          <a:ext cx="10473175" cy="22848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zuul.png" descr="zuul.png"/>
          <p:cNvPicPr>
            <a:picLocks noChangeAspect="1"/>
          </p:cNvPicPr>
          <p:nvPr/>
        </p:nvPicPr>
        <p:blipFill>
          <a:blip r:embed="rId9">
            <a:extLst/>
          </a:blip>
          <a:stretch>
            <a:fillRect/>
          </a:stretch>
        </p:blipFill>
        <p:spPr>
          <a:xfrm>
            <a:off x="1551888" y="4713113"/>
            <a:ext cx="1682700" cy="1444464"/>
          </a:xfrm>
          <a:prstGeom prst="rect">
            <a:avLst/>
          </a:prstGeom>
          <a:ln w="12700">
            <a:miter lim="400000"/>
          </a:ln>
        </p:spPr>
      </p:pic>
    </p:spTree>
    <p:extLst>
      <p:ext uri="{BB962C8B-B14F-4D97-AF65-F5344CB8AC3E}">
        <p14:creationId xmlns:p14="http://schemas.microsoft.com/office/powerpoint/2010/main" val="380396278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892969" y="446575"/>
            <a:ext cx="9078402" cy="1193264"/>
          </a:xfrm>
          <a:solidFill>
            <a:schemeClr val="accent5">
              <a:lumMod val="40000"/>
              <a:lumOff val="60000"/>
            </a:schemeClr>
          </a:solidFill>
          <a:ln w="12700">
            <a:miter lim="400000"/>
          </a:ln>
        </p:spPr>
        <p:txBody>
          <a:bodyPr vert="horz" lIns="32145" tIns="45720" rIns="32145" bIns="45720" rtlCol="0" anchor="ctr">
            <a:normAutofit fontScale="90000"/>
          </a:bodyPr>
          <a:lstStyle/>
          <a:p>
            <a:r>
              <a:rPr lang="en-US" sz="4400" dirty="0"/>
              <a:t>Who </a:t>
            </a:r>
            <a:r>
              <a:rPr lang="en-US" sz="4400" dirty="0" smtClean="0"/>
              <a:t>Is </a:t>
            </a:r>
            <a:r>
              <a:rPr lang="en-US" sz="4400" dirty="0"/>
              <a:t>U</a:t>
            </a:r>
            <a:r>
              <a:rPr lang="en-US" sz="4400" dirty="0" smtClean="0"/>
              <a:t>sing </a:t>
            </a:r>
            <a:r>
              <a:rPr lang="en-US" sz="4400" dirty="0" err="1"/>
              <a:t>Zuul</a:t>
            </a:r>
            <a:r>
              <a:rPr lang="en-US" sz="4400" dirty="0"/>
              <a:t> </a:t>
            </a:r>
            <a:r>
              <a:rPr lang="en-US" sz="4400" dirty="0" smtClean="0"/>
              <a:t>Today? At least inside Intel</a:t>
            </a:r>
            <a:endParaRPr lang="es-MX" sz="4400" dirty="0"/>
          </a:p>
        </p:txBody>
      </p:sp>
      <p:sp>
        <p:nvSpPr>
          <p:cNvPr id="4" name="Text Placeholder 3"/>
          <p:cNvSpPr>
            <a:spLocks noGrp="1"/>
          </p:cNvSpPr>
          <p:nvPr>
            <p:ph type="body" sz="quarter" idx="1"/>
          </p:nvPr>
        </p:nvSpPr>
        <p:spPr>
          <a:xfrm>
            <a:off x="892969" y="1843136"/>
            <a:ext cx="5000625" cy="2893130"/>
          </a:xfrm>
        </p:spPr>
        <p:txBody>
          <a:bodyPr/>
          <a:lstStyle/>
          <a:p>
            <a:endParaRPr lang="en-US" dirty="0" smtClean="0"/>
          </a:p>
          <a:p>
            <a:endParaRPr lang="es-MX" dirty="0"/>
          </a:p>
        </p:txBody>
      </p:sp>
      <p:pic>
        <p:nvPicPr>
          <p:cNvPr id="5" name="StarlingX_Logo_RGB_Stacked_2color.png" descr="StarlingX_Logo_RGB_Stacked_2color.png"/>
          <p:cNvPicPr>
            <a:picLocks noChangeAspect="1"/>
          </p:cNvPicPr>
          <p:nvPr/>
        </p:nvPicPr>
        <p:blipFill>
          <a:blip r:embed="rId3">
            <a:extLst/>
          </a:blip>
          <a:stretch>
            <a:fillRect/>
          </a:stretch>
        </p:blipFill>
        <p:spPr>
          <a:xfrm>
            <a:off x="10478581" y="401277"/>
            <a:ext cx="1327661" cy="1238563"/>
          </a:xfrm>
          <a:prstGeom prst="rect">
            <a:avLst/>
          </a:prstGeom>
          <a:ln w="12700">
            <a:miter lim="400000"/>
          </a:ln>
        </p:spPr>
      </p:pic>
      <p:sp>
        <p:nvSpPr>
          <p:cNvPr id="6" name="TextBox 5"/>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
        <p:nvSpPr>
          <p:cNvPr id="8" name="Should be aligned to OSF…"/>
          <p:cNvSpPr txBox="1">
            <a:spLocks/>
          </p:cNvSpPr>
          <p:nvPr/>
        </p:nvSpPr>
        <p:spPr>
          <a:xfrm>
            <a:off x="1437471" y="2158922"/>
            <a:ext cx="10473175" cy="228488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SzTx/>
              <a:buFont typeface="Arial" panose="020B0604020202020204" pitchFamily="34" charset="0"/>
              <a:buNone/>
              <a:defRPr sz="2601" kern="1200">
                <a:solidFill>
                  <a:schemeClr val="tx1"/>
                </a:solidFill>
                <a:latin typeface="+mn-lt"/>
                <a:ea typeface="+mn-ea"/>
                <a:cs typeface="+mn-cs"/>
              </a:defRPr>
            </a:lvl1pPr>
            <a:lvl2pPr marL="0" indent="0" algn="ctr" defTabSz="914400" rtl="0" eaLnBrk="1" latinLnBrk="0" hangingPunct="1">
              <a:lnSpc>
                <a:spcPct val="90000"/>
              </a:lnSpc>
              <a:spcBef>
                <a:spcPts val="0"/>
              </a:spcBef>
              <a:buSzTx/>
              <a:buFont typeface="Arial" panose="020B0604020202020204" pitchFamily="34" charset="0"/>
              <a:buNone/>
              <a:defRPr sz="2601" kern="1200">
                <a:solidFill>
                  <a:schemeClr val="tx1"/>
                </a:solidFill>
                <a:latin typeface="+mn-lt"/>
                <a:ea typeface="+mn-ea"/>
                <a:cs typeface="+mn-cs"/>
              </a:defRPr>
            </a:lvl2pPr>
            <a:lvl3pPr marL="0" indent="0" algn="ctr" defTabSz="914400" rtl="0" eaLnBrk="1" latinLnBrk="0" hangingPunct="1">
              <a:lnSpc>
                <a:spcPct val="90000"/>
              </a:lnSpc>
              <a:spcBef>
                <a:spcPts val="0"/>
              </a:spcBef>
              <a:buSzTx/>
              <a:buFont typeface="Arial" panose="020B0604020202020204" pitchFamily="34" charset="0"/>
              <a:buNone/>
              <a:defRPr sz="2601" kern="1200">
                <a:solidFill>
                  <a:schemeClr val="tx1"/>
                </a:solidFill>
                <a:latin typeface="+mn-lt"/>
                <a:ea typeface="+mn-ea"/>
                <a:cs typeface="+mn-cs"/>
              </a:defRPr>
            </a:lvl3pPr>
            <a:lvl4pPr marL="0" indent="0" algn="ctr" defTabSz="914400" rtl="0" eaLnBrk="1" latinLnBrk="0" hangingPunct="1">
              <a:lnSpc>
                <a:spcPct val="90000"/>
              </a:lnSpc>
              <a:spcBef>
                <a:spcPts val="0"/>
              </a:spcBef>
              <a:buSzTx/>
              <a:buFont typeface="Arial" panose="020B0604020202020204" pitchFamily="34" charset="0"/>
              <a:buNone/>
              <a:defRPr sz="2601" kern="1200">
                <a:solidFill>
                  <a:schemeClr val="tx1"/>
                </a:solidFill>
                <a:latin typeface="+mn-lt"/>
                <a:ea typeface="+mn-ea"/>
                <a:cs typeface="+mn-cs"/>
              </a:defRPr>
            </a:lvl4pPr>
            <a:lvl5pPr marL="0" indent="0" algn="ctr" defTabSz="914400" rtl="0" eaLnBrk="1" latinLnBrk="0" hangingPunct="1">
              <a:lnSpc>
                <a:spcPct val="90000"/>
              </a:lnSpc>
              <a:spcBef>
                <a:spcPts val="0"/>
              </a:spcBef>
              <a:buSzTx/>
              <a:buFont typeface="Arial" panose="020B0604020202020204" pitchFamily="34" charset="0"/>
              <a:buNone/>
              <a:defRPr sz="260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360" indent="-361360" algn="l">
              <a:spcBef>
                <a:spcPts val="1000"/>
              </a:spcBef>
              <a:buSzPct val="145000"/>
              <a:buChar char="•"/>
            </a:pPr>
            <a:r>
              <a:rPr lang="en-US" dirty="0" smtClean="0"/>
              <a:t>Project with Kata Containers.</a:t>
            </a:r>
          </a:p>
          <a:p>
            <a:pPr marL="361360" lvl="4" indent="-361360" algn="l">
              <a:spcBef>
                <a:spcPts val="1000"/>
              </a:spcBef>
              <a:buSzPct val="145000"/>
              <a:buChar char="•"/>
            </a:pPr>
            <a:r>
              <a:rPr lang="en-US" dirty="0" smtClean="0"/>
              <a:t>Justification for using </a:t>
            </a:r>
            <a:r>
              <a:rPr lang="en-US" dirty="0" err="1" smtClean="0"/>
              <a:t>Zuul</a:t>
            </a:r>
            <a:r>
              <a:rPr lang="en-US" dirty="0" smtClean="0"/>
              <a:t>: avoid Jenkins maintenance on existing jobs, it is not fully implemented but it is on track.</a:t>
            </a:r>
          </a:p>
          <a:p>
            <a:pPr marL="361360" lvl="4" indent="-361360" algn="l">
              <a:spcBef>
                <a:spcPts val="1000"/>
              </a:spcBef>
              <a:buSzPct val="145000"/>
              <a:buChar char="•"/>
            </a:pPr>
            <a:r>
              <a:rPr lang="en-US" dirty="0" smtClean="0"/>
              <a:t>They like the way that </a:t>
            </a:r>
            <a:r>
              <a:rPr lang="en-US" dirty="0" err="1" smtClean="0"/>
              <a:t>Ansible</a:t>
            </a:r>
            <a:r>
              <a:rPr lang="en-US" dirty="0" smtClean="0"/>
              <a:t> playbooks works, configuration is friendly and they are saving time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969" y="4297630"/>
            <a:ext cx="2560859" cy="1915436"/>
          </a:xfrm>
          <a:prstGeom prst="rect">
            <a:avLst/>
          </a:prstGeom>
        </p:spPr>
      </p:pic>
    </p:spTree>
    <p:extLst>
      <p:ext uri="{BB962C8B-B14F-4D97-AF65-F5344CB8AC3E}">
        <p14:creationId xmlns:p14="http://schemas.microsoft.com/office/powerpoint/2010/main" val="45592817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664" y="3251235"/>
            <a:ext cx="5525341" cy="3108004"/>
          </a:xfrm>
          <a:prstGeom prst="rect">
            <a:avLst/>
          </a:prstGeom>
        </p:spPr>
      </p:pic>
      <p:sp>
        <p:nvSpPr>
          <p:cNvPr id="136" name="Scope of work"/>
          <p:cNvSpPr txBox="1">
            <a:spLocks noGrp="1"/>
          </p:cNvSpPr>
          <p:nvPr>
            <p:ph type="title"/>
          </p:nvPr>
        </p:nvSpPr>
        <p:spPr>
          <a:xfrm>
            <a:off x="838200" y="365220"/>
            <a:ext cx="9114169"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p>
            <a:r>
              <a:rPr dirty="0"/>
              <a:t>Scope of </a:t>
            </a:r>
            <a:r>
              <a:rPr lang="en-US" dirty="0" smtClean="0"/>
              <a:t>W</a:t>
            </a:r>
            <a:r>
              <a:rPr dirty="0" smtClean="0"/>
              <a:t>ork</a:t>
            </a:r>
            <a:endParaRPr dirty="0"/>
          </a:p>
        </p:txBody>
      </p:sp>
      <p:graphicFrame>
        <p:nvGraphicFramePr>
          <p:cNvPr id="3" name="Diagram 2"/>
          <p:cNvGraphicFramePr/>
          <p:nvPr>
            <p:extLst>
              <p:ext uri="{D42A27DB-BD31-4B8C-83A1-F6EECF244321}">
                <p14:modId xmlns:p14="http://schemas.microsoft.com/office/powerpoint/2010/main" val="3150504502"/>
              </p:ext>
            </p:extLst>
          </p:nvPr>
        </p:nvGraphicFramePr>
        <p:xfrm>
          <a:off x="838200" y="1825625"/>
          <a:ext cx="10515600" cy="1638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StarlingX_Logo_RGB_Stacked_2color.png" descr="StarlingX_Logo_RGB_Stacked_2color.png"/>
          <p:cNvPicPr>
            <a:picLocks noChangeAspect="1"/>
          </p:cNvPicPr>
          <p:nvPr/>
        </p:nvPicPr>
        <p:blipFill>
          <a:blip r:embed="rId9">
            <a:extLst/>
          </a:blip>
          <a:stretch>
            <a:fillRect/>
          </a:stretch>
        </p:blipFill>
        <p:spPr>
          <a:xfrm>
            <a:off x="10440006" y="452179"/>
            <a:ext cx="1327661" cy="1238563"/>
          </a:xfrm>
          <a:prstGeom prst="rect">
            <a:avLst/>
          </a:prstGeom>
          <a:ln w="12700">
            <a:miter lim="400000"/>
          </a:ln>
        </p:spPr>
      </p:pic>
      <p:sp>
        <p:nvSpPr>
          <p:cNvPr id="6" name="TextBox 5"/>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Tree>
    <p:extLst>
      <p:ext uri="{BB962C8B-B14F-4D97-AF65-F5344CB8AC3E}">
        <p14:creationId xmlns:p14="http://schemas.microsoft.com/office/powerpoint/2010/main" val="206764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hallenges"/>
          <p:cNvSpPr txBox="1">
            <a:spLocks noGrp="1"/>
          </p:cNvSpPr>
          <p:nvPr>
            <p:ph type="title"/>
          </p:nvPr>
        </p:nvSpPr>
        <p:spPr>
          <a:xfrm>
            <a:off x="838201" y="365220"/>
            <a:ext cx="9127027" cy="1325522"/>
          </a:xfrm>
          <a:prstGeom prst="rect">
            <a:avLst/>
          </a:prstGeom>
          <a:solidFill>
            <a:schemeClr val="accent5">
              <a:lumMod val="40000"/>
              <a:lumOff val="60000"/>
            </a:schemeClr>
          </a:solidFill>
          <a:ln w="12700">
            <a:miter lim="400000"/>
          </a:ln>
        </p:spPr>
        <p:txBody>
          <a:bodyPr vert="horz" lIns="32145" tIns="45720" rIns="32145" bIns="45720" rtlCol="0" anchor="ctr">
            <a:normAutofit/>
          </a:bodyPr>
          <a:lstStyle/>
          <a:p>
            <a:r>
              <a:rPr dirty="0" smtClean="0"/>
              <a:t>Challenges</a:t>
            </a:r>
            <a:r>
              <a:rPr lang="en-US" dirty="0" smtClean="0"/>
              <a:t> with </a:t>
            </a:r>
            <a:r>
              <a:rPr lang="en-US" dirty="0" err="1" smtClean="0"/>
              <a:t>StarlingX</a:t>
            </a:r>
            <a:endParaRPr dirty="0"/>
          </a:p>
        </p:txBody>
      </p:sp>
      <p:graphicFrame>
        <p:nvGraphicFramePr>
          <p:cNvPr id="13" name="Diagram 12"/>
          <p:cNvGraphicFramePr/>
          <p:nvPr>
            <p:extLst>
              <p:ext uri="{D42A27DB-BD31-4B8C-83A1-F6EECF244321}">
                <p14:modId xmlns:p14="http://schemas.microsoft.com/office/powerpoint/2010/main" val="2970604152"/>
              </p:ext>
            </p:extLst>
          </p:nvPr>
        </p:nvGraphicFramePr>
        <p:xfrm>
          <a:off x="832277" y="1813622"/>
          <a:ext cx="9741806" cy="289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StarlingX_Logo_RGB_Stacked_2color.png" descr="StarlingX_Logo_RGB_Stacked_2color.png"/>
          <p:cNvPicPr>
            <a:picLocks noChangeAspect="1"/>
          </p:cNvPicPr>
          <p:nvPr/>
        </p:nvPicPr>
        <p:blipFill>
          <a:blip r:embed="rId8">
            <a:extLst/>
          </a:blip>
          <a:stretch>
            <a:fillRect/>
          </a:stretch>
        </p:blipFill>
        <p:spPr>
          <a:xfrm>
            <a:off x="10427147" y="452179"/>
            <a:ext cx="1327661" cy="1238563"/>
          </a:xfrm>
          <a:prstGeom prst="rect">
            <a:avLst/>
          </a:prstGeom>
          <a:ln w="12700">
            <a:miter lim="400000"/>
          </a:ln>
        </p:spPr>
      </p:pic>
      <p:grpSp>
        <p:nvGrpSpPr>
          <p:cNvPr id="5" name="Group 4"/>
          <p:cNvGrpSpPr/>
          <p:nvPr/>
        </p:nvGrpSpPr>
        <p:grpSpPr>
          <a:xfrm>
            <a:off x="4062859" y="5052990"/>
            <a:ext cx="1033027" cy="650670"/>
            <a:chOff x="1870239" y="3715568"/>
            <a:chExt cx="569375" cy="375629"/>
          </a:xfrm>
          <a:solidFill>
            <a:schemeClr val="accent1"/>
          </a:solidFill>
        </p:grpSpPr>
        <p:sp>
          <p:nvSpPr>
            <p:cNvPr id="6" name="Freeform 5"/>
            <p:cNvSpPr>
              <a:spLocks noEditPoints="1"/>
            </p:cNvSpPr>
            <p:nvPr/>
          </p:nvSpPr>
          <p:spPr bwMode="auto">
            <a:xfrm>
              <a:off x="2063985" y="3715568"/>
              <a:ext cx="375629" cy="375629"/>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13 h 201"/>
                <a:gd name="T12" fmla="*/ 14 w 201"/>
                <a:gd name="T13" fmla="*/ 100 h 201"/>
                <a:gd name="T14" fmla="*/ 100 w 201"/>
                <a:gd name="T15" fmla="*/ 187 h 201"/>
                <a:gd name="T16" fmla="*/ 187 w 201"/>
                <a:gd name="T17" fmla="*/ 100 h 201"/>
                <a:gd name="T18" fmla="*/ 100 w 201"/>
                <a:gd name="T19" fmla="*/ 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100" y="201"/>
                  </a:moveTo>
                  <a:cubicBezTo>
                    <a:pt x="45" y="201"/>
                    <a:pt x="0" y="155"/>
                    <a:pt x="0" y="100"/>
                  </a:cubicBezTo>
                  <a:cubicBezTo>
                    <a:pt x="0" y="45"/>
                    <a:pt x="45" y="0"/>
                    <a:pt x="100" y="0"/>
                  </a:cubicBezTo>
                  <a:cubicBezTo>
                    <a:pt x="156" y="0"/>
                    <a:pt x="201" y="45"/>
                    <a:pt x="201" y="100"/>
                  </a:cubicBezTo>
                  <a:cubicBezTo>
                    <a:pt x="201" y="155"/>
                    <a:pt x="156" y="201"/>
                    <a:pt x="100" y="201"/>
                  </a:cubicBezTo>
                  <a:moveTo>
                    <a:pt x="100" y="13"/>
                  </a:moveTo>
                  <a:cubicBezTo>
                    <a:pt x="53" y="13"/>
                    <a:pt x="14" y="52"/>
                    <a:pt x="14" y="100"/>
                  </a:cubicBezTo>
                  <a:cubicBezTo>
                    <a:pt x="14" y="148"/>
                    <a:pt x="53" y="187"/>
                    <a:pt x="100" y="187"/>
                  </a:cubicBezTo>
                  <a:cubicBezTo>
                    <a:pt x="148" y="187"/>
                    <a:pt x="187" y="148"/>
                    <a:pt x="187" y="100"/>
                  </a:cubicBezTo>
                  <a:cubicBezTo>
                    <a:pt x="187" y="52"/>
                    <a:pt x="148" y="13"/>
                    <a:pt x="10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09585"/>
              <a:endParaRPr lang="en-US" sz="1067" dirty="0">
                <a:solidFill>
                  <a:prstClr val="black"/>
                </a:solidFill>
              </a:endParaRPr>
            </a:p>
          </p:txBody>
        </p:sp>
        <p:sp>
          <p:nvSpPr>
            <p:cNvPr id="7" name="Freeform 6"/>
            <p:cNvSpPr>
              <a:spLocks/>
            </p:cNvSpPr>
            <p:nvPr/>
          </p:nvSpPr>
          <p:spPr bwMode="auto">
            <a:xfrm>
              <a:off x="2114596" y="3766179"/>
              <a:ext cx="205608" cy="136017"/>
            </a:xfrm>
            <a:custGeom>
              <a:avLst/>
              <a:gdLst>
                <a:gd name="T0" fmla="*/ 17 w 110"/>
                <a:gd name="T1" fmla="*/ 73 h 73"/>
                <a:gd name="T2" fmla="*/ 18 w 110"/>
                <a:gd name="T3" fmla="*/ 72 h 73"/>
                <a:gd name="T4" fmla="*/ 73 w 110"/>
                <a:gd name="T5" fmla="*/ 17 h 73"/>
                <a:gd name="T6" fmla="*/ 97 w 110"/>
                <a:gd name="T7" fmla="*/ 23 h 73"/>
                <a:gd name="T8" fmla="*/ 98 w 110"/>
                <a:gd name="T9" fmla="*/ 22 h 73"/>
                <a:gd name="T10" fmla="*/ 110 w 110"/>
                <a:gd name="T11" fmla="*/ 11 h 73"/>
                <a:gd name="T12" fmla="*/ 109 w 110"/>
                <a:gd name="T13" fmla="*/ 10 h 73"/>
                <a:gd name="T14" fmla="*/ 73 w 110"/>
                <a:gd name="T15" fmla="*/ 0 h 73"/>
                <a:gd name="T16" fmla="*/ 0 w 110"/>
                <a:gd name="T17" fmla="*/ 72 h 73"/>
                <a:gd name="T18" fmla="*/ 1 w 110"/>
                <a:gd name="T19" fmla="*/ 73 h 73"/>
                <a:gd name="T20" fmla="*/ 17 w 110"/>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73">
                  <a:moveTo>
                    <a:pt x="17" y="73"/>
                  </a:moveTo>
                  <a:cubicBezTo>
                    <a:pt x="17" y="73"/>
                    <a:pt x="18" y="73"/>
                    <a:pt x="18" y="72"/>
                  </a:cubicBezTo>
                  <a:cubicBezTo>
                    <a:pt x="18" y="42"/>
                    <a:pt x="43" y="17"/>
                    <a:pt x="73" y="17"/>
                  </a:cubicBezTo>
                  <a:cubicBezTo>
                    <a:pt x="82" y="17"/>
                    <a:pt x="90" y="19"/>
                    <a:pt x="97" y="23"/>
                  </a:cubicBezTo>
                  <a:cubicBezTo>
                    <a:pt x="98" y="22"/>
                    <a:pt x="98" y="22"/>
                    <a:pt x="98" y="22"/>
                  </a:cubicBezTo>
                  <a:cubicBezTo>
                    <a:pt x="110" y="11"/>
                    <a:pt x="110" y="11"/>
                    <a:pt x="110" y="11"/>
                  </a:cubicBezTo>
                  <a:cubicBezTo>
                    <a:pt x="110" y="11"/>
                    <a:pt x="110" y="10"/>
                    <a:pt x="109" y="10"/>
                  </a:cubicBezTo>
                  <a:cubicBezTo>
                    <a:pt x="99" y="4"/>
                    <a:pt x="87" y="0"/>
                    <a:pt x="73" y="0"/>
                  </a:cubicBezTo>
                  <a:cubicBezTo>
                    <a:pt x="33" y="0"/>
                    <a:pt x="1" y="32"/>
                    <a:pt x="0" y="72"/>
                  </a:cubicBezTo>
                  <a:cubicBezTo>
                    <a:pt x="0" y="73"/>
                    <a:pt x="1" y="73"/>
                    <a:pt x="1" y="73"/>
                  </a:cubicBezTo>
                  <a:lnTo>
                    <a:pt x="1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09585"/>
              <a:endParaRPr lang="en-US" sz="1067" dirty="0">
                <a:solidFill>
                  <a:prstClr val="black"/>
                </a:solidFill>
              </a:endParaRPr>
            </a:p>
          </p:txBody>
        </p:sp>
        <p:sp>
          <p:nvSpPr>
            <p:cNvPr id="8" name="Freeform 7"/>
            <p:cNvSpPr>
              <a:spLocks noEditPoints="1"/>
            </p:cNvSpPr>
            <p:nvPr/>
          </p:nvSpPr>
          <p:spPr bwMode="auto">
            <a:xfrm>
              <a:off x="2211865" y="3801765"/>
              <a:ext cx="145507" cy="141553"/>
            </a:xfrm>
            <a:custGeom>
              <a:avLst/>
              <a:gdLst>
                <a:gd name="T0" fmla="*/ 78 w 78"/>
                <a:gd name="T1" fmla="*/ 9 h 76"/>
                <a:gd name="T2" fmla="*/ 70 w 78"/>
                <a:gd name="T3" fmla="*/ 0 h 76"/>
                <a:gd name="T4" fmla="*/ 69 w 78"/>
                <a:gd name="T5" fmla="*/ 0 h 76"/>
                <a:gd name="T6" fmla="*/ 31 w 78"/>
                <a:gd name="T7" fmla="*/ 35 h 76"/>
                <a:gd name="T8" fmla="*/ 30 w 78"/>
                <a:gd name="T9" fmla="*/ 35 h 76"/>
                <a:gd name="T10" fmla="*/ 20 w 78"/>
                <a:gd name="T11" fmla="*/ 33 h 76"/>
                <a:gd name="T12" fmla="*/ 1 w 78"/>
                <a:gd name="T13" fmla="*/ 52 h 76"/>
                <a:gd name="T14" fmla="*/ 23 w 78"/>
                <a:gd name="T15" fmla="*/ 75 h 76"/>
                <a:gd name="T16" fmla="*/ 42 w 78"/>
                <a:gd name="T17" fmla="*/ 56 h 76"/>
                <a:gd name="T18" fmla="*/ 41 w 78"/>
                <a:gd name="T19" fmla="*/ 46 h 76"/>
                <a:gd name="T20" fmla="*/ 41 w 78"/>
                <a:gd name="T21" fmla="*/ 45 h 76"/>
                <a:gd name="T22" fmla="*/ 78 w 78"/>
                <a:gd name="T23" fmla="*/ 10 h 76"/>
                <a:gd name="T24" fmla="*/ 78 w 78"/>
                <a:gd name="T25" fmla="*/ 9 h 76"/>
                <a:gd name="T26" fmla="*/ 21 w 78"/>
                <a:gd name="T27" fmla="*/ 61 h 76"/>
                <a:gd name="T28" fmla="*/ 14 w 78"/>
                <a:gd name="T29" fmla="*/ 54 h 76"/>
                <a:gd name="T30" fmla="*/ 21 w 78"/>
                <a:gd name="T31" fmla="*/ 47 h 76"/>
                <a:gd name="T32" fmla="*/ 28 w 78"/>
                <a:gd name="T33" fmla="*/ 54 h 76"/>
                <a:gd name="T34" fmla="*/ 21 w 78"/>
                <a:gd name="T35" fmla="*/ 6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76">
                  <a:moveTo>
                    <a:pt x="78" y="9"/>
                  </a:moveTo>
                  <a:cubicBezTo>
                    <a:pt x="70" y="0"/>
                    <a:pt x="70" y="0"/>
                    <a:pt x="70" y="0"/>
                  </a:cubicBezTo>
                  <a:cubicBezTo>
                    <a:pt x="69" y="0"/>
                    <a:pt x="69" y="0"/>
                    <a:pt x="69" y="0"/>
                  </a:cubicBezTo>
                  <a:cubicBezTo>
                    <a:pt x="31" y="35"/>
                    <a:pt x="31" y="35"/>
                    <a:pt x="31" y="35"/>
                  </a:cubicBezTo>
                  <a:cubicBezTo>
                    <a:pt x="30" y="35"/>
                    <a:pt x="30" y="35"/>
                    <a:pt x="30" y="35"/>
                  </a:cubicBezTo>
                  <a:cubicBezTo>
                    <a:pt x="27" y="34"/>
                    <a:pt x="24" y="33"/>
                    <a:pt x="20" y="33"/>
                  </a:cubicBezTo>
                  <a:cubicBezTo>
                    <a:pt x="10" y="34"/>
                    <a:pt x="1" y="42"/>
                    <a:pt x="1" y="52"/>
                  </a:cubicBezTo>
                  <a:cubicBezTo>
                    <a:pt x="0" y="65"/>
                    <a:pt x="10" y="76"/>
                    <a:pt x="23" y="75"/>
                  </a:cubicBezTo>
                  <a:cubicBezTo>
                    <a:pt x="33" y="74"/>
                    <a:pt x="41" y="66"/>
                    <a:pt x="42" y="56"/>
                  </a:cubicBezTo>
                  <a:cubicBezTo>
                    <a:pt x="42" y="52"/>
                    <a:pt x="42" y="49"/>
                    <a:pt x="41" y="46"/>
                  </a:cubicBezTo>
                  <a:cubicBezTo>
                    <a:pt x="41" y="45"/>
                    <a:pt x="41" y="45"/>
                    <a:pt x="41" y="45"/>
                  </a:cubicBezTo>
                  <a:cubicBezTo>
                    <a:pt x="78" y="10"/>
                    <a:pt x="78" y="10"/>
                    <a:pt x="78" y="10"/>
                  </a:cubicBezTo>
                  <a:cubicBezTo>
                    <a:pt x="78" y="9"/>
                    <a:pt x="78" y="9"/>
                    <a:pt x="78" y="9"/>
                  </a:cubicBezTo>
                  <a:moveTo>
                    <a:pt x="21" y="61"/>
                  </a:moveTo>
                  <a:cubicBezTo>
                    <a:pt x="18" y="61"/>
                    <a:pt x="14" y="58"/>
                    <a:pt x="14" y="54"/>
                  </a:cubicBezTo>
                  <a:cubicBezTo>
                    <a:pt x="14" y="50"/>
                    <a:pt x="18" y="47"/>
                    <a:pt x="21" y="47"/>
                  </a:cubicBezTo>
                  <a:cubicBezTo>
                    <a:pt x="25" y="47"/>
                    <a:pt x="28" y="50"/>
                    <a:pt x="28" y="54"/>
                  </a:cubicBezTo>
                  <a:cubicBezTo>
                    <a:pt x="28" y="58"/>
                    <a:pt x="25" y="61"/>
                    <a:pt x="21" y="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09585"/>
              <a:endParaRPr lang="en-US" sz="1067" dirty="0">
                <a:solidFill>
                  <a:prstClr val="black"/>
                </a:solidFill>
              </a:endParaRPr>
            </a:p>
          </p:txBody>
        </p:sp>
        <p:sp>
          <p:nvSpPr>
            <p:cNvPr id="9" name="Freeform 8"/>
            <p:cNvSpPr>
              <a:spLocks/>
            </p:cNvSpPr>
            <p:nvPr/>
          </p:nvSpPr>
          <p:spPr bwMode="auto">
            <a:xfrm>
              <a:off x="1870239" y="3825489"/>
              <a:ext cx="182675" cy="31632"/>
            </a:xfrm>
            <a:custGeom>
              <a:avLst/>
              <a:gdLst>
                <a:gd name="T0" fmla="*/ 97 w 98"/>
                <a:gd name="T1" fmla="*/ 0 h 17"/>
                <a:gd name="T2" fmla="*/ 1 w 98"/>
                <a:gd name="T3" fmla="*/ 0 h 17"/>
                <a:gd name="T4" fmla="*/ 0 w 98"/>
                <a:gd name="T5" fmla="*/ 1 h 17"/>
                <a:gd name="T6" fmla="*/ 5 w 98"/>
                <a:gd name="T7" fmla="*/ 16 h 17"/>
                <a:gd name="T8" fmla="*/ 6 w 98"/>
                <a:gd name="T9" fmla="*/ 17 h 17"/>
                <a:gd name="T10" fmla="*/ 92 w 98"/>
                <a:gd name="T11" fmla="*/ 17 h 17"/>
                <a:gd name="T12" fmla="*/ 93 w 98"/>
                <a:gd name="T13" fmla="*/ 16 h 17"/>
                <a:gd name="T14" fmla="*/ 97 w 98"/>
                <a:gd name="T15" fmla="*/ 1 h 17"/>
                <a:gd name="T16" fmla="*/ 97 w 9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7">
                  <a:moveTo>
                    <a:pt x="97" y="0"/>
                  </a:moveTo>
                  <a:cubicBezTo>
                    <a:pt x="1" y="0"/>
                    <a:pt x="1" y="0"/>
                    <a:pt x="1" y="0"/>
                  </a:cubicBezTo>
                  <a:cubicBezTo>
                    <a:pt x="1" y="0"/>
                    <a:pt x="0" y="0"/>
                    <a:pt x="0" y="1"/>
                  </a:cubicBezTo>
                  <a:cubicBezTo>
                    <a:pt x="5" y="16"/>
                    <a:pt x="5" y="16"/>
                    <a:pt x="5" y="16"/>
                  </a:cubicBezTo>
                  <a:cubicBezTo>
                    <a:pt x="6" y="17"/>
                    <a:pt x="6" y="17"/>
                    <a:pt x="6" y="17"/>
                  </a:cubicBezTo>
                  <a:cubicBezTo>
                    <a:pt x="92" y="17"/>
                    <a:pt x="92" y="17"/>
                    <a:pt x="92" y="17"/>
                  </a:cubicBezTo>
                  <a:cubicBezTo>
                    <a:pt x="92" y="17"/>
                    <a:pt x="93" y="17"/>
                    <a:pt x="93" y="16"/>
                  </a:cubicBezTo>
                  <a:cubicBezTo>
                    <a:pt x="94" y="11"/>
                    <a:pt x="95" y="6"/>
                    <a:pt x="97" y="1"/>
                  </a:cubicBezTo>
                  <a:cubicBezTo>
                    <a:pt x="98" y="0"/>
                    <a:pt x="9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09585"/>
              <a:endParaRPr lang="en-US" sz="1067" dirty="0">
                <a:solidFill>
                  <a:prstClr val="black"/>
                </a:solidFill>
              </a:endParaRPr>
            </a:p>
          </p:txBody>
        </p:sp>
        <p:sp>
          <p:nvSpPr>
            <p:cNvPr id="10" name="Freeform 9"/>
            <p:cNvSpPr>
              <a:spLocks/>
            </p:cNvSpPr>
            <p:nvPr/>
          </p:nvSpPr>
          <p:spPr bwMode="auto">
            <a:xfrm>
              <a:off x="1899499" y="3941736"/>
              <a:ext cx="149461" cy="31632"/>
            </a:xfrm>
            <a:custGeom>
              <a:avLst/>
              <a:gdLst>
                <a:gd name="T0" fmla="*/ 76 w 80"/>
                <a:gd name="T1" fmla="*/ 1 h 17"/>
                <a:gd name="T2" fmla="*/ 75 w 80"/>
                <a:gd name="T3" fmla="*/ 0 h 17"/>
                <a:gd name="T4" fmla="*/ 1 w 80"/>
                <a:gd name="T5" fmla="*/ 0 h 17"/>
                <a:gd name="T6" fmla="*/ 0 w 80"/>
                <a:gd name="T7" fmla="*/ 1 h 17"/>
                <a:gd name="T8" fmla="*/ 4 w 80"/>
                <a:gd name="T9" fmla="*/ 17 h 17"/>
                <a:gd name="T10" fmla="*/ 4 w 80"/>
                <a:gd name="T11" fmla="*/ 17 h 17"/>
                <a:gd name="T12" fmla="*/ 79 w 80"/>
                <a:gd name="T13" fmla="*/ 17 h 17"/>
                <a:gd name="T14" fmla="*/ 80 w 80"/>
                <a:gd name="T15" fmla="*/ 16 h 17"/>
                <a:gd name="T16" fmla="*/ 76 w 80"/>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
                  <a:moveTo>
                    <a:pt x="76" y="1"/>
                  </a:moveTo>
                  <a:cubicBezTo>
                    <a:pt x="76" y="0"/>
                    <a:pt x="76" y="0"/>
                    <a:pt x="75" y="0"/>
                  </a:cubicBezTo>
                  <a:cubicBezTo>
                    <a:pt x="1" y="0"/>
                    <a:pt x="1" y="0"/>
                    <a:pt x="1" y="0"/>
                  </a:cubicBezTo>
                  <a:cubicBezTo>
                    <a:pt x="0" y="0"/>
                    <a:pt x="0" y="1"/>
                    <a:pt x="0" y="1"/>
                  </a:cubicBezTo>
                  <a:cubicBezTo>
                    <a:pt x="4" y="17"/>
                    <a:pt x="4" y="17"/>
                    <a:pt x="4" y="17"/>
                  </a:cubicBezTo>
                  <a:cubicBezTo>
                    <a:pt x="4" y="17"/>
                    <a:pt x="4" y="17"/>
                    <a:pt x="4" y="17"/>
                  </a:cubicBezTo>
                  <a:cubicBezTo>
                    <a:pt x="79" y="17"/>
                    <a:pt x="79" y="17"/>
                    <a:pt x="79" y="17"/>
                  </a:cubicBezTo>
                  <a:cubicBezTo>
                    <a:pt x="80" y="17"/>
                    <a:pt x="80" y="17"/>
                    <a:pt x="80" y="16"/>
                  </a:cubicBezTo>
                  <a:cubicBezTo>
                    <a:pt x="78" y="11"/>
                    <a:pt x="77" y="6"/>
                    <a:pt x="76"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09585"/>
              <a:endParaRPr lang="en-US" sz="1067" dirty="0">
                <a:solidFill>
                  <a:prstClr val="black"/>
                </a:solidFill>
              </a:endParaRPr>
            </a:p>
          </p:txBody>
        </p:sp>
        <p:sp>
          <p:nvSpPr>
            <p:cNvPr id="11" name="Freeform 10"/>
            <p:cNvSpPr>
              <a:spLocks/>
            </p:cNvSpPr>
            <p:nvPr/>
          </p:nvSpPr>
          <p:spPr bwMode="auto">
            <a:xfrm>
              <a:off x="1884474" y="3884008"/>
              <a:ext cx="153415" cy="31632"/>
            </a:xfrm>
            <a:custGeom>
              <a:avLst/>
              <a:gdLst>
                <a:gd name="T0" fmla="*/ 81 w 82"/>
                <a:gd name="T1" fmla="*/ 17 h 17"/>
                <a:gd name="T2" fmla="*/ 82 w 82"/>
                <a:gd name="T3" fmla="*/ 16 h 17"/>
                <a:gd name="T4" fmla="*/ 82 w 82"/>
                <a:gd name="T5" fmla="*/ 10 h 17"/>
                <a:gd name="T6" fmla="*/ 82 w 82"/>
                <a:gd name="T7" fmla="*/ 1 h 17"/>
                <a:gd name="T8" fmla="*/ 82 w 82"/>
                <a:gd name="T9" fmla="*/ 0 h 17"/>
                <a:gd name="T10" fmla="*/ 1 w 82"/>
                <a:gd name="T11" fmla="*/ 0 h 17"/>
                <a:gd name="T12" fmla="*/ 0 w 82"/>
                <a:gd name="T13" fmla="*/ 1 h 17"/>
                <a:gd name="T14" fmla="*/ 4 w 82"/>
                <a:gd name="T15" fmla="*/ 17 h 17"/>
                <a:gd name="T16" fmla="*/ 5 w 82"/>
                <a:gd name="T17" fmla="*/ 17 h 17"/>
                <a:gd name="T18" fmla="*/ 81 w 8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7">
                  <a:moveTo>
                    <a:pt x="81" y="17"/>
                  </a:moveTo>
                  <a:cubicBezTo>
                    <a:pt x="82" y="17"/>
                    <a:pt x="82" y="17"/>
                    <a:pt x="82" y="16"/>
                  </a:cubicBezTo>
                  <a:cubicBezTo>
                    <a:pt x="82" y="14"/>
                    <a:pt x="82" y="12"/>
                    <a:pt x="82" y="10"/>
                  </a:cubicBezTo>
                  <a:cubicBezTo>
                    <a:pt x="82" y="7"/>
                    <a:pt x="82" y="4"/>
                    <a:pt x="82" y="1"/>
                  </a:cubicBezTo>
                  <a:cubicBezTo>
                    <a:pt x="82" y="0"/>
                    <a:pt x="82" y="0"/>
                    <a:pt x="82" y="0"/>
                  </a:cubicBezTo>
                  <a:cubicBezTo>
                    <a:pt x="1" y="0"/>
                    <a:pt x="1" y="0"/>
                    <a:pt x="1" y="0"/>
                  </a:cubicBezTo>
                  <a:cubicBezTo>
                    <a:pt x="0" y="0"/>
                    <a:pt x="0" y="0"/>
                    <a:pt x="0" y="1"/>
                  </a:cubicBezTo>
                  <a:cubicBezTo>
                    <a:pt x="4" y="17"/>
                    <a:pt x="4" y="17"/>
                    <a:pt x="4" y="17"/>
                  </a:cubicBezTo>
                  <a:cubicBezTo>
                    <a:pt x="5" y="17"/>
                    <a:pt x="5" y="17"/>
                    <a:pt x="5" y="17"/>
                  </a:cubicBezTo>
                  <a:lnTo>
                    <a:pt x="8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09585"/>
              <a:endParaRPr lang="en-US" sz="1067" dirty="0">
                <a:solidFill>
                  <a:prstClr val="black"/>
                </a:solidFill>
              </a:endParaRPr>
            </a:p>
          </p:txBody>
        </p:sp>
      </p:grpSp>
      <p:sp>
        <p:nvSpPr>
          <p:cNvPr id="12" name="Freeform 11">
            <a:extLst>
              <a:ext uri="{FF2B5EF4-FFF2-40B4-BE49-F238E27FC236}">
                <a16:creationId xmlns:lc="http://schemas.openxmlformats.org/drawingml/2006/lockedCanvas" xmlns:a16="http://schemas.microsoft.com/office/drawing/2014/main" xmlns="" id="{13B6775D-A8FC-4509-9FC7-B23C8932DFC4}"/>
              </a:ext>
            </a:extLst>
          </p:cNvPr>
          <p:cNvSpPr>
            <a:spLocks noEditPoints="1"/>
          </p:cNvSpPr>
          <p:nvPr/>
        </p:nvSpPr>
        <p:spPr bwMode="auto">
          <a:xfrm>
            <a:off x="6526956" y="4986311"/>
            <a:ext cx="745179" cy="752797"/>
          </a:xfrm>
          <a:custGeom>
            <a:avLst/>
            <a:gdLst>
              <a:gd name="T0" fmla="*/ 248 w 373"/>
              <a:gd name="T1" fmla="*/ 24 h 392"/>
              <a:gd name="T2" fmla="*/ 45 w 373"/>
              <a:gd name="T3" fmla="*/ 93 h 392"/>
              <a:gd name="T4" fmla="*/ 51 w 373"/>
              <a:gd name="T5" fmla="*/ 307 h 392"/>
              <a:gd name="T6" fmla="*/ 256 w 373"/>
              <a:gd name="T7" fmla="*/ 364 h 392"/>
              <a:gd name="T8" fmla="*/ 373 w 373"/>
              <a:gd name="T9" fmla="*/ 196 h 392"/>
              <a:gd name="T10" fmla="*/ 248 w 373"/>
              <a:gd name="T11" fmla="*/ 24 h 392"/>
              <a:gd name="T12" fmla="*/ 219 w 373"/>
              <a:gd name="T13" fmla="*/ 349 h 392"/>
              <a:gd name="T14" fmla="*/ 47 w 373"/>
              <a:gd name="T15" fmla="*/ 248 h 392"/>
              <a:gd name="T16" fmla="*/ 117 w 373"/>
              <a:gd name="T17" fmla="*/ 61 h 392"/>
              <a:gd name="T18" fmla="*/ 314 w 373"/>
              <a:gd name="T19" fmla="*/ 99 h 392"/>
              <a:gd name="T20" fmla="*/ 348 w 373"/>
              <a:gd name="T21" fmla="*/ 196 h 392"/>
              <a:gd name="T22" fmla="*/ 219 w 373"/>
              <a:gd name="T23" fmla="*/ 349 h 392"/>
              <a:gd name="T24" fmla="*/ 284 w 373"/>
              <a:gd name="T25" fmla="*/ 153 h 392"/>
              <a:gd name="T26" fmla="*/ 267 w 373"/>
              <a:gd name="T27" fmla="*/ 170 h 392"/>
              <a:gd name="T28" fmla="*/ 192 w 373"/>
              <a:gd name="T29" fmla="*/ 245 h 392"/>
              <a:gd name="T30" fmla="*/ 173 w 373"/>
              <a:gd name="T31" fmla="*/ 264 h 392"/>
              <a:gd name="T32" fmla="*/ 168 w 373"/>
              <a:gd name="T33" fmla="*/ 267 h 392"/>
              <a:gd name="T34" fmla="*/ 140 w 373"/>
              <a:gd name="T35" fmla="*/ 252 h 392"/>
              <a:gd name="T36" fmla="*/ 103 w 373"/>
              <a:gd name="T37" fmla="*/ 215 h 392"/>
              <a:gd name="T38" fmla="*/ 95 w 373"/>
              <a:gd name="T39" fmla="*/ 197 h 392"/>
              <a:gd name="T40" fmla="*/ 121 w 373"/>
              <a:gd name="T41" fmla="*/ 192 h 392"/>
              <a:gd name="T42" fmla="*/ 154 w 373"/>
              <a:gd name="T43" fmla="*/ 225 h 392"/>
              <a:gd name="T44" fmla="*/ 163 w 373"/>
              <a:gd name="T45" fmla="*/ 234 h 392"/>
              <a:gd name="T46" fmla="*/ 224 w 373"/>
              <a:gd name="T47" fmla="*/ 173 h 392"/>
              <a:gd name="T48" fmla="*/ 257 w 373"/>
              <a:gd name="T49" fmla="*/ 139 h 392"/>
              <a:gd name="T50" fmla="*/ 286 w 373"/>
              <a:gd name="T51" fmla="*/ 128 h 392"/>
              <a:gd name="T52" fmla="*/ 288 w 373"/>
              <a:gd name="T53" fmla="*/ 129 h 392"/>
              <a:gd name="T54" fmla="*/ 289 w 373"/>
              <a:gd name="T55" fmla="*/ 131 h 392"/>
              <a:gd name="T56" fmla="*/ 284 w 373"/>
              <a:gd name="T57" fmla="*/ 15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3" h="392">
                <a:moveTo>
                  <a:pt x="248" y="24"/>
                </a:moveTo>
                <a:cubicBezTo>
                  <a:pt x="173" y="0"/>
                  <a:pt x="91" y="30"/>
                  <a:pt x="45" y="93"/>
                </a:cubicBezTo>
                <a:cubicBezTo>
                  <a:pt x="0" y="156"/>
                  <a:pt x="3" y="246"/>
                  <a:pt x="51" y="307"/>
                </a:cubicBezTo>
                <a:cubicBezTo>
                  <a:pt x="99" y="368"/>
                  <a:pt x="184" y="392"/>
                  <a:pt x="256" y="364"/>
                </a:cubicBezTo>
                <a:cubicBezTo>
                  <a:pt x="326" y="338"/>
                  <a:pt x="373" y="270"/>
                  <a:pt x="373" y="196"/>
                </a:cubicBezTo>
                <a:cubicBezTo>
                  <a:pt x="373" y="118"/>
                  <a:pt x="322" y="49"/>
                  <a:pt x="248" y="24"/>
                </a:cubicBezTo>
                <a:close/>
                <a:moveTo>
                  <a:pt x="219" y="349"/>
                </a:moveTo>
                <a:cubicBezTo>
                  <a:pt x="146" y="362"/>
                  <a:pt x="72" y="318"/>
                  <a:pt x="47" y="248"/>
                </a:cubicBezTo>
                <a:cubicBezTo>
                  <a:pt x="21" y="177"/>
                  <a:pt x="52" y="98"/>
                  <a:pt x="117" y="61"/>
                </a:cubicBezTo>
                <a:cubicBezTo>
                  <a:pt x="183" y="23"/>
                  <a:pt x="267" y="42"/>
                  <a:pt x="314" y="99"/>
                </a:cubicBezTo>
                <a:cubicBezTo>
                  <a:pt x="336" y="126"/>
                  <a:pt x="348" y="161"/>
                  <a:pt x="348" y="196"/>
                </a:cubicBezTo>
                <a:cubicBezTo>
                  <a:pt x="347" y="271"/>
                  <a:pt x="293" y="335"/>
                  <a:pt x="219" y="349"/>
                </a:cubicBezTo>
                <a:close/>
                <a:moveTo>
                  <a:pt x="284" y="153"/>
                </a:moveTo>
                <a:cubicBezTo>
                  <a:pt x="279" y="159"/>
                  <a:pt x="273" y="164"/>
                  <a:pt x="267" y="170"/>
                </a:cubicBezTo>
                <a:cubicBezTo>
                  <a:pt x="242" y="195"/>
                  <a:pt x="217" y="220"/>
                  <a:pt x="192" y="245"/>
                </a:cubicBezTo>
                <a:cubicBezTo>
                  <a:pt x="186" y="252"/>
                  <a:pt x="180" y="258"/>
                  <a:pt x="173" y="264"/>
                </a:cubicBezTo>
                <a:cubicBezTo>
                  <a:pt x="172" y="266"/>
                  <a:pt x="170" y="267"/>
                  <a:pt x="168" y="267"/>
                </a:cubicBezTo>
                <a:cubicBezTo>
                  <a:pt x="157" y="273"/>
                  <a:pt x="147" y="259"/>
                  <a:pt x="140" y="252"/>
                </a:cubicBezTo>
                <a:cubicBezTo>
                  <a:pt x="128" y="239"/>
                  <a:pt x="116" y="227"/>
                  <a:pt x="103" y="215"/>
                </a:cubicBezTo>
                <a:cubicBezTo>
                  <a:pt x="99" y="210"/>
                  <a:pt x="92" y="204"/>
                  <a:pt x="95" y="197"/>
                </a:cubicBezTo>
                <a:cubicBezTo>
                  <a:pt x="100" y="185"/>
                  <a:pt x="112" y="183"/>
                  <a:pt x="121" y="192"/>
                </a:cubicBezTo>
                <a:cubicBezTo>
                  <a:pt x="132" y="203"/>
                  <a:pt x="143" y="214"/>
                  <a:pt x="154" y="225"/>
                </a:cubicBezTo>
                <a:cubicBezTo>
                  <a:pt x="157" y="228"/>
                  <a:pt x="160" y="231"/>
                  <a:pt x="163" y="234"/>
                </a:cubicBezTo>
                <a:cubicBezTo>
                  <a:pt x="183" y="213"/>
                  <a:pt x="203" y="193"/>
                  <a:pt x="224" y="173"/>
                </a:cubicBezTo>
                <a:cubicBezTo>
                  <a:pt x="235" y="162"/>
                  <a:pt x="246" y="150"/>
                  <a:pt x="257" y="139"/>
                </a:cubicBezTo>
                <a:cubicBezTo>
                  <a:pt x="265" y="132"/>
                  <a:pt x="275" y="119"/>
                  <a:pt x="286" y="128"/>
                </a:cubicBezTo>
                <a:cubicBezTo>
                  <a:pt x="287" y="128"/>
                  <a:pt x="287" y="128"/>
                  <a:pt x="288" y="129"/>
                </a:cubicBezTo>
                <a:cubicBezTo>
                  <a:pt x="289" y="129"/>
                  <a:pt x="289" y="130"/>
                  <a:pt x="289" y="131"/>
                </a:cubicBezTo>
                <a:cubicBezTo>
                  <a:pt x="296" y="139"/>
                  <a:pt x="290" y="147"/>
                  <a:pt x="284" y="153"/>
                </a:cubicBezTo>
                <a:close/>
              </a:path>
            </a:pathLst>
          </a:custGeom>
          <a:solidFill>
            <a:schemeClr val="tx2"/>
          </a:solidFill>
          <a:ln>
            <a:solidFill>
              <a:srgbClr val="002060"/>
            </a:solidFill>
          </a:ln>
          <a:effectLst/>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800" dirty="0">
              <a:solidFill>
                <a:schemeClr val="accent1"/>
              </a:solidFill>
              <a:latin typeface="Intel Clear Pro" panose="020B0804020202060201" pitchFamily="34" charset="0"/>
              <a:ea typeface="Intel Clear Pro" panose="020B0804020202060201" pitchFamily="34" charset="0"/>
              <a:cs typeface="Intel Clear Pro" panose="020B0804020202060201" pitchFamily="34" charset="0"/>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5043" y="5172535"/>
            <a:ext cx="478263" cy="411580"/>
          </a:xfrm>
          <a:prstGeom prst="rect">
            <a:avLst/>
          </a:prstGeom>
        </p:spPr>
      </p:pic>
      <p:sp>
        <p:nvSpPr>
          <p:cNvPr id="14" name="TextBox 13"/>
          <p:cNvSpPr txBox="1"/>
          <p:nvPr/>
        </p:nvSpPr>
        <p:spPr>
          <a:xfrm>
            <a:off x="231569" y="6359239"/>
            <a:ext cx="3296095" cy="215444"/>
          </a:xfrm>
          <a:prstGeom prst="rect">
            <a:avLst/>
          </a:prstGeom>
          <a:noFill/>
        </p:spPr>
        <p:txBody>
          <a:bodyPr wrap="none" rtlCol="0">
            <a:spAutoFit/>
          </a:bodyPr>
          <a:lstStyle/>
          <a:p>
            <a:r>
              <a:rPr lang="en-US" sz="800" dirty="0">
                <a:solidFill>
                  <a:schemeClr val="bg1">
                    <a:lumMod val="65000"/>
                  </a:schemeClr>
                </a:solidFill>
              </a:rPr>
              <a:t>*Other names and brands may be claimed as the property of others</a:t>
            </a:r>
          </a:p>
        </p:txBody>
      </p:sp>
    </p:spTree>
    <p:extLst>
      <p:ext uri="{BB962C8B-B14F-4D97-AF65-F5344CB8AC3E}">
        <p14:creationId xmlns:p14="http://schemas.microsoft.com/office/powerpoint/2010/main" val="253878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a:ea typeface="Roboto"/>
            <a:cs typeface="Roboto"/>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17318</TotalTime>
  <Words>5898</Words>
  <Application>Microsoft Office PowerPoint</Application>
  <PresentationFormat>Widescreen</PresentationFormat>
  <Paragraphs>513</Paragraphs>
  <Slides>38</Slides>
  <Notes>33</Notes>
  <HiddenSlides>1</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MS PGothic</vt:lpstr>
      <vt:lpstr>Arial</vt:lpstr>
      <vt:lpstr>Bookman Old Style</vt:lpstr>
      <vt:lpstr>Calibri</vt:lpstr>
      <vt:lpstr>Helvetica Neue Medium</vt:lpstr>
      <vt:lpstr>Intel Clear Pro</vt:lpstr>
      <vt:lpstr>Roboto</vt:lpstr>
      <vt:lpstr>Roboto Light</vt:lpstr>
      <vt:lpstr>Roboto Medium</vt:lpstr>
      <vt:lpstr>Office Theme</vt:lpstr>
      <vt:lpstr>1_Office Theme</vt:lpstr>
      <vt:lpstr>PowerPoint Presentation</vt:lpstr>
      <vt:lpstr>StarlingX</vt:lpstr>
      <vt:lpstr>Continuous Integration Design</vt:lpstr>
      <vt:lpstr>What is Zuul</vt:lpstr>
      <vt:lpstr>Why Zuul?</vt:lpstr>
      <vt:lpstr>Zuul Advantages </vt:lpstr>
      <vt:lpstr>Who Is Using Zuul Today? At least inside Intel</vt:lpstr>
      <vt:lpstr>Scope of Work</vt:lpstr>
      <vt:lpstr>Challenges with StarlingX</vt:lpstr>
      <vt:lpstr>Configurations</vt:lpstr>
      <vt:lpstr>PowerPoint Presentation</vt:lpstr>
      <vt:lpstr>PowerPoint Presentation</vt:lpstr>
      <vt:lpstr>Test case automation</vt:lpstr>
      <vt:lpstr>How Is the Test Case Developed? The monolithic way</vt:lpstr>
      <vt:lpstr>PowerPoint Presentation</vt:lpstr>
      <vt:lpstr>What Problems Tend to Surface?</vt:lpstr>
      <vt:lpstr>The Best Solution</vt:lpstr>
      <vt:lpstr>What Happens Next</vt:lpstr>
      <vt:lpstr>PowerPoint Presentation</vt:lpstr>
      <vt:lpstr>PowerPoint Presentation</vt:lpstr>
      <vt:lpstr>PowerPoint Presentation</vt:lpstr>
      <vt:lpstr>Organize Test cases</vt:lpstr>
      <vt:lpstr>Special Features </vt:lpstr>
      <vt:lpstr>Tests Execution</vt:lpstr>
      <vt:lpstr>PowerPoint Presentation</vt:lpstr>
      <vt:lpstr>PowerPoint Presentation</vt:lpstr>
      <vt:lpstr>PowerPoint Presentation</vt:lpstr>
      <vt:lpstr>Reporting!</vt:lpstr>
      <vt:lpstr>The Full Picture</vt:lpstr>
      <vt:lpstr>Timeline</vt:lpstr>
      <vt:lpstr>Conclusion</vt:lpstr>
      <vt:lpstr>PowerPoint Presentation</vt:lpstr>
      <vt:lpstr>Questions?</vt:lpstr>
      <vt:lpstr>Contact</vt:lpstr>
      <vt:lpstr>Backup</vt:lpstr>
      <vt:lpstr>An OpenStack* Pilot Project</vt:lpstr>
      <vt:lpstr>StarlingX – Edge Virtualization Platform</vt:lpstr>
      <vt:lpstr>StarlingX – Next-Gen Container  Architecture</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Doenecke, Scott W</dc:creator>
  <cp:keywords>CTPClassification=CTP_NT</cp:keywords>
  <cp:lastModifiedBy>Martinez Monroy, Elio</cp:lastModifiedBy>
  <cp:revision>559</cp:revision>
  <cp:lastPrinted>2018-10-16T17:56:36Z</cp:lastPrinted>
  <dcterms:created xsi:type="dcterms:W3CDTF">2018-09-12T15:22:58Z</dcterms:created>
  <dcterms:modified xsi:type="dcterms:W3CDTF">2018-11-08T15:18:09Z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6494b850-0bff-4017-8d1d-bf5dad839945</vt:lpwstr>
  </property>
  <property fmtid="{D5CDD505-2E9C-101B-9397-08002B2CF9AE}" pid="3" name="CTP_TimeStamp">
    <vt:lpwstr>2018-10-30 22:54:01Z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