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4"/>
  </p:notesMasterIdLst>
  <p:sldIdLst>
    <p:sldId id="256" r:id="rId5"/>
    <p:sldId id="325" r:id="rId6"/>
    <p:sldId id="260" r:id="rId7"/>
    <p:sldId id="322" r:id="rId8"/>
    <p:sldId id="326" r:id="rId9"/>
    <p:sldId id="327" r:id="rId10"/>
    <p:sldId id="328" r:id="rId11"/>
    <p:sldId id="324" r:id="rId12"/>
    <p:sldId id="330" r:id="rId13"/>
    <p:sldId id="333" r:id="rId14"/>
    <p:sldId id="331" r:id="rId15"/>
    <p:sldId id="332" r:id="rId16"/>
    <p:sldId id="335" r:id="rId17"/>
    <p:sldId id="329" r:id="rId18"/>
    <p:sldId id="334" r:id="rId19"/>
    <p:sldId id="337" r:id="rId20"/>
    <p:sldId id="339" r:id="rId21"/>
    <p:sldId id="338" r:id="rId22"/>
    <p:sldId id="340" r:id="rId23"/>
    <p:sldId id="346" r:id="rId24"/>
    <p:sldId id="347" r:id="rId25"/>
    <p:sldId id="336" r:id="rId26"/>
    <p:sldId id="348" r:id="rId27"/>
    <p:sldId id="341" r:id="rId28"/>
    <p:sldId id="342" r:id="rId29"/>
    <p:sldId id="344" r:id="rId30"/>
    <p:sldId id="343" r:id="rId31"/>
    <p:sldId id="345" r:id="rId32"/>
    <p:sldId id="305" r:id="rId3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90000"/>
      </a:lnSpc>
      <a:spcBef>
        <a:spcPts val="600"/>
      </a:spcBef>
      <a:spcAft>
        <a:spcPts val="0"/>
      </a:spcAft>
      <a:buClrTx/>
      <a:buSzTx/>
      <a:buFontTx/>
      <a:buNone/>
      <a:tabLst/>
      <a:defRPr kumimoji="0" sz="3600" b="0" i="0" u="none" strike="noStrike" cap="none" spc="0" normalizeH="0" baseline="0">
        <a:ln>
          <a:noFill/>
        </a:ln>
        <a:solidFill>
          <a:srgbClr val="2E3238"/>
        </a:solidFill>
        <a:effectLst/>
        <a:uFillTx/>
        <a:latin typeface="+mn-lt"/>
        <a:ea typeface="+mn-ea"/>
        <a:cs typeface="+mn-cs"/>
        <a:sym typeface="Arial"/>
      </a:defRPr>
    </a:lvl1pPr>
    <a:lvl2pPr marL="0" marR="0" indent="914446" algn="ctr" defTabSz="825500" rtl="0" fontAlgn="auto" latinLnBrk="0" hangingPunct="0">
      <a:lnSpc>
        <a:spcPct val="90000"/>
      </a:lnSpc>
      <a:spcBef>
        <a:spcPts val="600"/>
      </a:spcBef>
      <a:spcAft>
        <a:spcPts val="0"/>
      </a:spcAft>
      <a:buClrTx/>
      <a:buSzTx/>
      <a:buFontTx/>
      <a:buNone/>
      <a:tabLst/>
      <a:defRPr kumimoji="0" sz="3600" b="0" i="0" u="none" strike="noStrike" cap="none" spc="0" normalizeH="0" baseline="0">
        <a:ln>
          <a:noFill/>
        </a:ln>
        <a:solidFill>
          <a:srgbClr val="2E3238"/>
        </a:solidFill>
        <a:effectLst/>
        <a:uFillTx/>
        <a:latin typeface="+mn-lt"/>
        <a:ea typeface="+mn-ea"/>
        <a:cs typeface="+mn-cs"/>
        <a:sym typeface="Arial"/>
      </a:defRPr>
    </a:lvl2pPr>
    <a:lvl3pPr marL="0" marR="0" indent="1828891" algn="ctr" defTabSz="825500" rtl="0" fontAlgn="auto" latinLnBrk="0" hangingPunct="0">
      <a:lnSpc>
        <a:spcPct val="90000"/>
      </a:lnSpc>
      <a:spcBef>
        <a:spcPts val="600"/>
      </a:spcBef>
      <a:spcAft>
        <a:spcPts val="0"/>
      </a:spcAft>
      <a:buClrTx/>
      <a:buSzTx/>
      <a:buFontTx/>
      <a:buNone/>
      <a:tabLst/>
      <a:defRPr kumimoji="0" sz="3600" b="0" i="0" u="none" strike="noStrike" cap="none" spc="0" normalizeH="0" baseline="0">
        <a:ln>
          <a:noFill/>
        </a:ln>
        <a:solidFill>
          <a:srgbClr val="2E3238"/>
        </a:solidFill>
        <a:effectLst/>
        <a:uFillTx/>
        <a:latin typeface="+mn-lt"/>
        <a:ea typeface="+mn-ea"/>
        <a:cs typeface="+mn-cs"/>
        <a:sym typeface="Arial"/>
      </a:defRPr>
    </a:lvl3pPr>
    <a:lvl4pPr marL="0" marR="0" indent="2743337" algn="ctr" defTabSz="825500" rtl="0" fontAlgn="auto" latinLnBrk="0" hangingPunct="0">
      <a:lnSpc>
        <a:spcPct val="90000"/>
      </a:lnSpc>
      <a:spcBef>
        <a:spcPts val="600"/>
      </a:spcBef>
      <a:spcAft>
        <a:spcPts val="0"/>
      </a:spcAft>
      <a:buClrTx/>
      <a:buSzTx/>
      <a:buFontTx/>
      <a:buNone/>
      <a:tabLst/>
      <a:defRPr kumimoji="0" sz="3600" b="0" i="0" u="none" strike="noStrike" cap="none" spc="0" normalizeH="0" baseline="0">
        <a:ln>
          <a:noFill/>
        </a:ln>
        <a:solidFill>
          <a:srgbClr val="2E3238"/>
        </a:solidFill>
        <a:effectLst/>
        <a:uFillTx/>
        <a:latin typeface="+mn-lt"/>
        <a:ea typeface="+mn-ea"/>
        <a:cs typeface="+mn-cs"/>
        <a:sym typeface="Arial"/>
      </a:defRPr>
    </a:lvl4pPr>
    <a:lvl5pPr marL="0" marR="0" indent="3657782" algn="ctr" defTabSz="825500" rtl="0" fontAlgn="auto" latinLnBrk="0" hangingPunct="0">
      <a:lnSpc>
        <a:spcPct val="90000"/>
      </a:lnSpc>
      <a:spcBef>
        <a:spcPts val="600"/>
      </a:spcBef>
      <a:spcAft>
        <a:spcPts val="0"/>
      </a:spcAft>
      <a:buClrTx/>
      <a:buSzTx/>
      <a:buFontTx/>
      <a:buNone/>
      <a:tabLst/>
      <a:defRPr kumimoji="0" sz="3600" b="0" i="0" u="none" strike="noStrike" cap="none" spc="0" normalizeH="0" baseline="0">
        <a:ln>
          <a:noFill/>
        </a:ln>
        <a:solidFill>
          <a:srgbClr val="2E3238"/>
        </a:solidFill>
        <a:effectLst/>
        <a:uFillTx/>
        <a:latin typeface="+mn-lt"/>
        <a:ea typeface="+mn-ea"/>
        <a:cs typeface="+mn-cs"/>
        <a:sym typeface="Arial"/>
      </a:defRPr>
    </a:lvl5pPr>
    <a:lvl6pPr marL="0" marR="0" indent="4572229" algn="ctr" defTabSz="825500" rtl="0" fontAlgn="auto" latinLnBrk="0" hangingPunct="0">
      <a:lnSpc>
        <a:spcPct val="90000"/>
      </a:lnSpc>
      <a:spcBef>
        <a:spcPts val="600"/>
      </a:spcBef>
      <a:spcAft>
        <a:spcPts val="0"/>
      </a:spcAft>
      <a:buClrTx/>
      <a:buSzTx/>
      <a:buFontTx/>
      <a:buNone/>
      <a:tabLst/>
      <a:defRPr kumimoji="0" sz="3600" b="0" i="0" u="none" strike="noStrike" cap="none" spc="0" normalizeH="0" baseline="0">
        <a:ln>
          <a:noFill/>
        </a:ln>
        <a:solidFill>
          <a:srgbClr val="2E3238"/>
        </a:solidFill>
        <a:effectLst/>
        <a:uFillTx/>
        <a:latin typeface="+mn-lt"/>
        <a:ea typeface="+mn-ea"/>
        <a:cs typeface="+mn-cs"/>
        <a:sym typeface="Arial"/>
      </a:defRPr>
    </a:lvl6pPr>
    <a:lvl7pPr marL="0" marR="0" indent="5486674" algn="ctr" defTabSz="825500" rtl="0" fontAlgn="auto" latinLnBrk="0" hangingPunct="0">
      <a:lnSpc>
        <a:spcPct val="90000"/>
      </a:lnSpc>
      <a:spcBef>
        <a:spcPts val="600"/>
      </a:spcBef>
      <a:spcAft>
        <a:spcPts val="0"/>
      </a:spcAft>
      <a:buClrTx/>
      <a:buSzTx/>
      <a:buFontTx/>
      <a:buNone/>
      <a:tabLst/>
      <a:defRPr kumimoji="0" sz="3600" b="0" i="0" u="none" strike="noStrike" cap="none" spc="0" normalizeH="0" baseline="0">
        <a:ln>
          <a:noFill/>
        </a:ln>
        <a:solidFill>
          <a:srgbClr val="2E3238"/>
        </a:solidFill>
        <a:effectLst/>
        <a:uFillTx/>
        <a:latin typeface="+mn-lt"/>
        <a:ea typeface="+mn-ea"/>
        <a:cs typeface="+mn-cs"/>
        <a:sym typeface="Arial"/>
      </a:defRPr>
    </a:lvl7pPr>
    <a:lvl8pPr marL="0" marR="0" indent="6401120" algn="ctr" defTabSz="825500" rtl="0" fontAlgn="auto" latinLnBrk="0" hangingPunct="0">
      <a:lnSpc>
        <a:spcPct val="90000"/>
      </a:lnSpc>
      <a:spcBef>
        <a:spcPts val="600"/>
      </a:spcBef>
      <a:spcAft>
        <a:spcPts val="0"/>
      </a:spcAft>
      <a:buClrTx/>
      <a:buSzTx/>
      <a:buFontTx/>
      <a:buNone/>
      <a:tabLst/>
      <a:defRPr kumimoji="0" sz="3600" b="0" i="0" u="none" strike="noStrike" cap="none" spc="0" normalizeH="0" baseline="0">
        <a:ln>
          <a:noFill/>
        </a:ln>
        <a:solidFill>
          <a:srgbClr val="2E3238"/>
        </a:solidFill>
        <a:effectLst/>
        <a:uFillTx/>
        <a:latin typeface="+mn-lt"/>
        <a:ea typeface="+mn-ea"/>
        <a:cs typeface="+mn-cs"/>
        <a:sym typeface="Arial"/>
      </a:defRPr>
    </a:lvl8pPr>
    <a:lvl9pPr marL="0" marR="0" indent="7315565" algn="ctr" defTabSz="825500" rtl="0" fontAlgn="auto" latinLnBrk="0" hangingPunct="0">
      <a:lnSpc>
        <a:spcPct val="90000"/>
      </a:lnSpc>
      <a:spcBef>
        <a:spcPts val="600"/>
      </a:spcBef>
      <a:spcAft>
        <a:spcPts val="0"/>
      </a:spcAft>
      <a:buClrTx/>
      <a:buSzTx/>
      <a:buFontTx/>
      <a:buNone/>
      <a:tabLst/>
      <a:defRPr kumimoji="0" sz="3600" b="0" i="0" u="none" strike="noStrike" cap="none" spc="0" normalizeH="0" baseline="0">
        <a:ln>
          <a:noFill/>
        </a:ln>
        <a:solidFill>
          <a:srgbClr val="2E3238"/>
        </a:solidFill>
        <a:effectLst/>
        <a:uFillTx/>
        <a:latin typeface="+mn-lt"/>
        <a:ea typeface="+mn-ea"/>
        <a:cs typeface="+mn-cs"/>
        <a:sym typeface="Arial"/>
      </a:defRPr>
    </a:lvl9pPr>
  </p:defaultTextStyle>
  <p:extLst>
    <p:ext uri="{521415D9-36F7-43E2-AB2F-B90AF26B5E84}">
      <p14:sectionLst xmlns:p14="http://schemas.microsoft.com/office/powerpoint/2010/main">
        <p14:section name="Presentation" id="{78FCD3D6-71B1-204D-805D-B14AA1F66E2C}">
          <p14:sldIdLst>
            <p14:sldId id="256"/>
            <p14:sldId id="325"/>
            <p14:sldId id="260"/>
            <p14:sldId id="322"/>
            <p14:sldId id="326"/>
            <p14:sldId id="327"/>
            <p14:sldId id="328"/>
            <p14:sldId id="324"/>
            <p14:sldId id="330"/>
            <p14:sldId id="333"/>
            <p14:sldId id="331"/>
            <p14:sldId id="332"/>
            <p14:sldId id="335"/>
            <p14:sldId id="329"/>
            <p14:sldId id="334"/>
            <p14:sldId id="337"/>
            <p14:sldId id="339"/>
            <p14:sldId id="338"/>
            <p14:sldId id="340"/>
            <p14:sldId id="346"/>
            <p14:sldId id="347"/>
            <p14:sldId id="336"/>
            <p14:sldId id="348"/>
            <p14:sldId id="341"/>
            <p14:sldId id="342"/>
            <p14:sldId id="344"/>
            <p14:sldId id="343"/>
            <p14:sldId id="345"/>
            <p14:sldId id="305"/>
          </p14:sldIdLst>
        </p14:section>
        <p14:section name="Examples" id="{11A75A5B-42BE-134E-B04B-8822427B1071}">
          <p14:sldIdLst/>
        </p14:section>
        <p14:section name="Resources" id="{A96F3075-3E1D-5446-9465-CA30E824CEE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3DC5C2F9-1CAC-4260-A1DD-9FCDBB877499}" styleName="">
    <a:tblBg/>
    <a:wholeTbl>
      <a:tcTxStyle b="off" i="off">
        <a:fontRef idx="minor">
          <a:srgbClr val="3C4148"/>
        </a:fontRef>
        <a:srgbClr val="3C4148"/>
      </a:tcTxStyle>
      <a:tcStyle>
        <a:tcBdr>
          <a:left>
            <a:ln w="76200" cap="flat">
              <a:solidFill>
                <a:srgbClr val="FFFFFF"/>
              </a:solidFill>
              <a:prstDash val="solid"/>
              <a:round/>
            </a:ln>
          </a:left>
          <a:right>
            <a:ln w="76200" cap="flat">
              <a:solidFill>
                <a:srgbClr val="FFFFFF"/>
              </a:solidFill>
              <a:prstDash val="solid"/>
              <a:round/>
            </a:ln>
          </a:right>
          <a:top>
            <a:ln w="76200" cap="flat">
              <a:solidFill>
                <a:srgbClr val="FFFFFF"/>
              </a:solidFill>
              <a:prstDash val="solid"/>
              <a:round/>
            </a:ln>
          </a:top>
          <a:bottom>
            <a:ln w="76200" cap="flat">
              <a:solidFill>
                <a:srgbClr val="FFFFFF"/>
              </a:solidFill>
              <a:prstDash val="solid"/>
              <a:round/>
            </a:ln>
          </a:bottom>
          <a:insideH>
            <a:ln w="76200" cap="flat">
              <a:solidFill>
                <a:srgbClr val="FFFFFF"/>
              </a:solidFill>
              <a:prstDash val="solid"/>
              <a:round/>
            </a:ln>
          </a:insideH>
          <a:insideV>
            <a:ln w="76200" cap="flat">
              <a:solidFill>
                <a:srgbClr val="FFFFFF"/>
              </a:solidFill>
              <a:prstDash val="solid"/>
              <a:round/>
            </a:ln>
          </a:insideV>
        </a:tcBdr>
        <a:fill>
          <a:noFill/>
        </a:fill>
      </a:tcStyle>
    </a:wholeTbl>
    <a:band2H>
      <a:tcTxStyle/>
      <a:tcStyle>
        <a:tcBdr/>
        <a:fill>
          <a:solidFill>
            <a:srgbClr val="E2E6EC"/>
          </a:solidFill>
        </a:fill>
      </a:tcStyle>
    </a:band2H>
    <a:firstCol>
      <a:tcTxStyle b="off" i="off">
        <a:fontRef idx="minor">
          <a:srgbClr val="3C4148"/>
        </a:fontRef>
        <a:srgbClr val="3C4148"/>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3C4148"/>
        </a:fontRef>
        <a:srgbClr val="3C4148"/>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n" i="off">
        <a:fontRef idx="minor">
          <a:srgbClr val="FFFFFF"/>
        </a:fontRef>
        <a:srgbClr val="FFFFFF"/>
      </a:tcTxStyle>
      <a:tcStyle>
        <a:tcBdr>
          <a:left>
            <a:ln w="76200" cap="flat">
              <a:solidFill>
                <a:srgbClr val="FFFFFF"/>
              </a:solidFill>
              <a:prstDash val="solid"/>
              <a:round/>
            </a:ln>
          </a:left>
          <a:right>
            <a:ln w="76200" cap="flat">
              <a:solidFill>
                <a:srgbClr val="FFFFFF"/>
              </a:solidFill>
              <a:prstDash val="solid"/>
              <a:round/>
            </a:ln>
          </a:right>
          <a:top>
            <a:ln w="76200" cap="flat">
              <a:solidFill>
                <a:srgbClr val="FFFFFF"/>
              </a:solidFill>
              <a:prstDash val="solid"/>
              <a:round/>
            </a:ln>
          </a:top>
          <a:bottom>
            <a:ln w="76200" cap="flat">
              <a:solidFill>
                <a:srgbClr val="FFFFFF"/>
              </a:solidFill>
              <a:prstDash val="solid"/>
              <a:round/>
            </a:ln>
          </a:bottom>
          <a:insideH>
            <a:ln w="12700" cap="flat">
              <a:noFill/>
              <a:miter lim="400000"/>
            </a:ln>
          </a:insideH>
          <a:insideV>
            <a:ln w="76200" cap="flat">
              <a:solidFill>
                <a:srgbClr val="FFFFFF"/>
              </a:solidFill>
              <a:prstDash val="solid"/>
              <a:round/>
            </a:ln>
          </a:insideV>
        </a:tcBdr>
        <a:fill>
          <a:solidFill>
            <a:srgbClr val="C40022"/>
          </a:solidFill>
        </a:fill>
      </a:tcStyle>
    </a:firstRow>
  </a:tblStyle>
  <a:tblStyle styleId="{6CBB8FF1-D9AA-43F3-AF6F-95CC898621D3}" styleName="">
    <a:tblBg/>
    <a:wholeTbl>
      <a:tcTxStyle b="off" i="off">
        <a:fontRef idx="minor">
          <a:srgbClr val="2E3238"/>
        </a:fontRef>
        <a:srgbClr val="2E3238"/>
      </a:tcTxStyle>
      <a:tcStyle>
        <a:tcBdr>
          <a:left>
            <a:ln w="12700" cap="flat">
              <a:noFill/>
              <a:miter lim="400000"/>
            </a:ln>
          </a:left>
          <a:right>
            <a:ln w="12700" cap="flat">
              <a:noFill/>
              <a:miter lim="400000"/>
            </a:ln>
          </a:right>
          <a:top>
            <a:ln w="38100" cap="flat">
              <a:solidFill>
                <a:srgbClr val="C40022"/>
              </a:solidFill>
              <a:prstDash val="solid"/>
              <a:round/>
            </a:ln>
          </a:top>
          <a:bottom>
            <a:ln w="38100" cap="flat">
              <a:solidFill>
                <a:srgbClr val="C40022"/>
              </a:solidFill>
              <a:prstDash val="solid"/>
              <a:round/>
            </a:ln>
          </a:bottom>
          <a:insideH>
            <a:ln w="38100" cap="flat">
              <a:solidFill>
                <a:srgbClr val="C40022"/>
              </a:solidFill>
              <a:prstDash val="solid"/>
              <a:round/>
            </a:ln>
          </a:insideH>
          <a:insideV>
            <a:ln w="12700" cap="flat">
              <a:noFill/>
              <a:miter lim="400000"/>
            </a:ln>
          </a:insideV>
        </a:tcBdr>
        <a:fill>
          <a:noFill/>
        </a:fill>
      </a:tcStyle>
    </a:wholeTbl>
    <a:band2H>
      <a:tcTxStyle/>
      <a:tcStyle>
        <a:tcBdr/>
        <a:fill>
          <a:solidFill>
            <a:srgbClr val="FFFFFF"/>
          </a:solidFill>
        </a:fill>
      </a:tcStyle>
    </a:band2H>
    <a:firstCol>
      <a:tcTxStyle b="off" i="off">
        <a:fontRef idx="minor">
          <a:srgbClr val="3C4148"/>
        </a:fontRef>
        <a:srgbClr val="3C4148"/>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3C4148"/>
        </a:fontRef>
        <a:srgbClr val="3C4148"/>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2E3238"/>
        </a:fontRef>
        <a:srgbClr val="2E3238"/>
      </a:tcTxStyle>
      <a:tcStyle>
        <a:tcBdr>
          <a:left>
            <a:ln w="12700" cap="flat">
              <a:noFill/>
              <a:miter lim="400000"/>
            </a:ln>
          </a:left>
          <a:right>
            <a:ln w="12700" cap="flat">
              <a:noFill/>
              <a:miter lim="400000"/>
            </a:ln>
          </a:right>
          <a:top>
            <a:ln w="12700" cap="flat">
              <a:noFill/>
              <a:miter lim="400000"/>
            </a:ln>
          </a:top>
          <a:bottom>
            <a:ln w="38100" cap="flat">
              <a:solidFill>
                <a:srgbClr val="C40022"/>
              </a:solidFill>
              <a:prstDash val="solid"/>
              <a:round/>
            </a:ln>
          </a:bottom>
          <a:insideH>
            <a:ln w="12700" cap="flat">
              <a:noFill/>
              <a:miter lim="400000"/>
            </a:ln>
          </a:insideH>
          <a:insideV>
            <a:ln w="12700" cap="flat">
              <a:noFill/>
              <a:miter lim="400000"/>
            </a:ln>
          </a:insideV>
        </a:tcBdr>
        <a:fill>
          <a:noFill/>
        </a:fill>
      </a:tcStyle>
    </a:firstRow>
  </a:tblStyle>
  <a:tblStyle styleId="{4A9BC294-FFE2-49D5-8D69-9E1BD2C41BD5}" styleName="">
    <a:tblBg/>
    <a:wholeTbl>
      <a:tcTxStyle b="off" i="off">
        <a:fontRef idx="minor">
          <a:srgbClr val="FFFFFF"/>
        </a:fontRef>
        <a:srgbClr val="FFFFFF"/>
      </a:tcTxStyle>
      <a:tcStyle>
        <a:tcBdr>
          <a:left>
            <a:ln w="12700" cap="flat">
              <a:noFill/>
              <a:miter lim="400000"/>
            </a:ln>
          </a:left>
          <a:right>
            <a:ln w="12700" cap="flat">
              <a:noFill/>
              <a:miter lim="400000"/>
            </a:ln>
          </a:right>
          <a:top>
            <a:ln w="19050" cap="flat">
              <a:solidFill>
                <a:srgbClr val="FFFFFF"/>
              </a:solidFill>
              <a:prstDash val="solid"/>
              <a:round/>
            </a:ln>
          </a:top>
          <a:bottom>
            <a:ln w="19050" cap="flat">
              <a:solidFill>
                <a:srgbClr val="FFFFFF"/>
              </a:solidFill>
              <a:prstDash val="solid"/>
              <a:round/>
            </a:ln>
          </a:bottom>
          <a:insideH>
            <a:ln w="19050" cap="flat">
              <a:solidFill>
                <a:srgbClr val="FFFFFF"/>
              </a:solidFill>
              <a:prstDash val="solid"/>
              <a:round/>
            </a:ln>
          </a:insideH>
          <a:insideV>
            <a:ln w="12700" cap="flat">
              <a:noFill/>
              <a:miter lim="400000"/>
            </a:ln>
          </a:insideV>
        </a:tcBdr>
        <a:fill>
          <a:noFill/>
        </a:fill>
      </a:tcStyle>
    </a:wholeTbl>
    <a:band2H>
      <a:tcTxStyle/>
      <a:tcStyle>
        <a:tcBdr/>
        <a:fill>
          <a:solidFill>
            <a:srgbClr val="FFFFFF"/>
          </a:solidFill>
        </a:fill>
      </a:tcStyle>
    </a:band2H>
    <a:firstCol>
      <a:tcTxStyle b="off" i="off">
        <a:fontRef idx="minor">
          <a:srgbClr val="22282F"/>
        </a:fontRef>
        <a:srgbClr val="22282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22282F"/>
        </a:fontRef>
        <a:srgbClr val="22282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9050" cap="flat">
              <a:solidFill>
                <a:srgbClr val="FFFFFF"/>
              </a:solidFill>
              <a:prstDash val="solid"/>
              <a:round/>
            </a:ln>
          </a:bottom>
          <a:insideH>
            <a:ln w="12700" cap="flat">
              <a:noFill/>
              <a:miter lim="400000"/>
            </a:ln>
          </a:insideH>
          <a:insideV>
            <a:ln w="12700" cap="flat">
              <a:noFill/>
              <a:miter lim="400000"/>
            </a:ln>
          </a:insideV>
        </a:tcBdr>
        <a:fill>
          <a:noFill/>
        </a:fill>
      </a:tcStyle>
    </a:firstRow>
  </a:tblStyle>
  <a:tblStyle styleId="{BBFC77FB-9ED0-4EC9-95AA-A1379042E648}" styleName="">
    <a:tblBg/>
    <a:wholeTbl>
      <a:tcTxStyle b="off" i="off">
        <a:fontRef idx="minor">
          <a:srgbClr val="3C4148"/>
        </a:fontRef>
        <a:srgbClr val="3C4148"/>
      </a:tcTxStyle>
      <a:tcStyle>
        <a:tcBdr>
          <a:left>
            <a:ln w="76200" cap="flat">
              <a:solidFill>
                <a:srgbClr val="FFFFFF"/>
              </a:solidFill>
              <a:prstDash val="solid"/>
              <a:round/>
            </a:ln>
          </a:left>
          <a:right>
            <a:ln w="76200" cap="flat">
              <a:solidFill>
                <a:srgbClr val="FFFFFF"/>
              </a:solidFill>
              <a:prstDash val="solid"/>
              <a:round/>
            </a:ln>
          </a:right>
          <a:top>
            <a:ln w="76200" cap="flat">
              <a:solidFill>
                <a:srgbClr val="FFFFFF"/>
              </a:solidFill>
              <a:prstDash val="solid"/>
              <a:round/>
            </a:ln>
          </a:top>
          <a:bottom>
            <a:ln w="76200" cap="flat">
              <a:solidFill>
                <a:srgbClr val="FFFFFF"/>
              </a:solidFill>
              <a:prstDash val="solid"/>
              <a:round/>
            </a:ln>
          </a:bottom>
          <a:insideH>
            <a:ln w="76200" cap="flat">
              <a:solidFill>
                <a:srgbClr val="FFFFFF"/>
              </a:solidFill>
              <a:prstDash val="solid"/>
              <a:round/>
            </a:ln>
          </a:insideH>
          <a:insideV>
            <a:ln w="76200" cap="flat">
              <a:solidFill>
                <a:srgbClr val="FFFFFF"/>
              </a:solidFill>
              <a:prstDash val="solid"/>
              <a:round/>
            </a:ln>
          </a:insideV>
        </a:tcBdr>
        <a:fill>
          <a:noFill/>
        </a:fill>
      </a:tcStyle>
    </a:wholeTbl>
    <a:band2H>
      <a:tcTxStyle/>
      <a:tcStyle>
        <a:tcBdr/>
        <a:fill>
          <a:solidFill>
            <a:srgbClr val="E2E6EC"/>
          </a:solidFill>
        </a:fill>
      </a:tcStyle>
    </a:band2H>
    <a:firstCol>
      <a:tcTxStyle b="off" i="off">
        <a:fontRef idx="minor">
          <a:srgbClr val="3C4148"/>
        </a:fontRef>
        <a:srgbClr val="3C4148"/>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3C4148"/>
        </a:fontRef>
        <a:srgbClr val="3C4148"/>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n" i="off">
        <a:fontRef idx="minor">
          <a:srgbClr val="FFFFFF"/>
        </a:fontRef>
        <a:srgbClr val="FFFFFF"/>
      </a:tcTxStyle>
      <a:tcStyle>
        <a:tcBdr>
          <a:left>
            <a:ln w="76200" cap="flat">
              <a:solidFill>
                <a:srgbClr val="FFFFFF"/>
              </a:solidFill>
              <a:prstDash val="solid"/>
              <a:round/>
            </a:ln>
          </a:left>
          <a:right>
            <a:ln w="76200" cap="flat">
              <a:solidFill>
                <a:srgbClr val="FFFFFF"/>
              </a:solidFill>
              <a:prstDash val="solid"/>
              <a:round/>
            </a:ln>
          </a:right>
          <a:top>
            <a:ln w="76200" cap="flat">
              <a:solidFill>
                <a:srgbClr val="FFFFFF"/>
              </a:solidFill>
              <a:prstDash val="solid"/>
              <a:round/>
            </a:ln>
          </a:top>
          <a:bottom>
            <a:ln w="76200" cap="flat">
              <a:solidFill>
                <a:srgbClr val="FFFFFF"/>
              </a:solidFill>
              <a:prstDash val="solid"/>
              <a:round/>
            </a:ln>
          </a:bottom>
          <a:insideH>
            <a:ln w="12700" cap="flat">
              <a:noFill/>
              <a:miter lim="400000"/>
            </a:ln>
          </a:insideH>
          <a:insideV>
            <a:ln w="76200" cap="flat">
              <a:solidFill>
                <a:srgbClr val="FFFFFF"/>
              </a:solidFill>
              <a:prstDash val="solid"/>
              <a:round/>
            </a:ln>
          </a:insideV>
        </a:tcBdr>
        <a:fill>
          <a:solidFill>
            <a:srgbClr val="C4002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6"/>
    <p:restoredTop sz="94640"/>
  </p:normalViewPr>
  <p:slideViewPr>
    <p:cSldViewPr snapToGrid="0" snapToObjects="1">
      <p:cViewPr varScale="1">
        <p:scale>
          <a:sx n="53" d="100"/>
          <a:sy n="53" d="100"/>
        </p:scale>
        <p:origin x="55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255886-103E-5148-A333-B0DFB578D119}" type="doc">
      <dgm:prSet loTypeId="urn:microsoft.com/office/officeart/2005/8/layout/gear1" loCatId="" qsTypeId="urn:microsoft.com/office/officeart/2005/8/quickstyle/simple3" qsCatId="simple" csTypeId="urn:microsoft.com/office/officeart/2005/8/colors/accent1_2" csCatId="accent1" phldr="1"/>
      <dgm:spPr/>
    </dgm:pt>
    <dgm:pt modelId="{63B99CD1-D1D4-2B48-9E27-3FD0918AD6D4}">
      <dgm:prSet phldrT="[Text]"/>
      <dgm:spPr/>
      <dgm:t>
        <a:bodyPr/>
        <a:lstStyle/>
        <a:p>
          <a:r>
            <a:rPr lang="en-US"/>
            <a:t>OpenStack</a:t>
          </a:r>
        </a:p>
        <a:p>
          <a:r>
            <a:rPr lang="en-US"/>
            <a:t>(Octavia)</a:t>
          </a:r>
          <a:endParaRPr lang="en-US" dirty="0"/>
        </a:p>
      </dgm:t>
    </dgm:pt>
    <dgm:pt modelId="{2E3722FD-3A64-8E48-8EA7-232E7CA74D2D}" type="parTrans" cxnId="{CD8A5BB5-13EB-BA41-B0C5-AF397C4539A4}">
      <dgm:prSet/>
      <dgm:spPr/>
      <dgm:t>
        <a:bodyPr/>
        <a:lstStyle/>
        <a:p>
          <a:endParaRPr lang="en-US"/>
        </a:p>
      </dgm:t>
    </dgm:pt>
    <dgm:pt modelId="{B514FB62-3503-A14C-AE56-9AA3B9489D9F}" type="sibTrans" cxnId="{CD8A5BB5-13EB-BA41-B0C5-AF397C4539A4}">
      <dgm:prSet/>
      <dgm:spPr/>
      <dgm:t>
        <a:bodyPr/>
        <a:lstStyle/>
        <a:p>
          <a:endParaRPr lang="en-US"/>
        </a:p>
      </dgm:t>
    </dgm:pt>
    <dgm:pt modelId="{8015E552-3526-364C-8E0B-637C32E02AD5}">
      <dgm:prSet phldrT="[Text]"/>
      <dgm:spPr/>
      <dgm:t>
        <a:bodyPr/>
        <a:lstStyle/>
        <a:p>
          <a:r>
            <a:rPr lang="en-US" dirty="0" err="1"/>
            <a:t>Gophercloud</a:t>
          </a:r>
          <a:endParaRPr lang="en-US" dirty="0"/>
        </a:p>
      </dgm:t>
    </dgm:pt>
    <dgm:pt modelId="{74B965DE-16BC-4A4C-AB56-B931540E900D}" type="parTrans" cxnId="{ED18C747-4BD8-C540-BF77-07847F53661E}">
      <dgm:prSet/>
      <dgm:spPr/>
      <dgm:t>
        <a:bodyPr/>
        <a:lstStyle/>
        <a:p>
          <a:endParaRPr lang="en-US"/>
        </a:p>
      </dgm:t>
    </dgm:pt>
    <dgm:pt modelId="{164618DA-FEE2-EC48-9562-79002C9A4AE3}" type="sibTrans" cxnId="{ED18C747-4BD8-C540-BF77-07847F53661E}">
      <dgm:prSet/>
      <dgm:spPr/>
      <dgm:t>
        <a:bodyPr/>
        <a:lstStyle/>
        <a:p>
          <a:endParaRPr lang="en-US"/>
        </a:p>
      </dgm:t>
    </dgm:pt>
    <dgm:pt modelId="{2D3347F0-46AB-B44A-88B1-C7BBDC5BC41D}">
      <dgm:prSet phldrT="[Text]"/>
      <dgm:spPr/>
      <dgm:t>
        <a:bodyPr/>
        <a:lstStyle/>
        <a:p>
          <a:r>
            <a:rPr lang="en-US" dirty="0"/>
            <a:t>Terraform</a:t>
          </a:r>
        </a:p>
        <a:p>
          <a:r>
            <a:rPr lang="en-US" dirty="0"/>
            <a:t>with OpenStack plugin</a:t>
          </a:r>
        </a:p>
      </dgm:t>
    </dgm:pt>
    <dgm:pt modelId="{9363A2B7-6D60-2547-B9D2-E4DE0038104D}" type="parTrans" cxnId="{F92E9CAB-71BA-0F44-A208-781F8A79A6C0}">
      <dgm:prSet/>
      <dgm:spPr/>
      <dgm:t>
        <a:bodyPr/>
        <a:lstStyle/>
        <a:p>
          <a:endParaRPr lang="en-US"/>
        </a:p>
      </dgm:t>
    </dgm:pt>
    <dgm:pt modelId="{619B7B59-E221-4F47-885E-6EF6A15E4C08}" type="sibTrans" cxnId="{F92E9CAB-71BA-0F44-A208-781F8A79A6C0}">
      <dgm:prSet/>
      <dgm:spPr/>
      <dgm:t>
        <a:bodyPr/>
        <a:lstStyle/>
        <a:p>
          <a:endParaRPr lang="en-US"/>
        </a:p>
      </dgm:t>
    </dgm:pt>
    <dgm:pt modelId="{F02A7B30-2067-EC44-9C0F-7D23D4F0973E}" type="pres">
      <dgm:prSet presAssocID="{3F255886-103E-5148-A333-B0DFB578D119}" presName="composite" presStyleCnt="0">
        <dgm:presLayoutVars>
          <dgm:chMax val="3"/>
          <dgm:animLvl val="lvl"/>
          <dgm:resizeHandles val="exact"/>
        </dgm:presLayoutVars>
      </dgm:prSet>
      <dgm:spPr/>
    </dgm:pt>
    <dgm:pt modelId="{ED61E7EF-A82E-E143-BFDC-AF1B71E7460D}" type="pres">
      <dgm:prSet presAssocID="{63B99CD1-D1D4-2B48-9E27-3FD0918AD6D4}" presName="gear1" presStyleLbl="node1" presStyleIdx="0" presStyleCnt="3">
        <dgm:presLayoutVars>
          <dgm:chMax val="1"/>
          <dgm:bulletEnabled val="1"/>
        </dgm:presLayoutVars>
      </dgm:prSet>
      <dgm:spPr/>
    </dgm:pt>
    <dgm:pt modelId="{B1C86762-90FB-2641-B52D-AF465BFE7C11}" type="pres">
      <dgm:prSet presAssocID="{63B99CD1-D1D4-2B48-9E27-3FD0918AD6D4}" presName="gear1srcNode" presStyleLbl="node1" presStyleIdx="0" presStyleCnt="3"/>
      <dgm:spPr/>
    </dgm:pt>
    <dgm:pt modelId="{973AD935-1C6A-2140-8E14-152803C569AE}" type="pres">
      <dgm:prSet presAssocID="{63B99CD1-D1D4-2B48-9E27-3FD0918AD6D4}" presName="gear1dstNode" presStyleLbl="node1" presStyleIdx="0" presStyleCnt="3"/>
      <dgm:spPr/>
    </dgm:pt>
    <dgm:pt modelId="{5465FEB0-E941-864D-BF40-BC04D832DBD0}" type="pres">
      <dgm:prSet presAssocID="{8015E552-3526-364C-8E0B-637C32E02AD5}" presName="gear2" presStyleLbl="node1" presStyleIdx="1" presStyleCnt="3">
        <dgm:presLayoutVars>
          <dgm:chMax val="1"/>
          <dgm:bulletEnabled val="1"/>
        </dgm:presLayoutVars>
      </dgm:prSet>
      <dgm:spPr/>
    </dgm:pt>
    <dgm:pt modelId="{C4FA33E2-A7F4-0C4E-99B4-DB0F35B1F4CC}" type="pres">
      <dgm:prSet presAssocID="{8015E552-3526-364C-8E0B-637C32E02AD5}" presName="gear2srcNode" presStyleLbl="node1" presStyleIdx="1" presStyleCnt="3"/>
      <dgm:spPr/>
    </dgm:pt>
    <dgm:pt modelId="{CD469D32-DD14-F047-BD81-1078B943234B}" type="pres">
      <dgm:prSet presAssocID="{8015E552-3526-364C-8E0B-637C32E02AD5}" presName="gear2dstNode" presStyleLbl="node1" presStyleIdx="1" presStyleCnt="3"/>
      <dgm:spPr/>
    </dgm:pt>
    <dgm:pt modelId="{E56A4E99-F778-024E-BED0-0F4EB6D4F3F6}" type="pres">
      <dgm:prSet presAssocID="{2D3347F0-46AB-B44A-88B1-C7BBDC5BC41D}" presName="gear3" presStyleLbl="node1" presStyleIdx="2" presStyleCnt="3"/>
      <dgm:spPr/>
    </dgm:pt>
    <dgm:pt modelId="{10D85951-A080-2C4D-9A6C-0D02A8452F7B}" type="pres">
      <dgm:prSet presAssocID="{2D3347F0-46AB-B44A-88B1-C7BBDC5BC41D}" presName="gear3tx" presStyleLbl="node1" presStyleIdx="2" presStyleCnt="3">
        <dgm:presLayoutVars>
          <dgm:chMax val="1"/>
          <dgm:bulletEnabled val="1"/>
        </dgm:presLayoutVars>
      </dgm:prSet>
      <dgm:spPr/>
    </dgm:pt>
    <dgm:pt modelId="{29BBF1C3-6613-0D48-AFB0-A060AC786A41}" type="pres">
      <dgm:prSet presAssocID="{2D3347F0-46AB-B44A-88B1-C7BBDC5BC41D}" presName="gear3srcNode" presStyleLbl="node1" presStyleIdx="2" presStyleCnt="3"/>
      <dgm:spPr/>
    </dgm:pt>
    <dgm:pt modelId="{B2025A44-3202-6A49-BDF2-702598C41E32}" type="pres">
      <dgm:prSet presAssocID="{2D3347F0-46AB-B44A-88B1-C7BBDC5BC41D}" presName="gear3dstNode" presStyleLbl="node1" presStyleIdx="2" presStyleCnt="3"/>
      <dgm:spPr/>
    </dgm:pt>
    <dgm:pt modelId="{D331AFE4-A44C-F24E-9370-41B3180B5247}" type="pres">
      <dgm:prSet presAssocID="{B514FB62-3503-A14C-AE56-9AA3B9489D9F}" presName="connector1" presStyleLbl="sibTrans2D1" presStyleIdx="0" presStyleCnt="3"/>
      <dgm:spPr/>
    </dgm:pt>
    <dgm:pt modelId="{D897124D-7DDE-4445-B8D4-026E9AFC1BBA}" type="pres">
      <dgm:prSet presAssocID="{164618DA-FEE2-EC48-9562-79002C9A4AE3}" presName="connector2" presStyleLbl="sibTrans2D1" presStyleIdx="1" presStyleCnt="3"/>
      <dgm:spPr/>
    </dgm:pt>
    <dgm:pt modelId="{5681F2CB-00A8-2142-AF58-BCC3EC3A9F8B}" type="pres">
      <dgm:prSet presAssocID="{619B7B59-E221-4F47-885E-6EF6A15E4C08}" presName="connector3" presStyleLbl="sibTrans2D1" presStyleIdx="2" presStyleCnt="3"/>
      <dgm:spPr/>
    </dgm:pt>
  </dgm:ptLst>
  <dgm:cxnLst>
    <dgm:cxn modelId="{4F9D8F05-4532-084A-9E86-1CF2282ACA3B}" type="presOf" srcId="{8015E552-3526-364C-8E0B-637C32E02AD5}" destId="{5465FEB0-E941-864D-BF40-BC04D832DBD0}" srcOrd="0" destOrd="0" presId="urn:microsoft.com/office/officeart/2005/8/layout/gear1"/>
    <dgm:cxn modelId="{DBB5CF0D-7E70-914C-8AF5-62B543D4FBAD}" type="presOf" srcId="{3F255886-103E-5148-A333-B0DFB578D119}" destId="{F02A7B30-2067-EC44-9C0F-7D23D4F0973E}" srcOrd="0" destOrd="0" presId="urn:microsoft.com/office/officeart/2005/8/layout/gear1"/>
    <dgm:cxn modelId="{D48A1827-6758-7848-8753-8EBE84DB61D9}" type="presOf" srcId="{164618DA-FEE2-EC48-9562-79002C9A4AE3}" destId="{D897124D-7DDE-4445-B8D4-026E9AFC1BBA}" srcOrd="0" destOrd="0" presId="urn:microsoft.com/office/officeart/2005/8/layout/gear1"/>
    <dgm:cxn modelId="{4630132C-E5C7-5A46-B1F1-B1B36F5F4ADE}" type="presOf" srcId="{2D3347F0-46AB-B44A-88B1-C7BBDC5BC41D}" destId="{E56A4E99-F778-024E-BED0-0F4EB6D4F3F6}" srcOrd="0" destOrd="0" presId="urn:microsoft.com/office/officeart/2005/8/layout/gear1"/>
    <dgm:cxn modelId="{20B6313F-E3FE-5943-BA3D-E2A8DE193D66}" type="presOf" srcId="{8015E552-3526-364C-8E0B-637C32E02AD5}" destId="{C4FA33E2-A7F4-0C4E-99B4-DB0F35B1F4CC}" srcOrd="1" destOrd="0" presId="urn:microsoft.com/office/officeart/2005/8/layout/gear1"/>
    <dgm:cxn modelId="{ED18C747-4BD8-C540-BF77-07847F53661E}" srcId="{3F255886-103E-5148-A333-B0DFB578D119}" destId="{8015E552-3526-364C-8E0B-637C32E02AD5}" srcOrd="1" destOrd="0" parTransId="{74B965DE-16BC-4A4C-AB56-B931540E900D}" sibTransId="{164618DA-FEE2-EC48-9562-79002C9A4AE3}"/>
    <dgm:cxn modelId="{EB2B4857-F565-DF44-BD92-651AE9214AF0}" type="presOf" srcId="{63B99CD1-D1D4-2B48-9E27-3FD0918AD6D4}" destId="{973AD935-1C6A-2140-8E14-152803C569AE}" srcOrd="2" destOrd="0" presId="urn:microsoft.com/office/officeart/2005/8/layout/gear1"/>
    <dgm:cxn modelId="{79C56B5E-5598-7043-85E6-096F8DDC9927}" type="presOf" srcId="{2D3347F0-46AB-B44A-88B1-C7BBDC5BC41D}" destId="{B2025A44-3202-6A49-BDF2-702598C41E32}" srcOrd="3" destOrd="0" presId="urn:microsoft.com/office/officeart/2005/8/layout/gear1"/>
    <dgm:cxn modelId="{A112C16A-8405-1540-8C98-D83314340607}" type="presOf" srcId="{B514FB62-3503-A14C-AE56-9AA3B9489D9F}" destId="{D331AFE4-A44C-F24E-9370-41B3180B5247}" srcOrd="0" destOrd="0" presId="urn:microsoft.com/office/officeart/2005/8/layout/gear1"/>
    <dgm:cxn modelId="{F913946B-BF0E-6648-95B4-77AA6222933A}" type="presOf" srcId="{2D3347F0-46AB-B44A-88B1-C7BBDC5BC41D}" destId="{29BBF1C3-6613-0D48-AFB0-A060AC786A41}" srcOrd="2" destOrd="0" presId="urn:microsoft.com/office/officeart/2005/8/layout/gear1"/>
    <dgm:cxn modelId="{E7B9D988-A9FA-E64C-8E4D-691FBFAA7644}" type="presOf" srcId="{2D3347F0-46AB-B44A-88B1-C7BBDC5BC41D}" destId="{10D85951-A080-2C4D-9A6C-0D02A8452F7B}" srcOrd="1" destOrd="0" presId="urn:microsoft.com/office/officeart/2005/8/layout/gear1"/>
    <dgm:cxn modelId="{6F20E696-C5EB-364E-B36E-4D960F10EBF5}" type="presOf" srcId="{63B99CD1-D1D4-2B48-9E27-3FD0918AD6D4}" destId="{ED61E7EF-A82E-E143-BFDC-AF1B71E7460D}" srcOrd="0" destOrd="0" presId="urn:microsoft.com/office/officeart/2005/8/layout/gear1"/>
    <dgm:cxn modelId="{F92E9CAB-71BA-0F44-A208-781F8A79A6C0}" srcId="{3F255886-103E-5148-A333-B0DFB578D119}" destId="{2D3347F0-46AB-B44A-88B1-C7BBDC5BC41D}" srcOrd="2" destOrd="0" parTransId="{9363A2B7-6D60-2547-B9D2-E4DE0038104D}" sibTransId="{619B7B59-E221-4F47-885E-6EF6A15E4C08}"/>
    <dgm:cxn modelId="{CD8A5BB5-13EB-BA41-B0C5-AF397C4539A4}" srcId="{3F255886-103E-5148-A333-B0DFB578D119}" destId="{63B99CD1-D1D4-2B48-9E27-3FD0918AD6D4}" srcOrd="0" destOrd="0" parTransId="{2E3722FD-3A64-8E48-8EA7-232E7CA74D2D}" sibTransId="{B514FB62-3503-A14C-AE56-9AA3B9489D9F}"/>
    <dgm:cxn modelId="{0DD4BAB5-C9F2-DB41-A6E1-11F4A9C45367}" type="presOf" srcId="{619B7B59-E221-4F47-885E-6EF6A15E4C08}" destId="{5681F2CB-00A8-2142-AF58-BCC3EC3A9F8B}" srcOrd="0" destOrd="0" presId="urn:microsoft.com/office/officeart/2005/8/layout/gear1"/>
    <dgm:cxn modelId="{3EE8DDD6-A9DF-0843-8E9A-8FDE1013DC4E}" type="presOf" srcId="{63B99CD1-D1D4-2B48-9E27-3FD0918AD6D4}" destId="{B1C86762-90FB-2641-B52D-AF465BFE7C11}" srcOrd="1" destOrd="0" presId="urn:microsoft.com/office/officeart/2005/8/layout/gear1"/>
    <dgm:cxn modelId="{B02C93EA-23E5-9C46-A233-FA1559EC0BB0}" type="presOf" srcId="{8015E552-3526-364C-8E0B-637C32E02AD5}" destId="{CD469D32-DD14-F047-BD81-1078B943234B}" srcOrd="2" destOrd="0" presId="urn:microsoft.com/office/officeart/2005/8/layout/gear1"/>
    <dgm:cxn modelId="{D48824DB-12A9-3949-8160-9742D4283F58}" type="presParOf" srcId="{F02A7B30-2067-EC44-9C0F-7D23D4F0973E}" destId="{ED61E7EF-A82E-E143-BFDC-AF1B71E7460D}" srcOrd="0" destOrd="0" presId="urn:microsoft.com/office/officeart/2005/8/layout/gear1"/>
    <dgm:cxn modelId="{E758A9D1-F2FD-A342-A830-748DDE683B46}" type="presParOf" srcId="{F02A7B30-2067-EC44-9C0F-7D23D4F0973E}" destId="{B1C86762-90FB-2641-B52D-AF465BFE7C11}" srcOrd="1" destOrd="0" presId="urn:microsoft.com/office/officeart/2005/8/layout/gear1"/>
    <dgm:cxn modelId="{5F5145BF-8FCE-E947-A652-D4253B265CFB}" type="presParOf" srcId="{F02A7B30-2067-EC44-9C0F-7D23D4F0973E}" destId="{973AD935-1C6A-2140-8E14-152803C569AE}" srcOrd="2" destOrd="0" presId="urn:microsoft.com/office/officeart/2005/8/layout/gear1"/>
    <dgm:cxn modelId="{40A7FD3B-7776-EC48-B67A-9FF5F74A81E8}" type="presParOf" srcId="{F02A7B30-2067-EC44-9C0F-7D23D4F0973E}" destId="{5465FEB0-E941-864D-BF40-BC04D832DBD0}" srcOrd="3" destOrd="0" presId="urn:microsoft.com/office/officeart/2005/8/layout/gear1"/>
    <dgm:cxn modelId="{3BCEE1E4-FDD9-7544-BC41-C3B6ABB5681C}" type="presParOf" srcId="{F02A7B30-2067-EC44-9C0F-7D23D4F0973E}" destId="{C4FA33E2-A7F4-0C4E-99B4-DB0F35B1F4CC}" srcOrd="4" destOrd="0" presId="urn:microsoft.com/office/officeart/2005/8/layout/gear1"/>
    <dgm:cxn modelId="{699184A8-D34B-8540-BB92-51102FD0F740}" type="presParOf" srcId="{F02A7B30-2067-EC44-9C0F-7D23D4F0973E}" destId="{CD469D32-DD14-F047-BD81-1078B943234B}" srcOrd="5" destOrd="0" presId="urn:microsoft.com/office/officeart/2005/8/layout/gear1"/>
    <dgm:cxn modelId="{246DFC00-A714-F34D-9F95-289F0C911ED9}" type="presParOf" srcId="{F02A7B30-2067-EC44-9C0F-7D23D4F0973E}" destId="{E56A4E99-F778-024E-BED0-0F4EB6D4F3F6}" srcOrd="6" destOrd="0" presId="urn:microsoft.com/office/officeart/2005/8/layout/gear1"/>
    <dgm:cxn modelId="{EAD6AF6D-9F05-3C48-B351-F0B69026EF6F}" type="presParOf" srcId="{F02A7B30-2067-EC44-9C0F-7D23D4F0973E}" destId="{10D85951-A080-2C4D-9A6C-0D02A8452F7B}" srcOrd="7" destOrd="0" presId="urn:microsoft.com/office/officeart/2005/8/layout/gear1"/>
    <dgm:cxn modelId="{1457B216-8ECE-6747-AD3E-8523AE90889D}" type="presParOf" srcId="{F02A7B30-2067-EC44-9C0F-7D23D4F0973E}" destId="{29BBF1C3-6613-0D48-AFB0-A060AC786A41}" srcOrd="8" destOrd="0" presId="urn:microsoft.com/office/officeart/2005/8/layout/gear1"/>
    <dgm:cxn modelId="{C8C51714-92D9-6749-86F2-EBBE30B90784}" type="presParOf" srcId="{F02A7B30-2067-EC44-9C0F-7D23D4F0973E}" destId="{B2025A44-3202-6A49-BDF2-702598C41E32}" srcOrd="9" destOrd="0" presId="urn:microsoft.com/office/officeart/2005/8/layout/gear1"/>
    <dgm:cxn modelId="{5888AE8C-1C67-2C4A-88AD-9CEA2DB5596A}" type="presParOf" srcId="{F02A7B30-2067-EC44-9C0F-7D23D4F0973E}" destId="{D331AFE4-A44C-F24E-9370-41B3180B5247}" srcOrd="10" destOrd="0" presId="urn:microsoft.com/office/officeart/2005/8/layout/gear1"/>
    <dgm:cxn modelId="{308F1C07-7055-B64D-A790-B935A43B2F9A}" type="presParOf" srcId="{F02A7B30-2067-EC44-9C0F-7D23D4F0973E}" destId="{D897124D-7DDE-4445-B8D4-026E9AFC1BBA}" srcOrd="11" destOrd="0" presId="urn:microsoft.com/office/officeart/2005/8/layout/gear1"/>
    <dgm:cxn modelId="{233E67E1-FAAC-B84C-8ED7-A0EDE2C33475}" type="presParOf" srcId="{F02A7B30-2067-EC44-9C0F-7D23D4F0973E}" destId="{5681F2CB-00A8-2142-AF58-BCC3EC3A9F8B}"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255886-103E-5148-A333-B0DFB578D119}" type="doc">
      <dgm:prSet loTypeId="urn:microsoft.com/office/officeart/2005/8/layout/gear1" loCatId="" qsTypeId="urn:microsoft.com/office/officeart/2005/8/quickstyle/simple3" qsCatId="simple" csTypeId="urn:microsoft.com/office/officeart/2005/8/colors/accent1_2" csCatId="accent1" phldr="1"/>
      <dgm:spPr/>
    </dgm:pt>
    <dgm:pt modelId="{63B99CD1-D1D4-2B48-9E27-3FD0918AD6D4}">
      <dgm:prSet phldrT="[Text]"/>
      <dgm:spPr/>
      <dgm:t>
        <a:bodyPr/>
        <a:lstStyle/>
        <a:p>
          <a:r>
            <a:rPr lang="en-US" dirty="0"/>
            <a:t>OpenStack</a:t>
          </a:r>
        </a:p>
        <a:p>
          <a:r>
            <a:rPr lang="en-US" dirty="0"/>
            <a:t>(Octavia)</a:t>
          </a:r>
        </a:p>
      </dgm:t>
    </dgm:pt>
    <dgm:pt modelId="{2E3722FD-3A64-8E48-8EA7-232E7CA74D2D}" type="parTrans" cxnId="{CD8A5BB5-13EB-BA41-B0C5-AF397C4539A4}">
      <dgm:prSet/>
      <dgm:spPr/>
      <dgm:t>
        <a:bodyPr/>
        <a:lstStyle/>
        <a:p>
          <a:endParaRPr lang="en-US"/>
        </a:p>
      </dgm:t>
    </dgm:pt>
    <dgm:pt modelId="{B514FB62-3503-A14C-AE56-9AA3B9489D9F}" type="sibTrans" cxnId="{CD8A5BB5-13EB-BA41-B0C5-AF397C4539A4}">
      <dgm:prSet/>
      <dgm:spPr/>
      <dgm:t>
        <a:bodyPr/>
        <a:lstStyle/>
        <a:p>
          <a:endParaRPr lang="en-US"/>
        </a:p>
      </dgm:t>
    </dgm:pt>
    <dgm:pt modelId="{8015E552-3526-364C-8E0B-637C32E02AD5}">
      <dgm:prSet phldrT="[Text]"/>
      <dgm:spPr/>
      <dgm:t>
        <a:bodyPr/>
        <a:lstStyle/>
        <a:p>
          <a:r>
            <a:rPr lang="en-US" dirty="0" err="1"/>
            <a:t>Gophercloud</a:t>
          </a:r>
          <a:endParaRPr lang="en-US" dirty="0"/>
        </a:p>
      </dgm:t>
    </dgm:pt>
    <dgm:pt modelId="{74B965DE-16BC-4A4C-AB56-B931540E900D}" type="parTrans" cxnId="{ED18C747-4BD8-C540-BF77-07847F53661E}">
      <dgm:prSet/>
      <dgm:spPr/>
      <dgm:t>
        <a:bodyPr/>
        <a:lstStyle/>
        <a:p>
          <a:endParaRPr lang="en-US"/>
        </a:p>
      </dgm:t>
    </dgm:pt>
    <dgm:pt modelId="{164618DA-FEE2-EC48-9562-79002C9A4AE3}" type="sibTrans" cxnId="{ED18C747-4BD8-C540-BF77-07847F53661E}">
      <dgm:prSet/>
      <dgm:spPr/>
      <dgm:t>
        <a:bodyPr/>
        <a:lstStyle/>
        <a:p>
          <a:endParaRPr lang="en-US"/>
        </a:p>
      </dgm:t>
    </dgm:pt>
    <dgm:pt modelId="{2D3347F0-46AB-B44A-88B1-C7BBDC5BC41D}">
      <dgm:prSet phldrT="[Text]"/>
      <dgm:spPr/>
      <dgm:t>
        <a:bodyPr/>
        <a:lstStyle/>
        <a:p>
          <a:r>
            <a:rPr lang="en-US" dirty="0"/>
            <a:t>K8s with OpenStack plugin</a:t>
          </a:r>
        </a:p>
      </dgm:t>
    </dgm:pt>
    <dgm:pt modelId="{9363A2B7-6D60-2547-B9D2-E4DE0038104D}" type="parTrans" cxnId="{F92E9CAB-71BA-0F44-A208-781F8A79A6C0}">
      <dgm:prSet/>
      <dgm:spPr/>
      <dgm:t>
        <a:bodyPr/>
        <a:lstStyle/>
        <a:p>
          <a:endParaRPr lang="en-US"/>
        </a:p>
      </dgm:t>
    </dgm:pt>
    <dgm:pt modelId="{619B7B59-E221-4F47-885E-6EF6A15E4C08}" type="sibTrans" cxnId="{F92E9CAB-71BA-0F44-A208-781F8A79A6C0}">
      <dgm:prSet/>
      <dgm:spPr/>
      <dgm:t>
        <a:bodyPr/>
        <a:lstStyle/>
        <a:p>
          <a:endParaRPr lang="en-US"/>
        </a:p>
      </dgm:t>
    </dgm:pt>
    <dgm:pt modelId="{F02A7B30-2067-EC44-9C0F-7D23D4F0973E}" type="pres">
      <dgm:prSet presAssocID="{3F255886-103E-5148-A333-B0DFB578D119}" presName="composite" presStyleCnt="0">
        <dgm:presLayoutVars>
          <dgm:chMax val="3"/>
          <dgm:animLvl val="lvl"/>
          <dgm:resizeHandles val="exact"/>
        </dgm:presLayoutVars>
      </dgm:prSet>
      <dgm:spPr/>
    </dgm:pt>
    <dgm:pt modelId="{ED61E7EF-A82E-E143-BFDC-AF1B71E7460D}" type="pres">
      <dgm:prSet presAssocID="{63B99CD1-D1D4-2B48-9E27-3FD0918AD6D4}" presName="gear1" presStyleLbl="node1" presStyleIdx="0" presStyleCnt="3">
        <dgm:presLayoutVars>
          <dgm:chMax val="1"/>
          <dgm:bulletEnabled val="1"/>
        </dgm:presLayoutVars>
      </dgm:prSet>
      <dgm:spPr/>
    </dgm:pt>
    <dgm:pt modelId="{B1C86762-90FB-2641-B52D-AF465BFE7C11}" type="pres">
      <dgm:prSet presAssocID="{63B99CD1-D1D4-2B48-9E27-3FD0918AD6D4}" presName="gear1srcNode" presStyleLbl="node1" presStyleIdx="0" presStyleCnt="3"/>
      <dgm:spPr/>
    </dgm:pt>
    <dgm:pt modelId="{973AD935-1C6A-2140-8E14-152803C569AE}" type="pres">
      <dgm:prSet presAssocID="{63B99CD1-D1D4-2B48-9E27-3FD0918AD6D4}" presName="gear1dstNode" presStyleLbl="node1" presStyleIdx="0" presStyleCnt="3"/>
      <dgm:spPr/>
    </dgm:pt>
    <dgm:pt modelId="{5465FEB0-E941-864D-BF40-BC04D832DBD0}" type="pres">
      <dgm:prSet presAssocID="{8015E552-3526-364C-8E0B-637C32E02AD5}" presName="gear2" presStyleLbl="node1" presStyleIdx="1" presStyleCnt="3">
        <dgm:presLayoutVars>
          <dgm:chMax val="1"/>
          <dgm:bulletEnabled val="1"/>
        </dgm:presLayoutVars>
      </dgm:prSet>
      <dgm:spPr/>
    </dgm:pt>
    <dgm:pt modelId="{C4FA33E2-A7F4-0C4E-99B4-DB0F35B1F4CC}" type="pres">
      <dgm:prSet presAssocID="{8015E552-3526-364C-8E0B-637C32E02AD5}" presName="gear2srcNode" presStyleLbl="node1" presStyleIdx="1" presStyleCnt="3"/>
      <dgm:spPr/>
    </dgm:pt>
    <dgm:pt modelId="{CD469D32-DD14-F047-BD81-1078B943234B}" type="pres">
      <dgm:prSet presAssocID="{8015E552-3526-364C-8E0B-637C32E02AD5}" presName="gear2dstNode" presStyleLbl="node1" presStyleIdx="1" presStyleCnt="3"/>
      <dgm:spPr/>
    </dgm:pt>
    <dgm:pt modelId="{E56A4E99-F778-024E-BED0-0F4EB6D4F3F6}" type="pres">
      <dgm:prSet presAssocID="{2D3347F0-46AB-B44A-88B1-C7BBDC5BC41D}" presName="gear3" presStyleLbl="node1" presStyleIdx="2" presStyleCnt="3"/>
      <dgm:spPr/>
    </dgm:pt>
    <dgm:pt modelId="{10D85951-A080-2C4D-9A6C-0D02A8452F7B}" type="pres">
      <dgm:prSet presAssocID="{2D3347F0-46AB-B44A-88B1-C7BBDC5BC41D}" presName="gear3tx" presStyleLbl="node1" presStyleIdx="2" presStyleCnt="3">
        <dgm:presLayoutVars>
          <dgm:chMax val="1"/>
          <dgm:bulletEnabled val="1"/>
        </dgm:presLayoutVars>
      </dgm:prSet>
      <dgm:spPr/>
    </dgm:pt>
    <dgm:pt modelId="{29BBF1C3-6613-0D48-AFB0-A060AC786A41}" type="pres">
      <dgm:prSet presAssocID="{2D3347F0-46AB-B44A-88B1-C7BBDC5BC41D}" presName="gear3srcNode" presStyleLbl="node1" presStyleIdx="2" presStyleCnt="3"/>
      <dgm:spPr/>
    </dgm:pt>
    <dgm:pt modelId="{B2025A44-3202-6A49-BDF2-702598C41E32}" type="pres">
      <dgm:prSet presAssocID="{2D3347F0-46AB-B44A-88B1-C7BBDC5BC41D}" presName="gear3dstNode" presStyleLbl="node1" presStyleIdx="2" presStyleCnt="3"/>
      <dgm:spPr/>
    </dgm:pt>
    <dgm:pt modelId="{D331AFE4-A44C-F24E-9370-41B3180B5247}" type="pres">
      <dgm:prSet presAssocID="{B514FB62-3503-A14C-AE56-9AA3B9489D9F}" presName="connector1" presStyleLbl="sibTrans2D1" presStyleIdx="0" presStyleCnt="3"/>
      <dgm:spPr/>
    </dgm:pt>
    <dgm:pt modelId="{D897124D-7DDE-4445-B8D4-026E9AFC1BBA}" type="pres">
      <dgm:prSet presAssocID="{164618DA-FEE2-EC48-9562-79002C9A4AE3}" presName="connector2" presStyleLbl="sibTrans2D1" presStyleIdx="1" presStyleCnt="3"/>
      <dgm:spPr/>
    </dgm:pt>
    <dgm:pt modelId="{5681F2CB-00A8-2142-AF58-BCC3EC3A9F8B}" type="pres">
      <dgm:prSet presAssocID="{619B7B59-E221-4F47-885E-6EF6A15E4C08}" presName="connector3" presStyleLbl="sibTrans2D1" presStyleIdx="2" presStyleCnt="3"/>
      <dgm:spPr/>
    </dgm:pt>
  </dgm:ptLst>
  <dgm:cxnLst>
    <dgm:cxn modelId="{4F9D8F05-4532-084A-9E86-1CF2282ACA3B}" type="presOf" srcId="{8015E552-3526-364C-8E0B-637C32E02AD5}" destId="{5465FEB0-E941-864D-BF40-BC04D832DBD0}" srcOrd="0" destOrd="0" presId="urn:microsoft.com/office/officeart/2005/8/layout/gear1"/>
    <dgm:cxn modelId="{DBB5CF0D-7E70-914C-8AF5-62B543D4FBAD}" type="presOf" srcId="{3F255886-103E-5148-A333-B0DFB578D119}" destId="{F02A7B30-2067-EC44-9C0F-7D23D4F0973E}" srcOrd="0" destOrd="0" presId="urn:microsoft.com/office/officeart/2005/8/layout/gear1"/>
    <dgm:cxn modelId="{D48A1827-6758-7848-8753-8EBE84DB61D9}" type="presOf" srcId="{164618DA-FEE2-EC48-9562-79002C9A4AE3}" destId="{D897124D-7DDE-4445-B8D4-026E9AFC1BBA}" srcOrd="0" destOrd="0" presId="urn:microsoft.com/office/officeart/2005/8/layout/gear1"/>
    <dgm:cxn modelId="{4630132C-E5C7-5A46-B1F1-B1B36F5F4ADE}" type="presOf" srcId="{2D3347F0-46AB-B44A-88B1-C7BBDC5BC41D}" destId="{E56A4E99-F778-024E-BED0-0F4EB6D4F3F6}" srcOrd="0" destOrd="0" presId="urn:microsoft.com/office/officeart/2005/8/layout/gear1"/>
    <dgm:cxn modelId="{20B6313F-E3FE-5943-BA3D-E2A8DE193D66}" type="presOf" srcId="{8015E552-3526-364C-8E0B-637C32E02AD5}" destId="{C4FA33E2-A7F4-0C4E-99B4-DB0F35B1F4CC}" srcOrd="1" destOrd="0" presId="urn:microsoft.com/office/officeart/2005/8/layout/gear1"/>
    <dgm:cxn modelId="{ED18C747-4BD8-C540-BF77-07847F53661E}" srcId="{3F255886-103E-5148-A333-B0DFB578D119}" destId="{8015E552-3526-364C-8E0B-637C32E02AD5}" srcOrd="1" destOrd="0" parTransId="{74B965DE-16BC-4A4C-AB56-B931540E900D}" sibTransId="{164618DA-FEE2-EC48-9562-79002C9A4AE3}"/>
    <dgm:cxn modelId="{EB2B4857-F565-DF44-BD92-651AE9214AF0}" type="presOf" srcId="{63B99CD1-D1D4-2B48-9E27-3FD0918AD6D4}" destId="{973AD935-1C6A-2140-8E14-152803C569AE}" srcOrd="2" destOrd="0" presId="urn:microsoft.com/office/officeart/2005/8/layout/gear1"/>
    <dgm:cxn modelId="{79C56B5E-5598-7043-85E6-096F8DDC9927}" type="presOf" srcId="{2D3347F0-46AB-B44A-88B1-C7BBDC5BC41D}" destId="{B2025A44-3202-6A49-BDF2-702598C41E32}" srcOrd="3" destOrd="0" presId="urn:microsoft.com/office/officeart/2005/8/layout/gear1"/>
    <dgm:cxn modelId="{A112C16A-8405-1540-8C98-D83314340607}" type="presOf" srcId="{B514FB62-3503-A14C-AE56-9AA3B9489D9F}" destId="{D331AFE4-A44C-F24E-9370-41B3180B5247}" srcOrd="0" destOrd="0" presId="urn:microsoft.com/office/officeart/2005/8/layout/gear1"/>
    <dgm:cxn modelId="{F913946B-BF0E-6648-95B4-77AA6222933A}" type="presOf" srcId="{2D3347F0-46AB-B44A-88B1-C7BBDC5BC41D}" destId="{29BBF1C3-6613-0D48-AFB0-A060AC786A41}" srcOrd="2" destOrd="0" presId="urn:microsoft.com/office/officeart/2005/8/layout/gear1"/>
    <dgm:cxn modelId="{E7B9D988-A9FA-E64C-8E4D-691FBFAA7644}" type="presOf" srcId="{2D3347F0-46AB-B44A-88B1-C7BBDC5BC41D}" destId="{10D85951-A080-2C4D-9A6C-0D02A8452F7B}" srcOrd="1" destOrd="0" presId="urn:microsoft.com/office/officeart/2005/8/layout/gear1"/>
    <dgm:cxn modelId="{6F20E696-C5EB-364E-B36E-4D960F10EBF5}" type="presOf" srcId="{63B99CD1-D1D4-2B48-9E27-3FD0918AD6D4}" destId="{ED61E7EF-A82E-E143-BFDC-AF1B71E7460D}" srcOrd="0" destOrd="0" presId="urn:microsoft.com/office/officeart/2005/8/layout/gear1"/>
    <dgm:cxn modelId="{F92E9CAB-71BA-0F44-A208-781F8A79A6C0}" srcId="{3F255886-103E-5148-A333-B0DFB578D119}" destId="{2D3347F0-46AB-B44A-88B1-C7BBDC5BC41D}" srcOrd="2" destOrd="0" parTransId="{9363A2B7-6D60-2547-B9D2-E4DE0038104D}" sibTransId="{619B7B59-E221-4F47-885E-6EF6A15E4C08}"/>
    <dgm:cxn modelId="{CD8A5BB5-13EB-BA41-B0C5-AF397C4539A4}" srcId="{3F255886-103E-5148-A333-B0DFB578D119}" destId="{63B99CD1-D1D4-2B48-9E27-3FD0918AD6D4}" srcOrd="0" destOrd="0" parTransId="{2E3722FD-3A64-8E48-8EA7-232E7CA74D2D}" sibTransId="{B514FB62-3503-A14C-AE56-9AA3B9489D9F}"/>
    <dgm:cxn modelId="{0DD4BAB5-C9F2-DB41-A6E1-11F4A9C45367}" type="presOf" srcId="{619B7B59-E221-4F47-885E-6EF6A15E4C08}" destId="{5681F2CB-00A8-2142-AF58-BCC3EC3A9F8B}" srcOrd="0" destOrd="0" presId="urn:microsoft.com/office/officeart/2005/8/layout/gear1"/>
    <dgm:cxn modelId="{3EE8DDD6-A9DF-0843-8E9A-8FDE1013DC4E}" type="presOf" srcId="{63B99CD1-D1D4-2B48-9E27-3FD0918AD6D4}" destId="{B1C86762-90FB-2641-B52D-AF465BFE7C11}" srcOrd="1" destOrd="0" presId="urn:microsoft.com/office/officeart/2005/8/layout/gear1"/>
    <dgm:cxn modelId="{B02C93EA-23E5-9C46-A233-FA1559EC0BB0}" type="presOf" srcId="{8015E552-3526-364C-8E0B-637C32E02AD5}" destId="{CD469D32-DD14-F047-BD81-1078B943234B}" srcOrd="2" destOrd="0" presId="urn:microsoft.com/office/officeart/2005/8/layout/gear1"/>
    <dgm:cxn modelId="{D48824DB-12A9-3949-8160-9742D4283F58}" type="presParOf" srcId="{F02A7B30-2067-EC44-9C0F-7D23D4F0973E}" destId="{ED61E7EF-A82E-E143-BFDC-AF1B71E7460D}" srcOrd="0" destOrd="0" presId="urn:microsoft.com/office/officeart/2005/8/layout/gear1"/>
    <dgm:cxn modelId="{E758A9D1-F2FD-A342-A830-748DDE683B46}" type="presParOf" srcId="{F02A7B30-2067-EC44-9C0F-7D23D4F0973E}" destId="{B1C86762-90FB-2641-B52D-AF465BFE7C11}" srcOrd="1" destOrd="0" presId="urn:microsoft.com/office/officeart/2005/8/layout/gear1"/>
    <dgm:cxn modelId="{5F5145BF-8FCE-E947-A652-D4253B265CFB}" type="presParOf" srcId="{F02A7B30-2067-EC44-9C0F-7D23D4F0973E}" destId="{973AD935-1C6A-2140-8E14-152803C569AE}" srcOrd="2" destOrd="0" presId="urn:microsoft.com/office/officeart/2005/8/layout/gear1"/>
    <dgm:cxn modelId="{40A7FD3B-7776-EC48-B67A-9FF5F74A81E8}" type="presParOf" srcId="{F02A7B30-2067-EC44-9C0F-7D23D4F0973E}" destId="{5465FEB0-E941-864D-BF40-BC04D832DBD0}" srcOrd="3" destOrd="0" presId="urn:microsoft.com/office/officeart/2005/8/layout/gear1"/>
    <dgm:cxn modelId="{3BCEE1E4-FDD9-7544-BC41-C3B6ABB5681C}" type="presParOf" srcId="{F02A7B30-2067-EC44-9C0F-7D23D4F0973E}" destId="{C4FA33E2-A7F4-0C4E-99B4-DB0F35B1F4CC}" srcOrd="4" destOrd="0" presId="urn:microsoft.com/office/officeart/2005/8/layout/gear1"/>
    <dgm:cxn modelId="{699184A8-D34B-8540-BB92-51102FD0F740}" type="presParOf" srcId="{F02A7B30-2067-EC44-9C0F-7D23D4F0973E}" destId="{CD469D32-DD14-F047-BD81-1078B943234B}" srcOrd="5" destOrd="0" presId="urn:microsoft.com/office/officeart/2005/8/layout/gear1"/>
    <dgm:cxn modelId="{246DFC00-A714-F34D-9F95-289F0C911ED9}" type="presParOf" srcId="{F02A7B30-2067-EC44-9C0F-7D23D4F0973E}" destId="{E56A4E99-F778-024E-BED0-0F4EB6D4F3F6}" srcOrd="6" destOrd="0" presId="urn:microsoft.com/office/officeart/2005/8/layout/gear1"/>
    <dgm:cxn modelId="{EAD6AF6D-9F05-3C48-B351-F0B69026EF6F}" type="presParOf" srcId="{F02A7B30-2067-EC44-9C0F-7D23D4F0973E}" destId="{10D85951-A080-2C4D-9A6C-0D02A8452F7B}" srcOrd="7" destOrd="0" presId="urn:microsoft.com/office/officeart/2005/8/layout/gear1"/>
    <dgm:cxn modelId="{1457B216-8ECE-6747-AD3E-8523AE90889D}" type="presParOf" srcId="{F02A7B30-2067-EC44-9C0F-7D23D4F0973E}" destId="{29BBF1C3-6613-0D48-AFB0-A060AC786A41}" srcOrd="8" destOrd="0" presId="urn:microsoft.com/office/officeart/2005/8/layout/gear1"/>
    <dgm:cxn modelId="{C8C51714-92D9-6749-86F2-EBBE30B90784}" type="presParOf" srcId="{F02A7B30-2067-EC44-9C0F-7D23D4F0973E}" destId="{B2025A44-3202-6A49-BDF2-702598C41E32}" srcOrd="9" destOrd="0" presId="urn:microsoft.com/office/officeart/2005/8/layout/gear1"/>
    <dgm:cxn modelId="{5888AE8C-1C67-2C4A-88AD-9CEA2DB5596A}" type="presParOf" srcId="{F02A7B30-2067-EC44-9C0F-7D23D4F0973E}" destId="{D331AFE4-A44C-F24E-9370-41B3180B5247}" srcOrd="10" destOrd="0" presId="urn:microsoft.com/office/officeart/2005/8/layout/gear1"/>
    <dgm:cxn modelId="{308F1C07-7055-B64D-A790-B935A43B2F9A}" type="presParOf" srcId="{F02A7B30-2067-EC44-9C0F-7D23D4F0973E}" destId="{D897124D-7DDE-4445-B8D4-026E9AFC1BBA}" srcOrd="11" destOrd="0" presId="urn:microsoft.com/office/officeart/2005/8/layout/gear1"/>
    <dgm:cxn modelId="{233E67E1-FAAC-B84C-8ED7-A0EDE2C33475}" type="presParOf" srcId="{F02A7B30-2067-EC44-9C0F-7D23D4F0973E}" destId="{5681F2CB-00A8-2142-AF58-BCC3EC3A9F8B}"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61E7EF-A82E-E143-BFDC-AF1B71E7460D}">
      <dsp:nvSpPr>
        <dsp:cNvPr id="0" name=""/>
        <dsp:cNvSpPr/>
      </dsp:nvSpPr>
      <dsp:spPr>
        <a:xfrm>
          <a:off x="7937815" y="4349000"/>
          <a:ext cx="5315444" cy="5315444"/>
        </a:xfrm>
        <a:prstGeom prst="gear9">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a:t>OpenStack</a:t>
          </a:r>
        </a:p>
        <a:p>
          <a:pPr marL="0" lvl="0" indent="0" algn="ctr" defTabSz="1111250">
            <a:lnSpc>
              <a:spcPct val="90000"/>
            </a:lnSpc>
            <a:spcBef>
              <a:spcPct val="0"/>
            </a:spcBef>
            <a:spcAft>
              <a:spcPct val="35000"/>
            </a:spcAft>
            <a:buNone/>
          </a:pPr>
          <a:r>
            <a:rPr lang="en-US" sz="2500" kern="1200"/>
            <a:t>(Octavia)</a:t>
          </a:r>
          <a:endParaRPr lang="en-US" sz="2500" kern="1200" dirty="0"/>
        </a:p>
      </dsp:txBody>
      <dsp:txXfrm>
        <a:off x="9006456" y="5594117"/>
        <a:ext cx="3178162" cy="2732248"/>
      </dsp:txXfrm>
    </dsp:sp>
    <dsp:sp modelId="{5465FEB0-E941-864D-BF40-BC04D832DBD0}">
      <dsp:nvSpPr>
        <dsp:cNvPr id="0" name=""/>
        <dsp:cNvSpPr/>
      </dsp:nvSpPr>
      <dsp:spPr>
        <a:xfrm>
          <a:off x="4845192" y="3092622"/>
          <a:ext cx="3865778" cy="3865778"/>
        </a:xfrm>
        <a:prstGeom prst="gear6">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err="1"/>
            <a:t>Gophercloud</a:t>
          </a:r>
          <a:endParaRPr lang="en-US" sz="2500" kern="1200" dirty="0"/>
        </a:p>
      </dsp:txBody>
      <dsp:txXfrm>
        <a:off x="5818413" y="4071725"/>
        <a:ext cx="1919336" cy="1907572"/>
      </dsp:txXfrm>
    </dsp:sp>
    <dsp:sp modelId="{E56A4E99-F778-024E-BED0-0F4EB6D4F3F6}">
      <dsp:nvSpPr>
        <dsp:cNvPr id="0" name=""/>
        <dsp:cNvSpPr/>
      </dsp:nvSpPr>
      <dsp:spPr>
        <a:xfrm rot="20700000">
          <a:off x="7010423" y="425630"/>
          <a:ext cx="3787673" cy="3787673"/>
        </a:xfrm>
        <a:prstGeom prst="gear6">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Terraform</a:t>
          </a:r>
        </a:p>
        <a:p>
          <a:pPr marL="0" lvl="0" indent="0" algn="ctr" defTabSz="1111250">
            <a:lnSpc>
              <a:spcPct val="90000"/>
            </a:lnSpc>
            <a:spcBef>
              <a:spcPct val="0"/>
            </a:spcBef>
            <a:spcAft>
              <a:spcPct val="35000"/>
            </a:spcAft>
            <a:buNone/>
          </a:pPr>
          <a:r>
            <a:rPr lang="en-US" sz="2500" kern="1200" dirty="0"/>
            <a:t>with OpenStack plugin</a:t>
          </a:r>
        </a:p>
      </dsp:txBody>
      <dsp:txXfrm rot="-20700000">
        <a:off x="7841170" y="1256377"/>
        <a:ext cx="2126177" cy="2126177"/>
      </dsp:txXfrm>
    </dsp:sp>
    <dsp:sp modelId="{D331AFE4-A44C-F24E-9370-41B3180B5247}">
      <dsp:nvSpPr>
        <dsp:cNvPr id="0" name=""/>
        <dsp:cNvSpPr/>
      </dsp:nvSpPr>
      <dsp:spPr>
        <a:xfrm>
          <a:off x="7592159" y="3510537"/>
          <a:ext cx="6803769" cy="6803769"/>
        </a:xfrm>
        <a:prstGeom prst="circularArrow">
          <a:avLst>
            <a:gd name="adj1" fmla="val 4688"/>
            <a:gd name="adj2" fmla="val 299029"/>
            <a:gd name="adj3" fmla="val 2576717"/>
            <a:gd name="adj4" fmla="val 15736506"/>
            <a:gd name="adj5" fmla="val 5469"/>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dsp:spPr>
      <dsp:style>
        <a:lnRef idx="0">
          <a:scrgbClr r="0" g="0" b="0"/>
        </a:lnRef>
        <a:fillRef idx="2">
          <a:scrgbClr r="0" g="0" b="0"/>
        </a:fillRef>
        <a:effectRef idx="1">
          <a:scrgbClr r="0" g="0" b="0"/>
        </a:effectRef>
        <a:fontRef idx="minor">
          <a:schemeClr val="dk1"/>
        </a:fontRef>
      </dsp:style>
    </dsp:sp>
    <dsp:sp modelId="{D897124D-7DDE-4445-B8D4-026E9AFC1BBA}">
      <dsp:nvSpPr>
        <dsp:cNvPr id="0" name=""/>
        <dsp:cNvSpPr/>
      </dsp:nvSpPr>
      <dsp:spPr>
        <a:xfrm>
          <a:off x="4160570" y="2213796"/>
          <a:ext cx="4943363" cy="4943363"/>
        </a:xfrm>
        <a:prstGeom prst="leftCircularArrow">
          <a:avLst>
            <a:gd name="adj1" fmla="val 6452"/>
            <a:gd name="adj2" fmla="val 429999"/>
            <a:gd name="adj3" fmla="val 10489124"/>
            <a:gd name="adj4" fmla="val 14837806"/>
            <a:gd name="adj5" fmla="val 7527"/>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dsp:spPr>
      <dsp:style>
        <a:lnRef idx="0">
          <a:scrgbClr r="0" g="0" b="0"/>
        </a:lnRef>
        <a:fillRef idx="2">
          <a:scrgbClr r="0" g="0" b="0"/>
        </a:fillRef>
        <a:effectRef idx="1">
          <a:scrgbClr r="0" g="0" b="0"/>
        </a:effectRef>
        <a:fontRef idx="minor">
          <a:schemeClr val="dk1"/>
        </a:fontRef>
      </dsp:style>
    </dsp:sp>
    <dsp:sp modelId="{5681F2CB-00A8-2142-AF58-BCC3EC3A9F8B}">
      <dsp:nvSpPr>
        <dsp:cNvPr id="0" name=""/>
        <dsp:cNvSpPr/>
      </dsp:nvSpPr>
      <dsp:spPr>
        <a:xfrm>
          <a:off x="6134295" y="-427488"/>
          <a:ext cx="5329941" cy="5329941"/>
        </a:xfrm>
        <a:prstGeom prst="circularArrow">
          <a:avLst>
            <a:gd name="adj1" fmla="val 5984"/>
            <a:gd name="adj2" fmla="val 394124"/>
            <a:gd name="adj3" fmla="val 13313824"/>
            <a:gd name="adj4" fmla="val 10508221"/>
            <a:gd name="adj5" fmla="val 6981"/>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dsp:spPr>
      <dsp:style>
        <a:lnRef idx="0">
          <a:scrgbClr r="0" g="0" b="0"/>
        </a:lnRef>
        <a:fillRef idx="2">
          <a:scrgbClr r="0" g="0" b="0"/>
        </a:fillRef>
        <a:effectRef idx="1">
          <a:scrgbClr r="0" g="0" b="0"/>
        </a:effectRef>
        <a:fontRef idx="minor">
          <a:schemeClr val="dk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61E7EF-A82E-E143-BFDC-AF1B71E7460D}">
      <dsp:nvSpPr>
        <dsp:cNvPr id="0" name=""/>
        <dsp:cNvSpPr/>
      </dsp:nvSpPr>
      <dsp:spPr>
        <a:xfrm>
          <a:off x="7937815" y="4349000"/>
          <a:ext cx="5315444" cy="5315444"/>
        </a:xfrm>
        <a:prstGeom prst="gear9">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OpenStack</a:t>
          </a:r>
        </a:p>
        <a:p>
          <a:pPr marL="0" lvl="0" indent="0" algn="ctr" defTabSz="1111250">
            <a:lnSpc>
              <a:spcPct val="90000"/>
            </a:lnSpc>
            <a:spcBef>
              <a:spcPct val="0"/>
            </a:spcBef>
            <a:spcAft>
              <a:spcPct val="35000"/>
            </a:spcAft>
            <a:buNone/>
          </a:pPr>
          <a:r>
            <a:rPr lang="en-US" sz="2500" kern="1200" dirty="0"/>
            <a:t>(Octavia)</a:t>
          </a:r>
        </a:p>
      </dsp:txBody>
      <dsp:txXfrm>
        <a:off x="9006456" y="5594117"/>
        <a:ext cx="3178162" cy="2732248"/>
      </dsp:txXfrm>
    </dsp:sp>
    <dsp:sp modelId="{5465FEB0-E941-864D-BF40-BC04D832DBD0}">
      <dsp:nvSpPr>
        <dsp:cNvPr id="0" name=""/>
        <dsp:cNvSpPr/>
      </dsp:nvSpPr>
      <dsp:spPr>
        <a:xfrm>
          <a:off x="4845192" y="3092622"/>
          <a:ext cx="3865778" cy="3865778"/>
        </a:xfrm>
        <a:prstGeom prst="gear6">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err="1"/>
            <a:t>Gophercloud</a:t>
          </a:r>
          <a:endParaRPr lang="en-US" sz="2500" kern="1200" dirty="0"/>
        </a:p>
      </dsp:txBody>
      <dsp:txXfrm>
        <a:off x="5818413" y="4071725"/>
        <a:ext cx="1919336" cy="1907572"/>
      </dsp:txXfrm>
    </dsp:sp>
    <dsp:sp modelId="{E56A4E99-F778-024E-BED0-0F4EB6D4F3F6}">
      <dsp:nvSpPr>
        <dsp:cNvPr id="0" name=""/>
        <dsp:cNvSpPr/>
      </dsp:nvSpPr>
      <dsp:spPr>
        <a:xfrm rot="20700000">
          <a:off x="7010423" y="425630"/>
          <a:ext cx="3787673" cy="3787673"/>
        </a:xfrm>
        <a:prstGeom prst="gear6">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K8s with OpenStack plugin</a:t>
          </a:r>
        </a:p>
      </dsp:txBody>
      <dsp:txXfrm rot="-20700000">
        <a:off x="7841170" y="1256377"/>
        <a:ext cx="2126177" cy="2126177"/>
      </dsp:txXfrm>
    </dsp:sp>
    <dsp:sp modelId="{D331AFE4-A44C-F24E-9370-41B3180B5247}">
      <dsp:nvSpPr>
        <dsp:cNvPr id="0" name=""/>
        <dsp:cNvSpPr/>
      </dsp:nvSpPr>
      <dsp:spPr>
        <a:xfrm>
          <a:off x="7592159" y="3510537"/>
          <a:ext cx="6803769" cy="6803769"/>
        </a:xfrm>
        <a:prstGeom prst="circularArrow">
          <a:avLst>
            <a:gd name="adj1" fmla="val 4688"/>
            <a:gd name="adj2" fmla="val 299029"/>
            <a:gd name="adj3" fmla="val 2576717"/>
            <a:gd name="adj4" fmla="val 15736506"/>
            <a:gd name="adj5" fmla="val 5469"/>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dsp:spPr>
      <dsp:style>
        <a:lnRef idx="0">
          <a:scrgbClr r="0" g="0" b="0"/>
        </a:lnRef>
        <a:fillRef idx="2">
          <a:scrgbClr r="0" g="0" b="0"/>
        </a:fillRef>
        <a:effectRef idx="1">
          <a:scrgbClr r="0" g="0" b="0"/>
        </a:effectRef>
        <a:fontRef idx="minor">
          <a:schemeClr val="dk1"/>
        </a:fontRef>
      </dsp:style>
    </dsp:sp>
    <dsp:sp modelId="{D897124D-7DDE-4445-B8D4-026E9AFC1BBA}">
      <dsp:nvSpPr>
        <dsp:cNvPr id="0" name=""/>
        <dsp:cNvSpPr/>
      </dsp:nvSpPr>
      <dsp:spPr>
        <a:xfrm>
          <a:off x="4160570" y="2213796"/>
          <a:ext cx="4943363" cy="4943363"/>
        </a:xfrm>
        <a:prstGeom prst="leftCircularArrow">
          <a:avLst>
            <a:gd name="adj1" fmla="val 6452"/>
            <a:gd name="adj2" fmla="val 429999"/>
            <a:gd name="adj3" fmla="val 10489124"/>
            <a:gd name="adj4" fmla="val 14837806"/>
            <a:gd name="adj5" fmla="val 7527"/>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dsp:spPr>
      <dsp:style>
        <a:lnRef idx="0">
          <a:scrgbClr r="0" g="0" b="0"/>
        </a:lnRef>
        <a:fillRef idx="2">
          <a:scrgbClr r="0" g="0" b="0"/>
        </a:fillRef>
        <a:effectRef idx="1">
          <a:scrgbClr r="0" g="0" b="0"/>
        </a:effectRef>
        <a:fontRef idx="minor">
          <a:schemeClr val="dk1"/>
        </a:fontRef>
      </dsp:style>
    </dsp:sp>
    <dsp:sp modelId="{5681F2CB-00A8-2142-AF58-BCC3EC3A9F8B}">
      <dsp:nvSpPr>
        <dsp:cNvPr id="0" name=""/>
        <dsp:cNvSpPr/>
      </dsp:nvSpPr>
      <dsp:spPr>
        <a:xfrm>
          <a:off x="6134295" y="-427488"/>
          <a:ext cx="5329941" cy="5329941"/>
        </a:xfrm>
        <a:prstGeom prst="circularArrow">
          <a:avLst>
            <a:gd name="adj1" fmla="val 5984"/>
            <a:gd name="adj2" fmla="val 394124"/>
            <a:gd name="adj3" fmla="val 13313824"/>
            <a:gd name="adj4" fmla="val 10508221"/>
            <a:gd name="adj5" fmla="val 6981"/>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dsp:spPr>
      <dsp:style>
        <a:lnRef idx="0">
          <a:scrgbClr r="0" g="0" b="0"/>
        </a:lnRef>
        <a:fillRef idx="2">
          <a:scrgbClr r="0" g="0" b="0"/>
        </a:fillRef>
        <a:effectRef idx="1">
          <a:scrgbClr r="0" g="0" b="0"/>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521" name="Shape 4521"/>
          <p:cNvSpPr>
            <a:spLocks noGrp="1" noRot="1" noChangeAspect="1"/>
          </p:cNvSpPr>
          <p:nvPr>
            <p:ph type="sldImg"/>
          </p:nvPr>
        </p:nvSpPr>
        <p:spPr>
          <a:xfrm>
            <a:off x="1143000" y="685800"/>
            <a:ext cx="4572000" cy="3429000"/>
          </a:xfrm>
          <a:prstGeom prst="rect">
            <a:avLst/>
          </a:prstGeom>
        </p:spPr>
        <p:txBody>
          <a:bodyPr/>
          <a:lstStyle/>
          <a:p>
            <a:endParaRPr/>
          </a:p>
        </p:txBody>
      </p:sp>
      <p:sp>
        <p:nvSpPr>
          <p:cNvPr id="4522" name="Shape 452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828891" latinLnBrk="0">
      <a:lnSpc>
        <a:spcPct val="90000"/>
      </a:lnSpc>
      <a:spcBef>
        <a:spcPts val="1200"/>
      </a:spcBef>
      <a:defRPr sz="3600">
        <a:latin typeface="+mn-lt"/>
        <a:ea typeface="+mn-ea"/>
        <a:cs typeface="+mn-cs"/>
        <a:sym typeface="Arial"/>
      </a:defRPr>
    </a:lvl1pPr>
    <a:lvl2pPr indent="228600" defTabSz="1828891" latinLnBrk="0">
      <a:lnSpc>
        <a:spcPct val="90000"/>
      </a:lnSpc>
      <a:spcBef>
        <a:spcPts val="1200"/>
      </a:spcBef>
      <a:defRPr sz="3600">
        <a:latin typeface="+mn-lt"/>
        <a:ea typeface="+mn-ea"/>
        <a:cs typeface="+mn-cs"/>
        <a:sym typeface="Arial"/>
      </a:defRPr>
    </a:lvl2pPr>
    <a:lvl3pPr indent="457200" defTabSz="1828891" latinLnBrk="0">
      <a:lnSpc>
        <a:spcPct val="90000"/>
      </a:lnSpc>
      <a:spcBef>
        <a:spcPts val="1200"/>
      </a:spcBef>
      <a:defRPr sz="3600">
        <a:latin typeface="+mn-lt"/>
        <a:ea typeface="+mn-ea"/>
        <a:cs typeface="+mn-cs"/>
        <a:sym typeface="Arial"/>
      </a:defRPr>
    </a:lvl3pPr>
    <a:lvl4pPr indent="685800" defTabSz="1828891" latinLnBrk="0">
      <a:lnSpc>
        <a:spcPct val="90000"/>
      </a:lnSpc>
      <a:spcBef>
        <a:spcPts val="1200"/>
      </a:spcBef>
      <a:defRPr sz="3600">
        <a:latin typeface="+mn-lt"/>
        <a:ea typeface="+mn-ea"/>
        <a:cs typeface="+mn-cs"/>
        <a:sym typeface="Arial"/>
      </a:defRPr>
    </a:lvl4pPr>
    <a:lvl5pPr indent="914400" defTabSz="1828891" latinLnBrk="0">
      <a:lnSpc>
        <a:spcPct val="90000"/>
      </a:lnSpc>
      <a:spcBef>
        <a:spcPts val="1200"/>
      </a:spcBef>
      <a:defRPr sz="3600">
        <a:latin typeface="+mn-lt"/>
        <a:ea typeface="+mn-ea"/>
        <a:cs typeface="+mn-cs"/>
        <a:sym typeface="Arial"/>
      </a:defRPr>
    </a:lvl5pPr>
    <a:lvl6pPr indent="1143000" defTabSz="1828891" latinLnBrk="0">
      <a:lnSpc>
        <a:spcPct val="90000"/>
      </a:lnSpc>
      <a:spcBef>
        <a:spcPts val="1200"/>
      </a:spcBef>
      <a:defRPr sz="3600">
        <a:latin typeface="+mn-lt"/>
        <a:ea typeface="+mn-ea"/>
        <a:cs typeface="+mn-cs"/>
        <a:sym typeface="Arial"/>
      </a:defRPr>
    </a:lvl6pPr>
    <a:lvl7pPr indent="1371600" defTabSz="1828891" latinLnBrk="0">
      <a:lnSpc>
        <a:spcPct val="90000"/>
      </a:lnSpc>
      <a:spcBef>
        <a:spcPts val="1200"/>
      </a:spcBef>
      <a:defRPr sz="3600">
        <a:latin typeface="+mn-lt"/>
        <a:ea typeface="+mn-ea"/>
        <a:cs typeface="+mn-cs"/>
        <a:sym typeface="Arial"/>
      </a:defRPr>
    </a:lvl7pPr>
    <a:lvl8pPr indent="1600200" defTabSz="1828891" latinLnBrk="0">
      <a:lnSpc>
        <a:spcPct val="90000"/>
      </a:lnSpc>
      <a:spcBef>
        <a:spcPts val="1200"/>
      </a:spcBef>
      <a:defRPr sz="3600">
        <a:latin typeface="+mn-lt"/>
        <a:ea typeface="+mn-ea"/>
        <a:cs typeface="+mn-cs"/>
        <a:sym typeface="Arial"/>
      </a:defRPr>
    </a:lvl8pPr>
    <a:lvl9pPr indent="1828800" defTabSz="1828891" latinLnBrk="0">
      <a:lnSpc>
        <a:spcPct val="90000"/>
      </a:lnSpc>
      <a:spcBef>
        <a:spcPts val="1200"/>
      </a:spcBef>
      <a:defRPr sz="3600">
        <a:latin typeface="+mn-lt"/>
        <a:ea typeface="+mn-ea"/>
        <a:cs typeface="+mn-cs"/>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Light Title and Body">
    <p:spTree>
      <p:nvGrpSpPr>
        <p:cNvPr id="1" name=""/>
        <p:cNvGrpSpPr/>
        <p:nvPr/>
      </p:nvGrpSpPr>
      <p:grpSpPr>
        <a:xfrm>
          <a:off x="0" y="0"/>
          <a:ext cx="0" cy="0"/>
          <a:chOff x="0" y="0"/>
          <a:chExt cx="0" cy="0"/>
        </a:xfrm>
      </p:grpSpPr>
      <p:sp>
        <p:nvSpPr>
          <p:cNvPr id="76" name="Title Text"/>
          <p:cNvSpPr txBox="1">
            <a:spLocks noGrp="1"/>
          </p:cNvSpPr>
          <p:nvPr>
            <p:ph type="title"/>
          </p:nvPr>
        </p:nvSpPr>
        <p:spPr>
          <a:prstGeom prst="rect">
            <a:avLst/>
          </a:prstGeom>
        </p:spPr>
        <p:txBody>
          <a:bodyPr/>
          <a:lstStyle/>
          <a:p>
            <a:r>
              <a:t>Title Text</a:t>
            </a:r>
          </a:p>
        </p:txBody>
      </p:sp>
      <p:sp>
        <p:nvSpPr>
          <p:cNvPr id="7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9" name="Footer"/>
          <p:cNvSpPr txBox="1">
            <a:spLocks noGrp="1"/>
          </p:cNvSpPr>
          <p:nvPr>
            <p:ph type="body" sz="quarter" idx="13"/>
          </p:nvPr>
        </p:nvSpPr>
        <p:spPr>
          <a:xfrm>
            <a:off x="1727200" y="12807440"/>
            <a:ext cx="6210696" cy="259223"/>
          </a:xfrm>
          <a:prstGeom prst="rect">
            <a:avLst/>
          </a:prstGeom>
        </p:spPr>
        <p:txBody>
          <a:bodyPr>
            <a:spAutoFit/>
          </a:bodyPr>
          <a:lstStyle>
            <a:lvl1pPr marL="0" indent="0" defTabSz="1828891">
              <a:lnSpc>
                <a:spcPct val="100000"/>
              </a:lnSpc>
              <a:spcBef>
                <a:spcPts val="0"/>
              </a:spcBef>
              <a:buClrTx/>
              <a:buSzTx/>
              <a:buFontTx/>
              <a:buNone/>
              <a:defRPr sz="1800" b="1" spc="92">
                <a:solidFill>
                  <a:srgbClr val="9CA0A6"/>
                </a:solidFill>
              </a:defRPr>
            </a:lvl1pPr>
          </a:lstStyle>
          <a:p>
            <a:r>
              <a:t>Footer</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Light Agenda">
    <p:spTree>
      <p:nvGrpSpPr>
        <p:cNvPr id="1" name=""/>
        <p:cNvGrpSpPr/>
        <p:nvPr/>
      </p:nvGrpSpPr>
      <p:grpSpPr>
        <a:xfrm>
          <a:off x="0" y="0"/>
          <a:ext cx="0" cy="0"/>
          <a:chOff x="0" y="0"/>
          <a:chExt cx="0" cy="0"/>
        </a:xfrm>
      </p:grpSpPr>
      <p:sp>
        <p:nvSpPr>
          <p:cNvPr id="1076" name="Rectangle"/>
          <p:cNvSpPr/>
          <p:nvPr/>
        </p:nvSpPr>
        <p:spPr>
          <a:xfrm>
            <a:off x="-1343783" y="-1"/>
            <a:ext cx="1119821" cy="537826"/>
          </a:xfrm>
          <a:prstGeom prst="rect">
            <a:avLst/>
          </a:prstGeom>
          <a:solidFill>
            <a:srgbClr val="C4002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077" name="Rectangle"/>
          <p:cNvSpPr/>
          <p:nvPr/>
        </p:nvSpPr>
        <p:spPr>
          <a:xfrm>
            <a:off x="-1343784" y="537824"/>
            <a:ext cx="1119821" cy="537825"/>
          </a:xfrm>
          <a:prstGeom prst="rect">
            <a:avLst/>
          </a:prstGeom>
          <a:solidFill>
            <a:srgbClr val="9C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078" name="Rectangle"/>
          <p:cNvSpPr/>
          <p:nvPr/>
        </p:nvSpPr>
        <p:spPr>
          <a:xfrm>
            <a:off x="-1343784" y="1075648"/>
            <a:ext cx="1119821" cy="537825"/>
          </a:xfrm>
          <a:prstGeom prst="rect">
            <a:avLst/>
          </a:prstGeom>
          <a:solidFill>
            <a:srgbClr val="74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079" name="Rectangle"/>
          <p:cNvSpPr/>
          <p:nvPr/>
        </p:nvSpPr>
        <p:spPr>
          <a:xfrm>
            <a:off x="-1343783" y="1613471"/>
            <a:ext cx="1119821" cy="537825"/>
          </a:xfrm>
          <a:prstGeom prst="rect">
            <a:avLst/>
          </a:prstGeom>
          <a:solidFill>
            <a:srgbClr val="C4C8C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080" name="Rectangle"/>
          <p:cNvSpPr/>
          <p:nvPr/>
        </p:nvSpPr>
        <p:spPr>
          <a:xfrm>
            <a:off x="-1343784" y="2151296"/>
            <a:ext cx="1119821" cy="537825"/>
          </a:xfrm>
          <a:prstGeom prst="rect">
            <a:avLst/>
          </a:prstGeom>
          <a:solidFill>
            <a:srgbClr val="6A6E7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081" name="Rectangle"/>
          <p:cNvSpPr/>
          <p:nvPr/>
        </p:nvSpPr>
        <p:spPr>
          <a:xfrm>
            <a:off x="-1343784" y="2689119"/>
            <a:ext cx="1119821" cy="537825"/>
          </a:xfrm>
          <a:prstGeom prst="rect">
            <a:avLst/>
          </a:prstGeom>
          <a:solidFill>
            <a:srgbClr val="383C4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082" name="Rectangle"/>
          <p:cNvSpPr/>
          <p:nvPr/>
        </p:nvSpPr>
        <p:spPr>
          <a:xfrm>
            <a:off x="-1343784" y="3226943"/>
            <a:ext cx="1119821" cy="537825"/>
          </a:xfrm>
          <a:prstGeom prst="rect">
            <a:avLst/>
          </a:prstGeom>
          <a:solidFill>
            <a:srgbClr val="1AE9EF"/>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083" name="Rectangle"/>
          <p:cNvSpPr/>
          <p:nvPr/>
        </p:nvSpPr>
        <p:spPr>
          <a:xfrm>
            <a:off x="-1343784" y="3764767"/>
            <a:ext cx="1119821" cy="537825"/>
          </a:xfrm>
          <a:prstGeom prst="rect">
            <a:avLst/>
          </a:prstGeom>
          <a:solidFill>
            <a:srgbClr val="0DCFD9"/>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084" name="Rectangle"/>
          <p:cNvSpPr/>
          <p:nvPr/>
        </p:nvSpPr>
        <p:spPr>
          <a:xfrm>
            <a:off x="-1343784" y="4302592"/>
            <a:ext cx="1119821" cy="537825"/>
          </a:xfrm>
          <a:prstGeom prst="rect">
            <a:avLst/>
          </a:prstGeom>
          <a:solidFill>
            <a:srgbClr val="00B4C3"/>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085" name="Rectangle"/>
          <p:cNvSpPr/>
          <p:nvPr/>
        </p:nvSpPr>
        <p:spPr>
          <a:xfrm>
            <a:off x="-1343784" y="4840416"/>
            <a:ext cx="1119821" cy="537825"/>
          </a:xfrm>
          <a:prstGeom prst="rect">
            <a:avLst/>
          </a:prstGeom>
          <a:solidFill>
            <a:srgbClr val="F6B1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086" name="Rectangle"/>
          <p:cNvSpPr/>
          <p:nvPr/>
        </p:nvSpPr>
        <p:spPr>
          <a:xfrm>
            <a:off x="-1343784" y="5378239"/>
            <a:ext cx="1119821" cy="537825"/>
          </a:xfrm>
          <a:prstGeom prst="rect">
            <a:avLst/>
          </a:prstGeom>
          <a:solidFill>
            <a:srgbClr val="F69D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087" name="Rectangle"/>
          <p:cNvSpPr/>
          <p:nvPr/>
        </p:nvSpPr>
        <p:spPr>
          <a:xfrm>
            <a:off x="-1343784" y="5916064"/>
            <a:ext cx="1119821" cy="537825"/>
          </a:xfrm>
          <a:prstGeom prst="rect">
            <a:avLst/>
          </a:prstGeom>
          <a:solidFill>
            <a:srgbClr val="F689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088" name="Rectangle"/>
          <p:cNvSpPr/>
          <p:nvPr/>
        </p:nvSpPr>
        <p:spPr>
          <a:xfrm>
            <a:off x="-1343784" y="6453887"/>
            <a:ext cx="1119821" cy="537825"/>
          </a:xfrm>
          <a:prstGeom prst="rect">
            <a:avLst/>
          </a:prstGeom>
          <a:solidFill>
            <a:srgbClr val="969CE6"/>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089" name="Rectangle"/>
          <p:cNvSpPr/>
          <p:nvPr/>
        </p:nvSpPr>
        <p:spPr>
          <a:xfrm>
            <a:off x="-1343787" y="6991711"/>
            <a:ext cx="1119822" cy="537825"/>
          </a:xfrm>
          <a:prstGeom prst="rect">
            <a:avLst/>
          </a:prstGeom>
          <a:solidFill>
            <a:srgbClr val="8A8BD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090" name="Rectangle"/>
          <p:cNvSpPr/>
          <p:nvPr/>
        </p:nvSpPr>
        <p:spPr>
          <a:xfrm>
            <a:off x="-1343787" y="7529535"/>
            <a:ext cx="1119822" cy="537825"/>
          </a:xfrm>
          <a:prstGeom prst="rect">
            <a:avLst/>
          </a:prstGeom>
          <a:solidFill>
            <a:srgbClr val="7D79C3"/>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091" name="Rectangle"/>
          <p:cNvSpPr/>
          <p:nvPr/>
        </p:nvSpPr>
        <p:spPr>
          <a:xfrm>
            <a:off x="-1343784" y="8067360"/>
            <a:ext cx="1119821" cy="537825"/>
          </a:xfrm>
          <a:prstGeom prst="rect">
            <a:avLst/>
          </a:prstGeom>
          <a:solidFill>
            <a:srgbClr val="88CD7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092" name="Rectangle"/>
          <p:cNvSpPr/>
          <p:nvPr/>
        </p:nvSpPr>
        <p:spPr>
          <a:xfrm>
            <a:off x="-1343787" y="8605184"/>
            <a:ext cx="1119822" cy="537825"/>
          </a:xfrm>
          <a:prstGeom prst="rect">
            <a:avLst/>
          </a:prstGeom>
          <a:solidFill>
            <a:srgbClr val="74B96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093" name="Rectangle"/>
          <p:cNvSpPr/>
          <p:nvPr/>
        </p:nvSpPr>
        <p:spPr>
          <a:xfrm>
            <a:off x="-1343787" y="9143007"/>
            <a:ext cx="1119822" cy="537825"/>
          </a:xfrm>
          <a:prstGeom prst="rect">
            <a:avLst/>
          </a:prstGeom>
          <a:solidFill>
            <a:srgbClr val="60A55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094" name="Rectangle"/>
          <p:cNvSpPr/>
          <p:nvPr/>
        </p:nvSpPr>
        <p:spPr>
          <a:xfrm>
            <a:off x="24769782" y="-1"/>
            <a:ext cx="1119821" cy="537826"/>
          </a:xfrm>
          <a:prstGeom prst="rect">
            <a:avLst/>
          </a:prstGeom>
          <a:solidFill>
            <a:srgbClr val="C4002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095" name="Rectangle"/>
          <p:cNvSpPr/>
          <p:nvPr/>
        </p:nvSpPr>
        <p:spPr>
          <a:xfrm>
            <a:off x="24769779" y="537824"/>
            <a:ext cx="1119821" cy="537825"/>
          </a:xfrm>
          <a:prstGeom prst="rect">
            <a:avLst/>
          </a:prstGeom>
          <a:solidFill>
            <a:srgbClr val="B0000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096" name="Rectangle"/>
          <p:cNvSpPr/>
          <p:nvPr/>
        </p:nvSpPr>
        <p:spPr>
          <a:xfrm>
            <a:off x="24769779" y="1075648"/>
            <a:ext cx="1119821" cy="537825"/>
          </a:xfrm>
          <a:prstGeom prst="rect">
            <a:avLst/>
          </a:prstGeom>
          <a:solidFill>
            <a:srgbClr val="9C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097" name="Rectangle"/>
          <p:cNvSpPr/>
          <p:nvPr/>
        </p:nvSpPr>
        <p:spPr>
          <a:xfrm>
            <a:off x="24769782" y="1613471"/>
            <a:ext cx="1119821" cy="537825"/>
          </a:xfrm>
          <a:prstGeom prst="rect">
            <a:avLst/>
          </a:prstGeom>
          <a:solidFill>
            <a:srgbClr val="88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098" name="Rectangle"/>
          <p:cNvSpPr/>
          <p:nvPr/>
        </p:nvSpPr>
        <p:spPr>
          <a:xfrm>
            <a:off x="24769779" y="2151296"/>
            <a:ext cx="1119821" cy="537825"/>
          </a:xfrm>
          <a:prstGeom prst="rect">
            <a:avLst/>
          </a:prstGeom>
          <a:solidFill>
            <a:srgbClr val="74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099" name="Rectangle"/>
          <p:cNvSpPr/>
          <p:nvPr/>
        </p:nvSpPr>
        <p:spPr>
          <a:xfrm>
            <a:off x="24769779" y="2689119"/>
            <a:ext cx="1119821" cy="537825"/>
          </a:xfrm>
          <a:prstGeom prst="rect">
            <a:avLst/>
          </a:prstGeom>
          <a:solidFill>
            <a:srgbClr val="ECF0F6"/>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100" name="Rectangle"/>
          <p:cNvSpPr/>
          <p:nvPr/>
        </p:nvSpPr>
        <p:spPr>
          <a:xfrm>
            <a:off x="24769779" y="3226943"/>
            <a:ext cx="1119821" cy="537825"/>
          </a:xfrm>
          <a:prstGeom prst="rect">
            <a:avLst/>
          </a:prstGeom>
          <a:solidFill>
            <a:srgbClr val="D8DCE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101" name="Rectangle"/>
          <p:cNvSpPr/>
          <p:nvPr/>
        </p:nvSpPr>
        <p:spPr>
          <a:xfrm>
            <a:off x="24769779" y="3764767"/>
            <a:ext cx="1119821" cy="537825"/>
          </a:xfrm>
          <a:prstGeom prst="rect">
            <a:avLst/>
          </a:prstGeom>
          <a:solidFill>
            <a:srgbClr val="C4C8C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102" name="Rectangle"/>
          <p:cNvSpPr/>
          <p:nvPr/>
        </p:nvSpPr>
        <p:spPr>
          <a:xfrm>
            <a:off x="24769779" y="4302592"/>
            <a:ext cx="1119821" cy="537825"/>
          </a:xfrm>
          <a:prstGeom prst="rect">
            <a:avLst/>
          </a:prstGeom>
          <a:solidFill>
            <a:srgbClr val="BABEC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103" name="Rectangle"/>
          <p:cNvSpPr/>
          <p:nvPr/>
        </p:nvSpPr>
        <p:spPr>
          <a:xfrm>
            <a:off x="24769779" y="4840416"/>
            <a:ext cx="1119821" cy="537825"/>
          </a:xfrm>
          <a:prstGeom prst="rect">
            <a:avLst/>
          </a:prstGeom>
          <a:solidFill>
            <a:srgbClr val="A6AAB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104" name="Rectangle"/>
          <p:cNvSpPr/>
          <p:nvPr/>
        </p:nvSpPr>
        <p:spPr>
          <a:xfrm>
            <a:off x="24769779" y="5378239"/>
            <a:ext cx="1119821" cy="537825"/>
          </a:xfrm>
          <a:prstGeom prst="rect">
            <a:avLst/>
          </a:prstGeom>
          <a:solidFill>
            <a:srgbClr val="92969C"/>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105" name="Rectangle"/>
          <p:cNvSpPr/>
          <p:nvPr/>
        </p:nvSpPr>
        <p:spPr>
          <a:xfrm>
            <a:off x="24769779" y="5916064"/>
            <a:ext cx="1119821" cy="537825"/>
          </a:xfrm>
          <a:prstGeom prst="rect">
            <a:avLst/>
          </a:prstGeom>
          <a:solidFill>
            <a:srgbClr val="7E828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106" name="Rectangle"/>
          <p:cNvSpPr/>
          <p:nvPr/>
        </p:nvSpPr>
        <p:spPr>
          <a:xfrm>
            <a:off x="24769779" y="6453887"/>
            <a:ext cx="1119821" cy="537825"/>
          </a:xfrm>
          <a:prstGeom prst="rect">
            <a:avLst/>
          </a:prstGeom>
          <a:solidFill>
            <a:srgbClr val="6A6E7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107" name="Rectangle"/>
          <p:cNvSpPr/>
          <p:nvPr/>
        </p:nvSpPr>
        <p:spPr>
          <a:xfrm>
            <a:off x="24769778" y="6991711"/>
            <a:ext cx="1119821" cy="537825"/>
          </a:xfrm>
          <a:prstGeom prst="rect">
            <a:avLst/>
          </a:prstGeom>
          <a:solidFill>
            <a:srgbClr val="565A6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108" name="Rectangle"/>
          <p:cNvSpPr/>
          <p:nvPr/>
        </p:nvSpPr>
        <p:spPr>
          <a:xfrm>
            <a:off x="24769778" y="7529535"/>
            <a:ext cx="1119821" cy="537825"/>
          </a:xfrm>
          <a:prstGeom prst="rect">
            <a:avLst/>
          </a:prstGeom>
          <a:solidFill>
            <a:srgbClr val="42464C"/>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109" name="Rectangle"/>
          <p:cNvSpPr/>
          <p:nvPr/>
        </p:nvSpPr>
        <p:spPr>
          <a:xfrm>
            <a:off x="24769779" y="8067360"/>
            <a:ext cx="1119821" cy="537825"/>
          </a:xfrm>
          <a:prstGeom prst="rect">
            <a:avLst/>
          </a:prstGeom>
          <a:solidFill>
            <a:srgbClr val="383C4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110" name="Rectangle"/>
          <p:cNvSpPr/>
          <p:nvPr/>
        </p:nvSpPr>
        <p:spPr>
          <a:xfrm>
            <a:off x="24769778" y="8605184"/>
            <a:ext cx="1119821" cy="537825"/>
          </a:xfrm>
          <a:prstGeom prst="rect">
            <a:avLst/>
          </a:prstGeom>
          <a:solidFill>
            <a:srgbClr val="2E323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111" name="Rectangle"/>
          <p:cNvSpPr/>
          <p:nvPr/>
        </p:nvSpPr>
        <p:spPr>
          <a:xfrm>
            <a:off x="24769778" y="9143007"/>
            <a:ext cx="1119821" cy="537825"/>
          </a:xfrm>
          <a:prstGeom prst="rect">
            <a:avLst/>
          </a:prstGeom>
          <a:solidFill>
            <a:srgbClr val="24282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112" name="Rectangle"/>
          <p:cNvSpPr/>
          <p:nvPr/>
        </p:nvSpPr>
        <p:spPr>
          <a:xfrm>
            <a:off x="24769776" y="9680832"/>
            <a:ext cx="1119821" cy="537825"/>
          </a:xfrm>
          <a:prstGeom prst="rect">
            <a:avLst/>
          </a:prstGeom>
          <a:solidFill>
            <a:srgbClr val="1A1E2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113" name="Rectangle"/>
          <p:cNvSpPr/>
          <p:nvPr/>
        </p:nvSpPr>
        <p:spPr>
          <a:xfrm>
            <a:off x="24769776" y="10218656"/>
            <a:ext cx="1119821" cy="537825"/>
          </a:xfrm>
          <a:prstGeom prst="rect">
            <a:avLst/>
          </a:prstGeom>
          <a:solidFill>
            <a:srgbClr val="10141A"/>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114" name="Rectangle"/>
          <p:cNvSpPr/>
          <p:nvPr/>
        </p:nvSpPr>
        <p:spPr>
          <a:xfrm>
            <a:off x="24769778" y="10756479"/>
            <a:ext cx="1119821" cy="537825"/>
          </a:xfrm>
          <a:prstGeom prst="rect">
            <a:avLst/>
          </a:prstGeom>
          <a:solidFill>
            <a:srgbClr val="060A1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115" name="Rectangle"/>
          <p:cNvSpPr/>
          <p:nvPr/>
        </p:nvSpPr>
        <p:spPr>
          <a:xfrm>
            <a:off x="24769776" y="11294303"/>
            <a:ext cx="1119821" cy="537825"/>
          </a:xfrm>
          <a:prstGeom prst="rect">
            <a:avLst/>
          </a:prstGeom>
          <a:solidFill>
            <a:srgbClr val="FFFFFF"/>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116" name="Rectangle"/>
          <p:cNvSpPr/>
          <p:nvPr/>
        </p:nvSpPr>
        <p:spPr>
          <a:xfrm>
            <a:off x="24769778" y="11832128"/>
            <a:ext cx="1119821" cy="537825"/>
          </a:xfrm>
          <a:prstGeom prst="rect">
            <a:avLst/>
          </a:prstGeom>
          <a:solidFill>
            <a:srgbClr val="00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117" name="Title Text"/>
          <p:cNvSpPr txBox="1">
            <a:spLocks noGrp="1"/>
          </p:cNvSpPr>
          <p:nvPr>
            <p:ph type="title"/>
          </p:nvPr>
        </p:nvSpPr>
        <p:spPr>
          <a:xfrm rot="16200000">
            <a:off x="-5861257" y="5855489"/>
            <a:ext cx="13716001" cy="2005028"/>
          </a:xfrm>
          <a:prstGeom prst="rect">
            <a:avLst/>
          </a:prstGeom>
          <a:solidFill>
            <a:srgbClr val="C40022"/>
          </a:solidFill>
        </p:spPr>
        <p:txBody>
          <a:bodyPr anchor="ctr"/>
          <a:lstStyle>
            <a:lvl1pPr algn="ctr">
              <a:defRPr sz="9200" spc="2300">
                <a:solidFill>
                  <a:srgbClr val="FFFFFF"/>
                </a:solidFill>
              </a:defRPr>
            </a:lvl1pPr>
          </a:lstStyle>
          <a:p>
            <a:r>
              <a:t>Title Text</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Red US Thank You">
    <p:bg>
      <p:bgPr>
        <a:solidFill>
          <a:srgbClr val="C40022"/>
        </a:solidFill>
        <a:effectLst/>
      </p:bgPr>
    </p:bg>
    <p:spTree>
      <p:nvGrpSpPr>
        <p:cNvPr id="1" name=""/>
        <p:cNvGrpSpPr/>
        <p:nvPr/>
      </p:nvGrpSpPr>
      <p:grpSpPr>
        <a:xfrm>
          <a:off x="0" y="0"/>
          <a:ext cx="0" cy="0"/>
          <a:chOff x="0" y="0"/>
          <a:chExt cx="0" cy="0"/>
        </a:xfrm>
      </p:grpSpPr>
      <p:sp>
        <p:nvSpPr>
          <p:cNvPr id="951" name="Copyright © 2018 Rackspace | Rackspace® Fanatical Support® and other Rackspace marks are either registered service marks or service marks of Rackspace US, Inc. in the United States and other countries. Features, benefits and pricing…"/>
          <p:cNvSpPr txBox="1"/>
          <p:nvPr/>
        </p:nvSpPr>
        <p:spPr>
          <a:xfrm>
            <a:off x="2033771" y="12201952"/>
            <a:ext cx="20316462" cy="564307"/>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a:spcBef>
                <a:spcPts val="0"/>
              </a:spcBef>
              <a:defRPr sz="1400" b="1">
                <a:solidFill>
                  <a:srgbClr val="FFFFFF"/>
                </a:solidFill>
              </a:defRPr>
            </a:pPr>
            <a:r>
              <a:t>Copyright © 2018 Rackspace | Rackspace® Fanatical Support® and other Rackspace marks are either registered service marks or service marks of Rackspace US, Inc. in the United States and other countries. Features, benefits and pricing </a:t>
            </a:r>
            <a:endParaRPr sz="2800"/>
          </a:p>
          <a:p>
            <a:pPr>
              <a:spcBef>
                <a:spcPts val="0"/>
              </a:spcBef>
              <a:defRPr sz="1400" b="1">
                <a:solidFill>
                  <a:srgbClr val="FFFFFF"/>
                </a:solidFill>
              </a:defRPr>
            </a:pPr>
            <a:r>
              <a:t>presented depend on system configuration and are subject to change without notice. Rackspace disclaims any representation, warranty or other legal commitment regarding its services except for those expressly stated </a:t>
            </a:r>
            <a:endParaRPr sz="2800"/>
          </a:p>
          <a:p>
            <a:pPr>
              <a:spcBef>
                <a:spcPts val="0"/>
              </a:spcBef>
              <a:defRPr sz="1400" b="1">
                <a:solidFill>
                  <a:srgbClr val="FFFFFF"/>
                </a:solidFill>
              </a:defRPr>
            </a:pPr>
            <a:r>
              <a:t>in a Rackspace services agreement. All other trademarks, service marks, images, products and brands remain the sole property of their respective holders and do not imply endorsement or sponsorship.</a:t>
            </a:r>
          </a:p>
        </p:txBody>
      </p:sp>
      <p:grpSp>
        <p:nvGrpSpPr>
          <p:cNvPr id="964" name="Group"/>
          <p:cNvGrpSpPr/>
          <p:nvPr/>
        </p:nvGrpSpPr>
        <p:grpSpPr>
          <a:xfrm>
            <a:off x="2546282" y="7563563"/>
            <a:ext cx="4442352" cy="970192"/>
            <a:chOff x="0" y="0"/>
            <a:chExt cx="4442351" cy="970190"/>
          </a:xfrm>
        </p:grpSpPr>
        <p:sp>
          <p:nvSpPr>
            <p:cNvPr id="952" name="Shape"/>
            <p:cNvSpPr/>
            <p:nvPr/>
          </p:nvSpPr>
          <p:spPr>
            <a:xfrm>
              <a:off x="0" y="89022"/>
              <a:ext cx="684038" cy="839401"/>
            </a:xfrm>
            <a:custGeom>
              <a:avLst/>
              <a:gdLst/>
              <a:ahLst/>
              <a:cxnLst>
                <a:cxn ang="0">
                  <a:pos x="wd2" y="hd2"/>
                </a:cxn>
                <a:cxn ang="5400000">
                  <a:pos x="wd2" y="hd2"/>
                </a:cxn>
                <a:cxn ang="10800000">
                  <a:pos x="wd2" y="hd2"/>
                </a:cxn>
                <a:cxn ang="16200000">
                  <a:pos x="wd2" y="hd2"/>
                </a:cxn>
              </a:cxnLst>
              <a:rect l="0" t="0" r="r" b="b"/>
              <a:pathLst>
                <a:path w="21196" h="21360" extrusionOk="0">
                  <a:moveTo>
                    <a:pt x="14519" y="4128"/>
                  </a:moveTo>
                  <a:cubicBezTo>
                    <a:pt x="13974" y="5078"/>
                    <a:pt x="14190" y="5855"/>
                    <a:pt x="15011" y="5870"/>
                  </a:cubicBezTo>
                  <a:cubicBezTo>
                    <a:pt x="15826" y="5879"/>
                    <a:pt x="16935" y="5122"/>
                    <a:pt x="17480" y="4172"/>
                  </a:cubicBezTo>
                  <a:cubicBezTo>
                    <a:pt x="18032" y="3223"/>
                    <a:pt x="17810" y="2446"/>
                    <a:pt x="16995" y="2431"/>
                  </a:cubicBezTo>
                  <a:cubicBezTo>
                    <a:pt x="16180" y="2421"/>
                    <a:pt x="15071" y="3179"/>
                    <a:pt x="14519" y="4128"/>
                  </a:cubicBezTo>
                  <a:close/>
                  <a:moveTo>
                    <a:pt x="21184" y="704"/>
                  </a:moveTo>
                  <a:cubicBezTo>
                    <a:pt x="21190" y="704"/>
                    <a:pt x="21196" y="714"/>
                    <a:pt x="21196" y="719"/>
                  </a:cubicBezTo>
                  <a:lnTo>
                    <a:pt x="21196" y="724"/>
                  </a:lnTo>
                  <a:cubicBezTo>
                    <a:pt x="20705" y="1860"/>
                    <a:pt x="19895" y="3154"/>
                    <a:pt x="19092" y="4133"/>
                  </a:cubicBezTo>
                  <a:cubicBezTo>
                    <a:pt x="17396" y="6199"/>
                    <a:pt x="14969" y="7498"/>
                    <a:pt x="13668" y="7040"/>
                  </a:cubicBezTo>
                  <a:cubicBezTo>
                    <a:pt x="12362" y="6583"/>
                    <a:pt x="12673" y="4536"/>
                    <a:pt x="14370" y="2475"/>
                  </a:cubicBezTo>
                  <a:cubicBezTo>
                    <a:pt x="14753" y="2008"/>
                    <a:pt x="15167" y="1585"/>
                    <a:pt x="15604" y="1211"/>
                  </a:cubicBezTo>
                  <a:cubicBezTo>
                    <a:pt x="15604" y="1206"/>
                    <a:pt x="15610" y="1206"/>
                    <a:pt x="15610" y="1201"/>
                  </a:cubicBezTo>
                  <a:cubicBezTo>
                    <a:pt x="15610" y="1191"/>
                    <a:pt x="15598" y="1187"/>
                    <a:pt x="15586" y="1187"/>
                  </a:cubicBezTo>
                  <a:cubicBezTo>
                    <a:pt x="15053" y="1246"/>
                    <a:pt x="14513" y="1329"/>
                    <a:pt x="13968" y="1442"/>
                  </a:cubicBezTo>
                  <a:cubicBezTo>
                    <a:pt x="13968" y="1447"/>
                    <a:pt x="13962" y="1447"/>
                    <a:pt x="13962" y="1452"/>
                  </a:cubicBezTo>
                  <a:cubicBezTo>
                    <a:pt x="8244" y="7208"/>
                    <a:pt x="5805" y="14675"/>
                    <a:pt x="6141" y="21345"/>
                  </a:cubicBezTo>
                  <a:cubicBezTo>
                    <a:pt x="6141" y="21355"/>
                    <a:pt x="6135" y="21360"/>
                    <a:pt x="6123" y="21360"/>
                  </a:cubicBezTo>
                  <a:lnTo>
                    <a:pt x="6117" y="21360"/>
                  </a:lnTo>
                  <a:cubicBezTo>
                    <a:pt x="2743" y="20243"/>
                    <a:pt x="279" y="17572"/>
                    <a:pt x="28" y="14193"/>
                  </a:cubicBezTo>
                  <a:lnTo>
                    <a:pt x="22" y="14153"/>
                  </a:lnTo>
                  <a:cubicBezTo>
                    <a:pt x="-404" y="8132"/>
                    <a:pt x="5446" y="1964"/>
                    <a:pt x="13087" y="375"/>
                  </a:cubicBezTo>
                  <a:cubicBezTo>
                    <a:pt x="16048" y="-240"/>
                    <a:pt x="18847" y="-78"/>
                    <a:pt x="21184" y="704"/>
                  </a:cubicBezTo>
                  <a:close/>
                </a:path>
              </a:pathLst>
            </a:custGeom>
            <a:solidFill>
              <a:srgbClr val="FFFFFF"/>
            </a:solidFill>
            <a:ln w="12700" cap="flat">
              <a:noFill/>
              <a:miter lim="400000"/>
            </a:ln>
            <a:effectLst/>
          </p:spPr>
          <p:txBody>
            <a:bodyPr wrap="square" lIns="91439" tIns="91439" rIns="91439" bIns="91439" numCol="1" anchor="ctr">
              <a:normAutofit/>
            </a:bodyPr>
            <a:lstStyle/>
            <a:p>
              <a:pPr algn="l" defTabSz="815467">
                <a:lnSpc>
                  <a:spcPct val="93000"/>
                </a:lnSpc>
                <a:spcBef>
                  <a:spcPts val="2200"/>
                </a:spcBef>
                <a:defRPr sz="4200" b="1">
                  <a:solidFill>
                    <a:srgbClr val="FFFFFF"/>
                  </a:solidFill>
                </a:defRPr>
              </a:pPr>
              <a:endParaRPr/>
            </a:p>
          </p:txBody>
        </p:sp>
        <p:sp>
          <p:nvSpPr>
            <p:cNvPr id="953" name="Shape"/>
            <p:cNvSpPr/>
            <p:nvPr/>
          </p:nvSpPr>
          <p:spPr>
            <a:xfrm>
              <a:off x="245889" y="0"/>
              <a:ext cx="656306" cy="886023"/>
            </a:xfrm>
            <a:custGeom>
              <a:avLst/>
              <a:gdLst/>
              <a:ahLst/>
              <a:cxnLst>
                <a:cxn ang="0">
                  <a:pos x="wd2" y="hd2"/>
                </a:cxn>
                <a:cxn ang="5400000">
                  <a:pos x="wd2" y="hd2"/>
                </a:cxn>
                <a:cxn ang="10800000">
                  <a:pos x="wd2" y="hd2"/>
                </a:cxn>
                <a:cxn ang="16200000">
                  <a:pos x="wd2" y="hd2"/>
                </a:cxn>
              </a:cxnLst>
              <a:rect l="0" t="0" r="r" b="b"/>
              <a:pathLst>
                <a:path w="21057" h="21166" extrusionOk="0">
                  <a:moveTo>
                    <a:pt x="11801" y="18031"/>
                  </a:moveTo>
                  <a:cubicBezTo>
                    <a:pt x="11230" y="18331"/>
                    <a:pt x="10629" y="18603"/>
                    <a:pt x="10009" y="18853"/>
                  </a:cubicBezTo>
                  <a:lnTo>
                    <a:pt x="10002" y="18853"/>
                  </a:lnTo>
                  <a:cubicBezTo>
                    <a:pt x="9990" y="18853"/>
                    <a:pt x="9978" y="18848"/>
                    <a:pt x="9978" y="18839"/>
                  </a:cubicBezTo>
                  <a:cubicBezTo>
                    <a:pt x="9866" y="17481"/>
                    <a:pt x="9469" y="16165"/>
                    <a:pt x="8793" y="15080"/>
                  </a:cubicBezTo>
                  <a:cubicBezTo>
                    <a:pt x="6982" y="12158"/>
                    <a:pt x="3819" y="11931"/>
                    <a:pt x="1729" y="14577"/>
                  </a:cubicBezTo>
                  <a:cubicBezTo>
                    <a:pt x="452" y="16188"/>
                    <a:pt x="-131" y="18506"/>
                    <a:pt x="24" y="20732"/>
                  </a:cubicBezTo>
                  <a:cubicBezTo>
                    <a:pt x="24" y="20741"/>
                    <a:pt x="30" y="20746"/>
                    <a:pt x="36" y="20746"/>
                  </a:cubicBezTo>
                  <a:cubicBezTo>
                    <a:pt x="2257" y="21263"/>
                    <a:pt x="4812" y="21323"/>
                    <a:pt x="7534" y="20810"/>
                  </a:cubicBezTo>
                  <a:cubicBezTo>
                    <a:pt x="15429" y="19310"/>
                    <a:pt x="21469" y="13534"/>
                    <a:pt x="21035" y="7886"/>
                  </a:cubicBezTo>
                  <a:cubicBezTo>
                    <a:pt x="20644" y="2927"/>
                    <a:pt x="15391" y="-277"/>
                    <a:pt x="8768" y="19"/>
                  </a:cubicBezTo>
                  <a:cubicBezTo>
                    <a:pt x="8762" y="19"/>
                    <a:pt x="8756" y="19"/>
                    <a:pt x="8756" y="23"/>
                  </a:cubicBezTo>
                  <a:cubicBezTo>
                    <a:pt x="8111" y="508"/>
                    <a:pt x="7509" y="997"/>
                    <a:pt x="6939" y="1491"/>
                  </a:cubicBezTo>
                  <a:cubicBezTo>
                    <a:pt x="6939" y="1496"/>
                    <a:pt x="6939" y="1501"/>
                    <a:pt x="6939" y="1501"/>
                  </a:cubicBezTo>
                  <a:cubicBezTo>
                    <a:pt x="6939" y="1510"/>
                    <a:pt x="6945" y="1515"/>
                    <a:pt x="6957" y="1515"/>
                  </a:cubicBezTo>
                  <a:cubicBezTo>
                    <a:pt x="10840" y="1150"/>
                    <a:pt x="13953" y="1736"/>
                    <a:pt x="15981" y="2941"/>
                  </a:cubicBezTo>
                  <a:cubicBezTo>
                    <a:pt x="15987" y="2946"/>
                    <a:pt x="15987" y="2951"/>
                    <a:pt x="15987" y="2955"/>
                  </a:cubicBezTo>
                  <a:lnTo>
                    <a:pt x="15987" y="2960"/>
                  </a:lnTo>
                  <a:cubicBezTo>
                    <a:pt x="8991" y="10306"/>
                    <a:pt x="9860" y="14489"/>
                    <a:pt x="11807" y="18017"/>
                  </a:cubicBezTo>
                  <a:cubicBezTo>
                    <a:pt x="11813" y="18017"/>
                    <a:pt x="11813" y="18017"/>
                    <a:pt x="11813" y="18022"/>
                  </a:cubicBezTo>
                  <a:cubicBezTo>
                    <a:pt x="11813" y="18026"/>
                    <a:pt x="11807" y="18031"/>
                    <a:pt x="11801" y="18031"/>
                  </a:cubicBezTo>
                </a:path>
              </a:pathLst>
            </a:custGeom>
            <a:solidFill>
              <a:srgbClr val="FFFFFF"/>
            </a:solidFill>
            <a:ln w="12700" cap="flat">
              <a:noFill/>
              <a:miter lim="400000"/>
            </a:ln>
            <a:effectLst/>
          </p:spPr>
          <p:txBody>
            <a:bodyPr wrap="square" lIns="91439" tIns="91439" rIns="91439" bIns="91439" numCol="1" anchor="ctr">
              <a:normAutofit/>
            </a:bodyPr>
            <a:lstStyle/>
            <a:p>
              <a:pPr algn="l" defTabSz="815467">
                <a:lnSpc>
                  <a:spcPct val="93000"/>
                </a:lnSpc>
                <a:spcBef>
                  <a:spcPts val="2200"/>
                </a:spcBef>
                <a:defRPr sz="4200" b="1">
                  <a:solidFill>
                    <a:srgbClr val="FFFFFF"/>
                  </a:solidFill>
                </a:defRPr>
              </a:pPr>
              <a:endParaRPr/>
            </a:p>
          </p:txBody>
        </p:sp>
        <p:sp>
          <p:nvSpPr>
            <p:cNvPr id="954" name="Shape"/>
            <p:cNvSpPr/>
            <p:nvPr/>
          </p:nvSpPr>
          <p:spPr>
            <a:xfrm>
              <a:off x="2410341" y="403535"/>
              <a:ext cx="344917" cy="440126"/>
            </a:xfrm>
            <a:custGeom>
              <a:avLst/>
              <a:gdLst/>
              <a:ahLst/>
              <a:cxnLst>
                <a:cxn ang="0">
                  <a:pos x="wd2" y="hd2"/>
                </a:cxn>
                <a:cxn ang="5400000">
                  <a:pos x="wd2" y="hd2"/>
                </a:cxn>
                <a:cxn ang="10800000">
                  <a:pos x="wd2" y="hd2"/>
                </a:cxn>
                <a:cxn ang="16200000">
                  <a:pos x="wd2" y="hd2"/>
                </a:cxn>
              </a:cxnLst>
              <a:rect l="0" t="0" r="r" b="b"/>
              <a:pathLst>
                <a:path w="21593" h="21581" extrusionOk="0">
                  <a:moveTo>
                    <a:pt x="14831" y="0"/>
                  </a:moveTo>
                  <a:cubicBezTo>
                    <a:pt x="18046" y="0"/>
                    <a:pt x="20428" y="550"/>
                    <a:pt x="21576" y="1062"/>
                  </a:cubicBezTo>
                  <a:cubicBezTo>
                    <a:pt x="21588" y="1072"/>
                    <a:pt x="21600" y="1081"/>
                    <a:pt x="21588" y="1091"/>
                  </a:cubicBezTo>
                  <a:lnTo>
                    <a:pt x="20488" y="5663"/>
                  </a:lnTo>
                  <a:cubicBezTo>
                    <a:pt x="20476" y="5673"/>
                    <a:pt x="20476" y="5682"/>
                    <a:pt x="20464" y="5692"/>
                  </a:cubicBezTo>
                  <a:cubicBezTo>
                    <a:pt x="20452" y="5692"/>
                    <a:pt x="20440" y="5692"/>
                    <a:pt x="20428" y="5692"/>
                  </a:cubicBezTo>
                  <a:cubicBezTo>
                    <a:pt x="19122" y="5132"/>
                    <a:pt x="16874" y="4534"/>
                    <a:pt x="14456" y="4534"/>
                  </a:cubicBezTo>
                  <a:cubicBezTo>
                    <a:pt x="12426" y="4534"/>
                    <a:pt x="11108" y="5208"/>
                    <a:pt x="11108" y="6318"/>
                  </a:cubicBezTo>
                  <a:cubicBezTo>
                    <a:pt x="11108" y="7124"/>
                    <a:pt x="12111" y="7836"/>
                    <a:pt x="14263" y="8661"/>
                  </a:cubicBezTo>
                  <a:cubicBezTo>
                    <a:pt x="17043" y="9752"/>
                    <a:pt x="20198" y="11374"/>
                    <a:pt x="20198" y="14286"/>
                  </a:cubicBezTo>
                  <a:cubicBezTo>
                    <a:pt x="20198" y="16202"/>
                    <a:pt x="19388" y="17796"/>
                    <a:pt x="17780" y="19039"/>
                  </a:cubicBezTo>
                  <a:cubicBezTo>
                    <a:pt x="15653" y="20699"/>
                    <a:pt x="12208" y="21600"/>
                    <a:pt x="8050" y="21581"/>
                  </a:cubicBezTo>
                  <a:cubicBezTo>
                    <a:pt x="4859" y="21534"/>
                    <a:pt x="1632" y="20889"/>
                    <a:pt x="12" y="19968"/>
                  </a:cubicBezTo>
                  <a:cubicBezTo>
                    <a:pt x="0" y="19959"/>
                    <a:pt x="0" y="19949"/>
                    <a:pt x="0" y="19940"/>
                  </a:cubicBezTo>
                  <a:lnTo>
                    <a:pt x="1112" y="15339"/>
                  </a:lnTo>
                  <a:cubicBezTo>
                    <a:pt x="1112" y="15330"/>
                    <a:pt x="1124" y="15320"/>
                    <a:pt x="1136" y="15311"/>
                  </a:cubicBezTo>
                  <a:cubicBezTo>
                    <a:pt x="1148" y="15311"/>
                    <a:pt x="1160" y="15311"/>
                    <a:pt x="1172" y="15320"/>
                  </a:cubicBezTo>
                  <a:cubicBezTo>
                    <a:pt x="2901" y="16164"/>
                    <a:pt x="6310" y="17085"/>
                    <a:pt x="8812" y="17085"/>
                  </a:cubicBezTo>
                  <a:cubicBezTo>
                    <a:pt x="10746" y="17085"/>
                    <a:pt x="12051" y="16383"/>
                    <a:pt x="12051" y="15263"/>
                  </a:cubicBezTo>
                  <a:cubicBezTo>
                    <a:pt x="12051" y="14239"/>
                    <a:pt x="11132" y="13527"/>
                    <a:pt x="8787" y="12626"/>
                  </a:cubicBezTo>
                  <a:cubicBezTo>
                    <a:pt x="5089" y="11184"/>
                    <a:pt x="3227" y="9344"/>
                    <a:pt x="3227" y="7162"/>
                  </a:cubicBezTo>
                  <a:cubicBezTo>
                    <a:pt x="3227" y="2893"/>
                    <a:pt x="7869" y="0"/>
                    <a:pt x="14831" y="0"/>
                  </a:cubicBezTo>
                </a:path>
              </a:pathLst>
            </a:custGeom>
            <a:solidFill>
              <a:srgbClr val="FFFFFF"/>
            </a:solidFill>
            <a:ln w="12700" cap="flat">
              <a:noFill/>
              <a:miter lim="400000"/>
            </a:ln>
            <a:effectLst/>
          </p:spPr>
          <p:txBody>
            <a:bodyPr wrap="square" lIns="91439" tIns="91439" rIns="91439" bIns="91439" numCol="1" anchor="ctr">
              <a:normAutofit fontScale="47500" lnSpcReduction="20000"/>
            </a:bodyPr>
            <a:lstStyle/>
            <a:p>
              <a:pPr algn="l" defTabSz="815467">
                <a:lnSpc>
                  <a:spcPct val="93000"/>
                </a:lnSpc>
                <a:spcBef>
                  <a:spcPts val="2200"/>
                </a:spcBef>
                <a:defRPr sz="4200" b="1">
                  <a:solidFill>
                    <a:srgbClr val="FFFFFF"/>
                  </a:solidFill>
                </a:defRPr>
              </a:pPr>
              <a:endParaRPr/>
            </a:p>
          </p:txBody>
        </p:sp>
        <p:sp>
          <p:nvSpPr>
            <p:cNvPr id="955" name="Shape"/>
            <p:cNvSpPr/>
            <p:nvPr/>
          </p:nvSpPr>
          <p:spPr>
            <a:xfrm>
              <a:off x="974899" y="402682"/>
              <a:ext cx="330540" cy="436239"/>
            </a:xfrm>
            <a:custGeom>
              <a:avLst/>
              <a:gdLst/>
              <a:ahLst/>
              <a:cxnLst>
                <a:cxn ang="0">
                  <a:pos x="wd2" y="hd2"/>
                </a:cxn>
                <a:cxn ang="5400000">
                  <a:pos x="wd2" y="hd2"/>
                </a:cxn>
                <a:cxn ang="10800000">
                  <a:pos x="wd2" y="hd2"/>
                </a:cxn>
                <a:cxn ang="16200000">
                  <a:pos x="wd2" y="hd2"/>
                </a:cxn>
              </a:cxnLst>
              <a:rect l="0" t="0" r="r" b="b"/>
              <a:pathLst>
                <a:path w="21600" h="21600" extrusionOk="0">
                  <a:moveTo>
                    <a:pt x="20059" y="0"/>
                  </a:moveTo>
                  <a:cubicBezTo>
                    <a:pt x="20539" y="0"/>
                    <a:pt x="21133" y="38"/>
                    <a:pt x="21562" y="96"/>
                  </a:cubicBezTo>
                  <a:cubicBezTo>
                    <a:pt x="21575" y="96"/>
                    <a:pt x="21587" y="105"/>
                    <a:pt x="21587" y="105"/>
                  </a:cubicBezTo>
                  <a:cubicBezTo>
                    <a:pt x="21600" y="115"/>
                    <a:pt x="21600" y="125"/>
                    <a:pt x="21600" y="134"/>
                  </a:cubicBezTo>
                  <a:lnTo>
                    <a:pt x="20021" y="6140"/>
                  </a:lnTo>
                  <a:cubicBezTo>
                    <a:pt x="20021" y="6150"/>
                    <a:pt x="20021" y="6159"/>
                    <a:pt x="20008" y="6159"/>
                  </a:cubicBezTo>
                  <a:cubicBezTo>
                    <a:pt x="19996" y="6169"/>
                    <a:pt x="19983" y="6169"/>
                    <a:pt x="19983" y="6169"/>
                  </a:cubicBezTo>
                  <a:cubicBezTo>
                    <a:pt x="19693" y="6121"/>
                    <a:pt x="19238" y="6073"/>
                    <a:pt x="18707" y="6073"/>
                  </a:cubicBezTo>
                  <a:cubicBezTo>
                    <a:pt x="13149" y="6073"/>
                    <a:pt x="10989" y="10182"/>
                    <a:pt x="10143" y="13583"/>
                  </a:cubicBezTo>
                  <a:lnTo>
                    <a:pt x="8173" y="21581"/>
                  </a:lnTo>
                  <a:cubicBezTo>
                    <a:pt x="8173" y="21590"/>
                    <a:pt x="8147" y="21600"/>
                    <a:pt x="8135" y="21600"/>
                  </a:cubicBezTo>
                  <a:lnTo>
                    <a:pt x="38" y="21600"/>
                  </a:lnTo>
                  <a:cubicBezTo>
                    <a:pt x="25" y="21600"/>
                    <a:pt x="13" y="21600"/>
                    <a:pt x="13" y="21590"/>
                  </a:cubicBezTo>
                  <a:cubicBezTo>
                    <a:pt x="0" y="21590"/>
                    <a:pt x="0" y="21581"/>
                    <a:pt x="0" y="21571"/>
                  </a:cubicBezTo>
                  <a:lnTo>
                    <a:pt x="5280" y="489"/>
                  </a:lnTo>
                  <a:cubicBezTo>
                    <a:pt x="5293" y="479"/>
                    <a:pt x="5305" y="469"/>
                    <a:pt x="5331" y="469"/>
                  </a:cubicBezTo>
                  <a:lnTo>
                    <a:pt x="12442" y="469"/>
                  </a:lnTo>
                  <a:cubicBezTo>
                    <a:pt x="12455" y="469"/>
                    <a:pt x="12467" y="469"/>
                    <a:pt x="12480" y="479"/>
                  </a:cubicBezTo>
                  <a:cubicBezTo>
                    <a:pt x="12480" y="479"/>
                    <a:pt x="12493" y="489"/>
                    <a:pt x="12493" y="498"/>
                  </a:cubicBezTo>
                  <a:lnTo>
                    <a:pt x="11583" y="4119"/>
                  </a:lnTo>
                  <a:cubicBezTo>
                    <a:pt x="11571" y="4148"/>
                    <a:pt x="11583" y="4176"/>
                    <a:pt x="11621" y="4195"/>
                  </a:cubicBezTo>
                  <a:cubicBezTo>
                    <a:pt x="11659" y="4205"/>
                    <a:pt x="11709" y="4195"/>
                    <a:pt x="11735" y="4167"/>
                  </a:cubicBezTo>
                  <a:cubicBezTo>
                    <a:pt x="13857" y="1494"/>
                    <a:pt x="16800" y="0"/>
                    <a:pt x="20059" y="0"/>
                  </a:cubicBezTo>
                </a:path>
              </a:pathLst>
            </a:custGeom>
            <a:solidFill>
              <a:srgbClr val="FFFFFF"/>
            </a:solidFill>
            <a:ln w="12700" cap="flat">
              <a:noFill/>
              <a:miter lim="400000"/>
            </a:ln>
            <a:effectLst/>
          </p:spPr>
          <p:txBody>
            <a:bodyPr wrap="square" lIns="91439" tIns="91439" rIns="91439" bIns="91439" numCol="1" anchor="ctr">
              <a:normAutofit fontScale="47500" lnSpcReduction="20000"/>
            </a:bodyPr>
            <a:lstStyle/>
            <a:p>
              <a:pPr algn="l" defTabSz="815467">
                <a:lnSpc>
                  <a:spcPct val="93000"/>
                </a:lnSpc>
                <a:spcBef>
                  <a:spcPts val="2200"/>
                </a:spcBef>
                <a:defRPr sz="4200" b="1">
                  <a:solidFill>
                    <a:srgbClr val="FFFFFF"/>
                  </a:solidFill>
                </a:defRPr>
              </a:pPr>
              <a:endParaRPr/>
            </a:p>
          </p:txBody>
        </p:sp>
        <p:sp>
          <p:nvSpPr>
            <p:cNvPr id="956" name="Shape"/>
            <p:cNvSpPr/>
            <p:nvPr/>
          </p:nvSpPr>
          <p:spPr>
            <a:xfrm>
              <a:off x="1261305" y="403535"/>
              <a:ext cx="401303" cy="440501"/>
            </a:xfrm>
            <a:custGeom>
              <a:avLst/>
              <a:gdLst/>
              <a:ahLst/>
              <a:cxnLst>
                <a:cxn ang="0">
                  <a:pos x="wd2" y="hd2"/>
                </a:cxn>
                <a:cxn ang="5400000">
                  <a:pos x="wd2" y="hd2"/>
                </a:cxn>
                <a:cxn ang="10800000">
                  <a:pos x="wd2" y="hd2"/>
                </a:cxn>
                <a:cxn ang="16200000">
                  <a:pos x="wd2" y="hd2"/>
                </a:cxn>
              </a:cxnLst>
              <a:rect l="0" t="0" r="r" b="b"/>
              <a:pathLst>
                <a:path w="21284" h="21600" extrusionOk="0">
                  <a:moveTo>
                    <a:pt x="9812" y="5895"/>
                  </a:moveTo>
                  <a:cubicBezTo>
                    <a:pt x="8030" y="7544"/>
                    <a:pt x="6698" y="10634"/>
                    <a:pt x="6698" y="13089"/>
                  </a:cubicBezTo>
                  <a:cubicBezTo>
                    <a:pt x="6698" y="15259"/>
                    <a:pt x="7569" y="16605"/>
                    <a:pt x="9074" y="16605"/>
                  </a:cubicBezTo>
                  <a:cubicBezTo>
                    <a:pt x="11481" y="16605"/>
                    <a:pt x="13560" y="14274"/>
                    <a:pt x="14277" y="10862"/>
                  </a:cubicBezTo>
                  <a:cubicBezTo>
                    <a:pt x="14441" y="10094"/>
                    <a:pt x="14605" y="9317"/>
                    <a:pt x="14717" y="8634"/>
                  </a:cubicBezTo>
                  <a:cubicBezTo>
                    <a:pt x="14840" y="7942"/>
                    <a:pt x="14912" y="7326"/>
                    <a:pt x="14892" y="6900"/>
                  </a:cubicBezTo>
                  <a:cubicBezTo>
                    <a:pt x="14810" y="5440"/>
                    <a:pt x="13990" y="4654"/>
                    <a:pt x="12516" y="4654"/>
                  </a:cubicBezTo>
                  <a:cubicBezTo>
                    <a:pt x="11614" y="4654"/>
                    <a:pt x="10682" y="5090"/>
                    <a:pt x="9812" y="5895"/>
                  </a:cubicBezTo>
                  <a:close/>
                  <a:moveTo>
                    <a:pt x="12270" y="21126"/>
                  </a:moveTo>
                  <a:cubicBezTo>
                    <a:pt x="12270" y="21117"/>
                    <a:pt x="12270" y="21107"/>
                    <a:pt x="12270" y="21107"/>
                  </a:cubicBezTo>
                  <a:lnTo>
                    <a:pt x="12823" y="18520"/>
                  </a:lnTo>
                  <a:cubicBezTo>
                    <a:pt x="12823" y="18472"/>
                    <a:pt x="12802" y="18444"/>
                    <a:pt x="12761" y="18434"/>
                  </a:cubicBezTo>
                  <a:cubicBezTo>
                    <a:pt x="12731" y="18434"/>
                    <a:pt x="12710" y="18453"/>
                    <a:pt x="12690" y="18472"/>
                  </a:cubicBezTo>
                  <a:cubicBezTo>
                    <a:pt x="11471" y="20387"/>
                    <a:pt x="9084" y="21600"/>
                    <a:pt x="6401" y="21600"/>
                  </a:cubicBezTo>
                  <a:cubicBezTo>
                    <a:pt x="1997" y="21600"/>
                    <a:pt x="0" y="17979"/>
                    <a:pt x="0" y="14359"/>
                  </a:cubicBezTo>
                  <a:cubicBezTo>
                    <a:pt x="0" y="10255"/>
                    <a:pt x="1741" y="6180"/>
                    <a:pt x="4670" y="3469"/>
                  </a:cubicBezTo>
                  <a:cubicBezTo>
                    <a:pt x="7118" y="1204"/>
                    <a:pt x="10283" y="0"/>
                    <a:pt x="13826" y="0"/>
                  </a:cubicBezTo>
                  <a:cubicBezTo>
                    <a:pt x="16510" y="9"/>
                    <a:pt x="18507" y="730"/>
                    <a:pt x="19746" y="2133"/>
                  </a:cubicBezTo>
                  <a:cubicBezTo>
                    <a:pt x="21600" y="4199"/>
                    <a:pt x="21446" y="7307"/>
                    <a:pt x="20985" y="9573"/>
                  </a:cubicBezTo>
                  <a:lnTo>
                    <a:pt x="18599" y="21117"/>
                  </a:lnTo>
                  <a:cubicBezTo>
                    <a:pt x="18599" y="21126"/>
                    <a:pt x="18579" y="21136"/>
                    <a:pt x="18568" y="21136"/>
                  </a:cubicBezTo>
                  <a:lnTo>
                    <a:pt x="12300" y="21136"/>
                  </a:lnTo>
                  <a:cubicBezTo>
                    <a:pt x="12290" y="21136"/>
                    <a:pt x="12280" y="21136"/>
                    <a:pt x="12270" y="21126"/>
                  </a:cubicBezTo>
                  <a:close/>
                </a:path>
              </a:pathLst>
            </a:custGeom>
            <a:solidFill>
              <a:srgbClr val="FFFFFF"/>
            </a:solidFill>
            <a:ln w="12700" cap="flat">
              <a:noFill/>
              <a:miter lim="400000"/>
            </a:ln>
            <a:effectLst/>
          </p:spPr>
          <p:txBody>
            <a:bodyPr wrap="square" lIns="91439" tIns="91439" rIns="91439" bIns="91439" numCol="1" anchor="ctr">
              <a:normAutofit fontScale="47500" lnSpcReduction="20000"/>
            </a:bodyPr>
            <a:lstStyle/>
            <a:p>
              <a:pPr algn="l" defTabSz="815467">
                <a:lnSpc>
                  <a:spcPct val="93000"/>
                </a:lnSpc>
                <a:spcBef>
                  <a:spcPts val="2200"/>
                </a:spcBef>
                <a:defRPr sz="4200" b="1">
                  <a:solidFill>
                    <a:srgbClr val="FFFFFF"/>
                  </a:solidFill>
                </a:defRPr>
              </a:pPr>
              <a:endParaRPr/>
            </a:p>
          </p:txBody>
        </p:sp>
        <p:sp>
          <p:nvSpPr>
            <p:cNvPr id="957" name="Shape"/>
            <p:cNvSpPr/>
            <p:nvPr/>
          </p:nvSpPr>
          <p:spPr>
            <a:xfrm>
              <a:off x="2714648" y="403535"/>
              <a:ext cx="469481" cy="566656"/>
            </a:xfrm>
            <a:custGeom>
              <a:avLst/>
              <a:gdLst/>
              <a:ahLst/>
              <a:cxnLst>
                <a:cxn ang="0">
                  <a:pos x="wd2" y="hd2"/>
                </a:cxn>
                <a:cxn ang="5400000">
                  <a:pos x="wd2" y="hd2"/>
                </a:cxn>
                <a:cxn ang="10800000">
                  <a:pos x="wd2" y="hd2"/>
                </a:cxn>
                <a:cxn ang="16200000">
                  <a:pos x="wd2" y="hd2"/>
                </a:cxn>
              </a:cxnLst>
              <a:rect l="0" t="0" r="r" b="b"/>
              <a:pathLst>
                <a:path w="21600" h="21600" extrusionOk="0">
                  <a:moveTo>
                    <a:pt x="10364" y="13181"/>
                  </a:moveTo>
                  <a:cubicBezTo>
                    <a:pt x="13389" y="13181"/>
                    <a:pt x="15613" y="9620"/>
                    <a:pt x="15613" y="6487"/>
                  </a:cubicBezTo>
                  <a:cubicBezTo>
                    <a:pt x="15613" y="5728"/>
                    <a:pt x="15399" y="3885"/>
                    <a:pt x="13282" y="3885"/>
                  </a:cubicBezTo>
                  <a:cubicBezTo>
                    <a:pt x="11138" y="3885"/>
                    <a:pt x="9332" y="5912"/>
                    <a:pt x="8629" y="8986"/>
                  </a:cubicBezTo>
                  <a:cubicBezTo>
                    <a:pt x="8389" y="10026"/>
                    <a:pt x="7713" y="13181"/>
                    <a:pt x="10364" y="13181"/>
                  </a:cubicBezTo>
                  <a:close/>
                  <a:moveTo>
                    <a:pt x="15319" y="0"/>
                  </a:moveTo>
                  <a:cubicBezTo>
                    <a:pt x="19127" y="0"/>
                    <a:pt x="21600" y="2396"/>
                    <a:pt x="21600" y="6126"/>
                  </a:cubicBezTo>
                  <a:cubicBezTo>
                    <a:pt x="21600" y="10033"/>
                    <a:pt x="19331" y="14044"/>
                    <a:pt x="15248" y="15850"/>
                  </a:cubicBezTo>
                  <a:cubicBezTo>
                    <a:pt x="11521" y="17494"/>
                    <a:pt x="8193" y="16771"/>
                    <a:pt x="7153" y="15489"/>
                  </a:cubicBezTo>
                  <a:cubicBezTo>
                    <a:pt x="7153" y="15481"/>
                    <a:pt x="7144" y="15481"/>
                    <a:pt x="7144" y="15489"/>
                  </a:cubicBezTo>
                  <a:lnTo>
                    <a:pt x="5756" y="21578"/>
                  </a:lnTo>
                  <a:cubicBezTo>
                    <a:pt x="5756" y="21593"/>
                    <a:pt x="5738" y="21600"/>
                    <a:pt x="5729" y="21600"/>
                  </a:cubicBezTo>
                  <a:lnTo>
                    <a:pt x="27" y="21600"/>
                  </a:lnTo>
                  <a:cubicBezTo>
                    <a:pt x="18" y="21600"/>
                    <a:pt x="9" y="21600"/>
                    <a:pt x="0" y="21593"/>
                  </a:cubicBezTo>
                  <a:cubicBezTo>
                    <a:pt x="0" y="21585"/>
                    <a:pt x="0" y="21578"/>
                    <a:pt x="0" y="21571"/>
                  </a:cubicBezTo>
                  <a:lnTo>
                    <a:pt x="4893" y="251"/>
                  </a:lnTo>
                  <a:cubicBezTo>
                    <a:pt x="4893" y="236"/>
                    <a:pt x="4911" y="229"/>
                    <a:pt x="4920" y="229"/>
                  </a:cubicBezTo>
                  <a:lnTo>
                    <a:pt x="9937" y="229"/>
                  </a:lnTo>
                  <a:cubicBezTo>
                    <a:pt x="9946" y="229"/>
                    <a:pt x="9955" y="236"/>
                    <a:pt x="9955" y="243"/>
                  </a:cubicBezTo>
                  <a:cubicBezTo>
                    <a:pt x="9964" y="243"/>
                    <a:pt x="9964" y="251"/>
                    <a:pt x="9964" y="258"/>
                  </a:cubicBezTo>
                  <a:lnTo>
                    <a:pt x="9466" y="2433"/>
                  </a:lnTo>
                  <a:cubicBezTo>
                    <a:pt x="9457" y="2455"/>
                    <a:pt x="9466" y="2484"/>
                    <a:pt x="9492" y="2492"/>
                  </a:cubicBezTo>
                  <a:cubicBezTo>
                    <a:pt x="9519" y="2499"/>
                    <a:pt x="9546" y="2492"/>
                    <a:pt x="9572" y="2470"/>
                  </a:cubicBezTo>
                  <a:lnTo>
                    <a:pt x="9599" y="2448"/>
                  </a:lnTo>
                  <a:cubicBezTo>
                    <a:pt x="11058" y="885"/>
                    <a:pt x="13140" y="0"/>
                    <a:pt x="15319" y="0"/>
                  </a:cubicBezTo>
                  <a:close/>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815467">
                <a:lnSpc>
                  <a:spcPct val="93000"/>
                </a:lnSpc>
                <a:spcBef>
                  <a:spcPts val="2200"/>
                </a:spcBef>
                <a:defRPr sz="4200" b="1">
                  <a:solidFill>
                    <a:srgbClr val="FFFFFF"/>
                  </a:solidFill>
                </a:defRPr>
              </a:pPr>
              <a:endParaRPr/>
            </a:p>
          </p:txBody>
        </p:sp>
        <p:sp>
          <p:nvSpPr>
            <p:cNvPr id="958" name="Shape"/>
            <p:cNvSpPr/>
            <p:nvPr/>
          </p:nvSpPr>
          <p:spPr>
            <a:xfrm>
              <a:off x="2010673" y="264594"/>
              <a:ext cx="470226" cy="570066"/>
            </a:xfrm>
            <a:custGeom>
              <a:avLst/>
              <a:gdLst/>
              <a:ahLst/>
              <a:cxnLst>
                <a:cxn ang="0">
                  <a:pos x="wd2" y="hd2"/>
                </a:cxn>
                <a:cxn ang="5400000">
                  <a:pos x="wd2" y="hd2"/>
                </a:cxn>
                <a:cxn ang="10800000">
                  <a:pos x="wd2" y="hd2"/>
                </a:cxn>
                <a:cxn ang="16200000">
                  <a:pos x="wd2" y="hd2"/>
                </a:cxn>
              </a:cxnLst>
              <a:rect l="0" t="0" r="r" b="b"/>
              <a:pathLst>
                <a:path w="21595" h="21600" extrusionOk="0">
                  <a:moveTo>
                    <a:pt x="4995" y="0"/>
                  </a:moveTo>
                  <a:lnTo>
                    <a:pt x="10635" y="0"/>
                  </a:lnTo>
                  <a:cubicBezTo>
                    <a:pt x="10644" y="0"/>
                    <a:pt x="10653" y="7"/>
                    <a:pt x="10662" y="7"/>
                  </a:cubicBezTo>
                  <a:cubicBezTo>
                    <a:pt x="10671" y="15"/>
                    <a:pt x="10671" y="22"/>
                    <a:pt x="10671" y="29"/>
                  </a:cubicBezTo>
                  <a:lnTo>
                    <a:pt x="7731" y="12827"/>
                  </a:lnTo>
                  <a:cubicBezTo>
                    <a:pt x="7722" y="12834"/>
                    <a:pt x="7731" y="12849"/>
                    <a:pt x="7740" y="12849"/>
                  </a:cubicBezTo>
                  <a:cubicBezTo>
                    <a:pt x="7749" y="12856"/>
                    <a:pt x="7757" y="12849"/>
                    <a:pt x="7766" y="12841"/>
                  </a:cubicBezTo>
                  <a:lnTo>
                    <a:pt x="15342" y="5622"/>
                  </a:lnTo>
                  <a:cubicBezTo>
                    <a:pt x="15351" y="5614"/>
                    <a:pt x="15360" y="5614"/>
                    <a:pt x="15369" y="5614"/>
                  </a:cubicBezTo>
                  <a:lnTo>
                    <a:pt x="21568" y="5614"/>
                  </a:lnTo>
                  <a:cubicBezTo>
                    <a:pt x="21577" y="5614"/>
                    <a:pt x="21586" y="5622"/>
                    <a:pt x="21595" y="5629"/>
                  </a:cubicBezTo>
                  <a:lnTo>
                    <a:pt x="21595" y="5636"/>
                  </a:lnTo>
                  <a:cubicBezTo>
                    <a:pt x="21595" y="5644"/>
                    <a:pt x="21595" y="5651"/>
                    <a:pt x="21586" y="5651"/>
                  </a:cubicBezTo>
                  <a:lnTo>
                    <a:pt x="13708" y="12973"/>
                  </a:lnTo>
                  <a:lnTo>
                    <a:pt x="18513" y="21571"/>
                  </a:lnTo>
                  <a:cubicBezTo>
                    <a:pt x="18513" y="21571"/>
                    <a:pt x="18513" y="21571"/>
                    <a:pt x="18513" y="21578"/>
                  </a:cubicBezTo>
                  <a:cubicBezTo>
                    <a:pt x="18513" y="21585"/>
                    <a:pt x="18513" y="21585"/>
                    <a:pt x="18513" y="21593"/>
                  </a:cubicBezTo>
                  <a:cubicBezTo>
                    <a:pt x="18504" y="21600"/>
                    <a:pt x="18495" y="21600"/>
                    <a:pt x="18486" y="21600"/>
                  </a:cubicBezTo>
                  <a:lnTo>
                    <a:pt x="12367" y="21600"/>
                  </a:lnTo>
                  <a:cubicBezTo>
                    <a:pt x="12358" y="21600"/>
                    <a:pt x="12349" y="21593"/>
                    <a:pt x="12340" y="21585"/>
                  </a:cubicBezTo>
                  <a:lnTo>
                    <a:pt x="7704" y="13090"/>
                  </a:lnTo>
                  <a:cubicBezTo>
                    <a:pt x="7704" y="13083"/>
                    <a:pt x="7695" y="13083"/>
                    <a:pt x="7686" y="13083"/>
                  </a:cubicBezTo>
                  <a:cubicBezTo>
                    <a:pt x="7678" y="13083"/>
                    <a:pt x="7669" y="13083"/>
                    <a:pt x="7669" y="13090"/>
                  </a:cubicBezTo>
                  <a:lnTo>
                    <a:pt x="5706" y="21578"/>
                  </a:lnTo>
                  <a:cubicBezTo>
                    <a:pt x="5706" y="21593"/>
                    <a:pt x="5697" y="21600"/>
                    <a:pt x="5679" y="21600"/>
                  </a:cubicBezTo>
                  <a:lnTo>
                    <a:pt x="31" y="21600"/>
                  </a:lnTo>
                  <a:cubicBezTo>
                    <a:pt x="22" y="21600"/>
                    <a:pt x="13" y="21600"/>
                    <a:pt x="4" y="21593"/>
                  </a:cubicBezTo>
                  <a:cubicBezTo>
                    <a:pt x="4" y="21585"/>
                    <a:pt x="-5" y="21578"/>
                    <a:pt x="4" y="21571"/>
                  </a:cubicBezTo>
                  <a:lnTo>
                    <a:pt x="4969" y="22"/>
                  </a:lnTo>
                  <a:cubicBezTo>
                    <a:pt x="4969" y="7"/>
                    <a:pt x="4978" y="0"/>
                    <a:pt x="4995" y="0"/>
                  </a:cubicBezTo>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815467">
                <a:lnSpc>
                  <a:spcPct val="93000"/>
                </a:lnSpc>
                <a:spcBef>
                  <a:spcPts val="2200"/>
                </a:spcBef>
                <a:defRPr sz="4200" b="1">
                  <a:solidFill>
                    <a:srgbClr val="FFFFFF"/>
                  </a:solidFill>
                </a:defRPr>
              </a:pPr>
              <a:endParaRPr/>
            </a:p>
          </p:txBody>
        </p:sp>
        <p:sp>
          <p:nvSpPr>
            <p:cNvPr id="959" name="Shape"/>
            <p:cNvSpPr/>
            <p:nvPr/>
          </p:nvSpPr>
          <p:spPr>
            <a:xfrm>
              <a:off x="3947220" y="403535"/>
              <a:ext cx="392765" cy="439649"/>
            </a:xfrm>
            <a:custGeom>
              <a:avLst/>
              <a:gdLst/>
              <a:ahLst/>
              <a:cxnLst>
                <a:cxn ang="0">
                  <a:pos x="wd2" y="hd2"/>
                </a:cxn>
                <a:cxn ang="5400000">
                  <a:pos x="wd2" y="hd2"/>
                </a:cxn>
                <a:cxn ang="10800000">
                  <a:pos x="wd2" y="hd2"/>
                </a:cxn>
                <a:cxn ang="16200000">
                  <a:pos x="wd2" y="hd2"/>
                </a:cxn>
              </a:cxnLst>
              <a:rect l="0" t="0" r="r" b="b"/>
              <a:pathLst>
                <a:path w="21600" h="21600" extrusionOk="0">
                  <a:moveTo>
                    <a:pt x="15144" y="6247"/>
                  </a:moveTo>
                  <a:cubicBezTo>
                    <a:pt x="15144" y="5175"/>
                    <a:pt x="14155" y="4500"/>
                    <a:pt x="12666" y="4500"/>
                  </a:cubicBezTo>
                  <a:cubicBezTo>
                    <a:pt x="9731" y="4500"/>
                    <a:pt x="7849" y="6627"/>
                    <a:pt x="7296" y="8621"/>
                  </a:cubicBezTo>
                  <a:lnTo>
                    <a:pt x="7274" y="8697"/>
                  </a:lnTo>
                  <a:cubicBezTo>
                    <a:pt x="7274" y="8697"/>
                    <a:pt x="7274" y="8697"/>
                    <a:pt x="7274" y="8706"/>
                  </a:cubicBezTo>
                  <a:cubicBezTo>
                    <a:pt x="7274" y="8706"/>
                    <a:pt x="7274" y="8706"/>
                    <a:pt x="7285" y="8706"/>
                  </a:cubicBezTo>
                  <a:lnTo>
                    <a:pt x="7360" y="8706"/>
                  </a:lnTo>
                  <a:cubicBezTo>
                    <a:pt x="11348" y="8725"/>
                    <a:pt x="13592" y="8365"/>
                    <a:pt x="14581" y="7491"/>
                  </a:cubicBezTo>
                  <a:cubicBezTo>
                    <a:pt x="14964" y="7159"/>
                    <a:pt x="15144" y="6741"/>
                    <a:pt x="15144" y="6247"/>
                  </a:cubicBezTo>
                  <a:close/>
                  <a:moveTo>
                    <a:pt x="13517" y="0"/>
                  </a:moveTo>
                  <a:cubicBezTo>
                    <a:pt x="18367" y="0"/>
                    <a:pt x="21600" y="2516"/>
                    <a:pt x="21600" y="6247"/>
                  </a:cubicBezTo>
                  <a:cubicBezTo>
                    <a:pt x="21600" y="7966"/>
                    <a:pt x="20973" y="9381"/>
                    <a:pt x="19739" y="10463"/>
                  </a:cubicBezTo>
                  <a:cubicBezTo>
                    <a:pt x="17463" y="12428"/>
                    <a:pt x="13209" y="13330"/>
                    <a:pt x="6679" y="13197"/>
                  </a:cubicBezTo>
                  <a:lnTo>
                    <a:pt x="6604" y="13197"/>
                  </a:lnTo>
                  <a:cubicBezTo>
                    <a:pt x="6604" y="13188"/>
                    <a:pt x="6604" y="13197"/>
                    <a:pt x="6604" y="13197"/>
                  </a:cubicBezTo>
                  <a:lnTo>
                    <a:pt x="6604" y="13264"/>
                  </a:lnTo>
                  <a:cubicBezTo>
                    <a:pt x="6636" y="13862"/>
                    <a:pt x="6860" y="14707"/>
                    <a:pt x="7306" y="15258"/>
                  </a:cubicBezTo>
                  <a:cubicBezTo>
                    <a:pt x="8189" y="16255"/>
                    <a:pt x="9774" y="16805"/>
                    <a:pt x="11720" y="16805"/>
                  </a:cubicBezTo>
                  <a:cubicBezTo>
                    <a:pt x="14581" y="16805"/>
                    <a:pt x="17059" y="16188"/>
                    <a:pt x="19749" y="14802"/>
                  </a:cubicBezTo>
                  <a:cubicBezTo>
                    <a:pt x="19760" y="14792"/>
                    <a:pt x="19771" y="14792"/>
                    <a:pt x="19781" y="14802"/>
                  </a:cubicBezTo>
                  <a:cubicBezTo>
                    <a:pt x="19792" y="14811"/>
                    <a:pt x="19803" y="14821"/>
                    <a:pt x="19803" y="14830"/>
                  </a:cubicBezTo>
                  <a:lnTo>
                    <a:pt x="18718" y="19929"/>
                  </a:lnTo>
                  <a:cubicBezTo>
                    <a:pt x="18707" y="19938"/>
                    <a:pt x="18707" y="19948"/>
                    <a:pt x="18697" y="19948"/>
                  </a:cubicBezTo>
                  <a:cubicBezTo>
                    <a:pt x="15421" y="21439"/>
                    <a:pt x="11571" y="21600"/>
                    <a:pt x="10071" y="21600"/>
                  </a:cubicBezTo>
                  <a:cubicBezTo>
                    <a:pt x="3658" y="21600"/>
                    <a:pt x="0" y="18419"/>
                    <a:pt x="0" y="12865"/>
                  </a:cubicBezTo>
                  <a:cubicBezTo>
                    <a:pt x="0" y="9675"/>
                    <a:pt x="1319" y="6466"/>
                    <a:pt x="3616" y="4073"/>
                  </a:cubicBezTo>
                  <a:cubicBezTo>
                    <a:pt x="6126" y="1443"/>
                    <a:pt x="9646" y="0"/>
                    <a:pt x="13517" y="0"/>
                  </a:cubicBezTo>
                  <a:close/>
                </a:path>
              </a:pathLst>
            </a:custGeom>
            <a:solidFill>
              <a:srgbClr val="FFFFFF"/>
            </a:solidFill>
            <a:ln w="12700" cap="flat">
              <a:noFill/>
              <a:miter lim="400000"/>
            </a:ln>
            <a:effectLst/>
          </p:spPr>
          <p:txBody>
            <a:bodyPr wrap="square" lIns="91439" tIns="91439" rIns="91439" bIns="91439" numCol="1" anchor="ctr">
              <a:normAutofit fontScale="47500" lnSpcReduction="20000"/>
            </a:bodyPr>
            <a:lstStyle/>
            <a:p>
              <a:pPr algn="l" defTabSz="815467">
                <a:lnSpc>
                  <a:spcPct val="93000"/>
                </a:lnSpc>
                <a:spcBef>
                  <a:spcPts val="2200"/>
                </a:spcBef>
                <a:defRPr sz="4200" b="1">
                  <a:solidFill>
                    <a:srgbClr val="FFFFFF"/>
                  </a:solidFill>
                </a:defRPr>
              </a:pPr>
              <a:endParaRPr/>
            </a:p>
          </p:txBody>
        </p:sp>
        <p:sp>
          <p:nvSpPr>
            <p:cNvPr id="960" name="Shape"/>
            <p:cNvSpPr/>
            <p:nvPr/>
          </p:nvSpPr>
          <p:spPr>
            <a:xfrm>
              <a:off x="4333273" y="735120"/>
              <a:ext cx="109079" cy="108916"/>
            </a:xfrm>
            <a:custGeom>
              <a:avLst/>
              <a:gdLst/>
              <a:ahLst/>
              <a:cxnLst>
                <a:cxn ang="0">
                  <a:pos x="wd2" y="hd2"/>
                </a:cxn>
                <a:cxn ang="5400000">
                  <a:pos x="wd2" y="hd2"/>
                </a:cxn>
                <a:cxn ang="10800000">
                  <a:pos x="wd2" y="hd2"/>
                </a:cxn>
                <a:cxn ang="16200000">
                  <a:pos x="wd2" y="hd2"/>
                </a:cxn>
              </a:cxnLst>
              <a:rect l="0" t="0" r="r" b="b"/>
              <a:pathLst>
                <a:path w="20662" h="21600" extrusionOk="0">
                  <a:moveTo>
                    <a:pt x="1428" y="10953"/>
                  </a:moveTo>
                  <a:cubicBezTo>
                    <a:pt x="990" y="16047"/>
                    <a:pt x="4530" y="20145"/>
                    <a:pt x="9382" y="20145"/>
                  </a:cubicBezTo>
                  <a:cubicBezTo>
                    <a:pt x="14345" y="20145"/>
                    <a:pt x="18759" y="15894"/>
                    <a:pt x="19234" y="10685"/>
                  </a:cubicBezTo>
                  <a:cubicBezTo>
                    <a:pt x="19672" y="5553"/>
                    <a:pt x="16096" y="1455"/>
                    <a:pt x="11243" y="1455"/>
                  </a:cubicBezTo>
                  <a:cubicBezTo>
                    <a:pt x="6281" y="1455"/>
                    <a:pt x="1866" y="5706"/>
                    <a:pt x="1428" y="10953"/>
                  </a:cubicBezTo>
                  <a:close/>
                  <a:moveTo>
                    <a:pt x="42" y="10800"/>
                  </a:moveTo>
                  <a:cubicBezTo>
                    <a:pt x="553" y="4826"/>
                    <a:pt x="5551" y="0"/>
                    <a:pt x="11243" y="0"/>
                  </a:cubicBezTo>
                  <a:cubicBezTo>
                    <a:pt x="16935" y="0"/>
                    <a:pt x="21131" y="4826"/>
                    <a:pt x="20620" y="10800"/>
                  </a:cubicBezTo>
                  <a:cubicBezTo>
                    <a:pt x="20109" y="16774"/>
                    <a:pt x="15074" y="21600"/>
                    <a:pt x="9382" y="21600"/>
                  </a:cubicBezTo>
                  <a:cubicBezTo>
                    <a:pt x="3727" y="21600"/>
                    <a:pt x="-469" y="16774"/>
                    <a:pt x="42" y="10800"/>
                  </a:cubicBezTo>
                  <a:close/>
                  <a:moveTo>
                    <a:pt x="8069" y="4443"/>
                  </a:moveTo>
                  <a:cubicBezTo>
                    <a:pt x="8069" y="4404"/>
                    <a:pt x="8105" y="4404"/>
                    <a:pt x="8105" y="4404"/>
                  </a:cubicBezTo>
                  <a:lnTo>
                    <a:pt x="10732" y="4404"/>
                  </a:lnTo>
                  <a:cubicBezTo>
                    <a:pt x="11389" y="4404"/>
                    <a:pt x="11827" y="4404"/>
                    <a:pt x="12155" y="4443"/>
                  </a:cubicBezTo>
                  <a:cubicBezTo>
                    <a:pt x="12593" y="4481"/>
                    <a:pt x="12958" y="4557"/>
                    <a:pt x="13286" y="4672"/>
                  </a:cubicBezTo>
                  <a:cubicBezTo>
                    <a:pt x="14600" y="5132"/>
                    <a:pt x="15366" y="6204"/>
                    <a:pt x="15366" y="7621"/>
                  </a:cubicBezTo>
                  <a:cubicBezTo>
                    <a:pt x="15366" y="7851"/>
                    <a:pt x="15330" y="8081"/>
                    <a:pt x="15293" y="8349"/>
                  </a:cubicBezTo>
                  <a:cubicBezTo>
                    <a:pt x="14965" y="10034"/>
                    <a:pt x="13943" y="11451"/>
                    <a:pt x="12082" y="11987"/>
                  </a:cubicBezTo>
                  <a:lnTo>
                    <a:pt x="13724" y="17119"/>
                  </a:lnTo>
                  <a:lnTo>
                    <a:pt x="13724" y="17157"/>
                  </a:lnTo>
                  <a:lnTo>
                    <a:pt x="12009" y="17157"/>
                  </a:lnTo>
                  <a:cubicBezTo>
                    <a:pt x="11973" y="17157"/>
                    <a:pt x="11973" y="17157"/>
                    <a:pt x="11936" y="17157"/>
                  </a:cubicBezTo>
                  <a:lnTo>
                    <a:pt x="10367" y="12255"/>
                  </a:lnTo>
                  <a:lnTo>
                    <a:pt x="9346" y="12294"/>
                  </a:lnTo>
                  <a:lnTo>
                    <a:pt x="8178" y="12294"/>
                  </a:lnTo>
                  <a:lnTo>
                    <a:pt x="7303" y="17119"/>
                  </a:lnTo>
                  <a:cubicBezTo>
                    <a:pt x="7303" y="17157"/>
                    <a:pt x="7266" y="17157"/>
                    <a:pt x="7230" y="17157"/>
                  </a:cubicBezTo>
                  <a:lnTo>
                    <a:pt x="5843" y="17157"/>
                  </a:lnTo>
                  <a:cubicBezTo>
                    <a:pt x="5843" y="17157"/>
                    <a:pt x="5843" y="17157"/>
                    <a:pt x="5807" y="17157"/>
                  </a:cubicBezTo>
                  <a:lnTo>
                    <a:pt x="5807" y="17119"/>
                  </a:lnTo>
                  <a:lnTo>
                    <a:pt x="6682" y="12217"/>
                  </a:lnTo>
                  <a:lnTo>
                    <a:pt x="6682" y="12140"/>
                  </a:lnTo>
                  <a:lnTo>
                    <a:pt x="7376" y="8311"/>
                  </a:lnTo>
                  <a:lnTo>
                    <a:pt x="8069" y="4443"/>
                  </a:lnTo>
                  <a:close/>
                  <a:moveTo>
                    <a:pt x="10440" y="5936"/>
                  </a:moveTo>
                  <a:lnTo>
                    <a:pt x="9309" y="5936"/>
                  </a:lnTo>
                  <a:lnTo>
                    <a:pt x="8872" y="8349"/>
                  </a:lnTo>
                  <a:lnTo>
                    <a:pt x="8434" y="10723"/>
                  </a:lnTo>
                  <a:lnTo>
                    <a:pt x="9674" y="10723"/>
                  </a:lnTo>
                  <a:cubicBezTo>
                    <a:pt x="10258" y="10723"/>
                    <a:pt x="10623" y="10685"/>
                    <a:pt x="10951" y="10685"/>
                  </a:cubicBezTo>
                  <a:cubicBezTo>
                    <a:pt x="11280" y="10647"/>
                    <a:pt x="11499" y="10609"/>
                    <a:pt x="11790" y="10532"/>
                  </a:cubicBezTo>
                  <a:cubicBezTo>
                    <a:pt x="12849" y="10187"/>
                    <a:pt x="13615" y="9383"/>
                    <a:pt x="13797" y="8311"/>
                  </a:cubicBezTo>
                  <a:cubicBezTo>
                    <a:pt x="13980" y="7277"/>
                    <a:pt x="13542" y="6472"/>
                    <a:pt x="12593" y="6166"/>
                  </a:cubicBezTo>
                  <a:cubicBezTo>
                    <a:pt x="12338" y="6051"/>
                    <a:pt x="12119" y="6013"/>
                    <a:pt x="11790" y="5974"/>
                  </a:cubicBezTo>
                  <a:cubicBezTo>
                    <a:pt x="11499" y="5974"/>
                    <a:pt x="11134" y="5974"/>
                    <a:pt x="10550" y="5974"/>
                  </a:cubicBezTo>
                  <a:lnTo>
                    <a:pt x="10440" y="5974"/>
                  </a:lnTo>
                  <a:lnTo>
                    <a:pt x="10440" y="5936"/>
                  </a:lnTo>
                  <a:close/>
                </a:path>
              </a:pathLst>
            </a:custGeom>
            <a:solidFill>
              <a:srgbClr val="FFFFFF"/>
            </a:solidFill>
            <a:ln w="12700" cap="flat">
              <a:noFill/>
              <a:miter lim="400000"/>
            </a:ln>
            <a:effectLst/>
          </p:spPr>
          <p:txBody>
            <a:bodyPr wrap="square" lIns="91439" tIns="91439" rIns="91439" bIns="91439" numCol="1" anchor="ctr">
              <a:normAutofit fontScale="25000" lnSpcReduction="20000"/>
            </a:bodyPr>
            <a:lstStyle/>
            <a:p>
              <a:pPr algn="l" defTabSz="815467">
                <a:lnSpc>
                  <a:spcPct val="93000"/>
                </a:lnSpc>
                <a:spcBef>
                  <a:spcPts val="2200"/>
                </a:spcBef>
                <a:defRPr sz="4200" b="1">
                  <a:solidFill>
                    <a:srgbClr val="FFFFFF"/>
                  </a:solidFill>
                </a:defRPr>
              </a:pPr>
              <a:endParaRPr/>
            </a:p>
          </p:txBody>
        </p:sp>
        <p:sp>
          <p:nvSpPr>
            <p:cNvPr id="961" name="Shape"/>
            <p:cNvSpPr/>
            <p:nvPr/>
          </p:nvSpPr>
          <p:spPr>
            <a:xfrm>
              <a:off x="3192844" y="403535"/>
              <a:ext cx="401322" cy="440501"/>
            </a:xfrm>
            <a:custGeom>
              <a:avLst/>
              <a:gdLst/>
              <a:ahLst/>
              <a:cxnLst>
                <a:cxn ang="0">
                  <a:pos x="wd2" y="hd2"/>
                </a:cxn>
                <a:cxn ang="5400000">
                  <a:pos x="wd2" y="hd2"/>
                </a:cxn>
                <a:cxn ang="10800000">
                  <a:pos x="wd2" y="hd2"/>
                </a:cxn>
                <a:cxn ang="16200000">
                  <a:pos x="wd2" y="hd2"/>
                </a:cxn>
              </a:cxnLst>
              <a:rect l="0" t="0" r="r" b="b"/>
              <a:pathLst>
                <a:path w="21285" h="21600" extrusionOk="0">
                  <a:moveTo>
                    <a:pt x="9812" y="5895"/>
                  </a:moveTo>
                  <a:cubicBezTo>
                    <a:pt x="8040" y="7544"/>
                    <a:pt x="6698" y="10634"/>
                    <a:pt x="6698" y="13089"/>
                  </a:cubicBezTo>
                  <a:cubicBezTo>
                    <a:pt x="6698" y="15259"/>
                    <a:pt x="7569" y="16605"/>
                    <a:pt x="9074" y="16605"/>
                  </a:cubicBezTo>
                  <a:cubicBezTo>
                    <a:pt x="11491" y="16605"/>
                    <a:pt x="13570" y="14274"/>
                    <a:pt x="14277" y="10862"/>
                  </a:cubicBezTo>
                  <a:cubicBezTo>
                    <a:pt x="14441" y="10094"/>
                    <a:pt x="14605" y="9317"/>
                    <a:pt x="14717" y="8634"/>
                  </a:cubicBezTo>
                  <a:cubicBezTo>
                    <a:pt x="14840" y="7942"/>
                    <a:pt x="14912" y="7326"/>
                    <a:pt x="14892" y="6900"/>
                  </a:cubicBezTo>
                  <a:cubicBezTo>
                    <a:pt x="14810" y="5440"/>
                    <a:pt x="13990" y="4654"/>
                    <a:pt x="12516" y="4654"/>
                  </a:cubicBezTo>
                  <a:cubicBezTo>
                    <a:pt x="11614" y="4654"/>
                    <a:pt x="10682" y="5090"/>
                    <a:pt x="9812" y="5895"/>
                  </a:cubicBezTo>
                  <a:close/>
                  <a:moveTo>
                    <a:pt x="12280" y="21126"/>
                  </a:moveTo>
                  <a:cubicBezTo>
                    <a:pt x="12270" y="21117"/>
                    <a:pt x="12270" y="21107"/>
                    <a:pt x="12270" y="21107"/>
                  </a:cubicBezTo>
                  <a:lnTo>
                    <a:pt x="12823" y="18520"/>
                  </a:lnTo>
                  <a:cubicBezTo>
                    <a:pt x="12833" y="18472"/>
                    <a:pt x="12802" y="18444"/>
                    <a:pt x="12772" y="18434"/>
                  </a:cubicBezTo>
                  <a:cubicBezTo>
                    <a:pt x="12741" y="18434"/>
                    <a:pt x="12710" y="18453"/>
                    <a:pt x="12700" y="18472"/>
                  </a:cubicBezTo>
                  <a:cubicBezTo>
                    <a:pt x="11471" y="20387"/>
                    <a:pt x="9084" y="21600"/>
                    <a:pt x="6401" y="21600"/>
                  </a:cubicBezTo>
                  <a:cubicBezTo>
                    <a:pt x="1997" y="21600"/>
                    <a:pt x="10" y="17979"/>
                    <a:pt x="0" y="14359"/>
                  </a:cubicBezTo>
                  <a:cubicBezTo>
                    <a:pt x="0" y="10255"/>
                    <a:pt x="1751" y="6180"/>
                    <a:pt x="4670" y="3469"/>
                  </a:cubicBezTo>
                  <a:cubicBezTo>
                    <a:pt x="7128" y="1204"/>
                    <a:pt x="10293" y="0"/>
                    <a:pt x="13826" y="0"/>
                  </a:cubicBezTo>
                  <a:cubicBezTo>
                    <a:pt x="16520" y="9"/>
                    <a:pt x="18507" y="730"/>
                    <a:pt x="19756" y="2133"/>
                  </a:cubicBezTo>
                  <a:cubicBezTo>
                    <a:pt x="21600" y="4199"/>
                    <a:pt x="21446" y="7307"/>
                    <a:pt x="20985" y="9573"/>
                  </a:cubicBezTo>
                  <a:lnTo>
                    <a:pt x="18599" y="21117"/>
                  </a:lnTo>
                  <a:cubicBezTo>
                    <a:pt x="18599" y="21126"/>
                    <a:pt x="18589" y="21136"/>
                    <a:pt x="18568" y="21136"/>
                  </a:cubicBezTo>
                  <a:lnTo>
                    <a:pt x="12300" y="21136"/>
                  </a:lnTo>
                  <a:cubicBezTo>
                    <a:pt x="12290" y="21136"/>
                    <a:pt x="12280" y="21136"/>
                    <a:pt x="12280" y="21126"/>
                  </a:cubicBezTo>
                  <a:close/>
                </a:path>
              </a:pathLst>
            </a:custGeom>
            <a:solidFill>
              <a:srgbClr val="FFFFFF"/>
            </a:solidFill>
            <a:ln w="12700" cap="flat">
              <a:noFill/>
              <a:miter lim="400000"/>
            </a:ln>
            <a:effectLst/>
          </p:spPr>
          <p:txBody>
            <a:bodyPr wrap="square" lIns="91439" tIns="91439" rIns="91439" bIns="91439" numCol="1" anchor="ctr">
              <a:normAutofit fontScale="47500" lnSpcReduction="20000"/>
            </a:bodyPr>
            <a:lstStyle/>
            <a:p>
              <a:pPr algn="l" defTabSz="815467">
                <a:lnSpc>
                  <a:spcPct val="93000"/>
                </a:lnSpc>
                <a:spcBef>
                  <a:spcPts val="2200"/>
                </a:spcBef>
                <a:defRPr sz="4200" b="1">
                  <a:solidFill>
                    <a:srgbClr val="FFFFFF"/>
                  </a:solidFill>
                </a:defRPr>
              </a:pPr>
              <a:endParaRPr/>
            </a:p>
          </p:txBody>
        </p:sp>
        <p:sp>
          <p:nvSpPr>
            <p:cNvPr id="962" name="Shape"/>
            <p:cNvSpPr/>
            <p:nvPr/>
          </p:nvSpPr>
          <p:spPr>
            <a:xfrm>
              <a:off x="3609669" y="404387"/>
              <a:ext cx="362079" cy="438797"/>
            </a:xfrm>
            <a:custGeom>
              <a:avLst/>
              <a:gdLst/>
              <a:ahLst/>
              <a:cxnLst>
                <a:cxn ang="0">
                  <a:pos x="wd2" y="hd2"/>
                </a:cxn>
                <a:cxn ang="5400000">
                  <a:pos x="wd2" y="hd2"/>
                </a:cxn>
                <a:cxn ang="10800000">
                  <a:pos x="wd2" y="hd2"/>
                </a:cxn>
                <a:cxn ang="16200000">
                  <a:pos x="wd2" y="hd2"/>
                </a:cxn>
              </a:cxnLst>
              <a:rect l="0" t="0" r="r" b="b"/>
              <a:pathLst>
                <a:path w="21600" h="21600" extrusionOk="0">
                  <a:moveTo>
                    <a:pt x="16416" y="0"/>
                  </a:moveTo>
                  <a:cubicBezTo>
                    <a:pt x="18310" y="0"/>
                    <a:pt x="20238" y="266"/>
                    <a:pt x="21577" y="723"/>
                  </a:cubicBezTo>
                  <a:cubicBezTo>
                    <a:pt x="21588" y="723"/>
                    <a:pt x="21600" y="742"/>
                    <a:pt x="21600" y="752"/>
                  </a:cubicBezTo>
                  <a:lnTo>
                    <a:pt x="20457" y="5700"/>
                  </a:lnTo>
                  <a:cubicBezTo>
                    <a:pt x="20446" y="5709"/>
                    <a:pt x="20446" y="5709"/>
                    <a:pt x="20434" y="5719"/>
                  </a:cubicBezTo>
                  <a:cubicBezTo>
                    <a:pt x="20422" y="5719"/>
                    <a:pt x="20411" y="5719"/>
                    <a:pt x="20399" y="5719"/>
                  </a:cubicBezTo>
                  <a:cubicBezTo>
                    <a:pt x="19245" y="5186"/>
                    <a:pt x="17906" y="4929"/>
                    <a:pt x="16313" y="4929"/>
                  </a:cubicBezTo>
                  <a:cubicBezTo>
                    <a:pt x="11002" y="4929"/>
                    <a:pt x="7827" y="8754"/>
                    <a:pt x="7827" y="12427"/>
                  </a:cubicBezTo>
                  <a:cubicBezTo>
                    <a:pt x="7827" y="15548"/>
                    <a:pt x="10356" y="16671"/>
                    <a:pt x="12722" y="16671"/>
                  </a:cubicBezTo>
                  <a:cubicBezTo>
                    <a:pt x="14835" y="16671"/>
                    <a:pt x="16624" y="16290"/>
                    <a:pt x="18910" y="15367"/>
                  </a:cubicBezTo>
                  <a:cubicBezTo>
                    <a:pt x="18922" y="15358"/>
                    <a:pt x="18933" y="15358"/>
                    <a:pt x="18945" y="15367"/>
                  </a:cubicBezTo>
                  <a:cubicBezTo>
                    <a:pt x="18956" y="15377"/>
                    <a:pt x="18968" y="15386"/>
                    <a:pt x="18956" y="15396"/>
                  </a:cubicBezTo>
                  <a:lnTo>
                    <a:pt x="17790" y="20477"/>
                  </a:lnTo>
                  <a:cubicBezTo>
                    <a:pt x="17790" y="20477"/>
                    <a:pt x="17779" y="20487"/>
                    <a:pt x="17767" y="20496"/>
                  </a:cubicBezTo>
                  <a:cubicBezTo>
                    <a:pt x="16047" y="21181"/>
                    <a:pt x="13369" y="21600"/>
                    <a:pt x="10621" y="21600"/>
                  </a:cubicBezTo>
                  <a:cubicBezTo>
                    <a:pt x="4156" y="21600"/>
                    <a:pt x="0" y="18260"/>
                    <a:pt x="0" y="13103"/>
                  </a:cubicBezTo>
                  <a:cubicBezTo>
                    <a:pt x="0" y="5633"/>
                    <a:pt x="7054" y="0"/>
                    <a:pt x="16416" y="0"/>
                  </a:cubicBezTo>
                </a:path>
              </a:pathLst>
            </a:custGeom>
            <a:solidFill>
              <a:srgbClr val="FFFFFF"/>
            </a:solidFill>
            <a:ln w="12700" cap="flat">
              <a:noFill/>
              <a:miter lim="400000"/>
            </a:ln>
            <a:effectLst/>
          </p:spPr>
          <p:txBody>
            <a:bodyPr wrap="square" lIns="91439" tIns="91439" rIns="91439" bIns="91439" numCol="1" anchor="ctr">
              <a:normAutofit fontScale="47500" lnSpcReduction="20000"/>
            </a:bodyPr>
            <a:lstStyle/>
            <a:p>
              <a:pPr algn="l" defTabSz="815467">
                <a:lnSpc>
                  <a:spcPct val="93000"/>
                </a:lnSpc>
                <a:spcBef>
                  <a:spcPts val="2200"/>
                </a:spcBef>
                <a:defRPr sz="4200" b="1">
                  <a:solidFill>
                    <a:srgbClr val="FFFFFF"/>
                  </a:solidFill>
                </a:defRPr>
              </a:pPr>
              <a:endParaRPr/>
            </a:p>
          </p:txBody>
        </p:sp>
        <p:sp>
          <p:nvSpPr>
            <p:cNvPr id="963" name="Shape"/>
            <p:cNvSpPr/>
            <p:nvPr/>
          </p:nvSpPr>
          <p:spPr>
            <a:xfrm>
              <a:off x="1678130" y="404387"/>
              <a:ext cx="361956" cy="438797"/>
            </a:xfrm>
            <a:custGeom>
              <a:avLst/>
              <a:gdLst/>
              <a:ahLst/>
              <a:cxnLst>
                <a:cxn ang="0">
                  <a:pos x="wd2" y="hd2"/>
                </a:cxn>
                <a:cxn ang="5400000">
                  <a:pos x="wd2" y="hd2"/>
                </a:cxn>
                <a:cxn ang="10800000">
                  <a:pos x="wd2" y="hd2"/>
                </a:cxn>
                <a:cxn ang="16200000">
                  <a:pos x="wd2" y="hd2"/>
                </a:cxn>
              </a:cxnLst>
              <a:rect l="0" t="0" r="r" b="b"/>
              <a:pathLst>
                <a:path w="21593" h="21600" extrusionOk="0">
                  <a:moveTo>
                    <a:pt x="16419" y="0"/>
                  </a:moveTo>
                  <a:cubicBezTo>
                    <a:pt x="18312" y="0"/>
                    <a:pt x="20227" y="266"/>
                    <a:pt x="21565" y="723"/>
                  </a:cubicBezTo>
                  <a:cubicBezTo>
                    <a:pt x="21588" y="723"/>
                    <a:pt x="21600" y="742"/>
                    <a:pt x="21588" y="752"/>
                  </a:cubicBezTo>
                  <a:lnTo>
                    <a:pt x="20446" y="5700"/>
                  </a:lnTo>
                  <a:cubicBezTo>
                    <a:pt x="20446" y="5709"/>
                    <a:pt x="20446" y="5709"/>
                    <a:pt x="20435" y="5719"/>
                  </a:cubicBezTo>
                  <a:cubicBezTo>
                    <a:pt x="20423" y="5719"/>
                    <a:pt x="20400" y="5719"/>
                    <a:pt x="20400" y="5719"/>
                  </a:cubicBezTo>
                  <a:cubicBezTo>
                    <a:pt x="19246" y="5186"/>
                    <a:pt x="17908" y="4929"/>
                    <a:pt x="16315" y="4929"/>
                  </a:cubicBezTo>
                  <a:cubicBezTo>
                    <a:pt x="10996" y="4929"/>
                    <a:pt x="7835" y="8754"/>
                    <a:pt x="7835" y="12427"/>
                  </a:cubicBezTo>
                  <a:cubicBezTo>
                    <a:pt x="7835" y="15548"/>
                    <a:pt x="10362" y="16671"/>
                    <a:pt x="12727" y="16671"/>
                  </a:cubicBezTo>
                  <a:cubicBezTo>
                    <a:pt x="14838" y="16671"/>
                    <a:pt x="16627" y="16290"/>
                    <a:pt x="18900" y="15367"/>
                  </a:cubicBezTo>
                  <a:cubicBezTo>
                    <a:pt x="18923" y="15358"/>
                    <a:pt x="18935" y="15358"/>
                    <a:pt x="18946" y="15367"/>
                  </a:cubicBezTo>
                  <a:cubicBezTo>
                    <a:pt x="18958" y="15377"/>
                    <a:pt x="18958" y="15386"/>
                    <a:pt x="18958" y="15396"/>
                  </a:cubicBezTo>
                  <a:lnTo>
                    <a:pt x="17792" y="20477"/>
                  </a:lnTo>
                  <a:cubicBezTo>
                    <a:pt x="17792" y="20477"/>
                    <a:pt x="17781" y="20487"/>
                    <a:pt x="17769" y="20496"/>
                  </a:cubicBezTo>
                  <a:cubicBezTo>
                    <a:pt x="16038" y="21181"/>
                    <a:pt x="13373" y="21600"/>
                    <a:pt x="10615" y="21600"/>
                  </a:cubicBezTo>
                  <a:cubicBezTo>
                    <a:pt x="4165" y="21600"/>
                    <a:pt x="0" y="18260"/>
                    <a:pt x="0" y="13103"/>
                  </a:cubicBezTo>
                  <a:cubicBezTo>
                    <a:pt x="0" y="5633"/>
                    <a:pt x="7062" y="0"/>
                    <a:pt x="16419" y="0"/>
                  </a:cubicBezTo>
                </a:path>
              </a:pathLst>
            </a:custGeom>
            <a:solidFill>
              <a:srgbClr val="FFFFFF"/>
            </a:solidFill>
            <a:ln w="12700" cap="flat">
              <a:noFill/>
              <a:miter lim="400000"/>
            </a:ln>
            <a:effectLst/>
          </p:spPr>
          <p:txBody>
            <a:bodyPr wrap="square" lIns="91439" tIns="91439" rIns="91439" bIns="91439" numCol="1" anchor="ctr">
              <a:normAutofit fontScale="47500" lnSpcReduction="20000"/>
            </a:bodyPr>
            <a:lstStyle/>
            <a:p>
              <a:pPr algn="l" defTabSz="815467">
                <a:lnSpc>
                  <a:spcPct val="93000"/>
                </a:lnSpc>
                <a:spcBef>
                  <a:spcPts val="2200"/>
                </a:spcBef>
                <a:defRPr sz="4200" b="1">
                  <a:solidFill>
                    <a:srgbClr val="FFFFFF"/>
                  </a:solidFill>
                </a:defRPr>
              </a:pPr>
              <a:endParaRPr/>
            </a:p>
          </p:txBody>
        </p:sp>
      </p:grpSp>
      <p:sp>
        <p:nvSpPr>
          <p:cNvPr id="965" name="THANK YOU"/>
          <p:cNvSpPr txBox="1"/>
          <p:nvPr/>
        </p:nvSpPr>
        <p:spPr>
          <a:xfrm>
            <a:off x="2541091" y="3456273"/>
            <a:ext cx="9246104" cy="1418537"/>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lgn="l">
              <a:spcBef>
                <a:spcPts val="0"/>
              </a:spcBef>
              <a:defRPr sz="10100" b="1" spc="-100">
                <a:solidFill>
                  <a:srgbClr val="FFFFFF"/>
                </a:solidFill>
              </a:defRPr>
            </a:lvl1pPr>
          </a:lstStyle>
          <a:p>
            <a:r>
              <a:t>THANK YOU</a:t>
            </a:r>
          </a:p>
        </p:txBody>
      </p:sp>
      <p:sp>
        <p:nvSpPr>
          <p:cNvPr id="966" name="one fanatical place   |  san antonio, tx 78218"/>
          <p:cNvSpPr txBox="1"/>
          <p:nvPr/>
        </p:nvSpPr>
        <p:spPr>
          <a:xfrm>
            <a:off x="2502991" y="5609509"/>
            <a:ext cx="7981672" cy="42266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lnSpc>
                <a:spcPct val="110000"/>
              </a:lnSpc>
              <a:defRPr sz="2200" cap="all" spc="90">
                <a:solidFill>
                  <a:srgbClr val="FFFFFF"/>
                </a:solidFill>
              </a:defRPr>
            </a:lvl1pPr>
          </a:lstStyle>
          <a:p>
            <a:r>
              <a:t>one fanatical place   |  san antonio, tx 78218</a:t>
            </a:r>
          </a:p>
        </p:txBody>
      </p:sp>
      <p:sp>
        <p:nvSpPr>
          <p:cNvPr id="967" name="us sales: 1-800-961-2888  |  us support: 1-800-961-4454  |  www.rackspace.com"/>
          <p:cNvSpPr txBox="1"/>
          <p:nvPr/>
        </p:nvSpPr>
        <p:spPr>
          <a:xfrm>
            <a:off x="2502991" y="6295309"/>
            <a:ext cx="13186945" cy="42266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lnSpc>
                <a:spcPct val="110000"/>
              </a:lnSpc>
              <a:defRPr sz="2200" cap="all" spc="90">
                <a:solidFill>
                  <a:srgbClr val="FFFFFF"/>
                </a:solidFill>
              </a:defRPr>
            </a:lvl1pPr>
          </a:lstStyle>
          <a:p>
            <a:r>
              <a:t>us sales: 1-800-961-2888  |  us support: 1-800-961-4454  |  www.rackspace.com</a:t>
            </a:r>
          </a:p>
        </p:txBody>
      </p:sp>
      <p:sp>
        <p:nvSpPr>
          <p:cNvPr id="968" name="U.S."/>
          <p:cNvSpPr txBox="1"/>
          <p:nvPr/>
        </p:nvSpPr>
        <p:spPr>
          <a:xfrm>
            <a:off x="22252331" y="-825132"/>
            <a:ext cx="1068413" cy="456606"/>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3200"/>
            </a:lvl1pPr>
          </a:lstStyle>
          <a:p>
            <a:r>
              <a:t>U.S.</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Dark US Thank You">
    <p:bg>
      <p:bgPr>
        <a:solidFill>
          <a:srgbClr val="383C42"/>
        </a:solidFill>
        <a:effectLst/>
      </p:bgPr>
    </p:bg>
    <p:spTree>
      <p:nvGrpSpPr>
        <p:cNvPr id="1" name=""/>
        <p:cNvGrpSpPr/>
        <p:nvPr/>
      </p:nvGrpSpPr>
      <p:grpSpPr>
        <a:xfrm>
          <a:off x="0" y="0"/>
          <a:ext cx="0" cy="0"/>
          <a:chOff x="0" y="0"/>
          <a:chExt cx="0" cy="0"/>
        </a:xfrm>
      </p:grpSpPr>
      <p:sp>
        <p:nvSpPr>
          <p:cNvPr id="976" name="Copyright © 2018 Rackspace | Rackspace® Fanatical Support® and other Rackspace marks are either registered service marks or service marks of Rackspace US, Inc. in the United States and other countries. Features, benefits and pricing…"/>
          <p:cNvSpPr txBox="1"/>
          <p:nvPr/>
        </p:nvSpPr>
        <p:spPr>
          <a:xfrm>
            <a:off x="2033771" y="12201952"/>
            <a:ext cx="20316462" cy="564307"/>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a:spcBef>
                <a:spcPts val="0"/>
              </a:spcBef>
              <a:defRPr sz="1400" b="1">
                <a:solidFill>
                  <a:srgbClr val="FFFFFF"/>
                </a:solidFill>
              </a:defRPr>
            </a:pPr>
            <a:r>
              <a:t>Copyright © 2018 Rackspace | Rackspace® Fanatical Support® and other Rackspace marks are either registered service marks or service marks of Rackspace US, Inc. in the United States and other countries. Features, benefits and pricing </a:t>
            </a:r>
            <a:endParaRPr sz="2800"/>
          </a:p>
          <a:p>
            <a:pPr>
              <a:spcBef>
                <a:spcPts val="0"/>
              </a:spcBef>
              <a:defRPr sz="1400" b="1">
                <a:solidFill>
                  <a:srgbClr val="FFFFFF"/>
                </a:solidFill>
              </a:defRPr>
            </a:pPr>
            <a:r>
              <a:t>presented depend on system configuration and are subject to change without notice. Rackspace disclaims any representation, warranty or other legal commitment regarding its services except for those expressly stated </a:t>
            </a:r>
            <a:endParaRPr sz="2800"/>
          </a:p>
          <a:p>
            <a:pPr>
              <a:spcBef>
                <a:spcPts val="0"/>
              </a:spcBef>
              <a:defRPr sz="1400" b="1">
                <a:solidFill>
                  <a:srgbClr val="FFFFFF"/>
                </a:solidFill>
              </a:defRPr>
            </a:pPr>
            <a:r>
              <a:t>in a Rackspace services agreement. All other trademarks, service marks, images, products and brands remain the sole property of their respective holders and do not imply endorsement or sponsorship.</a:t>
            </a:r>
          </a:p>
        </p:txBody>
      </p:sp>
      <p:grpSp>
        <p:nvGrpSpPr>
          <p:cNvPr id="989" name="Group"/>
          <p:cNvGrpSpPr/>
          <p:nvPr/>
        </p:nvGrpSpPr>
        <p:grpSpPr>
          <a:xfrm>
            <a:off x="2546282" y="7563563"/>
            <a:ext cx="4442352" cy="970192"/>
            <a:chOff x="0" y="0"/>
            <a:chExt cx="4442351" cy="970190"/>
          </a:xfrm>
        </p:grpSpPr>
        <p:sp>
          <p:nvSpPr>
            <p:cNvPr id="977" name="Shape"/>
            <p:cNvSpPr/>
            <p:nvPr/>
          </p:nvSpPr>
          <p:spPr>
            <a:xfrm>
              <a:off x="0" y="89022"/>
              <a:ext cx="684038" cy="839401"/>
            </a:xfrm>
            <a:custGeom>
              <a:avLst/>
              <a:gdLst/>
              <a:ahLst/>
              <a:cxnLst>
                <a:cxn ang="0">
                  <a:pos x="wd2" y="hd2"/>
                </a:cxn>
                <a:cxn ang="5400000">
                  <a:pos x="wd2" y="hd2"/>
                </a:cxn>
                <a:cxn ang="10800000">
                  <a:pos x="wd2" y="hd2"/>
                </a:cxn>
                <a:cxn ang="16200000">
                  <a:pos x="wd2" y="hd2"/>
                </a:cxn>
              </a:cxnLst>
              <a:rect l="0" t="0" r="r" b="b"/>
              <a:pathLst>
                <a:path w="21196" h="21360" extrusionOk="0">
                  <a:moveTo>
                    <a:pt x="14519" y="4128"/>
                  </a:moveTo>
                  <a:cubicBezTo>
                    <a:pt x="13974" y="5078"/>
                    <a:pt x="14190" y="5855"/>
                    <a:pt x="15011" y="5870"/>
                  </a:cubicBezTo>
                  <a:cubicBezTo>
                    <a:pt x="15826" y="5879"/>
                    <a:pt x="16935" y="5122"/>
                    <a:pt x="17480" y="4172"/>
                  </a:cubicBezTo>
                  <a:cubicBezTo>
                    <a:pt x="18032" y="3223"/>
                    <a:pt x="17810" y="2446"/>
                    <a:pt x="16995" y="2431"/>
                  </a:cubicBezTo>
                  <a:cubicBezTo>
                    <a:pt x="16180" y="2421"/>
                    <a:pt x="15071" y="3179"/>
                    <a:pt x="14519" y="4128"/>
                  </a:cubicBezTo>
                  <a:close/>
                  <a:moveTo>
                    <a:pt x="21184" y="704"/>
                  </a:moveTo>
                  <a:cubicBezTo>
                    <a:pt x="21190" y="704"/>
                    <a:pt x="21196" y="714"/>
                    <a:pt x="21196" y="719"/>
                  </a:cubicBezTo>
                  <a:lnTo>
                    <a:pt x="21196" y="724"/>
                  </a:lnTo>
                  <a:cubicBezTo>
                    <a:pt x="20705" y="1860"/>
                    <a:pt x="19895" y="3154"/>
                    <a:pt x="19092" y="4133"/>
                  </a:cubicBezTo>
                  <a:cubicBezTo>
                    <a:pt x="17396" y="6199"/>
                    <a:pt x="14969" y="7498"/>
                    <a:pt x="13668" y="7040"/>
                  </a:cubicBezTo>
                  <a:cubicBezTo>
                    <a:pt x="12362" y="6583"/>
                    <a:pt x="12673" y="4536"/>
                    <a:pt x="14370" y="2475"/>
                  </a:cubicBezTo>
                  <a:cubicBezTo>
                    <a:pt x="14753" y="2008"/>
                    <a:pt x="15167" y="1585"/>
                    <a:pt x="15604" y="1211"/>
                  </a:cubicBezTo>
                  <a:cubicBezTo>
                    <a:pt x="15604" y="1206"/>
                    <a:pt x="15610" y="1206"/>
                    <a:pt x="15610" y="1201"/>
                  </a:cubicBezTo>
                  <a:cubicBezTo>
                    <a:pt x="15610" y="1191"/>
                    <a:pt x="15598" y="1187"/>
                    <a:pt x="15586" y="1187"/>
                  </a:cubicBezTo>
                  <a:cubicBezTo>
                    <a:pt x="15053" y="1246"/>
                    <a:pt x="14513" y="1329"/>
                    <a:pt x="13968" y="1442"/>
                  </a:cubicBezTo>
                  <a:cubicBezTo>
                    <a:pt x="13968" y="1447"/>
                    <a:pt x="13962" y="1447"/>
                    <a:pt x="13962" y="1452"/>
                  </a:cubicBezTo>
                  <a:cubicBezTo>
                    <a:pt x="8244" y="7208"/>
                    <a:pt x="5805" y="14675"/>
                    <a:pt x="6141" y="21345"/>
                  </a:cubicBezTo>
                  <a:cubicBezTo>
                    <a:pt x="6141" y="21355"/>
                    <a:pt x="6135" y="21360"/>
                    <a:pt x="6123" y="21360"/>
                  </a:cubicBezTo>
                  <a:lnTo>
                    <a:pt x="6117" y="21360"/>
                  </a:lnTo>
                  <a:cubicBezTo>
                    <a:pt x="2743" y="20243"/>
                    <a:pt x="279" y="17572"/>
                    <a:pt x="28" y="14193"/>
                  </a:cubicBezTo>
                  <a:lnTo>
                    <a:pt x="22" y="14153"/>
                  </a:lnTo>
                  <a:cubicBezTo>
                    <a:pt x="-404" y="8132"/>
                    <a:pt x="5446" y="1964"/>
                    <a:pt x="13087" y="375"/>
                  </a:cubicBezTo>
                  <a:cubicBezTo>
                    <a:pt x="16048" y="-240"/>
                    <a:pt x="18847" y="-78"/>
                    <a:pt x="21184" y="704"/>
                  </a:cubicBezTo>
                  <a:close/>
                </a:path>
              </a:pathLst>
            </a:custGeom>
            <a:solidFill>
              <a:srgbClr val="FFFFFF"/>
            </a:solidFill>
            <a:ln w="12700" cap="flat">
              <a:noFill/>
              <a:miter lim="400000"/>
            </a:ln>
            <a:effectLst/>
          </p:spPr>
          <p:txBody>
            <a:bodyPr wrap="square" lIns="91439" tIns="91439" rIns="91439" bIns="91439" numCol="1" anchor="ctr">
              <a:normAutofit/>
            </a:bodyPr>
            <a:lstStyle/>
            <a:p>
              <a:pPr algn="l" defTabSz="815467">
                <a:lnSpc>
                  <a:spcPct val="93000"/>
                </a:lnSpc>
                <a:spcBef>
                  <a:spcPts val="2200"/>
                </a:spcBef>
                <a:defRPr sz="4200" b="1">
                  <a:solidFill>
                    <a:srgbClr val="FFFFFF"/>
                  </a:solidFill>
                </a:defRPr>
              </a:pPr>
              <a:endParaRPr/>
            </a:p>
          </p:txBody>
        </p:sp>
        <p:sp>
          <p:nvSpPr>
            <p:cNvPr id="978" name="Shape"/>
            <p:cNvSpPr/>
            <p:nvPr/>
          </p:nvSpPr>
          <p:spPr>
            <a:xfrm>
              <a:off x="245889" y="0"/>
              <a:ext cx="656306" cy="886023"/>
            </a:xfrm>
            <a:custGeom>
              <a:avLst/>
              <a:gdLst/>
              <a:ahLst/>
              <a:cxnLst>
                <a:cxn ang="0">
                  <a:pos x="wd2" y="hd2"/>
                </a:cxn>
                <a:cxn ang="5400000">
                  <a:pos x="wd2" y="hd2"/>
                </a:cxn>
                <a:cxn ang="10800000">
                  <a:pos x="wd2" y="hd2"/>
                </a:cxn>
                <a:cxn ang="16200000">
                  <a:pos x="wd2" y="hd2"/>
                </a:cxn>
              </a:cxnLst>
              <a:rect l="0" t="0" r="r" b="b"/>
              <a:pathLst>
                <a:path w="21057" h="21166" extrusionOk="0">
                  <a:moveTo>
                    <a:pt x="11801" y="18031"/>
                  </a:moveTo>
                  <a:cubicBezTo>
                    <a:pt x="11230" y="18331"/>
                    <a:pt x="10629" y="18603"/>
                    <a:pt x="10009" y="18853"/>
                  </a:cubicBezTo>
                  <a:lnTo>
                    <a:pt x="10002" y="18853"/>
                  </a:lnTo>
                  <a:cubicBezTo>
                    <a:pt x="9990" y="18853"/>
                    <a:pt x="9978" y="18848"/>
                    <a:pt x="9978" y="18839"/>
                  </a:cubicBezTo>
                  <a:cubicBezTo>
                    <a:pt x="9866" y="17481"/>
                    <a:pt x="9469" y="16165"/>
                    <a:pt x="8793" y="15080"/>
                  </a:cubicBezTo>
                  <a:cubicBezTo>
                    <a:pt x="6982" y="12158"/>
                    <a:pt x="3819" y="11931"/>
                    <a:pt x="1729" y="14577"/>
                  </a:cubicBezTo>
                  <a:cubicBezTo>
                    <a:pt x="452" y="16188"/>
                    <a:pt x="-131" y="18506"/>
                    <a:pt x="24" y="20732"/>
                  </a:cubicBezTo>
                  <a:cubicBezTo>
                    <a:pt x="24" y="20741"/>
                    <a:pt x="30" y="20746"/>
                    <a:pt x="36" y="20746"/>
                  </a:cubicBezTo>
                  <a:cubicBezTo>
                    <a:pt x="2257" y="21263"/>
                    <a:pt x="4812" y="21323"/>
                    <a:pt x="7534" y="20810"/>
                  </a:cubicBezTo>
                  <a:cubicBezTo>
                    <a:pt x="15429" y="19310"/>
                    <a:pt x="21469" y="13534"/>
                    <a:pt x="21035" y="7886"/>
                  </a:cubicBezTo>
                  <a:cubicBezTo>
                    <a:pt x="20644" y="2927"/>
                    <a:pt x="15391" y="-277"/>
                    <a:pt x="8768" y="19"/>
                  </a:cubicBezTo>
                  <a:cubicBezTo>
                    <a:pt x="8762" y="19"/>
                    <a:pt x="8756" y="19"/>
                    <a:pt x="8756" y="23"/>
                  </a:cubicBezTo>
                  <a:cubicBezTo>
                    <a:pt x="8111" y="508"/>
                    <a:pt x="7509" y="997"/>
                    <a:pt x="6939" y="1491"/>
                  </a:cubicBezTo>
                  <a:cubicBezTo>
                    <a:pt x="6939" y="1496"/>
                    <a:pt x="6939" y="1501"/>
                    <a:pt x="6939" y="1501"/>
                  </a:cubicBezTo>
                  <a:cubicBezTo>
                    <a:pt x="6939" y="1510"/>
                    <a:pt x="6945" y="1515"/>
                    <a:pt x="6957" y="1515"/>
                  </a:cubicBezTo>
                  <a:cubicBezTo>
                    <a:pt x="10840" y="1150"/>
                    <a:pt x="13953" y="1736"/>
                    <a:pt x="15981" y="2941"/>
                  </a:cubicBezTo>
                  <a:cubicBezTo>
                    <a:pt x="15987" y="2946"/>
                    <a:pt x="15987" y="2951"/>
                    <a:pt x="15987" y="2955"/>
                  </a:cubicBezTo>
                  <a:lnTo>
                    <a:pt x="15987" y="2960"/>
                  </a:lnTo>
                  <a:cubicBezTo>
                    <a:pt x="8991" y="10306"/>
                    <a:pt x="9860" y="14489"/>
                    <a:pt x="11807" y="18017"/>
                  </a:cubicBezTo>
                  <a:cubicBezTo>
                    <a:pt x="11813" y="18017"/>
                    <a:pt x="11813" y="18017"/>
                    <a:pt x="11813" y="18022"/>
                  </a:cubicBezTo>
                  <a:cubicBezTo>
                    <a:pt x="11813" y="18026"/>
                    <a:pt x="11807" y="18031"/>
                    <a:pt x="11801" y="18031"/>
                  </a:cubicBezTo>
                </a:path>
              </a:pathLst>
            </a:custGeom>
            <a:solidFill>
              <a:srgbClr val="FFFFFF"/>
            </a:solidFill>
            <a:ln w="12700" cap="flat">
              <a:noFill/>
              <a:miter lim="400000"/>
            </a:ln>
            <a:effectLst/>
          </p:spPr>
          <p:txBody>
            <a:bodyPr wrap="square" lIns="91439" tIns="91439" rIns="91439" bIns="91439" numCol="1" anchor="ctr">
              <a:normAutofit/>
            </a:bodyPr>
            <a:lstStyle/>
            <a:p>
              <a:pPr algn="l" defTabSz="815467">
                <a:lnSpc>
                  <a:spcPct val="93000"/>
                </a:lnSpc>
                <a:spcBef>
                  <a:spcPts val="2200"/>
                </a:spcBef>
                <a:defRPr sz="4200" b="1">
                  <a:solidFill>
                    <a:srgbClr val="FFFFFF"/>
                  </a:solidFill>
                </a:defRPr>
              </a:pPr>
              <a:endParaRPr/>
            </a:p>
          </p:txBody>
        </p:sp>
        <p:sp>
          <p:nvSpPr>
            <p:cNvPr id="979" name="Shape"/>
            <p:cNvSpPr/>
            <p:nvPr/>
          </p:nvSpPr>
          <p:spPr>
            <a:xfrm>
              <a:off x="2410341" y="403535"/>
              <a:ext cx="344917" cy="440126"/>
            </a:xfrm>
            <a:custGeom>
              <a:avLst/>
              <a:gdLst/>
              <a:ahLst/>
              <a:cxnLst>
                <a:cxn ang="0">
                  <a:pos x="wd2" y="hd2"/>
                </a:cxn>
                <a:cxn ang="5400000">
                  <a:pos x="wd2" y="hd2"/>
                </a:cxn>
                <a:cxn ang="10800000">
                  <a:pos x="wd2" y="hd2"/>
                </a:cxn>
                <a:cxn ang="16200000">
                  <a:pos x="wd2" y="hd2"/>
                </a:cxn>
              </a:cxnLst>
              <a:rect l="0" t="0" r="r" b="b"/>
              <a:pathLst>
                <a:path w="21593" h="21581" extrusionOk="0">
                  <a:moveTo>
                    <a:pt x="14831" y="0"/>
                  </a:moveTo>
                  <a:cubicBezTo>
                    <a:pt x="18046" y="0"/>
                    <a:pt x="20428" y="550"/>
                    <a:pt x="21576" y="1062"/>
                  </a:cubicBezTo>
                  <a:cubicBezTo>
                    <a:pt x="21588" y="1072"/>
                    <a:pt x="21600" y="1081"/>
                    <a:pt x="21588" y="1091"/>
                  </a:cubicBezTo>
                  <a:lnTo>
                    <a:pt x="20488" y="5663"/>
                  </a:lnTo>
                  <a:cubicBezTo>
                    <a:pt x="20476" y="5673"/>
                    <a:pt x="20476" y="5682"/>
                    <a:pt x="20464" y="5692"/>
                  </a:cubicBezTo>
                  <a:cubicBezTo>
                    <a:pt x="20452" y="5692"/>
                    <a:pt x="20440" y="5692"/>
                    <a:pt x="20428" y="5692"/>
                  </a:cubicBezTo>
                  <a:cubicBezTo>
                    <a:pt x="19122" y="5132"/>
                    <a:pt x="16874" y="4534"/>
                    <a:pt x="14456" y="4534"/>
                  </a:cubicBezTo>
                  <a:cubicBezTo>
                    <a:pt x="12426" y="4534"/>
                    <a:pt x="11108" y="5208"/>
                    <a:pt x="11108" y="6318"/>
                  </a:cubicBezTo>
                  <a:cubicBezTo>
                    <a:pt x="11108" y="7124"/>
                    <a:pt x="12111" y="7836"/>
                    <a:pt x="14263" y="8661"/>
                  </a:cubicBezTo>
                  <a:cubicBezTo>
                    <a:pt x="17043" y="9752"/>
                    <a:pt x="20198" y="11374"/>
                    <a:pt x="20198" y="14286"/>
                  </a:cubicBezTo>
                  <a:cubicBezTo>
                    <a:pt x="20198" y="16202"/>
                    <a:pt x="19388" y="17796"/>
                    <a:pt x="17780" y="19039"/>
                  </a:cubicBezTo>
                  <a:cubicBezTo>
                    <a:pt x="15653" y="20699"/>
                    <a:pt x="12208" y="21600"/>
                    <a:pt x="8050" y="21581"/>
                  </a:cubicBezTo>
                  <a:cubicBezTo>
                    <a:pt x="4859" y="21534"/>
                    <a:pt x="1632" y="20889"/>
                    <a:pt x="12" y="19968"/>
                  </a:cubicBezTo>
                  <a:cubicBezTo>
                    <a:pt x="0" y="19959"/>
                    <a:pt x="0" y="19949"/>
                    <a:pt x="0" y="19940"/>
                  </a:cubicBezTo>
                  <a:lnTo>
                    <a:pt x="1112" y="15339"/>
                  </a:lnTo>
                  <a:cubicBezTo>
                    <a:pt x="1112" y="15330"/>
                    <a:pt x="1124" y="15320"/>
                    <a:pt x="1136" y="15311"/>
                  </a:cubicBezTo>
                  <a:cubicBezTo>
                    <a:pt x="1148" y="15311"/>
                    <a:pt x="1160" y="15311"/>
                    <a:pt x="1172" y="15320"/>
                  </a:cubicBezTo>
                  <a:cubicBezTo>
                    <a:pt x="2901" y="16164"/>
                    <a:pt x="6310" y="17085"/>
                    <a:pt x="8812" y="17085"/>
                  </a:cubicBezTo>
                  <a:cubicBezTo>
                    <a:pt x="10746" y="17085"/>
                    <a:pt x="12051" y="16383"/>
                    <a:pt x="12051" y="15263"/>
                  </a:cubicBezTo>
                  <a:cubicBezTo>
                    <a:pt x="12051" y="14239"/>
                    <a:pt x="11132" y="13527"/>
                    <a:pt x="8787" y="12626"/>
                  </a:cubicBezTo>
                  <a:cubicBezTo>
                    <a:pt x="5089" y="11184"/>
                    <a:pt x="3227" y="9344"/>
                    <a:pt x="3227" y="7162"/>
                  </a:cubicBezTo>
                  <a:cubicBezTo>
                    <a:pt x="3227" y="2893"/>
                    <a:pt x="7869" y="0"/>
                    <a:pt x="14831" y="0"/>
                  </a:cubicBezTo>
                </a:path>
              </a:pathLst>
            </a:custGeom>
            <a:solidFill>
              <a:srgbClr val="FFFFFF"/>
            </a:solidFill>
            <a:ln w="12700" cap="flat">
              <a:noFill/>
              <a:miter lim="400000"/>
            </a:ln>
            <a:effectLst/>
          </p:spPr>
          <p:txBody>
            <a:bodyPr wrap="square" lIns="91439" tIns="91439" rIns="91439" bIns="91439" numCol="1" anchor="ctr">
              <a:normAutofit fontScale="47500" lnSpcReduction="20000"/>
            </a:bodyPr>
            <a:lstStyle/>
            <a:p>
              <a:pPr algn="l" defTabSz="815467">
                <a:lnSpc>
                  <a:spcPct val="93000"/>
                </a:lnSpc>
                <a:spcBef>
                  <a:spcPts val="2200"/>
                </a:spcBef>
                <a:defRPr sz="4200" b="1">
                  <a:solidFill>
                    <a:srgbClr val="FFFFFF"/>
                  </a:solidFill>
                </a:defRPr>
              </a:pPr>
              <a:endParaRPr/>
            </a:p>
          </p:txBody>
        </p:sp>
        <p:sp>
          <p:nvSpPr>
            <p:cNvPr id="980" name="Shape"/>
            <p:cNvSpPr/>
            <p:nvPr/>
          </p:nvSpPr>
          <p:spPr>
            <a:xfrm>
              <a:off x="974899" y="402682"/>
              <a:ext cx="330540" cy="436239"/>
            </a:xfrm>
            <a:custGeom>
              <a:avLst/>
              <a:gdLst/>
              <a:ahLst/>
              <a:cxnLst>
                <a:cxn ang="0">
                  <a:pos x="wd2" y="hd2"/>
                </a:cxn>
                <a:cxn ang="5400000">
                  <a:pos x="wd2" y="hd2"/>
                </a:cxn>
                <a:cxn ang="10800000">
                  <a:pos x="wd2" y="hd2"/>
                </a:cxn>
                <a:cxn ang="16200000">
                  <a:pos x="wd2" y="hd2"/>
                </a:cxn>
              </a:cxnLst>
              <a:rect l="0" t="0" r="r" b="b"/>
              <a:pathLst>
                <a:path w="21600" h="21600" extrusionOk="0">
                  <a:moveTo>
                    <a:pt x="20059" y="0"/>
                  </a:moveTo>
                  <a:cubicBezTo>
                    <a:pt x="20539" y="0"/>
                    <a:pt x="21133" y="38"/>
                    <a:pt x="21562" y="96"/>
                  </a:cubicBezTo>
                  <a:cubicBezTo>
                    <a:pt x="21575" y="96"/>
                    <a:pt x="21587" y="105"/>
                    <a:pt x="21587" y="105"/>
                  </a:cubicBezTo>
                  <a:cubicBezTo>
                    <a:pt x="21600" y="115"/>
                    <a:pt x="21600" y="125"/>
                    <a:pt x="21600" y="134"/>
                  </a:cubicBezTo>
                  <a:lnTo>
                    <a:pt x="20021" y="6140"/>
                  </a:lnTo>
                  <a:cubicBezTo>
                    <a:pt x="20021" y="6150"/>
                    <a:pt x="20021" y="6159"/>
                    <a:pt x="20008" y="6159"/>
                  </a:cubicBezTo>
                  <a:cubicBezTo>
                    <a:pt x="19996" y="6169"/>
                    <a:pt x="19983" y="6169"/>
                    <a:pt x="19983" y="6169"/>
                  </a:cubicBezTo>
                  <a:cubicBezTo>
                    <a:pt x="19693" y="6121"/>
                    <a:pt x="19238" y="6073"/>
                    <a:pt x="18707" y="6073"/>
                  </a:cubicBezTo>
                  <a:cubicBezTo>
                    <a:pt x="13149" y="6073"/>
                    <a:pt x="10989" y="10182"/>
                    <a:pt x="10143" y="13583"/>
                  </a:cubicBezTo>
                  <a:lnTo>
                    <a:pt x="8173" y="21581"/>
                  </a:lnTo>
                  <a:cubicBezTo>
                    <a:pt x="8173" y="21590"/>
                    <a:pt x="8147" y="21600"/>
                    <a:pt x="8135" y="21600"/>
                  </a:cubicBezTo>
                  <a:lnTo>
                    <a:pt x="38" y="21600"/>
                  </a:lnTo>
                  <a:cubicBezTo>
                    <a:pt x="25" y="21600"/>
                    <a:pt x="13" y="21600"/>
                    <a:pt x="13" y="21590"/>
                  </a:cubicBezTo>
                  <a:cubicBezTo>
                    <a:pt x="0" y="21590"/>
                    <a:pt x="0" y="21581"/>
                    <a:pt x="0" y="21571"/>
                  </a:cubicBezTo>
                  <a:lnTo>
                    <a:pt x="5280" y="489"/>
                  </a:lnTo>
                  <a:cubicBezTo>
                    <a:pt x="5293" y="479"/>
                    <a:pt x="5305" y="469"/>
                    <a:pt x="5331" y="469"/>
                  </a:cubicBezTo>
                  <a:lnTo>
                    <a:pt x="12442" y="469"/>
                  </a:lnTo>
                  <a:cubicBezTo>
                    <a:pt x="12455" y="469"/>
                    <a:pt x="12467" y="469"/>
                    <a:pt x="12480" y="479"/>
                  </a:cubicBezTo>
                  <a:cubicBezTo>
                    <a:pt x="12480" y="479"/>
                    <a:pt x="12493" y="489"/>
                    <a:pt x="12493" y="498"/>
                  </a:cubicBezTo>
                  <a:lnTo>
                    <a:pt x="11583" y="4119"/>
                  </a:lnTo>
                  <a:cubicBezTo>
                    <a:pt x="11571" y="4148"/>
                    <a:pt x="11583" y="4176"/>
                    <a:pt x="11621" y="4195"/>
                  </a:cubicBezTo>
                  <a:cubicBezTo>
                    <a:pt x="11659" y="4205"/>
                    <a:pt x="11709" y="4195"/>
                    <a:pt x="11735" y="4167"/>
                  </a:cubicBezTo>
                  <a:cubicBezTo>
                    <a:pt x="13857" y="1494"/>
                    <a:pt x="16800" y="0"/>
                    <a:pt x="20059" y="0"/>
                  </a:cubicBezTo>
                </a:path>
              </a:pathLst>
            </a:custGeom>
            <a:solidFill>
              <a:srgbClr val="FFFFFF"/>
            </a:solidFill>
            <a:ln w="12700" cap="flat">
              <a:noFill/>
              <a:miter lim="400000"/>
            </a:ln>
            <a:effectLst/>
          </p:spPr>
          <p:txBody>
            <a:bodyPr wrap="square" lIns="91439" tIns="91439" rIns="91439" bIns="91439" numCol="1" anchor="ctr">
              <a:normAutofit fontScale="47500" lnSpcReduction="20000"/>
            </a:bodyPr>
            <a:lstStyle/>
            <a:p>
              <a:pPr algn="l" defTabSz="815467">
                <a:lnSpc>
                  <a:spcPct val="93000"/>
                </a:lnSpc>
                <a:spcBef>
                  <a:spcPts val="2200"/>
                </a:spcBef>
                <a:defRPr sz="4200" b="1">
                  <a:solidFill>
                    <a:srgbClr val="FFFFFF"/>
                  </a:solidFill>
                </a:defRPr>
              </a:pPr>
              <a:endParaRPr/>
            </a:p>
          </p:txBody>
        </p:sp>
        <p:sp>
          <p:nvSpPr>
            <p:cNvPr id="981" name="Shape"/>
            <p:cNvSpPr/>
            <p:nvPr/>
          </p:nvSpPr>
          <p:spPr>
            <a:xfrm>
              <a:off x="1261305" y="403535"/>
              <a:ext cx="401303" cy="440501"/>
            </a:xfrm>
            <a:custGeom>
              <a:avLst/>
              <a:gdLst/>
              <a:ahLst/>
              <a:cxnLst>
                <a:cxn ang="0">
                  <a:pos x="wd2" y="hd2"/>
                </a:cxn>
                <a:cxn ang="5400000">
                  <a:pos x="wd2" y="hd2"/>
                </a:cxn>
                <a:cxn ang="10800000">
                  <a:pos x="wd2" y="hd2"/>
                </a:cxn>
                <a:cxn ang="16200000">
                  <a:pos x="wd2" y="hd2"/>
                </a:cxn>
              </a:cxnLst>
              <a:rect l="0" t="0" r="r" b="b"/>
              <a:pathLst>
                <a:path w="21284" h="21600" extrusionOk="0">
                  <a:moveTo>
                    <a:pt x="9812" y="5895"/>
                  </a:moveTo>
                  <a:cubicBezTo>
                    <a:pt x="8030" y="7544"/>
                    <a:pt x="6698" y="10634"/>
                    <a:pt x="6698" y="13089"/>
                  </a:cubicBezTo>
                  <a:cubicBezTo>
                    <a:pt x="6698" y="15259"/>
                    <a:pt x="7569" y="16605"/>
                    <a:pt x="9074" y="16605"/>
                  </a:cubicBezTo>
                  <a:cubicBezTo>
                    <a:pt x="11481" y="16605"/>
                    <a:pt x="13560" y="14274"/>
                    <a:pt x="14277" y="10862"/>
                  </a:cubicBezTo>
                  <a:cubicBezTo>
                    <a:pt x="14441" y="10094"/>
                    <a:pt x="14605" y="9317"/>
                    <a:pt x="14717" y="8634"/>
                  </a:cubicBezTo>
                  <a:cubicBezTo>
                    <a:pt x="14840" y="7942"/>
                    <a:pt x="14912" y="7326"/>
                    <a:pt x="14892" y="6900"/>
                  </a:cubicBezTo>
                  <a:cubicBezTo>
                    <a:pt x="14810" y="5440"/>
                    <a:pt x="13990" y="4654"/>
                    <a:pt x="12516" y="4654"/>
                  </a:cubicBezTo>
                  <a:cubicBezTo>
                    <a:pt x="11614" y="4654"/>
                    <a:pt x="10682" y="5090"/>
                    <a:pt x="9812" y="5895"/>
                  </a:cubicBezTo>
                  <a:close/>
                  <a:moveTo>
                    <a:pt x="12270" y="21126"/>
                  </a:moveTo>
                  <a:cubicBezTo>
                    <a:pt x="12270" y="21117"/>
                    <a:pt x="12270" y="21107"/>
                    <a:pt x="12270" y="21107"/>
                  </a:cubicBezTo>
                  <a:lnTo>
                    <a:pt x="12823" y="18520"/>
                  </a:lnTo>
                  <a:cubicBezTo>
                    <a:pt x="12823" y="18472"/>
                    <a:pt x="12802" y="18444"/>
                    <a:pt x="12761" y="18434"/>
                  </a:cubicBezTo>
                  <a:cubicBezTo>
                    <a:pt x="12731" y="18434"/>
                    <a:pt x="12710" y="18453"/>
                    <a:pt x="12690" y="18472"/>
                  </a:cubicBezTo>
                  <a:cubicBezTo>
                    <a:pt x="11471" y="20387"/>
                    <a:pt x="9084" y="21600"/>
                    <a:pt x="6401" y="21600"/>
                  </a:cubicBezTo>
                  <a:cubicBezTo>
                    <a:pt x="1997" y="21600"/>
                    <a:pt x="0" y="17979"/>
                    <a:pt x="0" y="14359"/>
                  </a:cubicBezTo>
                  <a:cubicBezTo>
                    <a:pt x="0" y="10255"/>
                    <a:pt x="1741" y="6180"/>
                    <a:pt x="4670" y="3469"/>
                  </a:cubicBezTo>
                  <a:cubicBezTo>
                    <a:pt x="7118" y="1204"/>
                    <a:pt x="10283" y="0"/>
                    <a:pt x="13826" y="0"/>
                  </a:cubicBezTo>
                  <a:cubicBezTo>
                    <a:pt x="16510" y="9"/>
                    <a:pt x="18507" y="730"/>
                    <a:pt x="19746" y="2133"/>
                  </a:cubicBezTo>
                  <a:cubicBezTo>
                    <a:pt x="21600" y="4199"/>
                    <a:pt x="21446" y="7307"/>
                    <a:pt x="20985" y="9573"/>
                  </a:cubicBezTo>
                  <a:lnTo>
                    <a:pt x="18599" y="21117"/>
                  </a:lnTo>
                  <a:cubicBezTo>
                    <a:pt x="18599" y="21126"/>
                    <a:pt x="18579" y="21136"/>
                    <a:pt x="18568" y="21136"/>
                  </a:cubicBezTo>
                  <a:lnTo>
                    <a:pt x="12300" y="21136"/>
                  </a:lnTo>
                  <a:cubicBezTo>
                    <a:pt x="12290" y="21136"/>
                    <a:pt x="12280" y="21136"/>
                    <a:pt x="12270" y="21126"/>
                  </a:cubicBezTo>
                  <a:close/>
                </a:path>
              </a:pathLst>
            </a:custGeom>
            <a:solidFill>
              <a:srgbClr val="FFFFFF"/>
            </a:solidFill>
            <a:ln w="12700" cap="flat">
              <a:noFill/>
              <a:miter lim="400000"/>
            </a:ln>
            <a:effectLst/>
          </p:spPr>
          <p:txBody>
            <a:bodyPr wrap="square" lIns="91439" tIns="91439" rIns="91439" bIns="91439" numCol="1" anchor="ctr">
              <a:normAutofit fontScale="47500" lnSpcReduction="20000"/>
            </a:bodyPr>
            <a:lstStyle/>
            <a:p>
              <a:pPr algn="l" defTabSz="815467">
                <a:lnSpc>
                  <a:spcPct val="93000"/>
                </a:lnSpc>
                <a:spcBef>
                  <a:spcPts val="2200"/>
                </a:spcBef>
                <a:defRPr sz="4200" b="1">
                  <a:solidFill>
                    <a:srgbClr val="FFFFFF"/>
                  </a:solidFill>
                </a:defRPr>
              </a:pPr>
              <a:endParaRPr/>
            </a:p>
          </p:txBody>
        </p:sp>
        <p:sp>
          <p:nvSpPr>
            <p:cNvPr id="982" name="Shape"/>
            <p:cNvSpPr/>
            <p:nvPr/>
          </p:nvSpPr>
          <p:spPr>
            <a:xfrm>
              <a:off x="2714648" y="403535"/>
              <a:ext cx="469481" cy="566656"/>
            </a:xfrm>
            <a:custGeom>
              <a:avLst/>
              <a:gdLst/>
              <a:ahLst/>
              <a:cxnLst>
                <a:cxn ang="0">
                  <a:pos x="wd2" y="hd2"/>
                </a:cxn>
                <a:cxn ang="5400000">
                  <a:pos x="wd2" y="hd2"/>
                </a:cxn>
                <a:cxn ang="10800000">
                  <a:pos x="wd2" y="hd2"/>
                </a:cxn>
                <a:cxn ang="16200000">
                  <a:pos x="wd2" y="hd2"/>
                </a:cxn>
              </a:cxnLst>
              <a:rect l="0" t="0" r="r" b="b"/>
              <a:pathLst>
                <a:path w="21600" h="21600" extrusionOk="0">
                  <a:moveTo>
                    <a:pt x="10364" y="13181"/>
                  </a:moveTo>
                  <a:cubicBezTo>
                    <a:pt x="13389" y="13181"/>
                    <a:pt x="15613" y="9620"/>
                    <a:pt x="15613" y="6487"/>
                  </a:cubicBezTo>
                  <a:cubicBezTo>
                    <a:pt x="15613" y="5728"/>
                    <a:pt x="15399" y="3885"/>
                    <a:pt x="13282" y="3885"/>
                  </a:cubicBezTo>
                  <a:cubicBezTo>
                    <a:pt x="11138" y="3885"/>
                    <a:pt x="9332" y="5912"/>
                    <a:pt x="8629" y="8986"/>
                  </a:cubicBezTo>
                  <a:cubicBezTo>
                    <a:pt x="8389" y="10026"/>
                    <a:pt x="7713" y="13181"/>
                    <a:pt x="10364" y="13181"/>
                  </a:cubicBezTo>
                  <a:close/>
                  <a:moveTo>
                    <a:pt x="15319" y="0"/>
                  </a:moveTo>
                  <a:cubicBezTo>
                    <a:pt x="19127" y="0"/>
                    <a:pt x="21600" y="2396"/>
                    <a:pt x="21600" y="6126"/>
                  </a:cubicBezTo>
                  <a:cubicBezTo>
                    <a:pt x="21600" y="10033"/>
                    <a:pt x="19331" y="14044"/>
                    <a:pt x="15248" y="15850"/>
                  </a:cubicBezTo>
                  <a:cubicBezTo>
                    <a:pt x="11521" y="17494"/>
                    <a:pt x="8193" y="16771"/>
                    <a:pt x="7153" y="15489"/>
                  </a:cubicBezTo>
                  <a:cubicBezTo>
                    <a:pt x="7153" y="15481"/>
                    <a:pt x="7144" y="15481"/>
                    <a:pt x="7144" y="15489"/>
                  </a:cubicBezTo>
                  <a:lnTo>
                    <a:pt x="5756" y="21578"/>
                  </a:lnTo>
                  <a:cubicBezTo>
                    <a:pt x="5756" y="21593"/>
                    <a:pt x="5738" y="21600"/>
                    <a:pt x="5729" y="21600"/>
                  </a:cubicBezTo>
                  <a:lnTo>
                    <a:pt x="27" y="21600"/>
                  </a:lnTo>
                  <a:cubicBezTo>
                    <a:pt x="18" y="21600"/>
                    <a:pt x="9" y="21600"/>
                    <a:pt x="0" y="21593"/>
                  </a:cubicBezTo>
                  <a:cubicBezTo>
                    <a:pt x="0" y="21585"/>
                    <a:pt x="0" y="21578"/>
                    <a:pt x="0" y="21571"/>
                  </a:cubicBezTo>
                  <a:lnTo>
                    <a:pt x="4893" y="251"/>
                  </a:lnTo>
                  <a:cubicBezTo>
                    <a:pt x="4893" y="236"/>
                    <a:pt x="4911" y="229"/>
                    <a:pt x="4920" y="229"/>
                  </a:cubicBezTo>
                  <a:lnTo>
                    <a:pt x="9937" y="229"/>
                  </a:lnTo>
                  <a:cubicBezTo>
                    <a:pt x="9946" y="229"/>
                    <a:pt x="9955" y="236"/>
                    <a:pt x="9955" y="243"/>
                  </a:cubicBezTo>
                  <a:cubicBezTo>
                    <a:pt x="9964" y="243"/>
                    <a:pt x="9964" y="251"/>
                    <a:pt x="9964" y="258"/>
                  </a:cubicBezTo>
                  <a:lnTo>
                    <a:pt x="9466" y="2433"/>
                  </a:lnTo>
                  <a:cubicBezTo>
                    <a:pt x="9457" y="2455"/>
                    <a:pt x="9466" y="2484"/>
                    <a:pt x="9492" y="2492"/>
                  </a:cubicBezTo>
                  <a:cubicBezTo>
                    <a:pt x="9519" y="2499"/>
                    <a:pt x="9546" y="2492"/>
                    <a:pt x="9572" y="2470"/>
                  </a:cubicBezTo>
                  <a:lnTo>
                    <a:pt x="9599" y="2448"/>
                  </a:lnTo>
                  <a:cubicBezTo>
                    <a:pt x="11058" y="885"/>
                    <a:pt x="13140" y="0"/>
                    <a:pt x="15319" y="0"/>
                  </a:cubicBezTo>
                  <a:close/>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815467">
                <a:lnSpc>
                  <a:spcPct val="93000"/>
                </a:lnSpc>
                <a:spcBef>
                  <a:spcPts val="2200"/>
                </a:spcBef>
                <a:defRPr sz="4200" b="1">
                  <a:solidFill>
                    <a:srgbClr val="FFFFFF"/>
                  </a:solidFill>
                </a:defRPr>
              </a:pPr>
              <a:endParaRPr/>
            </a:p>
          </p:txBody>
        </p:sp>
        <p:sp>
          <p:nvSpPr>
            <p:cNvPr id="983" name="Shape"/>
            <p:cNvSpPr/>
            <p:nvPr/>
          </p:nvSpPr>
          <p:spPr>
            <a:xfrm>
              <a:off x="2010673" y="264594"/>
              <a:ext cx="470226" cy="570066"/>
            </a:xfrm>
            <a:custGeom>
              <a:avLst/>
              <a:gdLst/>
              <a:ahLst/>
              <a:cxnLst>
                <a:cxn ang="0">
                  <a:pos x="wd2" y="hd2"/>
                </a:cxn>
                <a:cxn ang="5400000">
                  <a:pos x="wd2" y="hd2"/>
                </a:cxn>
                <a:cxn ang="10800000">
                  <a:pos x="wd2" y="hd2"/>
                </a:cxn>
                <a:cxn ang="16200000">
                  <a:pos x="wd2" y="hd2"/>
                </a:cxn>
              </a:cxnLst>
              <a:rect l="0" t="0" r="r" b="b"/>
              <a:pathLst>
                <a:path w="21595" h="21600" extrusionOk="0">
                  <a:moveTo>
                    <a:pt x="4995" y="0"/>
                  </a:moveTo>
                  <a:lnTo>
                    <a:pt x="10635" y="0"/>
                  </a:lnTo>
                  <a:cubicBezTo>
                    <a:pt x="10644" y="0"/>
                    <a:pt x="10653" y="7"/>
                    <a:pt x="10662" y="7"/>
                  </a:cubicBezTo>
                  <a:cubicBezTo>
                    <a:pt x="10671" y="15"/>
                    <a:pt x="10671" y="22"/>
                    <a:pt x="10671" y="29"/>
                  </a:cubicBezTo>
                  <a:lnTo>
                    <a:pt x="7731" y="12827"/>
                  </a:lnTo>
                  <a:cubicBezTo>
                    <a:pt x="7722" y="12834"/>
                    <a:pt x="7731" y="12849"/>
                    <a:pt x="7740" y="12849"/>
                  </a:cubicBezTo>
                  <a:cubicBezTo>
                    <a:pt x="7749" y="12856"/>
                    <a:pt x="7757" y="12849"/>
                    <a:pt x="7766" y="12841"/>
                  </a:cubicBezTo>
                  <a:lnTo>
                    <a:pt x="15342" y="5622"/>
                  </a:lnTo>
                  <a:cubicBezTo>
                    <a:pt x="15351" y="5614"/>
                    <a:pt x="15360" y="5614"/>
                    <a:pt x="15369" y="5614"/>
                  </a:cubicBezTo>
                  <a:lnTo>
                    <a:pt x="21568" y="5614"/>
                  </a:lnTo>
                  <a:cubicBezTo>
                    <a:pt x="21577" y="5614"/>
                    <a:pt x="21586" y="5622"/>
                    <a:pt x="21595" y="5629"/>
                  </a:cubicBezTo>
                  <a:lnTo>
                    <a:pt x="21595" y="5636"/>
                  </a:lnTo>
                  <a:cubicBezTo>
                    <a:pt x="21595" y="5644"/>
                    <a:pt x="21595" y="5651"/>
                    <a:pt x="21586" y="5651"/>
                  </a:cubicBezTo>
                  <a:lnTo>
                    <a:pt x="13708" y="12973"/>
                  </a:lnTo>
                  <a:lnTo>
                    <a:pt x="18513" y="21571"/>
                  </a:lnTo>
                  <a:cubicBezTo>
                    <a:pt x="18513" y="21571"/>
                    <a:pt x="18513" y="21571"/>
                    <a:pt x="18513" y="21578"/>
                  </a:cubicBezTo>
                  <a:cubicBezTo>
                    <a:pt x="18513" y="21585"/>
                    <a:pt x="18513" y="21585"/>
                    <a:pt x="18513" y="21593"/>
                  </a:cubicBezTo>
                  <a:cubicBezTo>
                    <a:pt x="18504" y="21600"/>
                    <a:pt x="18495" y="21600"/>
                    <a:pt x="18486" y="21600"/>
                  </a:cubicBezTo>
                  <a:lnTo>
                    <a:pt x="12367" y="21600"/>
                  </a:lnTo>
                  <a:cubicBezTo>
                    <a:pt x="12358" y="21600"/>
                    <a:pt x="12349" y="21593"/>
                    <a:pt x="12340" y="21585"/>
                  </a:cubicBezTo>
                  <a:lnTo>
                    <a:pt x="7704" y="13090"/>
                  </a:lnTo>
                  <a:cubicBezTo>
                    <a:pt x="7704" y="13083"/>
                    <a:pt x="7695" y="13083"/>
                    <a:pt x="7686" y="13083"/>
                  </a:cubicBezTo>
                  <a:cubicBezTo>
                    <a:pt x="7678" y="13083"/>
                    <a:pt x="7669" y="13083"/>
                    <a:pt x="7669" y="13090"/>
                  </a:cubicBezTo>
                  <a:lnTo>
                    <a:pt x="5706" y="21578"/>
                  </a:lnTo>
                  <a:cubicBezTo>
                    <a:pt x="5706" y="21593"/>
                    <a:pt x="5697" y="21600"/>
                    <a:pt x="5679" y="21600"/>
                  </a:cubicBezTo>
                  <a:lnTo>
                    <a:pt x="31" y="21600"/>
                  </a:lnTo>
                  <a:cubicBezTo>
                    <a:pt x="22" y="21600"/>
                    <a:pt x="13" y="21600"/>
                    <a:pt x="4" y="21593"/>
                  </a:cubicBezTo>
                  <a:cubicBezTo>
                    <a:pt x="4" y="21585"/>
                    <a:pt x="-5" y="21578"/>
                    <a:pt x="4" y="21571"/>
                  </a:cubicBezTo>
                  <a:lnTo>
                    <a:pt x="4969" y="22"/>
                  </a:lnTo>
                  <a:cubicBezTo>
                    <a:pt x="4969" y="7"/>
                    <a:pt x="4978" y="0"/>
                    <a:pt x="4995" y="0"/>
                  </a:cubicBezTo>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815467">
                <a:lnSpc>
                  <a:spcPct val="93000"/>
                </a:lnSpc>
                <a:spcBef>
                  <a:spcPts val="2200"/>
                </a:spcBef>
                <a:defRPr sz="4200" b="1">
                  <a:solidFill>
                    <a:srgbClr val="FFFFFF"/>
                  </a:solidFill>
                </a:defRPr>
              </a:pPr>
              <a:endParaRPr/>
            </a:p>
          </p:txBody>
        </p:sp>
        <p:sp>
          <p:nvSpPr>
            <p:cNvPr id="984" name="Shape"/>
            <p:cNvSpPr/>
            <p:nvPr/>
          </p:nvSpPr>
          <p:spPr>
            <a:xfrm>
              <a:off x="3947220" y="403535"/>
              <a:ext cx="392765" cy="439649"/>
            </a:xfrm>
            <a:custGeom>
              <a:avLst/>
              <a:gdLst/>
              <a:ahLst/>
              <a:cxnLst>
                <a:cxn ang="0">
                  <a:pos x="wd2" y="hd2"/>
                </a:cxn>
                <a:cxn ang="5400000">
                  <a:pos x="wd2" y="hd2"/>
                </a:cxn>
                <a:cxn ang="10800000">
                  <a:pos x="wd2" y="hd2"/>
                </a:cxn>
                <a:cxn ang="16200000">
                  <a:pos x="wd2" y="hd2"/>
                </a:cxn>
              </a:cxnLst>
              <a:rect l="0" t="0" r="r" b="b"/>
              <a:pathLst>
                <a:path w="21600" h="21600" extrusionOk="0">
                  <a:moveTo>
                    <a:pt x="15144" y="6247"/>
                  </a:moveTo>
                  <a:cubicBezTo>
                    <a:pt x="15144" y="5175"/>
                    <a:pt x="14155" y="4500"/>
                    <a:pt x="12666" y="4500"/>
                  </a:cubicBezTo>
                  <a:cubicBezTo>
                    <a:pt x="9731" y="4500"/>
                    <a:pt x="7849" y="6627"/>
                    <a:pt x="7296" y="8621"/>
                  </a:cubicBezTo>
                  <a:lnTo>
                    <a:pt x="7274" y="8697"/>
                  </a:lnTo>
                  <a:cubicBezTo>
                    <a:pt x="7274" y="8697"/>
                    <a:pt x="7274" y="8697"/>
                    <a:pt x="7274" y="8706"/>
                  </a:cubicBezTo>
                  <a:cubicBezTo>
                    <a:pt x="7274" y="8706"/>
                    <a:pt x="7274" y="8706"/>
                    <a:pt x="7285" y="8706"/>
                  </a:cubicBezTo>
                  <a:lnTo>
                    <a:pt x="7360" y="8706"/>
                  </a:lnTo>
                  <a:cubicBezTo>
                    <a:pt x="11348" y="8725"/>
                    <a:pt x="13592" y="8365"/>
                    <a:pt x="14581" y="7491"/>
                  </a:cubicBezTo>
                  <a:cubicBezTo>
                    <a:pt x="14964" y="7159"/>
                    <a:pt x="15144" y="6741"/>
                    <a:pt x="15144" y="6247"/>
                  </a:cubicBezTo>
                  <a:close/>
                  <a:moveTo>
                    <a:pt x="13517" y="0"/>
                  </a:moveTo>
                  <a:cubicBezTo>
                    <a:pt x="18367" y="0"/>
                    <a:pt x="21600" y="2516"/>
                    <a:pt x="21600" y="6247"/>
                  </a:cubicBezTo>
                  <a:cubicBezTo>
                    <a:pt x="21600" y="7966"/>
                    <a:pt x="20973" y="9381"/>
                    <a:pt x="19739" y="10463"/>
                  </a:cubicBezTo>
                  <a:cubicBezTo>
                    <a:pt x="17463" y="12428"/>
                    <a:pt x="13209" y="13330"/>
                    <a:pt x="6679" y="13197"/>
                  </a:cubicBezTo>
                  <a:lnTo>
                    <a:pt x="6604" y="13197"/>
                  </a:lnTo>
                  <a:cubicBezTo>
                    <a:pt x="6604" y="13188"/>
                    <a:pt x="6604" y="13197"/>
                    <a:pt x="6604" y="13197"/>
                  </a:cubicBezTo>
                  <a:lnTo>
                    <a:pt x="6604" y="13264"/>
                  </a:lnTo>
                  <a:cubicBezTo>
                    <a:pt x="6636" y="13862"/>
                    <a:pt x="6860" y="14707"/>
                    <a:pt x="7306" y="15258"/>
                  </a:cubicBezTo>
                  <a:cubicBezTo>
                    <a:pt x="8189" y="16255"/>
                    <a:pt x="9774" y="16805"/>
                    <a:pt x="11720" y="16805"/>
                  </a:cubicBezTo>
                  <a:cubicBezTo>
                    <a:pt x="14581" y="16805"/>
                    <a:pt x="17059" y="16188"/>
                    <a:pt x="19749" y="14802"/>
                  </a:cubicBezTo>
                  <a:cubicBezTo>
                    <a:pt x="19760" y="14792"/>
                    <a:pt x="19771" y="14792"/>
                    <a:pt x="19781" y="14802"/>
                  </a:cubicBezTo>
                  <a:cubicBezTo>
                    <a:pt x="19792" y="14811"/>
                    <a:pt x="19803" y="14821"/>
                    <a:pt x="19803" y="14830"/>
                  </a:cubicBezTo>
                  <a:lnTo>
                    <a:pt x="18718" y="19929"/>
                  </a:lnTo>
                  <a:cubicBezTo>
                    <a:pt x="18707" y="19938"/>
                    <a:pt x="18707" y="19948"/>
                    <a:pt x="18697" y="19948"/>
                  </a:cubicBezTo>
                  <a:cubicBezTo>
                    <a:pt x="15421" y="21439"/>
                    <a:pt x="11571" y="21600"/>
                    <a:pt x="10071" y="21600"/>
                  </a:cubicBezTo>
                  <a:cubicBezTo>
                    <a:pt x="3658" y="21600"/>
                    <a:pt x="0" y="18419"/>
                    <a:pt x="0" y="12865"/>
                  </a:cubicBezTo>
                  <a:cubicBezTo>
                    <a:pt x="0" y="9675"/>
                    <a:pt x="1319" y="6466"/>
                    <a:pt x="3616" y="4073"/>
                  </a:cubicBezTo>
                  <a:cubicBezTo>
                    <a:pt x="6126" y="1443"/>
                    <a:pt x="9646" y="0"/>
                    <a:pt x="13517" y="0"/>
                  </a:cubicBezTo>
                  <a:close/>
                </a:path>
              </a:pathLst>
            </a:custGeom>
            <a:solidFill>
              <a:srgbClr val="FFFFFF"/>
            </a:solidFill>
            <a:ln w="12700" cap="flat">
              <a:noFill/>
              <a:miter lim="400000"/>
            </a:ln>
            <a:effectLst/>
          </p:spPr>
          <p:txBody>
            <a:bodyPr wrap="square" lIns="91439" tIns="91439" rIns="91439" bIns="91439" numCol="1" anchor="ctr">
              <a:normAutofit fontScale="47500" lnSpcReduction="20000"/>
            </a:bodyPr>
            <a:lstStyle/>
            <a:p>
              <a:pPr algn="l" defTabSz="815467">
                <a:lnSpc>
                  <a:spcPct val="93000"/>
                </a:lnSpc>
                <a:spcBef>
                  <a:spcPts val="2200"/>
                </a:spcBef>
                <a:defRPr sz="4200" b="1">
                  <a:solidFill>
                    <a:srgbClr val="FFFFFF"/>
                  </a:solidFill>
                </a:defRPr>
              </a:pPr>
              <a:endParaRPr/>
            </a:p>
          </p:txBody>
        </p:sp>
        <p:sp>
          <p:nvSpPr>
            <p:cNvPr id="985" name="Shape"/>
            <p:cNvSpPr/>
            <p:nvPr/>
          </p:nvSpPr>
          <p:spPr>
            <a:xfrm>
              <a:off x="4333273" y="735120"/>
              <a:ext cx="109079" cy="108916"/>
            </a:xfrm>
            <a:custGeom>
              <a:avLst/>
              <a:gdLst/>
              <a:ahLst/>
              <a:cxnLst>
                <a:cxn ang="0">
                  <a:pos x="wd2" y="hd2"/>
                </a:cxn>
                <a:cxn ang="5400000">
                  <a:pos x="wd2" y="hd2"/>
                </a:cxn>
                <a:cxn ang="10800000">
                  <a:pos x="wd2" y="hd2"/>
                </a:cxn>
                <a:cxn ang="16200000">
                  <a:pos x="wd2" y="hd2"/>
                </a:cxn>
              </a:cxnLst>
              <a:rect l="0" t="0" r="r" b="b"/>
              <a:pathLst>
                <a:path w="20662" h="21600" extrusionOk="0">
                  <a:moveTo>
                    <a:pt x="1428" y="10953"/>
                  </a:moveTo>
                  <a:cubicBezTo>
                    <a:pt x="990" y="16047"/>
                    <a:pt x="4530" y="20145"/>
                    <a:pt x="9382" y="20145"/>
                  </a:cubicBezTo>
                  <a:cubicBezTo>
                    <a:pt x="14345" y="20145"/>
                    <a:pt x="18759" y="15894"/>
                    <a:pt x="19234" y="10685"/>
                  </a:cubicBezTo>
                  <a:cubicBezTo>
                    <a:pt x="19672" y="5553"/>
                    <a:pt x="16096" y="1455"/>
                    <a:pt x="11243" y="1455"/>
                  </a:cubicBezTo>
                  <a:cubicBezTo>
                    <a:pt x="6281" y="1455"/>
                    <a:pt x="1866" y="5706"/>
                    <a:pt x="1428" y="10953"/>
                  </a:cubicBezTo>
                  <a:close/>
                  <a:moveTo>
                    <a:pt x="42" y="10800"/>
                  </a:moveTo>
                  <a:cubicBezTo>
                    <a:pt x="553" y="4826"/>
                    <a:pt x="5551" y="0"/>
                    <a:pt x="11243" y="0"/>
                  </a:cubicBezTo>
                  <a:cubicBezTo>
                    <a:pt x="16935" y="0"/>
                    <a:pt x="21131" y="4826"/>
                    <a:pt x="20620" y="10800"/>
                  </a:cubicBezTo>
                  <a:cubicBezTo>
                    <a:pt x="20109" y="16774"/>
                    <a:pt x="15074" y="21600"/>
                    <a:pt x="9382" y="21600"/>
                  </a:cubicBezTo>
                  <a:cubicBezTo>
                    <a:pt x="3727" y="21600"/>
                    <a:pt x="-469" y="16774"/>
                    <a:pt x="42" y="10800"/>
                  </a:cubicBezTo>
                  <a:close/>
                  <a:moveTo>
                    <a:pt x="8069" y="4443"/>
                  </a:moveTo>
                  <a:cubicBezTo>
                    <a:pt x="8069" y="4404"/>
                    <a:pt x="8105" y="4404"/>
                    <a:pt x="8105" y="4404"/>
                  </a:cubicBezTo>
                  <a:lnTo>
                    <a:pt x="10732" y="4404"/>
                  </a:lnTo>
                  <a:cubicBezTo>
                    <a:pt x="11389" y="4404"/>
                    <a:pt x="11827" y="4404"/>
                    <a:pt x="12155" y="4443"/>
                  </a:cubicBezTo>
                  <a:cubicBezTo>
                    <a:pt x="12593" y="4481"/>
                    <a:pt x="12958" y="4557"/>
                    <a:pt x="13286" y="4672"/>
                  </a:cubicBezTo>
                  <a:cubicBezTo>
                    <a:pt x="14600" y="5132"/>
                    <a:pt x="15366" y="6204"/>
                    <a:pt x="15366" y="7621"/>
                  </a:cubicBezTo>
                  <a:cubicBezTo>
                    <a:pt x="15366" y="7851"/>
                    <a:pt x="15330" y="8081"/>
                    <a:pt x="15293" y="8349"/>
                  </a:cubicBezTo>
                  <a:cubicBezTo>
                    <a:pt x="14965" y="10034"/>
                    <a:pt x="13943" y="11451"/>
                    <a:pt x="12082" y="11987"/>
                  </a:cubicBezTo>
                  <a:lnTo>
                    <a:pt x="13724" y="17119"/>
                  </a:lnTo>
                  <a:lnTo>
                    <a:pt x="13724" y="17157"/>
                  </a:lnTo>
                  <a:lnTo>
                    <a:pt x="12009" y="17157"/>
                  </a:lnTo>
                  <a:cubicBezTo>
                    <a:pt x="11973" y="17157"/>
                    <a:pt x="11973" y="17157"/>
                    <a:pt x="11936" y="17157"/>
                  </a:cubicBezTo>
                  <a:lnTo>
                    <a:pt x="10367" y="12255"/>
                  </a:lnTo>
                  <a:lnTo>
                    <a:pt x="9346" y="12294"/>
                  </a:lnTo>
                  <a:lnTo>
                    <a:pt x="8178" y="12294"/>
                  </a:lnTo>
                  <a:lnTo>
                    <a:pt x="7303" y="17119"/>
                  </a:lnTo>
                  <a:cubicBezTo>
                    <a:pt x="7303" y="17157"/>
                    <a:pt x="7266" y="17157"/>
                    <a:pt x="7230" y="17157"/>
                  </a:cubicBezTo>
                  <a:lnTo>
                    <a:pt x="5843" y="17157"/>
                  </a:lnTo>
                  <a:cubicBezTo>
                    <a:pt x="5843" y="17157"/>
                    <a:pt x="5843" y="17157"/>
                    <a:pt x="5807" y="17157"/>
                  </a:cubicBezTo>
                  <a:lnTo>
                    <a:pt x="5807" y="17119"/>
                  </a:lnTo>
                  <a:lnTo>
                    <a:pt x="6682" y="12217"/>
                  </a:lnTo>
                  <a:lnTo>
                    <a:pt x="6682" y="12140"/>
                  </a:lnTo>
                  <a:lnTo>
                    <a:pt x="7376" y="8311"/>
                  </a:lnTo>
                  <a:lnTo>
                    <a:pt x="8069" y="4443"/>
                  </a:lnTo>
                  <a:close/>
                  <a:moveTo>
                    <a:pt x="10440" y="5936"/>
                  </a:moveTo>
                  <a:lnTo>
                    <a:pt x="9309" y="5936"/>
                  </a:lnTo>
                  <a:lnTo>
                    <a:pt x="8872" y="8349"/>
                  </a:lnTo>
                  <a:lnTo>
                    <a:pt x="8434" y="10723"/>
                  </a:lnTo>
                  <a:lnTo>
                    <a:pt x="9674" y="10723"/>
                  </a:lnTo>
                  <a:cubicBezTo>
                    <a:pt x="10258" y="10723"/>
                    <a:pt x="10623" y="10685"/>
                    <a:pt x="10951" y="10685"/>
                  </a:cubicBezTo>
                  <a:cubicBezTo>
                    <a:pt x="11280" y="10647"/>
                    <a:pt x="11499" y="10609"/>
                    <a:pt x="11790" y="10532"/>
                  </a:cubicBezTo>
                  <a:cubicBezTo>
                    <a:pt x="12849" y="10187"/>
                    <a:pt x="13615" y="9383"/>
                    <a:pt x="13797" y="8311"/>
                  </a:cubicBezTo>
                  <a:cubicBezTo>
                    <a:pt x="13980" y="7277"/>
                    <a:pt x="13542" y="6472"/>
                    <a:pt x="12593" y="6166"/>
                  </a:cubicBezTo>
                  <a:cubicBezTo>
                    <a:pt x="12338" y="6051"/>
                    <a:pt x="12119" y="6013"/>
                    <a:pt x="11790" y="5974"/>
                  </a:cubicBezTo>
                  <a:cubicBezTo>
                    <a:pt x="11499" y="5974"/>
                    <a:pt x="11134" y="5974"/>
                    <a:pt x="10550" y="5974"/>
                  </a:cubicBezTo>
                  <a:lnTo>
                    <a:pt x="10440" y="5974"/>
                  </a:lnTo>
                  <a:lnTo>
                    <a:pt x="10440" y="5936"/>
                  </a:lnTo>
                  <a:close/>
                </a:path>
              </a:pathLst>
            </a:custGeom>
            <a:solidFill>
              <a:srgbClr val="FFFFFF"/>
            </a:solidFill>
            <a:ln w="12700" cap="flat">
              <a:noFill/>
              <a:miter lim="400000"/>
            </a:ln>
            <a:effectLst/>
          </p:spPr>
          <p:txBody>
            <a:bodyPr wrap="square" lIns="91439" tIns="91439" rIns="91439" bIns="91439" numCol="1" anchor="ctr">
              <a:normAutofit fontScale="25000" lnSpcReduction="20000"/>
            </a:bodyPr>
            <a:lstStyle/>
            <a:p>
              <a:pPr algn="l" defTabSz="815467">
                <a:lnSpc>
                  <a:spcPct val="93000"/>
                </a:lnSpc>
                <a:spcBef>
                  <a:spcPts val="2200"/>
                </a:spcBef>
                <a:defRPr sz="4200" b="1">
                  <a:solidFill>
                    <a:srgbClr val="FFFFFF"/>
                  </a:solidFill>
                </a:defRPr>
              </a:pPr>
              <a:endParaRPr/>
            </a:p>
          </p:txBody>
        </p:sp>
        <p:sp>
          <p:nvSpPr>
            <p:cNvPr id="986" name="Shape"/>
            <p:cNvSpPr/>
            <p:nvPr/>
          </p:nvSpPr>
          <p:spPr>
            <a:xfrm>
              <a:off x="3192844" y="403535"/>
              <a:ext cx="401322" cy="440501"/>
            </a:xfrm>
            <a:custGeom>
              <a:avLst/>
              <a:gdLst/>
              <a:ahLst/>
              <a:cxnLst>
                <a:cxn ang="0">
                  <a:pos x="wd2" y="hd2"/>
                </a:cxn>
                <a:cxn ang="5400000">
                  <a:pos x="wd2" y="hd2"/>
                </a:cxn>
                <a:cxn ang="10800000">
                  <a:pos x="wd2" y="hd2"/>
                </a:cxn>
                <a:cxn ang="16200000">
                  <a:pos x="wd2" y="hd2"/>
                </a:cxn>
              </a:cxnLst>
              <a:rect l="0" t="0" r="r" b="b"/>
              <a:pathLst>
                <a:path w="21285" h="21600" extrusionOk="0">
                  <a:moveTo>
                    <a:pt x="9812" y="5895"/>
                  </a:moveTo>
                  <a:cubicBezTo>
                    <a:pt x="8040" y="7544"/>
                    <a:pt x="6698" y="10634"/>
                    <a:pt x="6698" y="13089"/>
                  </a:cubicBezTo>
                  <a:cubicBezTo>
                    <a:pt x="6698" y="15259"/>
                    <a:pt x="7569" y="16605"/>
                    <a:pt x="9074" y="16605"/>
                  </a:cubicBezTo>
                  <a:cubicBezTo>
                    <a:pt x="11491" y="16605"/>
                    <a:pt x="13570" y="14274"/>
                    <a:pt x="14277" y="10862"/>
                  </a:cubicBezTo>
                  <a:cubicBezTo>
                    <a:pt x="14441" y="10094"/>
                    <a:pt x="14605" y="9317"/>
                    <a:pt x="14717" y="8634"/>
                  </a:cubicBezTo>
                  <a:cubicBezTo>
                    <a:pt x="14840" y="7942"/>
                    <a:pt x="14912" y="7326"/>
                    <a:pt x="14892" y="6900"/>
                  </a:cubicBezTo>
                  <a:cubicBezTo>
                    <a:pt x="14810" y="5440"/>
                    <a:pt x="13990" y="4654"/>
                    <a:pt x="12516" y="4654"/>
                  </a:cubicBezTo>
                  <a:cubicBezTo>
                    <a:pt x="11614" y="4654"/>
                    <a:pt x="10682" y="5090"/>
                    <a:pt x="9812" y="5895"/>
                  </a:cubicBezTo>
                  <a:close/>
                  <a:moveTo>
                    <a:pt x="12280" y="21126"/>
                  </a:moveTo>
                  <a:cubicBezTo>
                    <a:pt x="12270" y="21117"/>
                    <a:pt x="12270" y="21107"/>
                    <a:pt x="12270" y="21107"/>
                  </a:cubicBezTo>
                  <a:lnTo>
                    <a:pt x="12823" y="18520"/>
                  </a:lnTo>
                  <a:cubicBezTo>
                    <a:pt x="12833" y="18472"/>
                    <a:pt x="12802" y="18444"/>
                    <a:pt x="12772" y="18434"/>
                  </a:cubicBezTo>
                  <a:cubicBezTo>
                    <a:pt x="12741" y="18434"/>
                    <a:pt x="12710" y="18453"/>
                    <a:pt x="12700" y="18472"/>
                  </a:cubicBezTo>
                  <a:cubicBezTo>
                    <a:pt x="11471" y="20387"/>
                    <a:pt x="9084" y="21600"/>
                    <a:pt x="6401" y="21600"/>
                  </a:cubicBezTo>
                  <a:cubicBezTo>
                    <a:pt x="1997" y="21600"/>
                    <a:pt x="10" y="17979"/>
                    <a:pt x="0" y="14359"/>
                  </a:cubicBezTo>
                  <a:cubicBezTo>
                    <a:pt x="0" y="10255"/>
                    <a:pt x="1751" y="6180"/>
                    <a:pt x="4670" y="3469"/>
                  </a:cubicBezTo>
                  <a:cubicBezTo>
                    <a:pt x="7128" y="1204"/>
                    <a:pt x="10293" y="0"/>
                    <a:pt x="13826" y="0"/>
                  </a:cubicBezTo>
                  <a:cubicBezTo>
                    <a:pt x="16520" y="9"/>
                    <a:pt x="18507" y="730"/>
                    <a:pt x="19756" y="2133"/>
                  </a:cubicBezTo>
                  <a:cubicBezTo>
                    <a:pt x="21600" y="4199"/>
                    <a:pt x="21446" y="7307"/>
                    <a:pt x="20985" y="9573"/>
                  </a:cubicBezTo>
                  <a:lnTo>
                    <a:pt x="18599" y="21117"/>
                  </a:lnTo>
                  <a:cubicBezTo>
                    <a:pt x="18599" y="21126"/>
                    <a:pt x="18589" y="21136"/>
                    <a:pt x="18568" y="21136"/>
                  </a:cubicBezTo>
                  <a:lnTo>
                    <a:pt x="12300" y="21136"/>
                  </a:lnTo>
                  <a:cubicBezTo>
                    <a:pt x="12290" y="21136"/>
                    <a:pt x="12280" y="21136"/>
                    <a:pt x="12280" y="21126"/>
                  </a:cubicBezTo>
                  <a:close/>
                </a:path>
              </a:pathLst>
            </a:custGeom>
            <a:solidFill>
              <a:srgbClr val="FFFFFF"/>
            </a:solidFill>
            <a:ln w="12700" cap="flat">
              <a:noFill/>
              <a:miter lim="400000"/>
            </a:ln>
            <a:effectLst/>
          </p:spPr>
          <p:txBody>
            <a:bodyPr wrap="square" lIns="91439" tIns="91439" rIns="91439" bIns="91439" numCol="1" anchor="ctr">
              <a:normAutofit fontScale="47500" lnSpcReduction="20000"/>
            </a:bodyPr>
            <a:lstStyle/>
            <a:p>
              <a:pPr algn="l" defTabSz="815467">
                <a:lnSpc>
                  <a:spcPct val="93000"/>
                </a:lnSpc>
                <a:spcBef>
                  <a:spcPts val="2200"/>
                </a:spcBef>
                <a:defRPr sz="4200" b="1">
                  <a:solidFill>
                    <a:srgbClr val="FFFFFF"/>
                  </a:solidFill>
                </a:defRPr>
              </a:pPr>
              <a:endParaRPr/>
            </a:p>
          </p:txBody>
        </p:sp>
        <p:sp>
          <p:nvSpPr>
            <p:cNvPr id="987" name="Shape"/>
            <p:cNvSpPr/>
            <p:nvPr/>
          </p:nvSpPr>
          <p:spPr>
            <a:xfrm>
              <a:off x="3609669" y="404387"/>
              <a:ext cx="362079" cy="438797"/>
            </a:xfrm>
            <a:custGeom>
              <a:avLst/>
              <a:gdLst/>
              <a:ahLst/>
              <a:cxnLst>
                <a:cxn ang="0">
                  <a:pos x="wd2" y="hd2"/>
                </a:cxn>
                <a:cxn ang="5400000">
                  <a:pos x="wd2" y="hd2"/>
                </a:cxn>
                <a:cxn ang="10800000">
                  <a:pos x="wd2" y="hd2"/>
                </a:cxn>
                <a:cxn ang="16200000">
                  <a:pos x="wd2" y="hd2"/>
                </a:cxn>
              </a:cxnLst>
              <a:rect l="0" t="0" r="r" b="b"/>
              <a:pathLst>
                <a:path w="21600" h="21600" extrusionOk="0">
                  <a:moveTo>
                    <a:pt x="16416" y="0"/>
                  </a:moveTo>
                  <a:cubicBezTo>
                    <a:pt x="18310" y="0"/>
                    <a:pt x="20238" y="266"/>
                    <a:pt x="21577" y="723"/>
                  </a:cubicBezTo>
                  <a:cubicBezTo>
                    <a:pt x="21588" y="723"/>
                    <a:pt x="21600" y="742"/>
                    <a:pt x="21600" y="752"/>
                  </a:cubicBezTo>
                  <a:lnTo>
                    <a:pt x="20457" y="5700"/>
                  </a:lnTo>
                  <a:cubicBezTo>
                    <a:pt x="20446" y="5709"/>
                    <a:pt x="20446" y="5709"/>
                    <a:pt x="20434" y="5719"/>
                  </a:cubicBezTo>
                  <a:cubicBezTo>
                    <a:pt x="20422" y="5719"/>
                    <a:pt x="20411" y="5719"/>
                    <a:pt x="20399" y="5719"/>
                  </a:cubicBezTo>
                  <a:cubicBezTo>
                    <a:pt x="19245" y="5186"/>
                    <a:pt x="17906" y="4929"/>
                    <a:pt x="16313" y="4929"/>
                  </a:cubicBezTo>
                  <a:cubicBezTo>
                    <a:pt x="11002" y="4929"/>
                    <a:pt x="7827" y="8754"/>
                    <a:pt x="7827" y="12427"/>
                  </a:cubicBezTo>
                  <a:cubicBezTo>
                    <a:pt x="7827" y="15548"/>
                    <a:pt x="10356" y="16671"/>
                    <a:pt x="12722" y="16671"/>
                  </a:cubicBezTo>
                  <a:cubicBezTo>
                    <a:pt x="14835" y="16671"/>
                    <a:pt x="16624" y="16290"/>
                    <a:pt x="18910" y="15367"/>
                  </a:cubicBezTo>
                  <a:cubicBezTo>
                    <a:pt x="18922" y="15358"/>
                    <a:pt x="18933" y="15358"/>
                    <a:pt x="18945" y="15367"/>
                  </a:cubicBezTo>
                  <a:cubicBezTo>
                    <a:pt x="18956" y="15377"/>
                    <a:pt x="18968" y="15386"/>
                    <a:pt x="18956" y="15396"/>
                  </a:cubicBezTo>
                  <a:lnTo>
                    <a:pt x="17790" y="20477"/>
                  </a:lnTo>
                  <a:cubicBezTo>
                    <a:pt x="17790" y="20477"/>
                    <a:pt x="17779" y="20487"/>
                    <a:pt x="17767" y="20496"/>
                  </a:cubicBezTo>
                  <a:cubicBezTo>
                    <a:pt x="16047" y="21181"/>
                    <a:pt x="13369" y="21600"/>
                    <a:pt x="10621" y="21600"/>
                  </a:cubicBezTo>
                  <a:cubicBezTo>
                    <a:pt x="4156" y="21600"/>
                    <a:pt x="0" y="18260"/>
                    <a:pt x="0" y="13103"/>
                  </a:cubicBezTo>
                  <a:cubicBezTo>
                    <a:pt x="0" y="5633"/>
                    <a:pt x="7054" y="0"/>
                    <a:pt x="16416" y="0"/>
                  </a:cubicBezTo>
                </a:path>
              </a:pathLst>
            </a:custGeom>
            <a:solidFill>
              <a:srgbClr val="FFFFFF"/>
            </a:solidFill>
            <a:ln w="12700" cap="flat">
              <a:noFill/>
              <a:miter lim="400000"/>
            </a:ln>
            <a:effectLst/>
          </p:spPr>
          <p:txBody>
            <a:bodyPr wrap="square" lIns="91439" tIns="91439" rIns="91439" bIns="91439" numCol="1" anchor="ctr">
              <a:normAutofit fontScale="47500" lnSpcReduction="20000"/>
            </a:bodyPr>
            <a:lstStyle/>
            <a:p>
              <a:pPr algn="l" defTabSz="815467">
                <a:lnSpc>
                  <a:spcPct val="93000"/>
                </a:lnSpc>
                <a:spcBef>
                  <a:spcPts val="2200"/>
                </a:spcBef>
                <a:defRPr sz="4200" b="1">
                  <a:solidFill>
                    <a:srgbClr val="FFFFFF"/>
                  </a:solidFill>
                </a:defRPr>
              </a:pPr>
              <a:endParaRPr/>
            </a:p>
          </p:txBody>
        </p:sp>
        <p:sp>
          <p:nvSpPr>
            <p:cNvPr id="988" name="Shape"/>
            <p:cNvSpPr/>
            <p:nvPr/>
          </p:nvSpPr>
          <p:spPr>
            <a:xfrm>
              <a:off x="1678130" y="404387"/>
              <a:ext cx="361956" cy="438797"/>
            </a:xfrm>
            <a:custGeom>
              <a:avLst/>
              <a:gdLst/>
              <a:ahLst/>
              <a:cxnLst>
                <a:cxn ang="0">
                  <a:pos x="wd2" y="hd2"/>
                </a:cxn>
                <a:cxn ang="5400000">
                  <a:pos x="wd2" y="hd2"/>
                </a:cxn>
                <a:cxn ang="10800000">
                  <a:pos x="wd2" y="hd2"/>
                </a:cxn>
                <a:cxn ang="16200000">
                  <a:pos x="wd2" y="hd2"/>
                </a:cxn>
              </a:cxnLst>
              <a:rect l="0" t="0" r="r" b="b"/>
              <a:pathLst>
                <a:path w="21593" h="21600" extrusionOk="0">
                  <a:moveTo>
                    <a:pt x="16419" y="0"/>
                  </a:moveTo>
                  <a:cubicBezTo>
                    <a:pt x="18312" y="0"/>
                    <a:pt x="20227" y="266"/>
                    <a:pt x="21565" y="723"/>
                  </a:cubicBezTo>
                  <a:cubicBezTo>
                    <a:pt x="21588" y="723"/>
                    <a:pt x="21600" y="742"/>
                    <a:pt x="21588" y="752"/>
                  </a:cubicBezTo>
                  <a:lnTo>
                    <a:pt x="20446" y="5700"/>
                  </a:lnTo>
                  <a:cubicBezTo>
                    <a:pt x="20446" y="5709"/>
                    <a:pt x="20446" y="5709"/>
                    <a:pt x="20435" y="5719"/>
                  </a:cubicBezTo>
                  <a:cubicBezTo>
                    <a:pt x="20423" y="5719"/>
                    <a:pt x="20400" y="5719"/>
                    <a:pt x="20400" y="5719"/>
                  </a:cubicBezTo>
                  <a:cubicBezTo>
                    <a:pt x="19246" y="5186"/>
                    <a:pt x="17908" y="4929"/>
                    <a:pt x="16315" y="4929"/>
                  </a:cubicBezTo>
                  <a:cubicBezTo>
                    <a:pt x="10996" y="4929"/>
                    <a:pt x="7835" y="8754"/>
                    <a:pt x="7835" y="12427"/>
                  </a:cubicBezTo>
                  <a:cubicBezTo>
                    <a:pt x="7835" y="15548"/>
                    <a:pt x="10362" y="16671"/>
                    <a:pt x="12727" y="16671"/>
                  </a:cubicBezTo>
                  <a:cubicBezTo>
                    <a:pt x="14838" y="16671"/>
                    <a:pt x="16627" y="16290"/>
                    <a:pt x="18900" y="15367"/>
                  </a:cubicBezTo>
                  <a:cubicBezTo>
                    <a:pt x="18923" y="15358"/>
                    <a:pt x="18935" y="15358"/>
                    <a:pt x="18946" y="15367"/>
                  </a:cubicBezTo>
                  <a:cubicBezTo>
                    <a:pt x="18958" y="15377"/>
                    <a:pt x="18958" y="15386"/>
                    <a:pt x="18958" y="15396"/>
                  </a:cubicBezTo>
                  <a:lnTo>
                    <a:pt x="17792" y="20477"/>
                  </a:lnTo>
                  <a:cubicBezTo>
                    <a:pt x="17792" y="20477"/>
                    <a:pt x="17781" y="20487"/>
                    <a:pt x="17769" y="20496"/>
                  </a:cubicBezTo>
                  <a:cubicBezTo>
                    <a:pt x="16038" y="21181"/>
                    <a:pt x="13373" y="21600"/>
                    <a:pt x="10615" y="21600"/>
                  </a:cubicBezTo>
                  <a:cubicBezTo>
                    <a:pt x="4165" y="21600"/>
                    <a:pt x="0" y="18260"/>
                    <a:pt x="0" y="13103"/>
                  </a:cubicBezTo>
                  <a:cubicBezTo>
                    <a:pt x="0" y="5633"/>
                    <a:pt x="7062" y="0"/>
                    <a:pt x="16419" y="0"/>
                  </a:cubicBezTo>
                </a:path>
              </a:pathLst>
            </a:custGeom>
            <a:solidFill>
              <a:srgbClr val="FFFFFF"/>
            </a:solidFill>
            <a:ln w="12700" cap="flat">
              <a:noFill/>
              <a:miter lim="400000"/>
            </a:ln>
            <a:effectLst/>
          </p:spPr>
          <p:txBody>
            <a:bodyPr wrap="square" lIns="91439" tIns="91439" rIns="91439" bIns="91439" numCol="1" anchor="ctr">
              <a:normAutofit fontScale="47500" lnSpcReduction="20000"/>
            </a:bodyPr>
            <a:lstStyle/>
            <a:p>
              <a:pPr algn="l" defTabSz="815467">
                <a:lnSpc>
                  <a:spcPct val="93000"/>
                </a:lnSpc>
                <a:spcBef>
                  <a:spcPts val="2200"/>
                </a:spcBef>
                <a:defRPr sz="4200" b="1">
                  <a:solidFill>
                    <a:srgbClr val="FFFFFF"/>
                  </a:solidFill>
                </a:defRPr>
              </a:pPr>
              <a:endParaRPr/>
            </a:p>
          </p:txBody>
        </p:sp>
      </p:grpSp>
      <p:sp>
        <p:nvSpPr>
          <p:cNvPr id="990" name="THANK YOU"/>
          <p:cNvSpPr txBox="1"/>
          <p:nvPr/>
        </p:nvSpPr>
        <p:spPr>
          <a:xfrm>
            <a:off x="2541091" y="3456273"/>
            <a:ext cx="9246104" cy="1418537"/>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lgn="l">
              <a:spcBef>
                <a:spcPts val="0"/>
              </a:spcBef>
              <a:defRPr sz="10100" b="1" spc="-100">
                <a:solidFill>
                  <a:srgbClr val="FFFFFF"/>
                </a:solidFill>
              </a:defRPr>
            </a:lvl1pPr>
          </a:lstStyle>
          <a:p>
            <a:r>
              <a:t>THANK YOU</a:t>
            </a:r>
          </a:p>
        </p:txBody>
      </p:sp>
      <p:sp>
        <p:nvSpPr>
          <p:cNvPr id="991" name="one fanatical place   |  san antonio, tx 78218"/>
          <p:cNvSpPr txBox="1"/>
          <p:nvPr/>
        </p:nvSpPr>
        <p:spPr>
          <a:xfrm>
            <a:off x="2502991" y="5609509"/>
            <a:ext cx="7981672" cy="42266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lnSpc>
                <a:spcPct val="110000"/>
              </a:lnSpc>
              <a:defRPr sz="2200" cap="all" spc="90">
                <a:solidFill>
                  <a:srgbClr val="FFFFFF"/>
                </a:solidFill>
              </a:defRPr>
            </a:lvl1pPr>
          </a:lstStyle>
          <a:p>
            <a:r>
              <a:t>one fanatical place   |  san antonio, tx 78218</a:t>
            </a:r>
          </a:p>
        </p:txBody>
      </p:sp>
      <p:sp>
        <p:nvSpPr>
          <p:cNvPr id="992" name="us sales: 1-800-961-2888  |  us support: 1-800-961-4454  |  www.rackspace.com"/>
          <p:cNvSpPr txBox="1"/>
          <p:nvPr/>
        </p:nvSpPr>
        <p:spPr>
          <a:xfrm>
            <a:off x="2502991" y="6295309"/>
            <a:ext cx="13186945" cy="42266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lnSpc>
                <a:spcPct val="110000"/>
              </a:lnSpc>
              <a:defRPr sz="2200" cap="all" spc="90">
                <a:solidFill>
                  <a:srgbClr val="FFFFFF"/>
                </a:solidFill>
              </a:defRPr>
            </a:lvl1pPr>
          </a:lstStyle>
          <a:p>
            <a:r>
              <a:t>us sales: 1-800-961-2888  |  us support: 1-800-961-4454  |  www.rackspace.com</a:t>
            </a:r>
          </a:p>
        </p:txBody>
      </p:sp>
      <p:sp>
        <p:nvSpPr>
          <p:cNvPr id="993" name="U.S."/>
          <p:cNvSpPr txBox="1"/>
          <p:nvPr/>
        </p:nvSpPr>
        <p:spPr>
          <a:xfrm>
            <a:off x="22252331" y="-825132"/>
            <a:ext cx="1068413" cy="456606"/>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3200"/>
            </a:lvl1pPr>
          </a:lstStyle>
          <a:p>
            <a:r>
              <a:t>U.S.</a:t>
            </a: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Red UK Thank You">
    <p:bg>
      <p:bgPr>
        <a:solidFill>
          <a:srgbClr val="C40022"/>
        </a:solidFill>
        <a:effectLst/>
      </p:bgPr>
    </p:bg>
    <p:spTree>
      <p:nvGrpSpPr>
        <p:cNvPr id="1" name=""/>
        <p:cNvGrpSpPr/>
        <p:nvPr/>
      </p:nvGrpSpPr>
      <p:grpSpPr>
        <a:xfrm>
          <a:off x="0" y="0"/>
          <a:ext cx="0" cy="0"/>
          <a:chOff x="0" y="0"/>
          <a:chExt cx="0" cy="0"/>
        </a:xfrm>
      </p:grpSpPr>
      <p:grpSp>
        <p:nvGrpSpPr>
          <p:cNvPr id="1038" name="Group"/>
          <p:cNvGrpSpPr/>
          <p:nvPr/>
        </p:nvGrpSpPr>
        <p:grpSpPr>
          <a:xfrm>
            <a:off x="2546286" y="7563565"/>
            <a:ext cx="4442351" cy="970191"/>
            <a:chOff x="0" y="0"/>
            <a:chExt cx="4442349" cy="970189"/>
          </a:xfrm>
        </p:grpSpPr>
        <p:sp>
          <p:nvSpPr>
            <p:cNvPr id="1026" name="Shape"/>
            <p:cNvSpPr/>
            <p:nvPr/>
          </p:nvSpPr>
          <p:spPr>
            <a:xfrm>
              <a:off x="0" y="89022"/>
              <a:ext cx="684038" cy="839401"/>
            </a:xfrm>
            <a:custGeom>
              <a:avLst/>
              <a:gdLst/>
              <a:ahLst/>
              <a:cxnLst>
                <a:cxn ang="0">
                  <a:pos x="wd2" y="hd2"/>
                </a:cxn>
                <a:cxn ang="5400000">
                  <a:pos x="wd2" y="hd2"/>
                </a:cxn>
                <a:cxn ang="10800000">
                  <a:pos x="wd2" y="hd2"/>
                </a:cxn>
                <a:cxn ang="16200000">
                  <a:pos x="wd2" y="hd2"/>
                </a:cxn>
              </a:cxnLst>
              <a:rect l="0" t="0" r="r" b="b"/>
              <a:pathLst>
                <a:path w="21196" h="21360" extrusionOk="0">
                  <a:moveTo>
                    <a:pt x="14519" y="4128"/>
                  </a:moveTo>
                  <a:cubicBezTo>
                    <a:pt x="13974" y="5078"/>
                    <a:pt x="14190" y="5855"/>
                    <a:pt x="15011" y="5870"/>
                  </a:cubicBezTo>
                  <a:cubicBezTo>
                    <a:pt x="15826" y="5879"/>
                    <a:pt x="16935" y="5122"/>
                    <a:pt x="17480" y="4172"/>
                  </a:cubicBezTo>
                  <a:cubicBezTo>
                    <a:pt x="18032" y="3223"/>
                    <a:pt x="17810" y="2446"/>
                    <a:pt x="16995" y="2431"/>
                  </a:cubicBezTo>
                  <a:cubicBezTo>
                    <a:pt x="16180" y="2421"/>
                    <a:pt x="15071" y="3179"/>
                    <a:pt x="14519" y="4128"/>
                  </a:cubicBezTo>
                  <a:close/>
                  <a:moveTo>
                    <a:pt x="21184" y="704"/>
                  </a:moveTo>
                  <a:cubicBezTo>
                    <a:pt x="21190" y="704"/>
                    <a:pt x="21196" y="714"/>
                    <a:pt x="21196" y="719"/>
                  </a:cubicBezTo>
                  <a:lnTo>
                    <a:pt x="21196" y="724"/>
                  </a:lnTo>
                  <a:cubicBezTo>
                    <a:pt x="20705" y="1860"/>
                    <a:pt x="19895" y="3154"/>
                    <a:pt x="19092" y="4133"/>
                  </a:cubicBezTo>
                  <a:cubicBezTo>
                    <a:pt x="17396" y="6199"/>
                    <a:pt x="14969" y="7498"/>
                    <a:pt x="13668" y="7040"/>
                  </a:cubicBezTo>
                  <a:cubicBezTo>
                    <a:pt x="12362" y="6583"/>
                    <a:pt x="12673" y="4536"/>
                    <a:pt x="14370" y="2475"/>
                  </a:cubicBezTo>
                  <a:cubicBezTo>
                    <a:pt x="14753" y="2008"/>
                    <a:pt x="15167" y="1585"/>
                    <a:pt x="15604" y="1211"/>
                  </a:cubicBezTo>
                  <a:cubicBezTo>
                    <a:pt x="15604" y="1206"/>
                    <a:pt x="15610" y="1206"/>
                    <a:pt x="15610" y="1201"/>
                  </a:cubicBezTo>
                  <a:cubicBezTo>
                    <a:pt x="15610" y="1191"/>
                    <a:pt x="15598" y="1187"/>
                    <a:pt x="15586" y="1187"/>
                  </a:cubicBezTo>
                  <a:cubicBezTo>
                    <a:pt x="15053" y="1246"/>
                    <a:pt x="14513" y="1329"/>
                    <a:pt x="13968" y="1442"/>
                  </a:cubicBezTo>
                  <a:cubicBezTo>
                    <a:pt x="13968" y="1447"/>
                    <a:pt x="13962" y="1447"/>
                    <a:pt x="13962" y="1452"/>
                  </a:cubicBezTo>
                  <a:cubicBezTo>
                    <a:pt x="8244" y="7208"/>
                    <a:pt x="5805" y="14675"/>
                    <a:pt x="6141" y="21345"/>
                  </a:cubicBezTo>
                  <a:cubicBezTo>
                    <a:pt x="6141" y="21355"/>
                    <a:pt x="6135" y="21360"/>
                    <a:pt x="6123" y="21360"/>
                  </a:cubicBezTo>
                  <a:lnTo>
                    <a:pt x="6117" y="21360"/>
                  </a:lnTo>
                  <a:cubicBezTo>
                    <a:pt x="2743" y="20243"/>
                    <a:pt x="279" y="17572"/>
                    <a:pt x="28" y="14193"/>
                  </a:cubicBezTo>
                  <a:lnTo>
                    <a:pt x="22" y="14153"/>
                  </a:lnTo>
                  <a:cubicBezTo>
                    <a:pt x="-404" y="8132"/>
                    <a:pt x="5446" y="1964"/>
                    <a:pt x="13087" y="375"/>
                  </a:cubicBezTo>
                  <a:cubicBezTo>
                    <a:pt x="16048" y="-240"/>
                    <a:pt x="18847" y="-78"/>
                    <a:pt x="21184" y="704"/>
                  </a:cubicBezTo>
                  <a:close/>
                </a:path>
              </a:pathLst>
            </a:custGeom>
            <a:solidFill>
              <a:srgbClr val="FFFFFF"/>
            </a:solidFill>
            <a:ln w="12700" cap="flat">
              <a:noFill/>
              <a:miter lim="400000"/>
            </a:ln>
            <a:effectLst/>
          </p:spPr>
          <p:txBody>
            <a:bodyPr wrap="square" lIns="91439" tIns="91439" rIns="91439" bIns="91439" numCol="1" anchor="ctr">
              <a:normAutofit/>
            </a:bodyPr>
            <a:lstStyle/>
            <a:p>
              <a:pPr algn="l" defTabSz="815467">
                <a:lnSpc>
                  <a:spcPct val="93000"/>
                </a:lnSpc>
                <a:spcBef>
                  <a:spcPts val="2200"/>
                </a:spcBef>
                <a:defRPr sz="4200">
                  <a:solidFill>
                    <a:srgbClr val="FFFFFF"/>
                  </a:solidFill>
                </a:defRPr>
              </a:pPr>
              <a:endParaRPr/>
            </a:p>
          </p:txBody>
        </p:sp>
        <p:sp>
          <p:nvSpPr>
            <p:cNvPr id="1027" name="Shape"/>
            <p:cNvSpPr/>
            <p:nvPr/>
          </p:nvSpPr>
          <p:spPr>
            <a:xfrm>
              <a:off x="245889" y="0"/>
              <a:ext cx="656307" cy="886023"/>
            </a:xfrm>
            <a:custGeom>
              <a:avLst/>
              <a:gdLst/>
              <a:ahLst/>
              <a:cxnLst>
                <a:cxn ang="0">
                  <a:pos x="wd2" y="hd2"/>
                </a:cxn>
                <a:cxn ang="5400000">
                  <a:pos x="wd2" y="hd2"/>
                </a:cxn>
                <a:cxn ang="10800000">
                  <a:pos x="wd2" y="hd2"/>
                </a:cxn>
                <a:cxn ang="16200000">
                  <a:pos x="wd2" y="hd2"/>
                </a:cxn>
              </a:cxnLst>
              <a:rect l="0" t="0" r="r" b="b"/>
              <a:pathLst>
                <a:path w="21057" h="21166" extrusionOk="0">
                  <a:moveTo>
                    <a:pt x="11801" y="18031"/>
                  </a:moveTo>
                  <a:cubicBezTo>
                    <a:pt x="11230" y="18331"/>
                    <a:pt x="10629" y="18603"/>
                    <a:pt x="10009" y="18853"/>
                  </a:cubicBezTo>
                  <a:lnTo>
                    <a:pt x="10002" y="18853"/>
                  </a:lnTo>
                  <a:cubicBezTo>
                    <a:pt x="9990" y="18853"/>
                    <a:pt x="9978" y="18848"/>
                    <a:pt x="9978" y="18839"/>
                  </a:cubicBezTo>
                  <a:cubicBezTo>
                    <a:pt x="9866" y="17481"/>
                    <a:pt x="9469" y="16165"/>
                    <a:pt x="8793" y="15080"/>
                  </a:cubicBezTo>
                  <a:cubicBezTo>
                    <a:pt x="6982" y="12158"/>
                    <a:pt x="3819" y="11931"/>
                    <a:pt x="1729" y="14577"/>
                  </a:cubicBezTo>
                  <a:cubicBezTo>
                    <a:pt x="452" y="16188"/>
                    <a:pt x="-131" y="18506"/>
                    <a:pt x="24" y="20732"/>
                  </a:cubicBezTo>
                  <a:cubicBezTo>
                    <a:pt x="24" y="20741"/>
                    <a:pt x="30" y="20746"/>
                    <a:pt x="36" y="20746"/>
                  </a:cubicBezTo>
                  <a:cubicBezTo>
                    <a:pt x="2257" y="21263"/>
                    <a:pt x="4812" y="21323"/>
                    <a:pt x="7534" y="20810"/>
                  </a:cubicBezTo>
                  <a:cubicBezTo>
                    <a:pt x="15429" y="19310"/>
                    <a:pt x="21469" y="13534"/>
                    <a:pt x="21035" y="7886"/>
                  </a:cubicBezTo>
                  <a:cubicBezTo>
                    <a:pt x="20644" y="2927"/>
                    <a:pt x="15391" y="-277"/>
                    <a:pt x="8768" y="19"/>
                  </a:cubicBezTo>
                  <a:cubicBezTo>
                    <a:pt x="8762" y="19"/>
                    <a:pt x="8756" y="19"/>
                    <a:pt x="8756" y="23"/>
                  </a:cubicBezTo>
                  <a:cubicBezTo>
                    <a:pt x="8111" y="508"/>
                    <a:pt x="7509" y="997"/>
                    <a:pt x="6939" y="1491"/>
                  </a:cubicBezTo>
                  <a:cubicBezTo>
                    <a:pt x="6939" y="1496"/>
                    <a:pt x="6939" y="1501"/>
                    <a:pt x="6939" y="1501"/>
                  </a:cubicBezTo>
                  <a:cubicBezTo>
                    <a:pt x="6939" y="1510"/>
                    <a:pt x="6945" y="1515"/>
                    <a:pt x="6957" y="1515"/>
                  </a:cubicBezTo>
                  <a:cubicBezTo>
                    <a:pt x="10840" y="1150"/>
                    <a:pt x="13953" y="1736"/>
                    <a:pt x="15981" y="2941"/>
                  </a:cubicBezTo>
                  <a:cubicBezTo>
                    <a:pt x="15987" y="2946"/>
                    <a:pt x="15987" y="2951"/>
                    <a:pt x="15987" y="2955"/>
                  </a:cubicBezTo>
                  <a:lnTo>
                    <a:pt x="15987" y="2960"/>
                  </a:lnTo>
                  <a:cubicBezTo>
                    <a:pt x="8991" y="10306"/>
                    <a:pt x="9860" y="14489"/>
                    <a:pt x="11807" y="18017"/>
                  </a:cubicBezTo>
                  <a:cubicBezTo>
                    <a:pt x="11813" y="18017"/>
                    <a:pt x="11813" y="18017"/>
                    <a:pt x="11813" y="18022"/>
                  </a:cubicBezTo>
                  <a:cubicBezTo>
                    <a:pt x="11813" y="18026"/>
                    <a:pt x="11807" y="18031"/>
                    <a:pt x="11801" y="18031"/>
                  </a:cubicBezTo>
                </a:path>
              </a:pathLst>
            </a:custGeom>
            <a:solidFill>
              <a:srgbClr val="FFFFFF"/>
            </a:solidFill>
            <a:ln w="12700" cap="flat">
              <a:noFill/>
              <a:miter lim="400000"/>
            </a:ln>
            <a:effectLst/>
          </p:spPr>
          <p:txBody>
            <a:bodyPr wrap="square" lIns="91439" tIns="91439" rIns="91439" bIns="91439" numCol="1" anchor="ctr">
              <a:normAutofit/>
            </a:bodyPr>
            <a:lstStyle/>
            <a:p>
              <a:pPr algn="l" defTabSz="815467">
                <a:lnSpc>
                  <a:spcPct val="93000"/>
                </a:lnSpc>
                <a:spcBef>
                  <a:spcPts val="2200"/>
                </a:spcBef>
                <a:defRPr sz="4200">
                  <a:solidFill>
                    <a:srgbClr val="FFFFFF"/>
                  </a:solidFill>
                </a:defRPr>
              </a:pPr>
              <a:endParaRPr/>
            </a:p>
          </p:txBody>
        </p:sp>
        <p:sp>
          <p:nvSpPr>
            <p:cNvPr id="1028" name="Shape"/>
            <p:cNvSpPr/>
            <p:nvPr/>
          </p:nvSpPr>
          <p:spPr>
            <a:xfrm>
              <a:off x="2410340" y="403535"/>
              <a:ext cx="344918" cy="440125"/>
            </a:xfrm>
            <a:custGeom>
              <a:avLst/>
              <a:gdLst/>
              <a:ahLst/>
              <a:cxnLst>
                <a:cxn ang="0">
                  <a:pos x="wd2" y="hd2"/>
                </a:cxn>
                <a:cxn ang="5400000">
                  <a:pos x="wd2" y="hd2"/>
                </a:cxn>
                <a:cxn ang="10800000">
                  <a:pos x="wd2" y="hd2"/>
                </a:cxn>
                <a:cxn ang="16200000">
                  <a:pos x="wd2" y="hd2"/>
                </a:cxn>
              </a:cxnLst>
              <a:rect l="0" t="0" r="r" b="b"/>
              <a:pathLst>
                <a:path w="21593" h="21581" extrusionOk="0">
                  <a:moveTo>
                    <a:pt x="14831" y="0"/>
                  </a:moveTo>
                  <a:cubicBezTo>
                    <a:pt x="18046" y="0"/>
                    <a:pt x="20428" y="550"/>
                    <a:pt x="21576" y="1062"/>
                  </a:cubicBezTo>
                  <a:cubicBezTo>
                    <a:pt x="21588" y="1072"/>
                    <a:pt x="21600" y="1081"/>
                    <a:pt x="21588" y="1091"/>
                  </a:cubicBezTo>
                  <a:lnTo>
                    <a:pt x="20488" y="5663"/>
                  </a:lnTo>
                  <a:cubicBezTo>
                    <a:pt x="20476" y="5673"/>
                    <a:pt x="20476" y="5682"/>
                    <a:pt x="20464" y="5692"/>
                  </a:cubicBezTo>
                  <a:cubicBezTo>
                    <a:pt x="20452" y="5692"/>
                    <a:pt x="20440" y="5692"/>
                    <a:pt x="20428" y="5692"/>
                  </a:cubicBezTo>
                  <a:cubicBezTo>
                    <a:pt x="19122" y="5132"/>
                    <a:pt x="16874" y="4534"/>
                    <a:pt x="14456" y="4534"/>
                  </a:cubicBezTo>
                  <a:cubicBezTo>
                    <a:pt x="12426" y="4534"/>
                    <a:pt x="11108" y="5208"/>
                    <a:pt x="11108" y="6318"/>
                  </a:cubicBezTo>
                  <a:cubicBezTo>
                    <a:pt x="11108" y="7124"/>
                    <a:pt x="12111" y="7836"/>
                    <a:pt x="14263" y="8661"/>
                  </a:cubicBezTo>
                  <a:cubicBezTo>
                    <a:pt x="17043" y="9752"/>
                    <a:pt x="20198" y="11374"/>
                    <a:pt x="20198" y="14286"/>
                  </a:cubicBezTo>
                  <a:cubicBezTo>
                    <a:pt x="20198" y="16202"/>
                    <a:pt x="19388" y="17796"/>
                    <a:pt x="17780" y="19039"/>
                  </a:cubicBezTo>
                  <a:cubicBezTo>
                    <a:pt x="15653" y="20699"/>
                    <a:pt x="12208" y="21600"/>
                    <a:pt x="8050" y="21581"/>
                  </a:cubicBezTo>
                  <a:cubicBezTo>
                    <a:pt x="4859" y="21534"/>
                    <a:pt x="1632" y="20889"/>
                    <a:pt x="12" y="19968"/>
                  </a:cubicBezTo>
                  <a:cubicBezTo>
                    <a:pt x="0" y="19959"/>
                    <a:pt x="0" y="19949"/>
                    <a:pt x="0" y="19940"/>
                  </a:cubicBezTo>
                  <a:lnTo>
                    <a:pt x="1112" y="15339"/>
                  </a:lnTo>
                  <a:cubicBezTo>
                    <a:pt x="1112" y="15330"/>
                    <a:pt x="1124" y="15320"/>
                    <a:pt x="1136" y="15311"/>
                  </a:cubicBezTo>
                  <a:cubicBezTo>
                    <a:pt x="1148" y="15311"/>
                    <a:pt x="1160" y="15311"/>
                    <a:pt x="1172" y="15320"/>
                  </a:cubicBezTo>
                  <a:cubicBezTo>
                    <a:pt x="2901" y="16164"/>
                    <a:pt x="6310" y="17085"/>
                    <a:pt x="8812" y="17085"/>
                  </a:cubicBezTo>
                  <a:cubicBezTo>
                    <a:pt x="10746" y="17085"/>
                    <a:pt x="12051" y="16383"/>
                    <a:pt x="12051" y="15263"/>
                  </a:cubicBezTo>
                  <a:cubicBezTo>
                    <a:pt x="12051" y="14239"/>
                    <a:pt x="11132" y="13527"/>
                    <a:pt x="8787" y="12626"/>
                  </a:cubicBezTo>
                  <a:cubicBezTo>
                    <a:pt x="5089" y="11184"/>
                    <a:pt x="3227" y="9344"/>
                    <a:pt x="3227" y="7162"/>
                  </a:cubicBezTo>
                  <a:cubicBezTo>
                    <a:pt x="3227" y="2893"/>
                    <a:pt x="7869" y="0"/>
                    <a:pt x="14831" y="0"/>
                  </a:cubicBezTo>
                </a:path>
              </a:pathLst>
            </a:custGeom>
            <a:solidFill>
              <a:srgbClr val="FFFFFF"/>
            </a:solidFill>
            <a:ln w="12700" cap="flat">
              <a:noFill/>
              <a:miter lim="400000"/>
            </a:ln>
            <a:effectLst/>
          </p:spPr>
          <p:txBody>
            <a:bodyPr wrap="square" lIns="91439" tIns="91439" rIns="91439" bIns="91439" numCol="1" anchor="ctr">
              <a:normAutofit fontScale="47500" lnSpcReduction="20000"/>
            </a:bodyPr>
            <a:lstStyle/>
            <a:p>
              <a:pPr algn="l" defTabSz="815467">
                <a:lnSpc>
                  <a:spcPct val="93000"/>
                </a:lnSpc>
                <a:spcBef>
                  <a:spcPts val="2200"/>
                </a:spcBef>
                <a:defRPr sz="4200">
                  <a:solidFill>
                    <a:srgbClr val="FFFFFF"/>
                  </a:solidFill>
                </a:defRPr>
              </a:pPr>
              <a:endParaRPr/>
            </a:p>
          </p:txBody>
        </p:sp>
        <p:sp>
          <p:nvSpPr>
            <p:cNvPr id="1029" name="Shape"/>
            <p:cNvSpPr/>
            <p:nvPr/>
          </p:nvSpPr>
          <p:spPr>
            <a:xfrm>
              <a:off x="974899" y="402682"/>
              <a:ext cx="330540" cy="436239"/>
            </a:xfrm>
            <a:custGeom>
              <a:avLst/>
              <a:gdLst/>
              <a:ahLst/>
              <a:cxnLst>
                <a:cxn ang="0">
                  <a:pos x="wd2" y="hd2"/>
                </a:cxn>
                <a:cxn ang="5400000">
                  <a:pos x="wd2" y="hd2"/>
                </a:cxn>
                <a:cxn ang="10800000">
                  <a:pos x="wd2" y="hd2"/>
                </a:cxn>
                <a:cxn ang="16200000">
                  <a:pos x="wd2" y="hd2"/>
                </a:cxn>
              </a:cxnLst>
              <a:rect l="0" t="0" r="r" b="b"/>
              <a:pathLst>
                <a:path w="21600" h="21600" extrusionOk="0">
                  <a:moveTo>
                    <a:pt x="20059" y="0"/>
                  </a:moveTo>
                  <a:cubicBezTo>
                    <a:pt x="20539" y="0"/>
                    <a:pt x="21133" y="38"/>
                    <a:pt x="21562" y="96"/>
                  </a:cubicBezTo>
                  <a:cubicBezTo>
                    <a:pt x="21575" y="96"/>
                    <a:pt x="21587" y="105"/>
                    <a:pt x="21587" y="105"/>
                  </a:cubicBezTo>
                  <a:cubicBezTo>
                    <a:pt x="21600" y="115"/>
                    <a:pt x="21600" y="125"/>
                    <a:pt x="21600" y="134"/>
                  </a:cubicBezTo>
                  <a:lnTo>
                    <a:pt x="20021" y="6140"/>
                  </a:lnTo>
                  <a:cubicBezTo>
                    <a:pt x="20021" y="6150"/>
                    <a:pt x="20021" y="6159"/>
                    <a:pt x="20008" y="6159"/>
                  </a:cubicBezTo>
                  <a:cubicBezTo>
                    <a:pt x="19996" y="6169"/>
                    <a:pt x="19983" y="6169"/>
                    <a:pt x="19983" y="6169"/>
                  </a:cubicBezTo>
                  <a:cubicBezTo>
                    <a:pt x="19693" y="6121"/>
                    <a:pt x="19238" y="6073"/>
                    <a:pt x="18707" y="6073"/>
                  </a:cubicBezTo>
                  <a:cubicBezTo>
                    <a:pt x="13149" y="6073"/>
                    <a:pt x="10989" y="10182"/>
                    <a:pt x="10143" y="13583"/>
                  </a:cubicBezTo>
                  <a:lnTo>
                    <a:pt x="8173" y="21581"/>
                  </a:lnTo>
                  <a:cubicBezTo>
                    <a:pt x="8173" y="21590"/>
                    <a:pt x="8147" y="21600"/>
                    <a:pt x="8135" y="21600"/>
                  </a:cubicBezTo>
                  <a:lnTo>
                    <a:pt x="38" y="21600"/>
                  </a:lnTo>
                  <a:cubicBezTo>
                    <a:pt x="25" y="21600"/>
                    <a:pt x="13" y="21600"/>
                    <a:pt x="13" y="21590"/>
                  </a:cubicBezTo>
                  <a:cubicBezTo>
                    <a:pt x="0" y="21590"/>
                    <a:pt x="0" y="21581"/>
                    <a:pt x="0" y="21571"/>
                  </a:cubicBezTo>
                  <a:lnTo>
                    <a:pt x="5280" y="489"/>
                  </a:lnTo>
                  <a:cubicBezTo>
                    <a:pt x="5293" y="479"/>
                    <a:pt x="5305" y="469"/>
                    <a:pt x="5331" y="469"/>
                  </a:cubicBezTo>
                  <a:lnTo>
                    <a:pt x="12442" y="469"/>
                  </a:lnTo>
                  <a:cubicBezTo>
                    <a:pt x="12455" y="469"/>
                    <a:pt x="12467" y="469"/>
                    <a:pt x="12480" y="479"/>
                  </a:cubicBezTo>
                  <a:cubicBezTo>
                    <a:pt x="12480" y="479"/>
                    <a:pt x="12493" y="489"/>
                    <a:pt x="12493" y="498"/>
                  </a:cubicBezTo>
                  <a:lnTo>
                    <a:pt x="11583" y="4119"/>
                  </a:lnTo>
                  <a:cubicBezTo>
                    <a:pt x="11571" y="4148"/>
                    <a:pt x="11583" y="4176"/>
                    <a:pt x="11621" y="4195"/>
                  </a:cubicBezTo>
                  <a:cubicBezTo>
                    <a:pt x="11659" y="4205"/>
                    <a:pt x="11709" y="4195"/>
                    <a:pt x="11735" y="4167"/>
                  </a:cubicBezTo>
                  <a:cubicBezTo>
                    <a:pt x="13857" y="1494"/>
                    <a:pt x="16800" y="0"/>
                    <a:pt x="20059" y="0"/>
                  </a:cubicBezTo>
                </a:path>
              </a:pathLst>
            </a:custGeom>
            <a:solidFill>
              <a:srgbClr val="FFFFFF"/>
            </a:solidFill>
            <a:ln w="12700" cap="flat">
              <a:noFill/>
              <a:miter lim="400000"/>
            </a:ln>
            <a:effectLst/>
          </p:spPr>
          <p:txBody>
            <a:bodyPr wrap="square" lIns="91439" tIns="91439" rIns="91439" bIns="91439" numCol="1" anchor="ctr">
              <a:normAutofit fontScale="47500" lnSpcReduction="20000"/>
            </a:bodyPr>
            <a:lstStyle/>
            <a:p>
              <a:pPr algn="l" defTabSz="815467">
                <a:lnSpc>
                  <a:spcPct val="93000"/>
                </a:lnSpc>
                <a:spcBef>
                  <a:spcPts val="2200"/>
                </a:spcBef>
                <a:defRPr sz="4200">
                  <a:solidFill>
                    <a:srgbClr val="FFFFFF"/>
                  </a:solidFill>
                </a:defRPr>
              </a:pPr>
              <a:endParaRPr/>
            </a:p>
          </p:txBody>
        </p:sp>
        <p:sp>
          <p:nvSpPr>
            <p:cNvPr id="1030" name="Shape"/>
            <p:cNvSpPr/>
            <p:nvPr/>
          </p:nvSpPr>
          <p:spPr>
            <a:xfrm>
              <a:off x="1261305" y="403535"/>
              <a:ext cx="401303" cy="440500"/>
            </a:xfrm>
            <a:custGeom>
              <a:avLst/>
              <a:gdLst/>
              <a:ahLst/>
              <a:cxnLst>
                <a:cxn ang="0">
                  <a:pos x="wd2" y="hd2"/>
                </a:cxn>
                <a:cxn ang="5400000">
                  <a:pos x="wd2" y="hd2"/>
                </a:cxn>
                <a:cxn ang="10800000">
                  <a:pos x="wd2" y="hd2"/>
                </a:cxn>
                <a:cxn ang="16200000">
                  <a:pos x="wd2" y="hd2"/>
                </a:cxn>
              </a:cxnLst>
              <a:rect l="0" t="0" r="r" b="b"/>
              <a:pathLst>
                <a:path w="21284" h="21600" extrusionOk="0">
                  <a:moveTo>
                    <a:pt x="9812" y="5895"/>
                  </a:moveTo>
                  <a:cubicBezTo>
                    <a:pt x="8030" y="7544"/>
                    <a:pt x="6698" y="10634"/>
                    <a:pt x="6698" y="13089"/>
                  </a:cubicBezTo>
                  <a:cubicBezTo>
                    <a:pt x="6698" y="15259"/>
                    <a:pt x="7569" y="16605"/>
                    <a:pt x="9074" y="16605"/>
                  </a:cubicBezTo>
                  <a:cubicBezTo>
                    <a:pt x="11481" y="16605"/>
                    <a:pt x="13560" y="14274"/>
                    <a:pt x="14277" y="10862"/>
                  </a:cubicBezTo>
                  <a:cubicBezTo>
                    <a:pt x="14441" y="10094"/>
                    <a:pt x="14605" y="9317"/>
                    <a:pt x="14717" y="8634"/>
                  </a:cubicBezTo>
                  <a:cubicBezTo>
                    <a:pt x="14840" y="7942"/>
                    <a:pt x="14912" y="7326"/>
                    <a:pt x="14892" y="6900"/>
                  </a:cubicBezTo>
                  <a:cubicBezTo>
                    <a:pt x="14810" y="5440"/>
                    <a:pt x="13990" y="4654"/>
                    <a:pt x="12516" y="4654"/>
                  </a:cubicBezTo>
                  <a:cubicBezTo>
                    <a:pt x="11614" y="4654"/>
                    <a:pt x="10682" y="5090"/>
                    <a:pt x="9812" y="5895"/>
                  </a:cubicBezTo>
                  <a:close/>
                  <a:moveTo>
                    <a:pt x="12270" y="21126"/>
                  </a:moveTo>
                  <a:cubicBezTo>
                    <a:pt x="12270" y="21117"/>
                    <a:pt x="12270" y="21107"/>
                    <a:pt x="12270" y="21107"/>
                  </a:cubicBezTo>
                  <a:lnTo>
                    <a:pt x="12823" y="18520"/>
                  </a:lnTo>
                  <a:cubicBezTo>
                    <a:pt x="12823" y="18472"/>
                    <a:pt x="12802" y="18444"/>
                    <a:pt x="12761" y="18434"/>
                  </a:cubicBezTo>
                  <a:cubicBezTo>
                    <a:pt x="12731" y="18434"/>
                    <a:pt x="12710" y="18453"/>
                    <a:pt x="12690" y="18472"/>
                  </a:cubicBezTo>
                  <a:cubicBezTo>
                    <a:pt x="11471" y="20387"/>
                    <a:pt x="9084" y="21600"/>
                    <a:pt x="6401" y="21600"/>
                  </a:cubicBezTo>
                  <a:cubicBezTo>
                    <a:pt x="1997" y="21600"/>
                    <a:pt x="0" y="17979"/>
                    <a:pt x="0" y="14359"/>
                  </a:cubicBezTo>
                  <a:cubicBezTo>
                    <a:pt x="0" y="10255"/>
                    <a:pt x="1741" y="6180"/>
                    <a:pt x="4670" y="3469"/>
                  </a:cubicBezTo>
                  <a:cubicBezTo>
                    <a:pt x="7118" y="1204"/>
                    <a:pt x="10283" y="0"/>
                    <a:pt x="13826" y="0"/>
                  </a:cubicBezTo>
                  <a:cubicBezTo>
                    <a:pt x="16510" y="9"/>
                    <a:pt x="18507" y="730"/>
                    <a:pt x="19746" y="2133"/>
                  </a:cubicBezTo>
                  <a:cubicBezTo>
                    <a:pt x="21600" y="4199"/>
                    <a:pt x="21446" y="7307"/>
                    <a:pt x="20985" y="9573"/>
                  </a:cubicBezTo>
                  <a:lnTo>
                    <a:pt x="18599" y="21117"/>
                  </a:lnTo>
                  <a:cubicBezTo>
                    <a:pt x="18599" y="21126"/>
                    <a:pt x="18579" y="21136"/>
                    <a:pt x="18568" y="21136"/>
                  </a:cubicBezTo>
                  <a:lnTo>
                    <a:pt x="12300" y="21136"/>
                  </a:lnTo>
                  <a:cubicBezTo>
                    <a:pt x="12290" y="21136"/>
                    <a:pt x="12280" y="21136"/>
                    <a:pt x="12270" y="21126"/>
                  </a:cubicBezTo>
                  <a:close/>
                </a:path>
              </a:pathLst>
            </a:custGeom>
            <a:solidFill>
              <a:srgbClr val="FFFFFF"/>
            </a:solidFill>
            <a:ln w="12700" cap="flat">
              <a:noFill/>
              <a:miter lim="400000"/>
            </a:ln>
            <a:effectLst/>
          </p:spPr>
          <p:txBody>
            <a:bodyPr wrap="square" lIns="91439" tIns="91439" rIns="91439" bIns="91439" numCol="1" anchor="ctr">
              <a:normAutofit fontScale="47500" lnSpcReduction="20000"/>
            </a:bodyPr>
            <a:lstStyle/>
            <a:p>
              <a:pPr algn="l" defTabSz="815467">
                <a:lnSpc>
                  <a:spcPct val="93000"/>
                </a:lnSpc>
                <a:spcBef>
                  <a:spcPts val="2200"/>
                </a:spcBef>
                <a:defRPr sz="4200">
                  <a:solidFill>
                    <a:srgbClr val="FFFFFF"/>
                  </a:solidFill>
                </a:defRPr>
              </a:pPr>
              <a:endParaRPr/>
            </a:p>
          </p:txBody>
        </p:sp>
        <p:sp>
          <p:nvSpPr>
            <p:cNvPr id="1031" name="Shape"/>
            <p:cNvSpPr/>
            <p:nvPr/>
          </p:nvSpPr>
          <p:spPr>
            <a:xfrm>
              <a:off x="2714647" y="403535"/>
              <a:ext cx="469481" cy="566655"/>
            </a:xfrm>
            <a:custGeom>
              <a:avLst/>
              <a:gdLst/>
              <a:ahLst/>
              <a:cxnLst>
                <a:cxn ang="0">
                  <a:pos x="wd2" y="hd2"/>
                </a:cxn>
                <a:cxn ang="5400000">
                  <a:pos x="wd2" y="hd2"/>
                </a:cxn>
                <a:cxn ang="10800000">
                  <a:pos x="wd2" y="hd2"/>
                </a:cxn>
                <a:cxn ang="16200000">
                  <a:pos x="wd2" y="hd2"/>
                </a:cxn>
              </a:cxnLst>
              <a:rect l="0" t="0" r="r" b="b"/>
              <a:pathLst>
                <a:path w="21600" h="21600" extrusionOk="0">
                  <a:moveTo>
                    <a:pt x="10364" y="13181"/>
                  </a:moveTo>
                  <a:cubicBezTo>
                    <a:pt x="13389" y="13181"/>
                    <a:pt x="15613" y="9620"/>
                    <a:pt x="15613" y="6487"/>
                  </a:cubicBezTo>
                  <a:cubicBezTo>
                    <a:pt x="15613" y="5728"/>
                    <a:pt x="15399" y="3885"/>
                    <a:pt x="13282" y="3885"/>
                  </a:cubicBezTo>
                  <a:cubicBezTo>
                    <a:pt x="11138" y="3885"/>
                    <a:pt x="9332" y="5912"/>
                    <a:pt x="8629" y="8986"/>
                  </a:cubicBezTo>
                  <a:cubicBezTo>
                    <a:pt x="8389" y="10026"/>
                    <a:pt x="7713" y="13181"/>
                    <a:pt x="10364" y="13181"/>
                  </a:cubicBezTo>
                  <a:close/>
                  <a:moveTo>
                    <a:pt x="15319" y="0"/>
                  </a:moveTo>
                  <a:cubicBezTo>
                    <a:pt x="19127" y="0"/>
                    <a:pt x="21600" y="2396"/>
                    <a:pt x="21600" y="6126"/>
                  </a:cubicBezTo>
                  <a:cubicBezTo>
                    <a:pt x="21600" y="10033"/>
                    <a:pt x="19331" y="14044"/>
                    <a:pt x="15248" y="15850"/>
                  </a:cubicBezTo>
                  <a:cubicBezTo>
                    <a:pt x="11521" y="17494"/>
                    <a:pt x="8193" y="16771"/>
                    <a:pt x="7153" y="15489"/>
                  </a:cubicBezTo>
                  <a:cubicBezTo>
                    <a:pt x="7153" y="15481"/>
                    <a:pt x="7144" y="15481"/>
                    <a:pt x="7144" y="15489"/>
                  </a:cubicBezTo>
                  <a:lnTo>
                    <a:pt x="5756" y="21578"/>
                  </a:lnTo>
                  <a:cubicBezTo>
                    <a:pt x="5756" y="21593"/>
                    <a:pt x="5738" y="21600"/>
                    <a:pt x="5729" y="21600"/>
                  </a:cubicBezTo>
                  <a:lnTo>
                    <a:pt x="27" y="21600"/>
                  </a:lnTo>
                  <a:cubicBezTo>
                    <a:pt x="18" y="21600"/>
                    <a:pt x="9" y="21600"/>
                    <a:pt x="0" y="21593"/>
                  </a:cubicBezTo>
                  <a:cubicBezTo>
                    <a:pt x="0" y="21585"/>
                    <a:pt x="0" y="21578"/>
                    <a:pt x="0" y="21571"/>
                  </a:cubicBezTo>
                  <a:lnTo>
                    <a:pt x="4893" y="251"/>
                  </a:lnTo>
                  <a:cubicBezTo>
                    <a:pt x="4893" y="236"/>
                    <a:pt x="4911" y="229"/>
                    <a:pt x="4920" y="229"/>
                  </a:cubicBezTo>
                  <a:lnTo>
                    <a:pt x="9937" y="229"/>
                  </a:lnTo>
                  <a:cubicBezTo>
                    <a:pt x="9946" y="229"/>
                    <a:pt x="9955" y="236"/>
                    <a:pt x="9955" y="243"/>
                  </a:cubicBezTo>
                  <a:cubicBezTo>
                    <a:pt x="9964" y="243"/>
                    <a:pt x="9964" y="251"/>
                    <a:pt x="9964" y="258"/>
                  </a:cubicBezTo>
                  <a:lnTo>
                    <a:pt x="9466" y="2433"/>
                  </a:lnTo>
                  <a:cubicBezTo>
                    <a:pt x="9457" y="2455"/>
                    <a:pt x="9466" y="2484"/>
                    <a:pt x="9492" y="2492"/>
                  </a:cubicBezTo>
                  <a:cubicBezTo>
                    <a:pt x="9519" y="2499"/>
                    <a:pt x="9546" y="2492"/>
                    <a:pt x="9572" y="2470"/>
                  </a:cubicBezTo>
                  <a:lnTo>
                    <a:pt x="9599" y="2448"/>
                  </a:lnTo>
                  <a:cubicBezTo>
                    <a:pt x="11058" y="885"/>
                    <a:pt x="13140" y="0"/>
                    <a:pt x="15319" y="0"/>
                  </a:cubicBezTo>
                  <a:close/>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815467">
                <a:lnSpc>
                  <a:spcPct val="93000"/>
                </a:lnSpc>
                <a:spcBef>
                  <a:spcPts val="2200"/>
                </a:spcBef>
                <a:defRPr sz="4200">
                  <a:solidFill>
                    <a:srgbClr val="FFFFFF"/>
                  </a:solidFill>
                </a:defRPr>
              </a:pPr>
              <a:endParaRPr/>
            </a:p>
          </p:txBody>
        </p:sp>
        <p:sp>
          <p:nvSpPr>
            <p:cNvPr id="1032" name="Shape"/>
            <p:cNvSpPr/>
            <p:nvPr/>
          </p:nvSpPr>
          <p:spPr>
            <a:xfrm>
              <a:off x="2010672" y="264593"/>
              <a:ext cx="470227" cy="570066"/>
            </a:xfrm>
            <a:custGeom>
              <a:avLst/>
              <a:gdLst/>
              <a:ahLst/>
              <a:cxnLst>
                <a:cxn ang="0">
                  <a:pos x="wd2" y="hd2"/>
                </a:cxn>
                <a:cxn ang="5400000">
                  <a:pos x="wd2" y="hd2"/>
                </a:cxn>
                <a:cxn ang="10800000">
                  <a:pos x="wd2" y="hd2"/>
                </a:cxn>
                <a:cxn ang="16200000">
                  <a:pos x="wd2" y="hd2"/>
                </a:cxn>
              </a:cxnLst>
              <a:rect l="0" t="0" r="r" b="b"/>
              <a:pathLst>
                <a:path w="21595" h="21600" extrusionOk="0">
                  <a:moveTo>
                    <a:pt x="4995" y="0"/>
                  </a:moveTo>
                  <a:lnTo>
                    <a:pt x="10635" y="0"/>
                  </a:lnTo>
                  <a:cubicBezTo>
                    <a:pt x="10644" y="0"/>
                    <a:pt x="10653" y="7"/>
                    <a:pt x="10662" y="7"/>
                  </a:cubicBezTo>
                  <a:cubicBezTo>
                    <a:pt x="10671" y="15"/>
                    <a:pt x="10671" y="22"/>
                    <a:pt x="10671" y="29"/>
                  </a:cubicBezTo>
                  <a:lnTo>
                    <a:pt x="7731" y="12827"/>
                  </a:lnTo>
                  <a:cubicBezTo>
                    <a:pt x="7722" y="12834"/>
                    <a:pt x="7731" y="12849"/>
                    <a:pt x="7740" y="12849"/>
                  </a:cubicBezTo>
                  <a:cubicBezTo>
                    <a:pt x="7749" y="12856"/>
                    <a:pt x="7757" y="12849"/>
                    <a:pt x="7766" y="12841"/>
                  </a:cubicBezTo>
                  <a:lnTo>
                    <a:pt x="15342" y="5622"/>
                  </a:lnTo>
                  <a:cubicBezTo>
                    <a:pt x="15351" y="5614"/>
                    <a:pt x="15360" y="5614"/>
                    <a:pt x="15369" y="5614"/>
                  </a:cubicBezTo>
                  <a:lnTo>
                    <a:pt x="21568" y="5614"/>
                  </a:lnTo>
                  <a:cubicBezTo>
                    <a:pt x="21577" y="5614"/>
                    <a:pt x="21586" y="5622"/>
                    <a:pt x="21595" y="5629"/>
                  </a:cubicBezTo>
                  <a:lnTo>
                    <a:pt x="21595" y="5636"/>
                  </a:lnTo>
                  <a:cubicBezTo>
                    <a:pt x="21595" y="5644"/>
                    <a:pt x="21595" y="5651"/>
                    <a:pt x="21586" y="5651"/>
                  </a:cubicBezTo>
                  <a:lnTo>
                    <a:pt x="13708" y="12973"/>
                  </a:lnTo>
                  <a:lnTo>
                    <a:pt x="18513" y="21571"/>
                  </a:lnTo>
                  <a:cubicBezTo>
                    <a:pt x="18513" y="21571"/>
                    <a:pt x="18513" y="21571"/>
                    <a:pt x="18513" y="21578"/>
                  </a:cubicBezTo>
                  <a:cubicBezTo>
                    <a:pt x="18513" y="21585"/>
                    <a:pt x="18513" y="21585"/>
                    <a:pt x="18513" y="21593"/>
                  </a:cubicBezTo>
                  <a:cubicBezTo>
                    <a:pt x="18504" y="21600"/>
                    <a:pt x="18495" y="21600"/>
                    <a:pt x="18486" y="21600"/>
                  </a:cubicBezTo>
                  <a:lnTo>
                    <a:pt x="12367" y="21600"/>
                  </a:lnTo>
                  <a:cubicBezTo>
                    <a:pt x="12358" y="21600"/>
                    <a:pt x="12349" y="21593"/>
                    <a:pt x="12340" y="21585"/>
                  </a:cubicBezTo>
                  <a:lnTo>
                    <a:pt x="7704" y="13090"/>
                  </a:lnTo>
                  <a:cubicBezTo>
                    <a:pt x="7704" y="13083"/>
                    <a:pt x="7695" y="13083"/>
                    <a:pt x="7686" y="13083"/>
                  </a:cubicBezTo>
                  <a:cubicBezTo>
                    <a:pt x="7678" y="13083"/>
                    <a:pt x="7669" y="13083"/>
                    <a:pt x="7669" y="13090"/>
                  </a:cubicBezTo>
                  <a:lnTo>
                    <a:pt x="5706" y="21578"/>
                  </a:lnTo>
                  <a:cubicBezTo>
                    <a:pt x="5706" y="21593"/>
                    <a:pt x="5697" y="21600"/>
                    <a:pt x="5679" y="21600"/>
                  </a:cubicBezTo>
                  <a:lnTo>
                    <a:pt x="31" y="21600"/>
                  </a:lnTo>
                  <a:cubicBezTo>
                    <a:pt x="22" y="21600"/>
                    <a:pt x="13" y="21600"/>
                    <a:pt x="4" y="21593"/>
                  </a:cubicBezTo>
                  <a:cubicBezTo>
                    <a:pt x="4" y="21585"/>
                    <a:pt x="-5" y="21578"/>
                    <a:pt x="4" y="21571"/>
                  </a:cubicBezTo>
                  <a:lnTo>
                    <a:pt x="4969" y="22"/>
                  </a:lnTo>
                  <a:cubicBezTo>
                    <a:pt x="4969" y="7"/>
                    <a:pt x="4978" y="0"/>
                    <a:pt x="4995" y="0"/>
                  </a:cubicBezTo>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815467">
                <a:lnSpc>
                  <a:spcPct val="93000"/>
                </a:lnSpc>
                <a:spcBef>
                  <a:spcPts val="2200"/>
                </a:spcBef>
                <a:defRPr sz="4200">
                  <a:solidFill>
                    <a:srgbClr val="FFFFFF"/>
                  </a:solidFill>
                </a:defRPr>
              </a:pPr>
              <a:endParaRPr/>
            </a:p>
          </p:txBody>
        </p:sp>
        <p:sp>
          <p:nvSpPr>
            <p:cNvPr id="1033" name="Shape"/>
            <p:cNvSpPr/>
            <p:nvPr/>
          </p:nvSpPr>
          <p:spPr>
            <a:xfrm>
              <a:off x="3947219" y="403535"/>
              <a:ext cx="392765" cy="439648"/>
            </a:xfrm>
            <a:custGeom>
              <a:avLst/>
              <a:gdLst/>
              <a:ahLst/>
              <a:cxnLst>
                <a:cxn ang="0">
                  <a:pos x="wd2" y="hd2"/>
                </a:cxn>
                <a:cxn ang="5400000">
                  <a:pos x="wd2" y="hd2"/>
                </a:cxn>
                <a:cxn ang="10800000">
                  <a:pos x="wd2" y="hd2"/>
                </a:cxn>
                <a:cxn ang="16200000">
                  <a:pos x="wd2" y="hd2"/>
                </a:cxn>
              </a:cxnLst>
              <a:rect l="0" t="0" r="r" b="b"/>
              <a:pathLst>
                <a:path w="21600" h="21600" extrusionOk="0">
                  <a:moveTo>
                    <a:pt x="15144" y="6247"/>
                  </a:moveTo>
                  <a:cubicBezTo>
                    <a:pt x="15144" y="5175"/>
                    <a:pt x="14155" y="4500"/>
                    <a:pt x="12666" y="4500"/>
                  </a:cubicBezTo>
                  <a:cubicBezTo>
                    <a:pt x="9731" y="4500"/>
                    <a:pt x="7849" y="6627"/>
                    <a:pt x="7296" y="8621"/>
                  </a:cubicBezTo>
                  <a:lnTo>
                    <a:pt x="7274" y="8697"/>
                  </a:lnTo>
                  <a:cubicBezTo>
                    <a:pt x="7274" y="8697"/>
                    <a:pt x="7274" y="8697"/>
                    <a:pt x="7274" y="8706"/>
                  </a:cubicBezTo>
                  <a:cubicBezTo>
                    <a:pt x="7274" y="8706"/>
                    <a:pt x="7274" y="8706"/>
                    <a:pt x="7285" y="8706"/>
                  </a:cubicBezTo>
                  <a:lnTo>
                    <a:pt x="7360" y="8706"/>
                  </a:lnTo>
                  <a:cubicBezTo>
                    <a:pt x="11348" y="8725"/>
                    <a:pt x="13592" y="8365"/>
                    <a:pt x="14581" y="7491"/>
                  </a:cubicBezTo>
                  <a:cubicBezTo>
                    <a:pt x="14964" y="7159"/>
                    <a:pt x="15144" y="6741"/>
                    <a:pt x="15144" y="6247"/>
                  </a:cubicBezTo>
                  <a:close/>
                  <a:moveTo>
                    <a:pt x="13517" y="0"/>
                  </a:moveTo>
                  <a:cubicBezTo>
                    <a:pt x="18367" y="0"/>
                    <a:pt x="21600" y="2516"/>
                    <a:pt x="21600" y="6247"/>
                  </a:cubicBezTo>
                  <a:cubicBezTo>
                    <a:pt x="21600" y="7966"/>
                    <a:pt x="20973" y="9381"/>
                    <a:pt x="19739" y="10463"/>
                  </a:cubicBezTo>
                  <a:cubicBezTo>
                    <a:pt x="17463" y="12428"/>
                    <a:pt x="13209" y="13330"/>
                    <a:pt x="6679" y="13197"/>
                  </a:cubicBezTo>
                  <a:lnTo>
                    <a:pt x="6604" y="13197"/>
                  </a:lnTo>
                  <a:cubicBezTo>
                    <a:pt x="6604" y="13188"/>
                    <a:pt x="6604" y="13197"/>
                    <a:pt x="6604" y="13197"/>
                  </a:cubicBezTo>
                  <a:lnTo>
                    <a:pt x="6604" y="13264"/>
                  </a:lnTo>
                  <a:cubicBezTo>
                    <a:pt x="6636" y="13862"/>
                    <a:pt x="6860" y="14707"/>
                    <a:pt x="7306" y="15258"/>
                  </a:cubicBezTo>
                  <a:cubicBezTo>
                    <a:pt x="8189" y="16255"/>
                    <a:pt x="9774" y="16805"/>
                    <a:pt x="11720" y="16805"/>
                  </a:cubicBezTo>
                  <a:cubicBezTo>
                    <a:pt x="14581" y="16805"/>
                    <a:pt x="17059" y="16188"/>
                    <a:pt x="19749" y="14802"/>
                  </a:cubicBezTo>
                  <a:cubicBezTo>
                    <a:pt x="19760" y="14792"/>
                    <a:pt x="19771" y="14792"/>
                    <a:pt x="19781" y="14802"/>
                  </a:cubicBezTo>
                  <a:cubicBezTo>
                    <a:pt x="19792" y="14811"/>
                    <a:pt x="19803" y="14821"/>
                    <a:pt x="19803" y="14830"/>
                  </a:cubicBezTo>
                  <a:lnTo>
                    <a:pt x="18718" y="19929"/>
                  </a:lnTo>
                  <a:cubicBezTo>
                    <a:pt x="18707" y="19938"/>
                    <a:pt x="18707" y="19948"/>
                    <a:pt x="18697" y="19948"/>
                  </a:cubicBezTo>
                  <a:cubicBezTo>
                    <a:pt x="15421" y="21439"/>
                    <a:pt x="11571" y="21600"/>
                    <a:pt x="10071" y="21600"/>
                  </a:cubicBezTo>
                  <a:cubicBezTo>
                    <a:pt x="3658" y="21600"/>
                    <a:pt x="0" y="18419"/>
                    <a:pt x="0" y="12865"/>
                  </a:cubicBezTo>
                  <a:cubicBezTo>
                    <a:pt x="0" y="9675"/>
                    <a:pt x="1319" y="6466"/>
                    <a:pt x="3616" y="4073"/>
                  </a:cubicBezTo>
                  <a:cubicBezTo>
                    <a:pt x="6126" y="1443"/>
                    <a:pt x="9646" y="0"/>
                    <a:pt x="13517" y="0"/>
                  </a:cubicBezTo>
                  <a:close/>
                </a:path>
              </a:pathLst>
            </a:custGeom>
            <a:solidFill>
              <a:srgbClr val="FFFFFF"/>
            </a:solidFill>
            <a:ln w="12700" cap="flat">
              <a:noFill/>
              <a:miter lim="400000"/>
            </a:ln>
            <a:effectLst/>
          </p:spPr>
          <p:txBody>
            <a:bodyPr wrap="square" lIns="91439" tIns="91439" rIns="91439" bIns="91439" numCol="1" anchor="ctr">
              <a:normAutofit fontScale="47500" lnSpcReduction="20000"/>
            </a:bodyPr>
            <a:lstStyle/>
            <a:p>
              <a:pPr algn="l" defTabSz="815467">
                <a:lnSpc>
                  <a:spcPct val="93000"/>
                </a:lnSpc>
                <a:spcBef>
                  <a:spcPts val="2200"/>
                </a:spcBef>
                <a:defRPr sz="4200">
                  <a:solidFill>
                    <a:srgbClr val="FFFFFF"/>
                  </a:solidFill>
                </a:defRPr>
              </a:pPr>
              <a:endParaRPr/>
            </a:p>
          </p:txBody>
        </p:sp>
        <p:sp>
          <p:nvSpPr>
            <p:cNvPr id="1034" name="Shape"/>
            <p:cNvSpPr/>
            <p:nvPr/>
          </p:nvSpPr>
          <p:spPr>
            <a:xfrm>
              <a:off x="4333272" y="735119"/>
              <a:ext cx="109078" cy="108916"/>
            </a:xfrm>
            <a:custGeom>
              <a:avLst/>
              <a:gdLst/>
              <a:ahLst/>
              <a:cxnLst>
                <a:cxn ang="0">
                  <a:pos x="wd2" y="hd2"/>
                </a:cxn>
                <a:cxn ang="5400000">
                  <a:pos x="wd2" y="hd2"/>
                </a:cxn>
                <a:cxn ang="10800000">
                  <a:pos x="wd2" y="hd2"/>
                </a:cxn>
                <a:cxn ang="16200000">
                  <a:pos x="wd2" y="hd2"/>
                </a:cxn>
              </a:cxnLst>
              <a:rect l="0" t="0" r="r" b="b"/>
              <a:pathLst>
                <a:path w="20662" h="21600" extrusionOk="0">
                  <a:moveTo>
                    <a:pt x="1428" y="10953"/>
                  </a:moveTo>
                  <a:cubicBezTo>
                    <a:pt x="990" y="16047"/>
                    <a:pt x="4530" y="20145"/>
                    <a:pt x="9382" y="20145"/>
                  </a:cubicBezTo>
                  <a:cubicBezTo>
                    <a:pt x="14345" y="20145"/>
                    <a:pt x="18759" y="15894"/>
                    <a:pt x="19234" y="10685"/>
                  </a:cubicBezTo>
                  <a:cubicBezTo>
                    <a:pt x="19672" y="5553"/>
                    <a:pt x="16096" y="1455"/>
                    <a:pt x="11243" y="1455"/>
                  </a:cubicBezTo>
                  <a:cubicBezTo>
                    <a:pt x="6281" y="1455"/>
                    <a:pt x="1866" y="5706"/>
                    <a:pt x="1428" y="10953"/>
                  </a:cubicBezTo>
                  <a:close/>
                  <a:moveTo>
                    <a:pt x="42" y="10800"/>
                  </a:moveTo>
                  <a:cubicBezTo>
                    <a:pt x="553" y="4826"/>
                    <a:pt x="5551" y="0"/>
                    <a:pt x="11243" y="0"/>
                  </a:cubicBezTo>
                  <a:cubicBezTo>
                    <a:pt x="16935" y="0"/>
                    <a:pt x="21131" y="4826"/>
                    <a:pt x="20620" y="10800"/>
                  </a:cubicBezTo>
                  <a:cubicBezTo>
                    <a:pt x="20109" y="16774"/>
                    <a:pt x="15074" y="21600"/>
                    <a:pt x="9382" y="21600"/>
                  </a:cubicBezTo>
                  <a:cubicBezTo>
                    <a:pt x="3727" y="21600"/>
                    <a:pt x="-469" y="16774"/>
                    <a:pt x="42" y="10800"/>
                  </a:cubicBezTo>
                  <a:close/>
                  <a:moveTo>
                    <a:pt x="8069" y="4443"/>
                  </a:moveTo>
                  <a:cubicBezTo>
                    <a:pt x="8069" y="4404"/>
                    <a:pt x="8105" y="4404"/>
                    <a:pt x="8105" y="4404"/>
                  </a:cubicBezTo>
                  <a:lnTo>
                    <a:pt x="10732" y="4404"/>
                  </a:lnTo>
                  <a:cubicBezTo>
                    <a:pt x="11389" y="4404"/>
                    <a:pt x="11827" y="4404"/>
                    <a:pt x="12155" y="4443"/>
                  </a:cubicBezTo>
                  <a:cubicBezTo>
                    <a:pt x="12593" y="4481"/>
                    <a:pt x="12958" y="4557"/>
                    <a:pt x="13286" y="4672"/>
                  </a:cubicBezTo>
                  <a:cubicBezTo>
                    <a:pt x="14600" y="5132"/>
                    <a:pt x="15366" y="6204"/>
                    <a:pt x="15366" y="7621"/>
                  </a:cubicBezTo>
                  <a:cubicBezTo>
                    <a:pt x="15366" y="7851"/>
                    <a:pt x="15330" y="8081"/>
                    <a:pt x="15293" y="8349"/>
                  </a:cubicBezTo>
                  <a:cubicBezTo>
                    <a:pt x="14965" y="10034"/>
                    <a:pt x="13943" y="11451"/>
                    <a:pt x="12082" y="11987"/>
                  </a:cubicBezTo>
                  <a:lnTo>
                    <a:pt x="13724" y="17119"/>
                  </a:lnTo>
                  <a:lnTo>
                    <a:pt x="13724" y="17157"/>
                  </a:lnTo>
                  <a:lnTo>
                    <a:pt x="12009" y="17157"/>
                  </a:lnTo>
                  <a:cubicBezTo>
                    <a:pt x="11973" y="17157"/>
                    <a:pt x="11973" y="17157"/>
                    <a:pt x="11936" y="17157"/>
                  </a:cubicBezTo>
                  <a:lnTo>
                    <a:pt x="10367" y="12255"/>
                  </a:lnTo>
                  <a:lnTo>
                    <a:pt x="9346" y="12294"/>
                  </a:lnTo>
                  <a:lnTo>
                    <a:pt x="8178" y="12294"/>
                  </a:lnTo>
                  <a:lnTo>
                    <a:pt x="7303" y="17119"/>
                  </a:lnTo>
                  <a:cubicBezTo>
                    <a:pt x="7303" y="17157"/>
                    <a:pt x="7266" y="17157"/>
                    <a:pt x="7230" y="17157"/>
                  </a:cubicBezTo>
                  <a:lnTo>
                    <a:pt x="5843" y="17157"/>
                  </a:lnTo>
                  <a:cubicBezTo>
                    <a:pt x="5843" y="17157"/>
                    <a:pt x="5843" y="17157"/>
                    <a:pt x="5807" y="17157"/>
                  </a:cubicBezTo>
                  <a:lnTo>
                    <a:pt x="5807" y="17119"/>
                  </a:lnTo>
                  <a:lnTo>
                    <a:pt x="6682" y="12217"/>
                  </a:lnTo>
                  <a:lnTo>
                    <a:pt x="6682" y="12140"/>
                  </a:lnTo>
                  <a:lnTo>
                    <a:pt x="7376" y="8311"/>
                  </a:lnTo>
                  <a:lnTo>
                    <a:pt x="8069" y="4443"/>
                  </a:lnTo>
                  <a:close/>
                  <a:moveTo>
                    <a:pt x="10440" y="5936"/>
                  </a:moveTo>
                  <a:lnTo>
                    <a:pt x="9309" y="5936"/>
                  </a:lnTo>
                  <a:lnTo>
                    <a:pt x="8872" y="8349"/>
                  </a:lnTo>
                  <a:lnTo>
                    <a:pt x="8434" y="10723"/>
                  </a:lnTo>
                  <a:lnTo>
                    <a:pt x="9674" y="10723"/>
                  </a:lnTo>
                  <a:cubicBezTo>
                    <a:pt x="10258" y="10723"/>
                    <a:pt x="10623" y="10685"/>
                    <a:pt x="10951" y="10685"/>
                  </a:cubicBezTo>
                  <a:cubicBezTo>
                    <a:pt x="11280" y="10647"/>
                    <a:pt x="11499" y="10609"/>
                    <a:pt x="11790" y="10532"/>
                  </a:cubicBezTo>
                  <a:cubicBezTo>
                    <a:pt x="12849" y="10187"/>
                    <a:pt x="13615" y="9383"/>
                    <a:pt x="13797" y="8311"/>
                  </a:cubicBezTo>
                  <a:cubicBezTo>
                    <a:pt x="13980" y="7277"/>
                    <a:pt x="13542" y="6472"/>
                    <a:pt x="12593" y="6166"/>
                  </a:cubicBezTo>
                  <a:cubicBezTo>
                    <a:pt x="12338" y="6051"/>
                    <a:pt x="12119" y="6013"/>
                    <a:pt x="11790" y="5974"/>
                  </a:cubicBezTo>
                  <a:cubicBezTo>
                    <a:pt x="11499" y="5974"/>
                    <a:pt x="11134" y="5974"/>
                    <a:pt x="10550" y="5974"/>
                  </a:cubicBezTo>
                  <a:lnTo>
                    <a:pt x="10440" y="5974"/>
                  </a:lnTo>
                  <a:lnTo>
                    <a:pt x="10440" y="5936"/>
                  </a:lnTo>
                  <a:close/>
                </a:path>
              </a:pathLst>
            </a:custGeom>
            <a:solidFill>
              <a:srgbClr val="FFFFFF"/>
            </a:solidFill>
            <a:ln w="12700" cap="flat">
              <a:noFill/>
              <a:miter lim="400000"/>
            </a:ln>
            <a:effectLst/>
          </p:spPr>
          <p:txBody>
            <a:bodyPr wrap="square" lIns="91439" tIns="91439" rIns="91439" bIns="91439" numCol="1" anchor="ctr">
              <a:normAutofit fontScale="25000" lnSpcReduction="20000"/>
            </a:bodyPr>
            <a:lstStyle/>
            <a:p>
              <a:pPr algn="l" defTabSz="815467">
                <a:lnSpc>
                  <a:spcPct val="93000"/>
                </a:lnSpc>
                <a:spcBef>
                  <a:spcPts val="2200"/>
                </a:spcBef>
                <a:defRPr sz="4200">
                  <a:solidFill>
                    <a:srgbClr val="FFFFFF"/>
                  </a:solidFill>
                </a:defRPr>
              </a:pPr>
              <a:endParaRPr/>
            </a:p>
          </p:txBody>
        </p:sp>
        <p:sp>
          <p:nvSpPr>
            <p:cNvPr id="1035" name="Shape"/>
            <p:cNvSpPr/>
            <p:nvPr/>
          </p:nvSpPr>
          <p:spPr>
            <a:xfrm>
              <a:off x="3192844" y="403535"/>
              <a:ext cx="401322" cy="440500"/>
            </a:xfrm>
            <a:custGeom>
              <a:avLst/>
              <a:gdLst/>
              <a:ahLst/>
              <a:cxnLst>
                <a:cxn ang="0">
                  <a:pos x="wd2" y="hd2"/>
                </a:cxn>
                <a:cxn ang="5400000">
                  <a:pos x="wd2" y="hd2"/>
                </a:cxn>
                <a:cxn ang="10800000">
                  <a:pos x="wd2" y="hd2"/>
                </a:cxn>
                <a:cxn ang="16200000">
                  <a:pos x="wd2" y="hd2"/>
                </a:cxn>
              </a:cxnLst>
              <a:rect l="0" t="0" r="r" b="b"/>
              <a:pathLst>
                <a:path w="21285" h="21600" extrusionOk="0">
                  <a:moveTo>
                    <a:pt x="9812" y="5895"/>
                  </a:moveTo>
                  <a:cubicBezTo>
                    <a:pt x="8040" y="7544"/>
                    <a:pt x="6698" y="10634"/>
                    <a:pt x="6698" y="13089"/>
                  </a:cubicBezTo>
                  <a:cubicBezTo>
                    <a:pt x="6698" y="15259"/>
                    <a:pt x="7569" y="16605"/>
                    <a:pt x="9074" y="16605"/>
                  </a:cubicBezTo>
                  <a:cubicBezTo>
                    <a:pt x="11491" y="16605"/>
                    <a:pt x="13570" y="14274"/>
                    <a:pt x="14277" y="10862"/>
                  </a:cubicBezTo>
                  <a:cubicBezTo>
                    <a:pt x="14441" y="10094"/>
                    <a:pt x="14605" y="9317"/>
                    <a:pt x="14717" y="8634"/>
                  </a:cubicBezTo>
                  <a:cubicBezTo>
                    <a:pt x="14840" y="7942"/>
                    <a:pt x="14912" y="7326"/>
                    <a:pt x="14892" y="6900"/>
                  </a:cubicBezTo>
                  <a:cubicBezTo>
                    <a:pt x="14810" y="5440"/>
                    <a:pt x="13990" y="4654"/>
                    <a:pt x="12516" y="4654"/>
                  </a:cubicBezTo>
                  <a:cubicBezTo>
                    <a:pt x="11614" y="4654"/>
                    <a:pt x="10682" y="5090"/>
                    <a:pt x="9812" y="5895"/>
                  </a:cubicBezTo>
                  <a:close/>
                  <a:moveTo>
                    <a:pt x="12280" y="21126"/>
                  </a:moveTo>
                  <a:cubicBezTo>
                    <a:pt x="12270" y="21117"/>
                    <a:pt x="12270" y="21107"/>
                    <a:pt x="12270" y="21107"/>
                  </a:cubicBezTo>
                  <a:lnTo>
                    <a:pt x="12823" y="18520"/>
                  </a:lnTo>
                  <a:cubicBezTo>
                    <a:pt x="12833" y="18472"/>
                    <a:pt x="12802" y="18444"/>
                    <a:pt x="12772" y="18434"/>
                  </a:cubicBezTo>
                  <a:cubicBezTo>
                    <a:pt x="12741" y="18434"/>
                    <a:pt x="12710" y="18453"/>
                    <a:pt x="12700" y="18472"/>
                  </a:cubicBezTo>
                  <a:cubicBezTo>
                    <a:pt x="11471" y="20387"/>
                    <a:pt x="9084" y="21600"/>
                    <a:pt x="6401" y="21600"/>
                  </a:cubicBezTo>
                  <a:cubicBezTo>
                    <a:pt x="1997" y="21600"/>
                    <a:pt x="10" y="17979"/>
                    <a:pt x="0" y="14359"/>
                  </a:cubicBezTo>
                  <a:cubicBezTo>
                    <a:pt x="0" y="10255"/>
                    <a:pt x="1751" y="6180"/>
                    <a:pt x="4670" y="3469"/>
                  </a:cubicBezTo>
                  <a:cubicBezTo>
                    <a:pt x="7128" y="1204"/>
                    <a:pt x="10293" y="0"/>
                    <a:pt x="13826" y="0"/>
                  </a:cubicBezTo>
                  <a:cubicBezTo>
                    <a:pt x="16520" y="9"/>
                    <a:pt x="18507" y="730"/>
                    <a:pt x="19756" y="2133"/>
                  </a:cubicBezTo>
                  <a:cubicBezTo>
                    <a:pt x="21600" y="4199"/>
                    <a:pt x="21446" y="7307"/>
                    <a:pt x="20985" y="9573"/>
                  </a:cubicBezTo>
                  <a:lnTo>
                    <a:pt x="18599" y="21117"/>
                  </a:lnTo>
                  <a:cubicBezTo>
                    <a:pt x="18599" y="21126"/>
                    <a:pt x="18589" y="21136"/>
                    <a:pt x="18568" y="21136"/>
                  </a:cubicBezTo>
                  <a:lnTo>
                    <a:pt x="12300" y="21136"/>
                  </a:lnTo>
                  <a:cubicBezTo>
                    <a:pt x="12290" y="21136"/>
                    <a:pt x="12280" y="21136"/>
                    <a:pt x="12280" y="21126"/>
                  </a:cubicBezTo>
                  <a:close/>
                </a:path>
              </a:pathLst>
            </a:custGeom>
            <a:solidFill>
              <a:srgbClr val="FFFFFF"/>
            </a:solidFill>
            <a:ln w="12700" cap="flat">
              <a:noFill/>
              <a:miter lim="400000"/>
            </a:ln>
            <a:effectLst/>
          </p:spPr>
          <p:txBody>
            <a:bodyPr wrap="square" lIns="91439" tIns="91439" rIns="91439" bIns="91439" numCol="1" anchor="ctr">
              <a:normAutofit fontScale="47500" lnSpcReduction="20000"/>
            </a:bodyPr>
            <a:lstStyle/>
            <a:p>
              <a:pPr algn="l" defTabSz="815467">
                <a:lnSpc>
                  <a:spcPct val="93000"/>
                </a:lnSpc>
                <a:spcBef>
                  <a:spcPts val="2200"/>
                </a:spcBef>
                <a:defRPr sz="4200">
                  <a:solidFill>
                    <a:srgbClr val="FFFFFF"/>
                  </a:solidFill>
                </a:defRPr>
              </a:pPr>
              <a:endParaRPr/>
            </a:p>
          </p:txBody>
        </p:sp>
        <p:sp>
          <p:nvSpPr>
            <p:cNvPr id="1036" name="Shape"/>
            <p:cNvSpPr/>
            <p:nvPr/>
          </p:nvSpPr>
          <p:spPr>
            <a:xfrm>
              <a:off x="3609668" y="404386"/>
              <a:ext cx="362079" cy="438797"/>
            </a:xfrm>
            <a:custGeom>
              <a:avLst/>
              <a:gdLst/>
              <a:ahLst/>
              <a:cxnLst>
                <a:cxn ang="0">
                  <a:pos x="wd2" y="hd2"/>
                </a:cxn>
                <a:cxn ang="5400000">
                  <a:pos x="wd2" y="hd2"/>
                </a:cxn>
                <a:cxn ang="10800000">
                  <a:pos x="wd2" y="hd2"/>
                </a:cxn>
                <a:cxn ang="16200000">
                  <a:pos x="wd2" y="hd2"/>
                </a:cxn>
              </a:cxnLst>
              <a:rect l="0" t="0" r="r" b="b"/>
              <a:pathLst>
                <a:path w="21600" h="21600" extrusionOk="0">
                  <a:moveTo>
                    <a:pt x="16416" y="0"/>
                  </a:moveTo>
                  <a:cubicBezTo>
                    <a:pt x="18310" y="0"/>
                    <a:pt x="20238" y="266"/>
                    <a:pt x="21577" y="723"/>
                  </a:cubicBezTo>
                  <a:cubicBezTo>
                    <a:pt x="21588" y="723"/>
                    <a:pt x="21600" y="742"/>
                    <a:pt x="21600" y="752"/>
                  </a:cubicBezTo>
                  <a:lnTo>
                    <a:pt x="20457" y="5700"/>
                  </a:lnTo>
                  <a:cubicBezTo>
                    <a:pt x="20446" y="5709"/>
                    <a:pt x="20446" y="5709"/>
                    <a:pt x="20434" y="5719"/>
                  </a:cubicBezTo>
                  <a:cubicBezTo>
                    <a:pt x="20422" y="5719"/>
                    <a:pt x="20411" y="5719"/>
                    <a:pt x="20399" y="5719"/>
                  </a:cubicBezTo>
                  <a:cubicBezTo>
                    <a:pt x="19245" y="5186"/>
                    <a:pt x="17906" y="4929"/>
                    <a:pt x="16313" y="4929"/>
                  </a:cubicBezTo>
                  <a:cubicBezTo>
                    <a:pt x="11002" y="4929"/>
                    <a:pt x="7827" y="8754"/>
                    <a:pt x="7827" y="12427"/>
                  </a:cubicBezTo>
                  <a:cubicBezTo>
                    <a:pt x="7827" y="15548"/>
                    <a:pt x="10356" y="16671"/>
                    <a:pt x="12722" y="16671"/>
                  </a:cubicBezTo>
                  <a:cubicBezTo>
                    <a:pt x="14835" y="16671"/>
                    <a:pt x="16624" y="16290"/>
                    <a:pt x="18910" y="15367"/>
                  </a:cubicBezTo>
                  <a:cubicBezTo>
                    <a:pt x="18922" y="15358"/>
                    <a:pt x="18933" y="15358"/>
                    <a:pt x="18945" y="15367"/>
                  </a:cubicBezTo>
                  <a:cubicBezTo>
                    <a:pt x="18956" y="15377"/>
                    <a:pt x="18968" y="15386"/>
                    <a:pt x="18956" y="15396"/>
                  </a:cubicBezTo>
                  <a:lnTo>
                    <a:pt x="17790" y="20477"/>
                  </a:lnTo>
                  <a:cubicBezTo>
                    <a:pt x="17790" y="20477"/>
                    <a:pt x="17779" y="20487"/>
                    <a:pt x="17767" y="20496"/>
                  </a:cubicBezTo>
                  <a:cubicBezTo>
                    <a:pt x="16047" y="21181"/>
                    <a:pt x="13369" y="21600"/>
                    <a:pt x="10621" y="21600"/>
                  </a:cubicBezTo>
                  <a:cubicBezTo>
                    <a:pt x="4156" y="21600"/>
                    <a:pt x="0" y="18260"/>
                    <a:pt x="0" y="13103"/>
                  </a:cubicBezTo>
                  <a:cubicBezTo>
                    <a:pt x="0" y="5633"/>
                    <a:pt x="7054" y="0"/>
                    <a:pt x="16416" y="0"/>
                  </a:cubicBezTo>
                </a:path>
              </a:pathLst>
            </a:custGeom>
            <a:solidFill>
              <a:srgbClr val="FFFFFF"/>
            </a:solidFill>
            <a:ln w="12700" cap="flat">
              <a:noFill/>
              <a:miter lim="400000"/>
            </a:ln>
            <a:effectLst/>
          </p:spPr>
          <p:txBody>
            <a:bodyPr wrap="square" lIns="91439" tIns="91439" rIns="91439" bIns="91439" numCol="1" anchor="ctr">
              <a:normAutofit fontScale="47500" lnSpcReduction="20000"/>
            </a:bodyPr>
            <a:lstStyle/>
            <a:p>
              <a:pPr algn="l" defTabSz="815467">
                <a:lnSpc>
                  <a:spcPct val="93000"/>
                </a:lnSpc>
                <a:spcBef>
                  <a:spcPts val="2200"/>
                </a:spcBef>
                <a:defRPr sz="4200">
                  <a:solidFill>
                    <a:srgbClr val="FFFFFF"/>
                  </a:solidFill>
                </a:defRPr>
              </a:pPr>
              <a:endParaRPr/>
            </a:p>
          </p:txBody>
        </p:sp>
        <p:sp>
          <p:nvSpPr>
            <p:cNvPr id="1037" name="Shape"/>
            <p:cNvSpPr/>
            <p:nvPr/>
          </p:nvSpPr>
          <p:spPr>
            <a:xfrm>
              <a:off x="1678129" y="404386"/>
              <a:ext cx="361957" cy="438797"/>
            </a:xfrm>
            <a:custGeom>
              <a:avLst/>
              <a:gdLst/>
              <a:ahLst/>
              <a:cxnLst>
                <a:cxn ang="0">
                  <a:pos x="wd2" y="hd2"/>
                </a:cxn>
                <a:cxn ang="5400000">
                  <a:pos x="wd2" y="hd2"/>
                </a:cxn>
                <a:cxn ang="10800000">
                  <a:pos x="wd2" y="hd2"/>
                </a:cxn>
                <a:cxn ang="16200000">
                  <a:pos x="wd2" y="hd2"/>
                </a:cxn>
              </a:cxnLst>
              <a:rect l="0" t="0" r="r" b="b"/>
              <a:pathLst>
                <a:path w="21593" h="21600" extrusionOk="0">
                  <a:moveTo>
                    <a:pt x="16419" y="0"/>
                  </a:moveTo>
                  <a:cubicBezTo>
                    <a:pt x="18312" y="0"/>
                    <a:pt x="20227" y="266"/>
                    <a:pt x="21565" y="723"/>
                  </a:cubicBezTo>
                  <a:cubicBezTo>
                    <a:pt x="21588" y="723"/>
                    <a:pt x="21600" y="742"/>
                    <a:pt x="21588" y="752"/>
                  </a:cubicBezTo>
                  <a:lnTo>
                    <a:pt x="20446" y="5700"/>
                  </a:lnTo>
                  <a:cubicBezTo>
                    <a:pt x="20446" y="5709"/>
                    <a:pt x="20446" y="5709"/>
                    <a:pt x="20435" y="5719"/>
                  </a:cubicBezTo>
                  <a:cubicBezTo>
                    <a:pt x="20423" y="5719"/>
                    <a:pt x="20400" y="5719"/>
                    <a:pt x="20400" y="5719"/>
                  </a:cubicBezTo>
                  <a:cubicBezTo>
                    <a:pt x="19246" y="5186"/>
                    <a:pt x="17908" y="4929"/>
                    <a:pt x="16315" y="4929"/>
                  </a:cubicBezTo>
                  <a:cubicBezTo>
                    <a:pt x="10996" y="4929"/>
                    <a:pt x="7835" y="8754"/>
                    <a:pt x="7835" y="12427"/>
                  </a:cubicBezTo>
                  <a:cubicBezTo>
                    <a:pt x="7835" y="15548"/>
                    <a:pt x="10362" y="16671"/>
                    <a:pt x="12727" y="16671"/>
                  </a:cubicBezTo>
                  <a:cubicBezTo>
                    <a:pt x="14838" y="16671"/>
                    <a:pt x="16627" y="16290"/>
                    <a:pt x="18900" y="15367"/>
                  </a:cubicBezTo>
                  <a:cubicBezTo>
                    <a:pt x="18923" y="15358"/>
                    <a:pt x="18935" y="15358"/>
                    <a:pt x="18946" y="15367"/>
                  </a:cubicBezTo>
                  <a:cubicBezTo>
                    <a:pt x="18958" y="15377"/>
                    <a:pt x="18958" y="15386"/>
                    <a:pt x="18958" y="15396"/>
                  </a:cubicBezTo>
                  <a:lnTo>
                    <a:pt x="17792" y="20477"/>
                  </a:lnTo>
                  <a:cubicBezTo>
                    <a:pt x="17792" y="20477"/>
                    <a:pt x="17781" y="20487"/>
                    <a:pt x="17769" y="20496"/>
                  </a:cubicBezTo>
                  <a:cubicBezTo>
                    <a:pt x="16038" y="21181"/>
                    <a:pt x="13373" y="21600"/>
                    <a:pt x="10615" y="21600"/>
                  </a:cubicBezTo>
                  <a:cubicBezTo>
                    <a:pt x="4165" y="21600"/>
                    <a:pt x="0" y="18260"/>
                    <a:pt x="0" y="13103"/>
                  </a:cubicBezTo>
                  <a:cubicBezTo>
                    <a:pt x="0" y="5633"/>
                    <a:pt x="7062" y="0"/>
                    <a:pt x="16419" y="0"/>
                  </a:cubicBezTo>
                </a:path>
              </a:pathLst>
            </a:custGeom>
            <a:solidFill>
              <a:srgbClr val="FFFFFF"/>
            </a:solidFill>
            <a:ln w="12700" cap="flat">
              <a:noFill/>
              <a:miter lim="400000"/>
            </a:ln>
            <a:effectLst/>
          </p:spPr>
          <p:txBody>
            <a:bodyPr wrap="square" lIns="91439" tIns="91439" rIns="91439" bIns="91439" numCol="1" anchor="ctr">
              <a:normAutofit fontScale="47500" lnSpcReduction="20000"/>
            </a:bodyPr>
            <a:lstStyle/>
            <a:p>
              <a:pPr algn="l" defTabSz="815467">
                <a:lnSpc>
                  <a:spcPct val="93000"/>
                </a:lnSpc>
                <a:spcBef>
                  <a:spcPts val="2200"/>
                </a:spcBef>
                <a:defRPr sz="4200">
                  <a:solidFill>
                    <a:srgbClr val="FFFFFF"/>
                  </a:solidFill>
                </a:defRPr>
              </a:pPr>
              <a:endParaRPr/>
            </a:p>
          </p:txBody>
        </p:sp>
      </p:grpSp>
      <p:sp>
        <p:nvSpPr>
          <p:cNvPr id="1039" name="8 MILLINGTON ROAD  |  HAYES  |  MIDDLESEX  |  UB3 4AZ"/>
          <p:cNvSpPr txBox="1"/>
          <p:nvPr/>
        </p:nvSpPr>
        <p:spPr>
          <a:xfrm>
            <a:off x="2502987" y="5609509"/>
            <a:ext cx="8815877" cy="42266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lnSpc>
                <a:spcPct val="110000"/>
              </a:lnSpc>
              <a:defRPr sz="2200" cap="all" spc="90">
                <a:solidFill>
                  <a:srgbClr val="FFFFFF"/>
                </a:solidFill>
              </a:defRPr>
            </a:lvl1pPr>
          </a:lstStyle>
          <a:p>
            <a:r>
              <a:t>8 MILLINGTON ROAD  |  HAYES  |  MIDDLESEX  |  UB3 4AZ</a:t>
            </a:r>
          </a:p>
        </p:txBody>
      </p:sp>
      <p:sp>
        <p:nvSpPr>
          <p:cNvPr id="1040" name="U.K. SALES: 020 8734 2600   |   U.K. SUPPORT: 020 8734 2700   |   WWW.RACKSPACE.CO.UK"/>
          <p:cNvSpPr txBox="1"/>
          <p:nvPr/>
        </p:nvSpPr>
        <p:spPr>
          <a:xfrm>
            <a:off x="2502987" y="6295309"/>
            <a:ext cx="13926889" cy="42266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lnSpc>
                <a:spcPct val="110000"/>
              </a:lnSpc>
              <a:defRPr sz="2200" cap="all" spc="90">
                <a:solidFill>
                  <a:srgbClr val="FFFFFF"/>
                </a:solidFill>
              </a:defRPr>
            </a:lvl1pPr>
          </a:lstStyle>
          <a:p>
            <a:r>
              <a:t>U.K. SALES: 020 8734 2600   |   U.K. SUPPORT: 020 8734 2700   |   WWW.RACKSPACE.CO.UK</a:t>
            </a:r>
          </a:p>
        </p:txBody>
      </p:sp>
      <p:sp>
        <p:nvSpPr>
          <p:cNvPr id="1041" name="U.K."/>
          <p:cNvSpPr txBox="1"/>
          <p:nvPr/>
        </p:nvSpPr>
        <p:spPr>
          <a:xfrm>
            <a:off x="22252331" y="-825132"/>
            <a:ext cx="1153473" cy="456606"/>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3200"/>
            </a:lvl1pPr>
          </a:lstStyle>
          <a:p>
            <a:r>
              <a:t>U.K.</a:t>
            </a:r>
          </a:p>
        </p:txBody>
      </p:sp>
      <p:sp>
        <p:nvSpPr>
          <p:cNvPr id="1042" name="Copyright © 2018 Rackspace | Rackspace® Fanatical Support® and other Rackspace marks are either registered service marks or service marks of Rackspace US, Inc. in the United States and other countries. Features, benefits and pricing…"/>
          <p:cNvSpPr txBox="1"/>
          <p:nvPr/>
        </p:nvSpPr>
        <p:spPr>
          <a:xfrm>
            <a:off x="2033771" y="12201952"/>
            <a:ext cx="20316462" cy="564307"/>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a:spcBef>
                <a:spcPts val="0"/>
              </a:spcBef>
              <a:defRPr sz="1400" b="1">
                <a:solidFill>
                  <a:srgbClr val="FFFFFF"/>
                </a:solidFill>
              </a:defRPr>
            </a:pPr>
            <a:r>
              <a:t>Copyright © 2018 Rackspace | Rackspace® Fanatical Support® and other Rackspace marks are either registered service marks or service marks of Rackspace US, Inc. in the United States and other countries. Features, benefits and pricing </a:t>
            </a:r>
            <a:endParaRPr sz="2800"/>
          </a:p>
          <a:p>
            <a:pPr>
              <a:spcBef>
                <a:spcPts val="0"/>
              </a:spcBef>
              <a:defRPr sz="1400" b="1">
                <a:solidFill>
                  <a:srgbClr val="FFFFFF"/>
                </a:solidFill>
              </a:defRPr>
            </a:pPr>
            <a:r>
              <a:t>presented depend on system configuration and are subject to change without notice. Rackspace disclaims any representation, warranty or other legal commitment regarding its services except for those expressly stated </a:t>
            </a:r>
            <a:endParaRPr sz="2800"/>
          </a:p>
          <a:p>
            <a:pPr>
              <a:spcBef>
                <a:spcPts val="0"/>
              </a:spcBef>
              <a:defRPr sz="1400" b="1">
                <a:solidFill>
                  <a:srgbClr val="FFFFFF"/>
                </a:solidFill>
              </a:defRPr>
            </a:pPr>
            <a:r>
              <a:t>in a Rackspace services agreement. All other trademarks, service marks, images, products and brands remain the sole property of their respective holders and do not imply endorsement or sponsorship.</a:t>
            </a:r>
          </a:p>
        </p:txBody>
      </p:sp>
      <p:sp>
        <p:nvSpPr>
          <p:cNvPr id="1043" name="THANK YOU"/>
          <p:cNvSpPr txBox="1"/>
          <p:nvPr/>
        </p:nvSpPr>
        <p:spPr>
          <a:xfrm>
            <a:off x="2541091" y="3456273"/>
            <a:ext cx="9246104" cy="1418537"/>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lgn="l">
              <a:spcBef>
                <a:spcPts val="0"/>
              </a:spcBef>
              <a:defRPr sz="10100" b="1" spc="-100">
                <a:solidFill>
                  <a:srgbClr val="FFFFFF"/>
                </a:solidFill>
              </a:defRPr>
            </a:lvl1pPr>
          </a:lstStyle>
          <a:p>
            <a:r>
              <a:t>THANK YOU</a:t>
            </a: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Dark UK Thank You">
    <p:bg>
      <p:bgPr>
        <a:solidFill>
          <a:srgbClr val="383C42"/>
        </a:solidFill>
        <a:effectLst/>
      </p:bgPr>
    </p:bg>
    <p:spTree>
      <p:nvGrpSpPr>
        <p:cNvPr id="1" name=""/>
        <p:cNvGrpSpPr/>
        <p:nvPr/>
      </p:nvGrpSpPr>
      <p:grpSpPr>
        <a:xfrm>
          <a:off x="0" y="0"/>
          <a:ext cx="0" cy="0"/>
          <a:chOff x="0" y="0"/>
          <a:chExt cx="0" cy="0"/>
        </a:xfrm>
      </p:grpSpPr>
      <p:grpSp>
        <p:nvGrpSpPr>
          <p:cNvPr id="1063" name="Group"/>
          <p:cNvGrpSpPr/>
          <p:nvPr/>
        </p:nvGrpSpPr>
        <p:grpSpPr>
          <a:xfrm>
            <a:off x="2546286" y="7563565"/>
            <a:ext cx="4442351" cy="970191"/>
            <a:chOff x="0" y="0"/>
            <a:chExt cx="4442349" cy="970189"/>
          </a:xfrm>
        </p:grpSpPr>
        <p:sp>
          <p:nvSpPr>
            <p:cNvPr id="1051" name="Shape"/>
            <p:cNvSpPr/>
            <p:nvPr/>
          </p:nvSpPr>
          <p:spPr>
            <a:xfrm>
              <a:off x="0" y="89022"/>
              <a:ext cx="684038" cy="839401"/>
            </a:xfrm>
            <a:custGeom>
              <a:avLst/>
              <a:gdLst/>
              <a:ahLst/>
              <a:cxnLst>
                <a:cxn ang="0">
                  <a:pos x="wd2" y="hd2"/>
                </a:cxn>
                <a:cxn ang="5400000">
                  <a:pos x="wd2" y="hd2"/>
                </a:cxn>
                <a:cxn ang="10800000">
                  <a:pos x="wd2" y="hd2"/>
                </a:cxn>
                <a:cxn ang="16200000">
                  <a:pos x="wd2" y="hd2"/>
                </a:cxn>
              </a:cxnLst>
              <a:rect l="0" t="0" r="r" b="b"/>
              <a:pathLst>
                <a:path w="21196" h="21360" extrusionOk="0">
                  <a:moveTo>
                    <a:pt x="14519" y="4128"/>
                  </a:moveTo>
                  <a:cubicBezTo>
                    <a:pt x="13974" y="5078"/>
                    <a:pt x="14190" y="5855"/>
                    <a:pt x="15011" y="5870"/>
                  </a:cubicBezTo>
                  <a:cubicBezTo>
                    <a:pt x="15826" y="5879"/>
                    <a:pt x="16935" y="5122"/>
                    <a:pt x="17480" y="4172"/>
                  </a:cubicBezTo>
                  <a:cubicBezTo>
                    <a:pt x="18032" y="3223"/>
                    <a:pt x="17810" y="2446"/>
                    <a:pt x="16995" y="2431"/>
                  </a:cubicBezTo>
                  <a:cubicBezTo>
                    <a:pt x="16180" y="2421"/>
                    <a:pt x="15071" y="3179"/>
                    <a:pt x="14519" y="4128"/>
                  </a:cubicBezTo>
                  <a:close/>
                  <a:moveTo>
                    <a:pt x="21184" y="704"/>
                  </a:moveTo>
                  <a:cubicBezTo>
                    <a:pt x="21190" y="704"/>
                    <a:pt x="21196" y="714"/>
                    <a:pt x="21196" y="719"/>
                  </a:cubicBezTo>
                  <a:lnTo>
                    <a:pt x="21196" y="724"/>
                  </a:lnTo>
                  <a:cubicBezTo>
                    <a:pt x="20705" y="1860"/>
                    <a:pt x="19895" y="3154"/>
                    <a:pt x="19092" y="4133"/>
                  </a:cubicBezTo>
                  <a:cubicBezTo>
                    <a:pt x="17396" y="6199"/>
                    <a:pt x="14969" y="7498"/>
                    <a:pt x="13668" y="7040"/>
                  </a:cubicBezTo>
                  <a:cubicBezTo>
                    <a:pt x="12362" y="6583"/>
                    <a:pt x="12673" y="4536"/>
                    <a:pt x="14370" y="2475"/>
                  </a:cubicBezTo>
                  <a:cubicBezTo>
                    <a:pt x="14753" y="2008"/>
                    <a:pt x="15167" y="1585"/>
                    <a:pt x="15604" y="1211"/>
                  </a:cubicBezTo>
                  <a:cubicBezTo>
                    <a:pt x="15604" y="1206"/>
                    <a:pt x="15610" y="1206"/>
                    <a:pt x="15610" y="1201"/>
                  </a:cubicBezTo>
                  <a:cubicBezTo>
                    <a:pt x="15610" y="1191"/>
                    <a:pt x="15598" y="1187"/>
                    <a:pt x="15586" y="1187"/>
                  </a:cubicBezTo>
                  <a:cubicBezTo>
                    <a:pt x="15053" y="1246"/>
                    <a:pt x="14513" y="1329"/>
                    <a:pt x="13968" y="1442"/>
                  </a:cubicBezTo>
                  <a:cubicBezTo>
                    <a:pt x="13968" y="1447"/>
                    <a:pt x="13962" y="1447"/>
                    <a:pt x="13962" y="1452"/>
                  </a:cubicBezTo>
                  <a:cubicBezTo>
                    <a:pt x="8244" y="7208"/>
                    <a:pt x="5805" y="14675"/>
                    <a:pt x="6141" y="21345"/>
                  </a:cubicBezTo>
                  <a:cubicBezTo>
                    <a:pt x="6141" y="21355"/>
                    <a:pt x="6135" y="21360"/>
                    <a:pt x="6123" y="21360"/>
                  </a:cubicBezTo>
                  <a:lnTo>
                    <a:pt x="6117" y="21360"/>
                  </a:lnTo>
                  <a:cubicBezTo>
                    <a:pt x="2743" y="20243"/>
                    <a:pt x="279" y="17572"/>
                    <a:pt x="28" y="14193"/>
                  </a:cubicBezTo>
                  <a:lnTo>
                    <a:pt x="22" y="14153"/>
                  </a:lnTo>
                  <a:cubicBezTo>
                    <a:pt x="-404" y="8132"/>
                    <a:pt x="5446" y="1964"/>
                    <a:pt x="13087" y="375"/>
                  </a:cubicBezTo>
                  <a:cubicBezTo>
                    <a:pt x="16048" y="-240"/>
                    <a:pt x="18847" y="-78"/>
                    <a:pt x="21184" y="704"/>
                  </a:cubicBezTo>
                  <a:close/>
                </a:path>
              </a:pathLst>
            </a:custGeom>
            <a:solidFill>
              <a:srgbClr val="FFFFFF"/>
            </a:solidFill>
            <a:ln w="12700" cap="flat">
              <a:noFill/>
              <a:miter lim="400000"/>
            </a:ln>
            <a:effectLst/>
          </p:spPr>
          <p:txBody>
            <a:bodyPr wrap="square" lIns="91439" tIns="91439" rIns="91439" bIns="91439" numCol="1" anchor="ctr">
              <a:normAutofit/>
            </a:bodyPr>
            <a:lstStyle/>
            <a:p>
              <a:pPr algn="l" defTabSz="815467">
                <a:lnSpc>
                  <a:spcPct val="93000"/>
                </a:lnSpc>
                <a:spcBef>
                  <a:spcPts val="2200"/>
                </a:spcBef>
                <a:defRPr sz="4200">
                  <a:solidFill>
                    <a:srgbClr val="FFFFFF"/>
                  </a:solidFill>
                </a:defRPr>
              </a:pPr>
              <a:endParaRPr/>
            </a:p>
          </p:txBody>
        </p:sp>
        <p:sp>
          <p:nvSpPr>
            <p:cNvPr id="1052" name="Shape"/>
            <p:cNvSpPr/>
            <p:nvPr/>
          </p:nvSpPr>
          <p:spPr>
            <a:xfrm>
              <a:off x="245889" y="0"/>
              <a:ext cx="656307" cy="886023"/>
            </a:xfrm>
            <a:custGeom>
              <a:avLst/>
              <a:gdLst/>
              <a:ahLst/>
              <a:cxnLst>
                <a:cxn ang="0">
                  <a:pos x="wd2" y="hd2"/>
                </a:cxn>
                <a:cxn ang="5400000">
                  <a:pos x="wd2" y="hd2"/>
                </a:cxn>
                <a:cxn ang="10800000">
                  <a:pos x="wd2" y="hd2"/>
                </a:cxn>
                <a:cxn ang="16200000">
                  <a:pos x="wd2" y="hd2"/>
                </a:cxn>
              </a:cxnLst>
              <a:rect l="0" t="0" r="r" b="b"/>
              <a:pathLst>
                <a:path w="21057" h="21166" extrusionOk="0">
                  <a:moveTo>
                    <a:pt x="11801" y="18031"/>
                  </a:moveTo>
                  <a:cubicBezTo>
                    <a:pt x="11230" y="18331"/>
                    <a:pt x="10629" y="18603"/>
                    <a:pt x="10009" y="18853"/>
                  </a:cubicBezTo>
                  <a:lnTo>
                    <a:pt x="10002" y="18853"/>
                  </a:lnTo>
                  <a:cubicBezTo>
                    <a:pt x="9990" y="18853"/>
                    <a:pt x="9978" y="18848"/>
                    <a:pt x="9978" y="18839"/>
                  </a:cubicBezTo>
                  <a:cubicBezTo>
                    <a:pt x="9866" y="17481"/>
                    <a:pt x="9469" y="16165"/>
                    <a:pt x="8793" y="15080"/>
                  </a:cubicBezTo>
                  <a:cubicBezTo>
                    <a:pt x="6982" y="12158"/>
                    <a:pt x="3819" y="11931"/>
                    <a:pt x="1729" y="14577"/>
                  </a:cubicBezTo>
                  <a:cubicBezTo>
                    <a:pt x="452" y="16188"/>
                    <a:pt x="-131" y="18506"/>
                    <a:pt x="24" y="20732"/>
                  </a:cubicBezTo>
                  <a:cubicBezTo>
                    <a:pt x="24" y="20741"/>
                    <a:pt x="30" y="20746"/>
                    <a:pt x="36" y="20746"/>
                  </a:cubicBezTo>
                  <a:cubicBezTo>
                    <a:pt x="2257" y="21263"/>
                    <a:pt x="4812" y="21323"/>
                    <a:pt x="7534" y="20810"/>
                  </a:cubicBezTo>
                  <a:cubicBezTo>
                    <a:pt x="15429" y="19310"/>
                    <a:pt x="21469" y="13534"/>
                    <a:pt x="21035" y="7886"/>
                  </a:cubicBezTo>
                  <a:cubicBezTo>
                    <a:pt x="20644" y="2927"/>
                    <a:pt x="15391" y="-277"/>
                    <a:pt x="8768" y="19"/>
                  </a:cubicBezTo>
                  <a:cubicBezTo>
                    <a:pt x="8762" y="19"/>
                    <a:pt x="8756" y="19"/>
                    <a:pt x="8756" y="23"/>
                  </a:cubicBezTo>
                  <a:cubicBezTo>
                    <a:pt x="8111" y="508"/>
                    <a:pt x="7509" y="997"/>
                    <a:pt x="6939" y="1491"/>
                  </a:cubicBezTo>
                  <a:cubicBezTo>
                    <a:pt x="6939" y="1496"/>
                    <a:pt x="6939" y="1501"/>
                    <a:pt x="6939" y="1501"/>
                  </a:cubicBezTo>
                  <a:cubicBezTo>
                    <a:pt x="6939" y="1510"/>
                    <a:pt x="6945" y="1515"/>
                    <a:pt x="6957" y="1515"/>
                  </a:cubicBezTo>
                  <a:cubicBezTo>
                    <a:pt x="10840" y="1150"/>
                    <a:pt x="13953" y="1736"/>
                    <a:pt x="15981" y="2941"/>
                  </a:cubicBezTo>
                  <a:cubicBezTo>
                    <a:pt x="15987" y="2946"/>
                    <a:pt x="15987" y="2951"/>
                    <a:pt x="15987" y="2955"/>
                  </a:cubicBezTo>
                  <a:lnTo>
                    <a:pt x="15987" y="2960"/>
                  </a:lnTo>
                  <a:cubicBezTo>
                    <a:pt x="8991" y="10306"/>
                    <a:pt x="9860" y="14489"/>
                    <a:pt x="11807" y="18017"/>
                  </a:cubicBezTo>
                  <a:cubicBezTo>
                    <a:pt x="11813" y="18017"/>
                    <a:pt x="11813" y="18017"/>
                    <a:pt x="11813" y="18022"/>
                  </a:cubicBezTo>
                  <a:cubicBezTo>
                    <a:pt x="11813" y="18026"/>
                    <a:pt x="11807" y="18031"/>
                    <a:pt x="11801" y="18031"/>
                  </a:cubicBezTo>
                </a:path>
              </a:pathLst>
            </a:custGeom>
            <a:solidFill>
              <a:srgbClr val="FFFFFF"/>
            </a:solidFill>
            <a:ln w="12700" cap="flat">
              <a:noFill/>
              <a:miter lim="400000"/>
            </a:ln>
            <a:effectLst/>
          </p:spPr>
          <p:txBody>
            <a:bodyPr wrap="square" lIns="91439" tIns="91439" rIns="91439" bIns="91439" numCol="1" anchor="ctr">
              <a:normAutofit/>
            </a:bodyPr>
            <a:lstStyle/>
            <a:p>
              <a:pPr algn="l" defTabSz="815467">
                <a:lnSpc>
                  <a:spcPct val="93000"/>
                </a:lnSpc>
                <a:spcBef>
                  <a:spcPts val="2200"/>
                </a:spcBef>
                <a:defRPr sz="4200">
                  <a:solidFill>
                    <a:srgbClr val="FFFFFF"/>
                  </a:solidFill>
                </a:defRPr>
              </a:pPr>
              <a:endParaRPr/>
            </a:p>
          </p:txBody>
        </p:sp>
        <p:sp>
          <p:nvSpPr>
            <p:cNvPr id="1053" name="Shape"/>
            <p:cNvSpPr/>
            <p:nvPr/>
          </p:nvSpPr>
          <p:spPr>
            <a:xfrm>
              <a:off x="2410340" y="403535"/>
              <a:ext cx="344918" cy="440125"/>
            </a:xfrm>
            <a:custGeom>
              <a:avLst/>
              <a:gdLst/>
              <a:ahLst/>
              <a:cxnLst>
                <a:cxn ang="0">
                  <a:pos x="wd2" y="hd2"/>
                </a:cxn>
                <a:cxn ang="5400000">
                  <a:pos x="wd2" y="hd2"/>
                </a:cxn>
                <a:cxn ang="10800000">
                  <a:pos x="wd2" y="hd2"/>
                </a:cxn>
                <a:cxn ang="16200000">
                  <a:pos x="wd2" y="hd2"/>
                </a:cxn>
              </a:cxnLst>
              <a:rect l="0" t="0" r="r" b="b"/>
              <a:pathLst>
                <a:path w="21593" h="21581" extrusionOk="0">
                  <a:moveTo>
                    <a:pt x="14831" y="0"/>
                  </a:moveTo>
                  <a:cubicBezTo>
                    <a:pt x="18046" y="0"/>
                    <a:pt x="20428" y="550"/>
                    <a:pt x="21576" y="1062"/>
                  </a:cubicBezTo>
                  <a:cubicBezTo>
                    <a:pt x="21588" y="1072"/>
                    <a:pt x="21600" y="1081"/>
                    <a:pt x="21588" y="1091"/>
                  </a:cubicBezTo>
                  <a:lnTo>
                    <a:pt x="20488" y="5663"/>
                  </a:lnTo>
                  <a:cubicBezTo>
                    <a:pt x="20476" y="5673"/>
                    <a:pt x="20476" y="5682"/>
                    <a:pt x="20464" y="5692"/>
                  </a:cubicBezTo>
                  <a:cubicBezTo>
                    <a:pt x="20452" y="5692"/>
                    <a:pt x="20440" y="5692"/>
                    <a:pt x="20428" y="5692"/>
                  </a:cubicBezTo>
                  <a:cubicBezTo>
                    <a:pt x="19122" y="5132"/>
                    <a:pt x="16874" y="4534"/>
                    <a:pt x="14456" y="4534"/>
                  </a:cubicBezTo>
                  <a:cubicBezTo>
                    <a:pt x="12426" y="4534"/>
                    <a:pt x="11108" y="5208"/>
                    <a:pt x="11108" y="6318"/>
                  </a:cubicBezTo>
                  <a:cubicBezTo>
                    <a:pt x="11108" y="7124"/>
                    <a:pt x="12111" y="7836"/>
                    <a:pt x="14263" y="8661"/>
                  </a:cubicBezTo>
                  <a:cubicBezTo>
                    <a:pt x="17043" y="9752"/>
                    <a:pt x="20198" y="11374"/>
                    <a:pt x="20198" y="14286"/>
                  </a:cubicBezTo>
                  <a:cubicBezTo>
                    <a:pt x="20198" y="16202"/>
                    <a:pt x="19388" y="17796"/>
                    <a:pt x="17780" y="19039"/>
                  </a:cubicBezTo>
                  <a:cubicBezTo>
                    <a:pt x="15653" y="20699"/>
                    <a:pt x="12208" y="21600"/>
                    <a:pt x="8050" y="21581"/>
                  </a:cubicBezTo>
                  <a:cubicBezTo>
                    <a:pt x="4859" y="21534"/>
                    <a:pt x="1632" y="20889"/>
                    <a:pt x="12" y="19968"/>
                  </a:cubicBezTo>
                  <a:cubicBezTo>
                    <a:pt x="0" y="19959"/>
                    <a:pt x="0" y="19949"/>
                    <a:pt x="0" y="19940"/>
                  </a:cubicBezTo>
                  <a:lnTo>
                    <a:pt x="1112" y="15339"/>
                  </a:lnTo>
                  <a:cubicBezTo>
                    <a:pt x="1112" y="15330"/>
                    <a:pt x="1124" y="15320"/>
                    <a:pt x="1136" y="15311"/>
                  </a:cubicBezTo>
                  <a:cubicBezTo>
                    <a:pt x="1148" y="15311"/>
                    <a:pt x="1160" y="15311"/>
                    <a:pt x="1172" y="15320"/>
                  </a:cubicBezTo>
                  <a:cubicBezTo>
                    <a:pt x="2901" y="16164"/>
                    <a:pt x="6310" y="17085"/>
                    <a:pt x="8812" y="17085"/>
                  </a:cubicBezTo>
                  <a:cubicBezTo>
                    <a:pt x="10746" y="17085"/>
                    <a:pt x="12051" y="16383"/>
                    <a:pt x="12051" y="15263"/>
                  </a:cubicBezTo>
                  <a:cubicBezTo>
                    <a:pt x="12051" y="14239"/>
                    <a:pt x="11132" y="13527"/>
                    <a:pt x="8787" y="12626"/>
                  </a:cubicBezTo>
                  <a:cubicBezTo>
                    <a:pt x="5089" y="11184"/>
                    <a:pt x="3227" y="9344"/>
                    <a:pt x="3227" y="7162"/>
                  </a:cubicBezTo>
                  <a:cubicBezTo>
                    <a:pt x="3227" y="2893"/>
                    <a:pt x="7869" y="0"/>
                    <a:pt x="14831" y="0"/>
                  </a:cubicBezTo>
                </a:path>
              </a:pathLst>
            </a:custGeom>
            <a:solidFill>
              <a:srgbClr val="FFFFFF"/>
            </a:solidFill>
            <a:ln w="12700" cap="flat">
              <a:noFill/>
              <a:miter lim="400000"/>
            </a:ln>
            <a:effectLst/>
          </p:spPr>
          <p:txBody>
            <a:bodyPr wrap="square" lIns="91439" tIns="91439" rIns="91439" bIns="91439" numCol="1" anchor="ctr">
              <a:normAutofit fontScale="47500" lnSpcReduction="20000"/>
            </a:bodyPr>
            <a:lstStyle/>
            <a:p>
              <a:pPr algn="l" defTabSz="815467">
                <a:lnSpc>
                  <a:spcPct val="93000"/>
                </a:lnSpc>
                <a:spcBef>
                  <a:spcPts val="2200"/>
                </a:spcBef>
                <a:defRPr sz="4200">
                  <a:solidFill>
                    <a:srgbClr val="FFFFFF"/>
                  </a:solidFill>
                </a:defRPr>
              </a:pPr>
              <a:endParaRPr/>
            </a:p>
          </p:txBody>
        </p:sp>
        <p:sp>
          <p:nvSpPr>
            <p:cNvPr id="1054" name="Shape"/>
            <p:cNvSpPr/>
            <p:nvPr/>
          </p:nvSpPr>
          <p:spPr>
            <a:xfrm>
              <a:off x="974899" y="402682"/>
              <a:ext cx="330540" cy="436239"/>
            </a:xfrm>
            <a:custGeom>
              <a:avLst/>
              <a:gdLst/>
              <a:ahLst/>
              <a:cxnLst>
                <a:cxn ang="0">
                  <a:pos x="wd2" y="hd2"/>
                </a:cxn>
                <a:cxn ang="5400000">
                  <a:pos x="wd2" y="hd2"/>
                </a:cxn>
                <a:cxn ang="10800000">
                  <a:pos x="wd2" y="hd2"/>
                </a:cxn>
                <a:cxn ang="16200000">
                  <a:pos x="wd2" y="hd2"/>
                </a:cxn>
              </a:cxnLst>
              <a:rect l="0" t="0" r="r" b="b"/>
              <a:pathLst>
                <a:path w="21600" h="21600" extrusionOk="0">
                  <a:moveTo>
                    <a:pt x="20059" y="0"/>
                  </a:moveTo>
                  <a:cubicBezTo>
                    <a:pt x="20539" y="0"/>
                    <a:pt x="21133" y="38"/>
                    <a:pt x="21562" y="96"/>
                  </a:cubicBezTo>
                  <a:cubicBezTo>
                    <a:pt x="21575" y="96"/>
                    <a:pt x="21587" y="105"/>
                    <a:pt x="21587" y="105"/>
                  </a:cubicBezTo>
                  <a:cubicBezTo>
                    <a:pt x="21600" y="115"/>
                    <a:pt x="21600" y="125"/>
                    <a:pt x="21600" y="134"/>
                  </a:cubicBezTo>
                  <a:lnTo>
                    <a:pt x="20021" y="6140"/>
                  </a:lnTo>
                  <a:cubicBezTo>
                    <a:pt x="20021" y="6150"/>
                    <a:pt x="20021" y="6159"/>
                    <a:pt x="20008" y="6159"/>
                  </a:cubicBezTo>
                  <a:cubicBezTo>
                    <a:pt x="19996" y="6169"/>
                    <a:pt x="19983" y="6169"/>
                    <a:pt x="19983" y="6169"/>
                  </a:cubicBezTo>
                  <a:cubicBezTo>
                    <a:pt x="19693" y="6121"/>
                    <a:pt x="19238" y="6073"/>
                    <a:pt x="18707" y="6073"/>
                  </a:cubicBezTo>
                  <a:cubicBezTo>
                    <a:pt x="13149" y="6073"/>
                    <a:pt x="10989" y="10182"/>
                    <a:pt x="10143" y="13583"/>
                  </a:cubicBezTo>
                  <a:lnTo>
                    <a:pt x="8173" y="21581"/>
                  </a:lnTo>
                  <a:cubicBezTo>
                    <a:pt x="8173" y="21590"/>
                    <a:pt x="8147" y="21600"/>
                    <a:pt x="8135" y="21600"/>
                  </a:cubicBezTo>
                  <a:lnTo>
                    <a:pt x="38" y="21600"/>
                  </a:lnTo>
                  <a:cubicBezTo>
                    <a:pt x="25" y="21600"/>
                    <a:pt x="13" y="21600"/>
                    <a:pt x="13" y="21590"/>
                  </a:cubicBezTo>
                  <a:cubicBezTo>
                    <a:pt x="0" y="21590"/>
                    <a:pt x="0" y="21581"/>
                    <a:pt x="0" y="21571"/>
                  </a:cubicBezTo>
                  <a:lnTo>
                    <a:pt x="5280" y="489"/>
                  </a:lnTo>
                  <a:cubicBezTo>
                    <a:pt x="5293" y="479"/>
                    <a:pt x="5305" y="469"/>
                    <a:pt x="5331" y="469"/>
                  </a:cubicBezTo>
                  <a:lnTo>
                    <a:pt x="12442" y="469"/>
                  </a:lnTo>
                  <a:cubicBezTo>
                    <a:pt x="12455" y="469"/>
                    <a:pt x="12467" y="469"/>
                    <a:pt x="12480" y="479"/>
                  </a:cubicBezTo>
                  <a:cubicBezTo>
                    <a:pt x="12480" y="479"/>
                    <a:pt x="12493" y="489"/>
                    <a:pt x="12493" y="498"/>
                  </a:cubicBezTo>
                  <a:lnTo>
                    <a:pt x="11583" y="4119"/>
                  </a:lnTo>
                  <a:cubicBezTo>
                    <a:pt x="11571" y="4148"/>
                    <a:pt x="11583" y="4176"/>
                    <a:pt x="11621" y="4195"/>
                  </a:cubicBezTo>
                  <a:cubicBezTo>
                    <a:pt x="11659" y="4205"/>
                    <a:pt x="11709" y="4195"/>
                    <a:pt x="11735" y="4167"/>
                  </a:cubicBezTo>
                  <a:cubicBezTo>
                    <a:pt x="13857" y="1494"/>
                    <a:pt x="16800" y="0"/>
                    <a:pt x="20059" y="0"/>
                  </a:cubicBezTo>
                </a:path>
              </a:pathLst>
            </a:custGeom>
            <a:solidFill>
              <a:srgbClr val="FFFFFF"/>
            </a:solidFill>
            <a:ln w="12700" cap="flat">
              <a:noFill/>
              <a:miter lim="400000"/>
            </a:ln>
            <a:effectLst/>
          </p:spPr>
          <p:txBody>
            <a:bodyPr wrap="square" lIns="91439" tIns="91439" rIns="91439" bIns="91439" numCol="1" anchor="ctr">
              <a:normAutofit fontScale="47500" lnSpcReduction="20000"/>
            </a:bodyPr>
            <a:lstStyle/>
            <a:p>
              <a:pPr algn="l" defTabSz="815467">
                <a:lnSpc>
                  <a:spcPct val="93000"/>
                </a:lnSpc>
                <a:spcBef>
                  <a:spcPts val="2200"/>
                </a:spcBef>
                <a:defRPr sz="4200">
                  <a:solidFill>
                    <a:srgbClr val="FFFFFF"/>
                  </a:solidFill>
                </a:defRPr>
              </a:pPr>
              <a:endParaRPr/>
            </a:p>
          </p:txBody>
        </p:sp>
        <p:sp>
          <p:nvSpPr>
            <p:cNvPr id="1055" name="Shape"/>
            <p:cNvSpPr/>
            <p:nvPr/>
          </p:nvSpPr>
          <p:spPr>
            <a:xfrm>
              <a:off x="1261305" y="403535"/>
              <a:ext cx="401303" cy="440500"/>
            </a:xfrm>
            <a:custGeom>
              <a:avLst/>
              <a:gdLst/>
              <a:ahLst/>
              <a:cxnLst>
                <a:cxn ang="0">
                  <a:pos x="wd2" y="hd2"/>
                </a:cxn>
                <a:cxn ang="5400000">
                  <a:pos x="wd2" y="hd2"/>
                </a:cxn>
                <a:cxn ang="10800000">
                  <a:pos x="wd2" y="hd2"/>
                </a:cxn>
                <a:cxn ang="16200000">
                  <a:pos x="wd2" y="hd2"/>
                </a:cxn>
              </a:cxnLst>
              <a:rect l="0" t="0" r="r" b="b"/>
              <a:pathLst>
                <a:path w="21284" h="21600" extrusionOk="0">
                  <a:moveTo>
                    <a:pt x="9812" y="5895"/>
                  </a:moveTo>
                  <a:cubicBezTo>
                    <a:pt x="8030" y="7544"/>
                    <a:pt x="6698" y="10634"/>
                    <a:pt x="6698" y="13089"/>
                  </a:cubicBezTo>
                  <a:cubicBezTo>
                    <a:pt x="6698" y="15259"/>
                    <a:pt x="7569" y="16605"/>
                    <a:pt x="9074" y="16605"/>
                  </a:cubicBezTo>
                  <a:cubicBezTo>
                    <a:pt x="11481" y="16605"/>
                    <a:pt x="13560" y="14274"/>
                    <a:pt x="14277" y="10862"/>
                  </a:cubicBezTo>
                  <a:cubicBezTo>
                    <a:pt x="14441" y="10094"/>
                    <a:pt x="14605" y="9317"/>
                    <a:pt x="14717" y="8634"/>
                  </a:cubicBezTo>
                  <a:cubicBezTo>
                    <a:pt x="14840" y="7942"/>
                    <a:pt x="14912" y="7326"/>
                    <a:pt x="14892" y="6900"/>
                  </a:cubicBezTo>
                  <a:cubicBezTo>
                    <a:pt x="14810" y="5440"/>
                    <a:pt x="13990" y="4654"/>
                    <a:pt x="12516" y="4654"/>
                  </a:cubicBezTo>
                  <a:cubicBezTo>
                    <a:pt x="11614" y="4654"/>
                    <a:pt x="10682" y="5090"/>
                    <a:pt x="9812" y="5895"/>
                  </a:cubicBezTo>
                  <a:close/>
                  <a:moveTo>
                    <a:pt x="12270" y="21126"/>
                  </a:moveTo>
                  <a:cubicBezTo>
                    <a:pt x="12270" y="21117"/>
                    <a:pt x="12270" y="21107"/>
                    <a:pt x="12270" y="21107"/>
                  </a:cubicBezTo>
                  <a:lnTo>
                    <a:pt x="12823" y="18520"/>
                  </a:lnTo>
                  <a:cubicBezTo>
                    <a:pt x="12823" y="18472"/>
                    <a:pt x="12802" y="18444"/>
                    <a:pt x="12761" y="18434"/>
                  </a:cubicBezTo>
                  <a:cubicBezTo>
                    <a:pt x="12731" y="18434"/>
                    <a:pt x="12710" y="18453"/>
                    <a:pt x="12690" y="18472"/>
                  </a:cubicBezTo>
                  <a:cubicBezTo>
                    <a:pt x="11471" y="20387"/>
                    <a:pt x="9084" y="21600"/>
                    <a:pt x="6401" y="21600"/>
                  </a:cubicBezTo>
                  <a:cubicBezTo>
                    <a:pt x="1997" y="21600"/>
                    <a:pt x="0" y="17979"/>
                    <a:pt x="0" y="14359"/>
                  </a:cubicBezTo>
                  <a:cubicBezTo>
                    <a:pt x="0" y="10255"/>
                    <a:pt x="1741" y="6180"/>
                    <a:pt x="4670" y="3469"/>
                  </a:cubicBezTo>
                  <a:cubicBezTo>
                    <a:pt x="7118" y="1204"/>
                    <a:pt x="10283" y="0"/>
                    <a:pt x="13826" y="0"/>
                  </a:cubicBezTo>
                  <a:cubicBezTo>
                    <a:pt x="16510" y="9"/>
                    <a:pt x="18507" y="730"/>
                    <a:pt x="19746" y="2133"/>
                  </a:cubicBezTo>
                  <a:cubicBezTo>
                    <a:pt x="21600" y="4199"/>
                    <a:pt x="21446" y="7307"/>
                    <a:pt x="20985" y="9573"/>
                  </a:cubicBezTo>
                  <a:lnTo>
                    <a:pt x="18599" y="21117"/>
                  </a:lnTo>
                  <a:cubicBezTo>
                    <a:pt x="18599" y="21126"/>
                    <a:pt x="18579" y="21136"/>
                    <a:pt x="18568" y="21136"/>
                  </a:cubicBezTo>
                  <a:lnTo>
                    <a:pt x="12300" y="21136"/>
                  </a:lnTo>
                  <a:cubicBezTo>
                    <a:pt x="12290" y="21136"/>
                    <a:pt x="12280" y="21136"/>
                    <a:pt x="12270" y="21126"/>
                  </a:cubicBezTo>
                  <a:close/>
                </a:path>
              </a:pathLst>
            </a:custGeom>
            <a:solidFill>
              <a:srgbClr val="FFFFFF"/>
            </a:solidFill>
            <a:ln w="12700" cap="flat">
              <a:noFill/>
              <a:miter lim="400000"/>
            </a:ln>
            <a:effectLst/>
          </p:spPr>
          <p:txBody>
            <a:bodyPr wrap="square" lIns="91439" tIns="91439" rIns="91439" bIns="91439" numCol="1" anchor="ctr">
              <a:normAutofit fontScale="47500" lnSpcReduction="20000"/>
            </a:bodyPr>
            <a:lstStyle/>
            <a:p>
              <a:pPr algn="l" defTabSz="815467">
                <a:lnSpc>
                  <a:spcPct val="93000"/>
                </a:lnSpc>
                <a:spcBef>
                  <a:spcPts val="2200"/>
                </a:spcBef>
                <a:defRPr sz="4200">
                  <a:solidFill>
                    <a:srgbClr val="FFFFFF"/>
                  </a:solidFill>
                </a:defRPr>
              </a:pPr>
              <a:endParaRPr/>
            </a:p>
          </p:txBody>
        </p:sp>
        <p:sp>
          <p:nvSpPr>
            <p:cNvPr id="1056" name="Shape"/>
            <p:cNvSpPr/>
            <p:nvPr/>
          </p:nvSpPr>
          <p:spPr>
            <a:xfrm>
              <a:off x="2714647" y="403535"/>
              <a:ext cx="469481" cy="566655"/>
            </a:xfrm>
            <a:custGeom>
              <a:avLst/>
              <a:gdLst/>
              <a:ahLst/>
              <a:cxnLst>
                <a:cxn ang="0">
                  <a:pos x="wd2" y="hd2"/>
                </a:cxn>
                <a:cxn ang="5400000">
                  <a:pos x="wd2" y="hd2"/>
                </a:cxn>
                <a:cxn ang="10800000">
                  <a:pos x="wd2" y="hd2"/>
                </a:cxn>
                <a:cxn ang="16200000">
                  <a:pos x="wd2" y="hd2"/>
                </a:cxn>
              </a:cxnLst>
              <a:rect l="0" t="0" r="r" b="b"/>
              <a:pathLst>
                <a:path w="21600" h="21600" extrusionOk="0">
                  <a:moveTo>
                    <a:pt x="10364" y="13181"/>
                  </a:moveTo>
                  <a:cubicBezTo>
                    <a:pt x="13389" y="13181"/>
                    <a:pt x="15613" y="9620"/>
                    <a:pt x="15613" y="6487"/>
                  </a:cubicBezTo>
                  <a:cubicBezTo>
                    <a:pt x="15613" y="5728"/>
                    <a:pt x="15399" y="3885"/>
                    <a:pt x="13282" y="3885"/>
                  </a:cubicBezTo>
                  <a:cubicBezTo>
                    <a:pt x="11138" y="3885"/>
                    <a:pt x="9332" y="5912"/>
                    <a:pt x="8629" y="8986"/>
                  </a:cubicBezTo>
                  <a:cubicBezTo>
                    <a:pt x="8389" y="10026"/>
                    <a:pt x="7713" y="13181"/>
                    <a:pt x="10364" y="13181"/>
                  </a:cubicBezTo>
                  <a:close/>
                  <a:moveTo>
                    <a:pt x="15319" y="0"/>
                  </a:moveTo>
                  <a:cubicBezTo>
                    <a:pt x="19127" y="0"/>
                    <a:pt x="21600" y="2396"/>
                    <a:pt x="21600" y="6126"/>
                  </a:cubicBezTo>
                  <a:cubicBezTo>
                    <a:pt x="21600" y="10033"/>
                    <a:pt x="19331" y="14044"/>
                    <a:pt x="15248" y="15850"/>
                  </a:cubicBezTo>
                  <a:cubicBezTo>
                    <a:pt x="11521" y="17494"/>
                    <a:pt x="8193" y="16771"/>
                    <a:pt x="7153" y="15489"/>
                  </a:cubicBezTo>
                  <a:cubicBezTo>
                    <a:pt x="7153" y="15481"/>
                    <a:pt x="7144" y="15481"/>
                    <a:pt x="7144" y="15489"/>
                  </a:cubicBezTo>
                  <a:lnTo>
                    <a:pt x="5756" y="21578"/>
                  </a:lnTo>
                  <a:cubicBezTo>
                    <a:pt x="5756" y="21593"/>
                    <a:pt x="5738" y="21600"/>
                    <a:pt x="5729" y="21600"/>
                  </a:cubicBezTo>
                  <a:lnTo>
                    <a:pt x="27" y="21600"/>
                  </a:lnTo>
                  <a:cubicBezTo>
                    <a:pt x="18" y="21600"/>
                    <a:pt x="9" y="21600"/>
                    <a:pt x="0" y="21593"/>
                  </a:cubicBezTo>
                  <a:cubicBezTo>
                    <a:pt x="0" y="21585"/>
                    <a:pt x="0" y="21578"/>
                    <a:pt x="0" y="21571"/>
                  </a:cubicBezTo>
                  <a:lnTo>
                    <a:pt x="4893" y="251"/>
                  </a:lnTo>
                  <a:cubicBezTo>
                    <a:pt x="4893" y="236"/>
                    <a:pt x="4911" y="229"/>
                    <a:pt x="4920" y="229"/>
                  </a:cubicBezTo>
                  <a:lnTo>
                    <a:pt x="9937" y="229"/>
                  </a:lnTo>
                  <a:cubicBezTo>
                    <a:pt x="9946" y="229"/>
                    <a:pt x="9955" y="236"/>
                    <a:pt x="9955" y="243"/>
                  </a:cubicBezTo>
                  <a:cubicBezTo>
                    <a:pt x="9964" y="243"/>
                    <a:pt x="9964" y="251"/>
                    <a:pt x="9964" y="258"/>
                  </a:cubicBezTo>
                  <a:lnTo>
                    <a:pt x="9466" y="2433"/>
                  </a:lnTo>
                  <a:cubicBezTo>
                    <a:pt x="9457" y="2455"/>
                    <a:pt x="9466" y="2484"/>
                    <a:pt x="9492" y="2492"/>
                  </a:cubicBezTo>
                  <a:cubicBezTo>
                    <a:pt x="9519" y="2499"/>
                    <a:pt x="9546" y="2492"/>
                    <a:pt x="9572" y="2470"/>
                  </a:cubicBezTo>
                  <a:lnTo>
                    <a:pt x="9599" y="2448"/>
                  </a:lnTo>
                  <a:cubicBezTo>
                    <a:pt x="11058" y="885"/>
                    <a:pt x="13140" y="0"/>
                    <a:pt x="15319" y="0"/>
                  </a:cubicBezTo>
                  <a:close/>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815467">
                <a:lnSpc>
                  <a:spcPct val="93000"/>
                </a:lnSpc>
                <a:spcBef>
                  <a:spcPts val="2200"/>
                </a:spcBef>
                <a:defRPr sz="4200">
                  <a:solidFill>
                    <a:srgbClr val="FFFFFF"/>
                  </a:solidFill>
                </a:defRPr>
              </a:pPr>
              <a:endParaRPr/>
            </a:p>
          </p:txBody>
        </p:sp>
        <p:sp>
          <p:nvSpPr>
            <p:cNvPr id="1057" name="Shape"/>
            <p:cNvSpPr/>
            <p:nvPr/>
          </p:nvSpPr>
          <p:spPr>
            <a:xfrm>
              <a:off x="2010672" y="264593"/>
              <a:ext cx="470227" cy="570066"/>
            </a:xfrm>
            <a:custGeom>
              <a:avLst/>
              <a:gdLst/>
              <a:ahLst/>
              <a:cxnLst>
                <a:cxn ang="0">
                  <a:pos x="wd2" y="hd2"/>
                </a:cxn>
                <a:cxn ang="5400000">
                  <a:pos x="wd2" y="hd2"/>
                </a:cxn>
                <a:cxn ang="10800000">
                  <a:pos x="wd2" y="hd2"/>
                </a:cxn>
                <a:cxn ang="16200000">
                  <a:pos x="wd2" y="hd2"/>
                </a:cxn>
              </a:cxnLst>
              <a:rect l="0" t="0" r="r" b="b"/>
              <a:pathLst>
                <a:path w="21595" h="21600" extrusionOk="0">
                  <a:moveTo>
                    <a:pt x="4995" y="0"/>
                  </a:moveTo>
                  <a:lnTo>
                    <a:pt x="10635" y="0"/>
                  </a:lnTo>
                  <a:cubicBezTo>
                    <a:pt x="10644" y="0"/>
                    <a:pt x="10653" y="7"/>
                    <a:pt x="10662" y="7"/>
                  </a:cubicBezTo>
                  <a:cubicBezTo>
                    <a:pt x="10671" y="15"/>
                    <a:pt x="10671" y="22"/>
                    <a:pt x="10671" y="29"/>
                  </a:cubicBezTo>
                  <a:lnTo>
                    <a:pt x="7731" y="12827"/>
                  </a:lnTo>
                  <a:cubicBezTo>
                    <a:pt x="7722" y="12834"/>
                    <a:pt x="7731" y="12849"/>
                    <a:pt x="7740" y="12849"/>
                  </a:cubicBezTo>
                  <a:cubicBezTo>
                    <a:pt x="7749" y="12856"/>
                    <a:pt x="7757" y="12849"/>
                    <a:pt x="7766" y="12841"/>
                  </a:cubicBezTo>
                  <a:lnTo>
                    <a:pt x="15342" y="5622"/>
                  </a:lnTo>
                  <a:cubicBezTo>
                    <a:pt x="15351" y="5614"/>
                    <a:pt x="15360" y="5614"/>
                    <a:pt x="15369" y="5614"/>
                  </a:cubicBezTo>
                  <a:lnTo>
                    <a:pt x="21568" y="5614"/>
                  </a:lnTo>
                  <a:cubicBezTo>
                    <a:pt x="21577" y="5614"/>
                    <a:pt x="21586" y="5622"/>
                    <a:pt x="21595" y="5629"/>
                  </a:cubicBezTo>
                  <a:lnTo>
                    <a:pt x="21595" y="5636"/>
                  </a:lnTo>
                  <a:cubicBezTo>
                    <a:pt x="21595" y="5644"/>
                    <a:pt x="21595" y="5651"/>
                    <a:pt x="21586" y="5651"/>
                  </a:cubicBezTo>
                  <a:lnTo>
                    <a:pt x="13708" y="12973"/>
                  </a:lnTo>
                  <a:lnTo>
                    <a:pt x="18513" y="21571"/>
                  </a:lnTo>
                  <a:cubicBezTo>
                    <a:pt x="18513" y="21571"/>
                    <a:pt x="18513" y="21571"/>
                    <a:pt x="18513" y="21578"/>
                  </a:cubicBezTo>
                  <a:cubicBezTo>
                    <a:pt x="18513" y="21585"/>
                    <a:pt x="18513" y="21585"/>
                    <a:pt x="18513" y="21593"/>
                  </a:cubicBezTo>
                  <a:cubicBezTo>
                    <a:pt x="18504" y="21600"/>
                    <a:pt x="18495" y="21600"/>
                    <a:pt x="18486" y="21600"/>
                  </a:cubicBezTo>
                  <a:lnTo>
                    <a:pt x="12367" y="21600"/>
                  </a:lnTo>
                  <a:cubicBezTo>
                    <a:pt x="12358" y="21600"/>
                    <a:pt x="12349" y="21593"/>
                    <a:pt x="12340" y="21585"/>
                  </a:cubicBezTo>
                  <a:lnTo>
                    <a:pt x="7704" y="13090"/>
                  </a:lnTo>
                  <a:cubicBezTo>
                    <a:pt x="7704" y="13083"/>
                    <a:pt x="7695" y="13083"/>
                    <a:pt x="7686" y="13083"/>
                  </a:cubicBezTo>
                  <a:cubicBezTo>
                    <a:pt x="7678" y="13083"/>
                    <a:pt x="7669" y="13083"/>
                    <a:pt x="7669" y="13090"/>
                  </a:cubicBezTo>
                  <a:lnTo>
                    <a:pt x="5706" y="21578"/>
                  </a:lnTo>
                  <a:cubicBezTo>
                    <a:pt x="5706" y="21593"/>
                    <a:pt x="5697" y="21600"/>
                    <a:pt x="5679" y="21600"/>
                  </a:cubicBezTo>
                  <a:lnTo>
                    <a:pt x="31" y="21600"/>
                  </a:lnTo>
                  <a:cubicBezTo>
                    <a:pt x="22" y="21600"/>
                    <a:pt x="13" y="21600"/>
                    <a:pt x="4" y="21593"/>
                  </a:cubicBezTo>
                  <a:cubicBezTo>
                    <a:pt x="4" y="21585"/>
                    <a:pt x="-5" y="21578"/>
                    <a:pt x="4" y="21571"/>
                  </a:cubicBezTo>
                  <a:lnTo>
                    <a:pt x="4969" y="22"/>
                  </a:lnTo>
                  <a:cubicBezTo>
                    <a:pt x="4969" y="7"/>
                    <a:pt x="4978" y="0"/>
                    <a:pt x="4995" y="0"/>
                  </a:cubicBezTo>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815467">
                <a:lnSpc>
                  <a:spcPct val="93000"/>
                </a:lnSpc>
                <a:spcBef>
                  <a:spcPts val="2200"/>
                </a:spcBef>
                <a:defRPr sz="4200">
                  <a:solidFill>
                    <a:srgbClr val="FFFFFF"/>
                  </a:solidFill>
                </a:defRPr>
              </a:pPr>
              <a:endParaRPr/>
            </a:p>
          </p:txBody>
        </p:sp>
        <p:sp>
          <p:nvSpPr>
            <p:cNvPr id="1058" name="Shape"/>
            <p:cNvSpPr/>
            <p:nvPr/>
          </p:nvSpPr>
          <p:spPr>
            <a:xfrm>
              <a:off x="3947219" y="403535"/>
              <a:ext cx="392765" cy="439648"/>
            </a:xfrm>
            <a:custGeom>
              <a:avLst/>
              <a:gdLst/>
              <a:ahLst/>
              <a:cxnLst>
                <a:cxn ang="0">
                  <a:pos x="wd2" y="hd2"/>
                </a:cxn>
                <a:cxn ang="5400000">
                  <a:pos x="wd2" y="hd2"/>
                </a:cxn>
                <a:cxn ang="10800000">
                  <a:pos x="wd2" y="hd2"/>
                </a:cxn>
                <a:cxn ang="16200000">
                  <a:pos x="wd2" y="hd2"/>
                </a:cxn>
              </a:cxnLst>
              <a:rect l="0" t="0" r="r" b="b"/>
              <a:pathLst>
                <a:path w="21600" h="21600" extrusionOk="0">
                  <a:moveTo>
                    <a:pt x="15144" y="6247"/>
                  </a:moveTo>
                  <a:cubicBezTo>
                    <a:pt x="15144" y="5175"/>
                    <a:pt x="14155" y="4500"/>
                    <a:pt x="12666" y="4500"/>
                  </a:cubicBezTo>
                  <a:cubicBezTo>
                    <a:pt x="9731" y="4500"/>
                    <a:pt x="7849" y="6627"/>
                    <a:pt x="7296" y="8621"/>
                  </a:cubicBezTo>
                  <a:lnTo>
                    <a:pt x="7274" y="8697"/>
                  </a:lnTo>
                  <a:cubicBezTo>
                    <a:pt x="7274" y="8697"/>
                    <a:pt x="7274" y="8697"/>
                    <a:pt x="7274" y="8706"/>
                  </a:cubicBezTo>
                  <a:cubicBezTo>
                    <a:pt x="7274" y="8706"/>
                    <a:pt x="7274" y="8706"/>
                    <a:pt x="7285" y="8706"/>
                  </a:cubicBezTo>
                  <a:lnTo>
                    <a:pt x="7360" y="8706"/>
                  </a:lnTo>
                  <a:cubicBezTo>
                    <a:pt x="11348" y="8725"/>
                    <a:pt x="13592" y="8365"/>
                    <a:pt x="14581" y="7491"/>
                  </a:cubicBezTo>
                  <a:cubicBezTo>
                    <a:pt x="14964" y="7159"/>
                    <a:pt x="15144" y="6741"/>
                    <a:pt x="15144" y="6247"/>
                  </a:cubicBezTo>
                  <a:close/>
                  <a:moveTo>
                    <a:pt x="13517" y="0"/>
                  </a:moveTo>
                  <a:cubicBezTo>
                    <a:pt x="18367" y="0"/>
                    <a:pt x="21600" y="2516"/>
                    <a:pt x="21600" y="6247"/>
                  </a:cubicBezTo>
                  <a:cubicBezTo>
                    <a:pt x="21600" y="7966"/>
                    <a:pt x="20973" y="9381"/>
                    <a:pt x="19739" y="10463"/>
                  </a:cubicBezTo>
                  <a:cubicBezTo>
                    <a:pt x="17463" y="12428"/>
                    <a:pt x="13209" y="13330"/>
                    <a:pt x="6679" y="13197"/>
                  </a:cubicBezTo>
                  <a:lnTo>
                    <a:pt x="6604" y="13197"/>
                  </a:lnTo>
                  <a:cubicBezTo>
                    <a:pt x="6604" y="13188"/>
                    <a:pt x="6604" y="13197"/>
                    <a:pt x="6604" y="13197"/>
                  </a:cubicBezTo>
                  <a:lnTo>
                    <a:pt x="6604" y="13264"/>
                  </a:lnTo>
                  <a:cubicBezTo>
                    <a:pt x="6636" y="13862"/>
                    <a:pt x="6860" y="14707"/>
                    <a:pt x="7306" y="15258"/>
                  </a:cubicBezTo>
                  <a:cubicBezTo>
                    <a:pt x="8189" y="16255"/>
                    <a:pt x="9774" y="16805"/>
                    <a:pt x="11720" y="16805"/>
                  </a:cubicBezTo>
                  <a:cubicBezTo>
                    <a:pt x="14581" y="16805"/>
                    <a:pt x="17059" y="16188"/>
                    <a:pt x="19749" y="14802"/>
                  </a:cubicBezTo>
                  <a:cubicBezTo>
                    <a:pt x="19760" y="14792"/>
                    <a:pt x="19771" y="14792"/>
                    <a:pt x="19781" y="14802"/>
                  </a:cubicBezTo>
                  <a:cubicBezTo>
                    <a:pt x="19792" y="14811"/>
                    <a:pt x="19803" y="14821"/>
                    <a:pt x="19803" y="14830"/>
                  </a:cubicBezTo>
                  <a:lnTo>
                    <a:pt x="18718" y="19929"/>
                  </a:lnTo>
                  <a:cubicBezTo>
                    <a:pt x="18707" y="19938"/>
                    <a:pt x="18707" y="19948"/>
                    <a:pt x="18697" y="19948"/>
                  </a:cubicBezTo>
                  <a:cubicBezTo>
                    <a:pt x="15421" y="21439"/>
                    <a:pt x="11571" y="21600"/>
                    <a:pt x="10071" y="21600"/>
                  </a:cubicBezTo>
                  <a:cubicBezTo>
                    <a:pt x="3658" y="21600"/>
                    <a:pt x="0" y="18419"/>
                    <a:pt x="0" y="12865"/>
                  </a:cubicBezTo>
                  <a:cubicBezTo>
                    <a:pt x="0" y="9675"/>
                    <a:pt x="1319" y="6466"/>
                    <a:pt x="3616" y="4073"/>
                  </a:cubicBezTo>
                  <a:cubicBezTo>
                    <a:pt x="6126" y="1443"/>
                    <a:pt x="9646" y="0"/>
                    <a:pt x="13517" y="0"/>
                  </a:cubicBezTo>
                  <a:close/>
                </a:path>
              </a:pathLst>
            </a:custGeom>
            <a:solidFill>
              <a:srgbClr val="FFFFFF"/>
            </a:solidFill>
            <a:ln w="12700" cap="flat">
              <a:noFill/>
              <a:miter lim="400000"/>
            </a:ln>
            <a:effectLst/>
          </p:spPr>
          <p:txBody>
            <a:bodyPr wrap="square" lIns="91439" tIns="91439" rIns="91439" bIns="91439" numCol="1" anchor="ctr">
              <a:normAutofit fontScale="47500" lnSpcReduction="20000"/>
            </a:bodyPr>
            <a:lstStyle/>
            <a:p>
              <a:pPr algn="l" defTabSz="815467">
                <a:lnSpc>
                  <a:spcPct val="93000"/>
                </a:lnSpc>
                <a:spcBef>
                  <a:spcPts val="2200"/>
                </a:spcBef>
                <a:defRPr sz="4200">
                  <a:solidFill>
                    <a:srgbClr val="FFFFFF"/>
                  </a:solidFill>
                </a:defRPr>
              </a:pPr>
              <a:endParaRPr/>
            </a:p>
          </p:txBody>
        </p:sp>
        <p:sp>
          <p:nvSpPr>
            <p:cNvPr id="1059" name="Shape"/>
            <p:cNvSpPr/>
            <p:nvPr/>
          </p:nvSpPr>
          <p:spPr>
            <a:xfrm>
              <a:off x="4333272" y="735119"/>
              <a:ext cx="109078" cy="108916"/>
            </a:xfrm>
            <a:custGeom>
              <a:avLst/>
              <a:gdLst/>
              <a:ahLst/>
              <a:cxnLst>
                <a:cxn ang="0">
                  <a:pos x="wd2" y="hd2"/>
                </a:cxn>
                <a:cxn ang="5400000">
                  <a:pos x="wd2" y="hd2"/>
                </a:cxn>
                <a:cxn ang="10800000">
                  <a:pos x="wd2" y="hd2"/>
                </a:cxn>
                <a:cxn ang="16200000">
                  <a:pos x="wd2" y="hd2"/>
                </a:cxn>
              </a:cxnLst>
              <a:rect l="0" t="0" r="r" b="b"/>
              <a:pathLst>
                <a:path w="20662" h="21600" extrusionOk="0">
                  <a:moveTo>
                    <a:pt x="1428" y="10953"/>
                  </a:moveTo>
                  <a:cubicBezTo>
                    <a:pt x="990" y="16047"/>
                    <a:pt x="4530" y="20145"/>
                    <a:pt x="9382" y="20145"/>
                  </a:cubicBezTo>
                  <a:cubicBezTo>
                    <a:pt x="14345" y="20145"/>
                    <a:pt x="18759" y="15894"/>
                    <a:pt x="19234" y="10685"/>
                  </a:cubicBezTo>
                  <a:cubicBezTo>
                    <a:pt x="19672" y="5553"/>
                    <a:pt x="16096" y="1455"/>
                    <a:pt x="11243" y="1455"/>
                  </a:cubicBezTo>
                  <a:cubicBezTo>
                    <a:pt x="6281" y="1455"/>
                    <a:pt x="1866" y="5706"/>
                    <a:pt x="1428" y="10953"/>
                  </a:cubicBezTo>
                  <a:close/>
                  <a:moveTo>
                    <a:pt x="42" y="10800"/>
                  </a:moveTo>
                  <a:cubicBezTo>
                    <a:pt x="553" y="4826"/>
                    <a:pt x="5551" y="0"/>
                    <a:pt x="11243" y="0"/>
                  </a:cubicBezTo>
                  <a:cubicBezTo>
                    <a:pt x="16935" y="0"/>
                    <a:pt x="21131" y="4826"/>
                    <a:pt x="20620" y="10800"/>
                  </a:cubicBezTo>
                  <a:cubicBezTo>
                    <a:pt x="20109" y="16774"/>
                    <a:pt x="15074" y="21600"/>
                    <a:pt x="9382" y="21600"/>
                  </a:cubicBezTo>
                  <a:cubicBezTo>
                    <a:pt x="3727" y="21600"/>
                    <a:pt x="-469" y="16774"/>
                    <a:pt x="42" y="10800"/>
                  </a:cubicBezTo>
                  <a:close/>
                  <a:moveTo>
                    <a:pt x="8069" y="4443"/>
                  </a:moveTo>
                  <a:cubicBezTo>
                    <a:pt x="8069" y="4404"/>
                    <a:pt x="8105" y="4404"/>
                    <a:pt x="8105" y="4404"/>
                  </a:cubicBezTo>
                  <a:lnTo>
                    <a:pt x="10732" y="4404"/>
                  </a:lnTo>
                  <a:cubicBezTo>
                    <a:pt x="11389" y="4404"/>
                    <a:pt x="11827" y="4404"/>
                    <a:pt x="12155" y="4443"/>
                  </a:cubicBezTo>
                  <a:cubicBezTo>
                    <a:pt x="12593" y="4481"/>
                    <a:pt x="12958" y="4557"/>
                    <a:pt x="13286" y="4672"/>
                  </a:cubicBezTo>
                  <a:cubicBezTo>
                    <a:pt x="14600" y="5132"/>
                    <a:pt x="15366" y="6204"/>
                    <a:pt x="15366" y="7621"/>
                  </a:cubicBezTo>
                  <a:cubicBezTo>
                    <a:pt x="15366" y="7851"/>
                    <a:pt x="15330" y="8081"/>
                    <a:pt x="15293" y="8349"/>
                  </a:cubicBezTo>
                  <a:cubicBezTo>
                    <a:pt x="14965" y="10034"/>
                    <a:pt x="13943" y="11451"/>
                    <a:pt x="12082" y="11987"/>
                  </a:cubicBezTo>
                  <a:lnTo>
                    <a:pt x="13724" y="17119"/>
                  </a:lnTo>
                  <a:lnTo>
                    <a:pt x="13724" y="17157"/>
                  </a:lnTo>
                  <a:lnTo>
                    <a:pt x="12009" y="17157"/>
                  </a:lnTo>
                  <a:cubicBezTo>
                    <a:pt x="11973" y="17157"/>
                    <a:pt x="11973" y="17157"/>
                    <a:pt x="11936" y="17157"/>
                  </a:cubicBezTo>
                  <a:lnTo>
                    <a:pt x="10367" y="12255"/>
                  </a:lnTo>
                  <a:lnTo>
                    <a:pt x="9346" y="12294"/>
                  </a:lnTo>
                  <a:lnTo>
                    <a:pt x="8178" y="12294"/>
                  </a:lnTo>
                  <a:lnTo>
                    <a:pt x="7303" y="17119"/>
                  </a:lnTo>
                  <a:cubicBezTo>
                    <a:pt x="7303" y="17157"/>
                    <a:pt x="7266" y="17157"/>
                    <a:pt x="7230" y="17157"/>
                  </a:cubicBezTo>
                  <a:lnTo>
                    <a:pt x="5843" y="17157"/>
                  </a:lnTo>
                  <a:cubicBezTo>
                    <a:pt x="5843" y="17157"/>
                    <a:pt x="5843" y="17157"/>
                    <a:pt x="5807" y="17157"/>
                  </a:cubicBezTo>
                  <a:lnTo>
                    <a:pt x="5807" y="17119"/>
                  </a:lnTo>
                  <a:lnTo>
                    <a:pt x="6682" y="12217"/>
                  </a:lnTo>
                  <a:lnTo>
                    <a:pt x="6682" y="12140"/>
                  </a:lnTo>
                  <a:lnTo>
                    <a:pt x="7376" y="8311"/>
                  </a:lnTo>
                  <a:lnTo>
                    <a:pt x="8069" y="4443"/>
                  </a:lnTo>
                  <a:close/>
                  <a:moveTo>
                    <a:pt x="10440" y="5936"/>
                  </a:moveTo>
                  <a:lnTo>
                    <a:pt x="9309" y="5936"/>
                  </a:lnTo>
                  <a:lnTo>
                    <a:pt x="8872" y="8349"/>
                  </a:lnTo>
                  <a:lnTo>
                    <a:pt x="8434" y="10723"/>
                  </a:lnTo>
                  <a:lnTo>
                    <a:pt x="9674" y="10723"/>
                  </a:lnTo>
                  <a:cubicBezTo>
                    <a:pt x="10258" y="10723"/>
                    <a:pt x="10623" y="10685"/>
                    <a:pt x="10951" y="10685"/>
                  </a:cubicBezTo>
                  <a:cubicBezTo>
                    <a:pt x="11280" y="10647"/>
                    <a:pt x="11499" y="10609"/>
                    <a:pt x="11790" y="10532"/>
                  </a:cubicBezTo>
                  <a:cubicBezTo>
                    <a:pt x="12849" y="10187"/>
                    <a:pt x="13615" y="9383"/>
                    <a:pt x="13797" y="8311"/>
                  </a:cubicBezTo>
                  <a:cubicBezTo>
                    <a:pt x="13980" y="7277"/>
                    <a:pt x="13542" y="6472"/>
                    <a:pt x="12593" y="6166"/>
                  </a:cubicBezTo>
                  <a:cubicBezTo>
                    <a:pt x="12338" y="6051"/>
                    <a:pt x="12119" y="6013"/>
                    <a:pt x="11790" y="5974"/>
                  </a:cubicBezTo>
                  <a:cubicBezTo>
                    <a:pt x="11499" y="5974"/>
                    <a:pt x="11134" y="5974"/>
                    <a:pt x="10550" y="5974"/>
                  </a:cubicBezTo>
                  <a:lnTo>
                    <a:pt x="10440" y="5974"/>
                  </a:lnTo>
                  <a:lnTo>
                    <a:pt x="10440" y="5936"/>
                  </a:lnTo>
                  <a:close/>
                </a:path>
              </a:pathLst>
            </a:custGeom>
            <a:solidFill>
              <a:srgbClr val="FFFFFF"/>
            </a:solidFill>
            <a:ln w="12700" cap="flat">
              <a:noFill/>
              <a:miter lim="400000"/>
            </a:ln>
            <a:effectLst/>
          </p:spPr>
          <p:txBody>
            <a:bodyPr wrap="square" lIns="91439" tIns="91439" rIns="91439" bIns="91439" numCol="1" anchor="ctr">
              <a:normAutofit fontScale="25000" lnSpcReduction="20000"/>
            </a:bodyPr>
            <a:lstStyle/>
            <a:p>
              <a:pPr algn="l" defTabSz="815467">
                <a:lnSpc>
                  <a:spcPct val="93000"/>
                </a:lnSpc>
                <a:spcBef>
                  <a:spcPts val="2200"/>
                </a:spcBef>
                <a:defRPr sz="4200">
                  <a:solidFill>
                    <a:srgbClr val="FFFFFF"/>
                  </a:solidFill>
                </a:defRPr>
              </a:pPr>
              <a:endParaRPr/>
            </a:p>
          </p:txBody>
        </p:sp>
        <p:sp>
          <p:nvSpPr>
            <p:cNvPr id="1060" name="Shape"/>
            <p:cNvSpPr/>
            <p:nvPr/>
          </p:nvSpPr>
          <p:spPr>
            <a:xfrm>
              <a:off x="3192844" y="403535"/>
              <a:ext cx="401322" cy="440500"/>
            </a:xfrm>
            <a:custGeom>
              <a:avLst/>
              <a:gdLst/>
              <a:ahLst/>
              <a:cxnLst>
                <a:cxn ang="0">
                  <a:pos x="wd2" y="hd2"/>
                </a:cxn>
                <a:cxn ang="5400000">
                  <a:pos x="wd2" y="hd2"/>
                </a:cxn>
                <a:cxn ang="10800000">
                  <a:pos x="wd2" y="hd2"/>
                </a:cxn>
                <a:cxn ang="16200000">
                  <a:pos x="wd2" y="hd2"/>
                </a:cxn>
              </a:cxnLst>
              <a:rect l="0" t="0" r="r" b="b"/>
              <a:pathLst>
                <a:path w="21285" h="21600" extrusionOk="0">
                  <a:moveTo>
                    <a:pt x="9812" y="5895"/>
                  </a:moveTo>
                  <a:cubicBezTo>
                    <a:pt x="8040" y="7544"/>
                    <a:pt x="6698" y="10634"/>
                    <a:pt x="6698" y="13089"/>
                  </a:cubicBezTo>
                  <a:cubicBezTo>
                    <a:pt x="6698" y="15259"/>
                    <a:pt x="7569" y="16605"/>
                    <a:pt x="9074" y="16605"/>
                  </a:cubicBezTo>
                  <a:cubicBezTo>
                    <a:pt x="11491" y="16605"/>
                    <a:pt x="13570" y="14274"/>
                    <a:pt x="14277" y="10862"/>
                  </a:cubicBezTo>
                  <a:cubicBezTo>
                    <a:pt x="14441" y="10094"/>
                    <a:pt x="14605" y="9317"/>
                    <a:pt x="14717" y="8634"/>
                  </a:cubicBezTo>
                  <a:cubicBezTo>
                    <a:pt x="14840" y="7942"/>
                    <a:pt x="14912" y="7326"/>
                    <a:pt x="14892" y="6900"/>
                  </a:cubicBezTo>
                  <a:cubicBezTo>
                    <a:pt x="14810" y="5440"/>
                    <a:pt x="13990" y="4654"/>
                    <a:pt x="12516" y="4654"/>
                  </a:cubicBezTo>
                  <a:cubicBezTo>
                    <a:pt x="11614" y="4654"/>
                    <a:pt x="10682" y="5090"/>
                    <a:pt x="9812" y="5895"/>
                  </a:cubicBezTo>
                  <a:close/>
                  <a:moveTo>
                    <a:pt x="12280" y="21126"/>
                  </a:moveTo>
                  <a:cubicBezTo>
                    <a:pt x="12270" y="21117"/>
                    <a:pt x="12270" y="21107"/>
                    <a:pt x="12270" y="21107"/>
                  </a:cubicBezTo>
                  <a:lnTo>
                    <a:pt x="12823" y="18520"/>
                  </a:lnTo>
                  <a:cubicBezTo>
                    <a:pt x="12833" y="18472"/>
                    <a:pt x="12802" y="18444"/>
                    <a:pt x="12772" y="18434"/>
                  </a:cubicBezTo>
                  <a:cubicBezTo>
                    <a:pt x="12741" y="18434"/>
                    <a:pt x="12710" y="18453"/>
                    <a:pt x="12700" y="18472"/>
                  </a:cubicBezTo>
                  <a:cubicBezTo>
                    <a:pt x="11471" y="20387"/>
                    <a:pt x="9084" y="21600"/>
                    <a:pt x="6401" y="21600"/>
                  </a:cubicBezTo>
                  <a:cubicBezTo>
                    <a:pt x="1997" y="21600"/>
                    <a:pt x="10" y="17979"/>
                    <a:pt x="0" y="14359"/>
                  </a:cubicBezTo>
                  <a:cubicBezTo>
                    <a:pt x="0" y="10255"/>
                    <a:pt x="1751" y="6180"/>
                    <a:pt x="4670" y="3469"/>
                  </a:cubicBezTo>
                  <a:cubicBezTo>
                    <a:pt x="7128" y="1204"/>
                    <a:pt x="10293" y="0"/>
                    <a:pt x="13826" y="0"/>
                  </a:cubicBezTo>
                  <a:cubicBezTo>
                    <a:pt x="16520" y="9"/>
                    <a:pt x="18507" y="730"/>
                    <a:pt x="19756" y="2133"/>
                  </a:cubicBezTo>
                  <a:cubicBezTo>
                    <a:pt x="21600" y="4199"/>
                    <a:pt x="21446" y="7307"/>
                    <a:pt x="20985" y="9573"/>
                  </a:cubicBezTo>
                  <a:lnTo>
                    <a:pt x="18599" y="21117"/>
                  </a:lnTo>
                  <a:cubicBezTo>
                    <a:pt x="18599" y="21126"/>
                    <a:pt x="18589" y="21136"/>
                    <a:pt x="18568" y="21136"/>
                  </a:cubicBezTo>
                  <a:lnTo>
                    <a:pt x="12300" y="21136"/>
                  </a:lnTo>
                  <a:cubicBezTo>
                    <a:pt x="12290" y="21136"/>
                    <a:pt x="12280" y="21136"/>
                    <a:pt x="12280" y="21126"/>
                  </a:cubicBezTo>
                  <a:close/>
                </a:path>
              </a:pathLst>
            </a:custGeom>
            <a:solidFill>
              <a:srgbClr val="FFFFFF"/>
            </a:solidFill>
            <a:ln w="12700" cap="flat">
              <a:noFill/>
              <a:miter lim="400000"/>
            </a:ln>
            <a:effectLst/>
          </p:spPr>
          <p:txBody>
            <a:bodyPr wrap="square" lIns="91439" tIns="91439" rIns="91439" bIns="91439" numCol="1" anchor="ctr">
              <a:normAutofit fontScale="47500" lnSpcReduction="20000"/>
            </a:bodyPr>
            <a:lstStyle/>
            <a:p>
              <a:pPr algn="l" defTabSz="815467">
                <a:lnSpc>
                  <a:spcPct val="93000"/>
                </a:lnSpc>
                <a:spcBef>
                  <a:spcPts val="2200"/>
                </a:spcBef>
                <a:defRPr sz="4200">
                  <a:solidFill>
                    <a:srgbClr val="FFFFFF"/>
                  </a:solidFill>
                </a:defRPr>
              </a:pPr>
              <a:endParaRPr/>
            </a:p>
          </p:txBody>
        </p:sp>
        <p:sp>
          <p:nvSpPr>
            <p:cNvPr id="1061" name="Shape"/>
            <p:cNvSpPr/>
            <p:nvPr/>
          </p:nvSpPr>
          <p:spPr>
            <a:xfrm>
              <a:off x="3609668" y="404386"/>
              <a:ext cx="362079" cy="438797"/>
            </a:xfrm>
            <a:custGeom>
              <a:avLst/>
              <a:gdLst/>
              <a:ahLst/>
              <a:cxnLst>
                <a:cxn ang="0">
                  <a:pos x="wd2" y="hd2"/>
                </a:cxn>
                <a:cxn ang="5400000">
                  <a:pos x="wd2" y="hd2"/>
                </a:cxn>
                <a:cxn ang="10800000">
                  <a:pos x="wd2" y="hd2"/>
                </a:cxn>
                <a:cxn ang="16200000">
                  <a:pos x="wd2" y="hd2"/>
                </a:cxn>
              </a:cxnLst>
              <a:rect l="0" t="0" r="r" b="b"/>
              <a:pathLst>
                <a:path w="21600" h="21600" extrusionOk="0">
                  <a:moveTo>
                    <a:pt x="16416" y="0"/>
                  </a:moveTo>
                  <a:cubicBezTo>
                    <a:pt x="18310" y="0"/>
                    <a:pt x="20238" y="266"/>
                    <a:pt x="21577" y="723"/>
                  </a:cubicBezTo>
                  <a:cubicBezTo>
                    <a:pt x="21588" y="723"/>
                    <a:pt x="21600" y="742"/>
                    <a:pt x="21600" y="752"/>
                  </a:cubicBezTo>
                  <a:lnTo>
                    <a:pt x="20457" y="5700"/>
                  </a:lnTo>
                  <a:cubicBezTo>
                    <a:pt x="20446" y="5709"/>
                    <a:pt x="20446" y="5709"/>
                    <a:pt x="20434" y="5719"/>
                  </a:cubicBezTo>
                  <a:cubicBezTo>
                    <a:pt x="20422" y="5719"/>
                    <a:pt x="20411" y="5719"/>
                    <a:pt x="20399" y="5719"/>
                  </a:cubicBezTo>
                  <a:cubicBezTo>
                    <a:pt x="19245" y="5186"/>
                    <a:pt x="17906" y="4929"/>
                    <a:pt x="16313" y="4929"/>
                  </a:cubicBezTo>
                  <a:cubicBezTo>
                    <a:pt x="11002" y="4929"/>
                    <a:pt x="7827" y="8754"/>
                    <a:pt x="7827" y="12427"/>
                  </a:cubicBezTo>
                  <a:cubicBezTo>
                    <a:pt x="7827" y="15548"/>
                    <a:pt x="10356" y="16671"/>
                    <a:pt x="12722" y="16671"/>
                  </a:cubicBezTo>
                  <a:cubicBezTo>
                    <a:pt x="14835" y="16671"/>
                    <a:pt x="16624" y="16290"/>
                    <a:pt x="18910" y="15367"/>
                  </a:cubicBezTo>
                  <a:cubicBezTo>
                    <a:pt x="18922" y="15358"/>
                    <a:pt x="18933" y="15358"/>
                    <a:pt x="18945" y="15367"/>
                  </a:cubicBezTo>
                  <a:cubicBezTo>
                    <a:pt x="18956" y="15377"/>
                    <a:pt x="18968" y="15386"/>
                    <a:pt x="18956" y="15396"/>
                  </a:cubicBezTo>
                  <a:lnTo>
                    <a:pt x="17790" y="20477"/>
                  </a:lnTo>
                  <a:cubicBezTo>
                    <a:pt x="17790" y="20477"/>
                    <a:pt x="17779" y="20487"/>
                    <a:pt x="17767" y="20496"/>
                  </a:cubicBezTo>
                  <a:cubicBezTo>
                    <a:pt x="16047" y="21181"/>
                    <a:pt x="13369" y="21600"/>
                    <a:pt x="10621" y="21600"/>
                  </a:cubicBezTo>
                  <a:cubicBezTo>
                    <a:pt x="4156" y="21600"/>
                    <a:pt x="0" y="18260"/>
                    <a:pt x="0" y="13103"/>
                  </a:cubicBezTo>
                  <a:cubicBezTo>
                    <a:pt x="0" y="5633"/>
                    <a:pt x="7054" y="0"/>
                    <a:pt x="16416" y="0"/>
                  </a:cubicBezTo>
                </a:path>
              </a:pathLst>
            </a:custGeom>
            <a:solidFill>
              <a:srgbClr val="FFFFFF"/>
            </a:solidFill>
            <a:ln w="12700" cap="flat">
              <a:noFill/>
              <a:miter lim="400000"/>
            </a:ln>
            <a:effectLst/>
          </p:spPr>
          <p:txBody>
            <a:bodyPr wrap="square" lIns="91439" tIns="91439" rIns="91439" bIns="91439" numCol="1" anchor="ctr">
              <a:normAutofit fontScale="47500" lnSpcReduction="20000"/>
            </a:bodyPr>
            <a:lstStyle/>
            <a:p>
              <a:pPr algn="l" defTabSz="815467">
                <a:lnSpc>
                  <a:spcPct val="93000"/>
                </a:lnSpc>
                <a:spcBef>
                  <a:spcPts val="2200"/>
                </a:spcBef>
                <a:defRPr sz="4200">
                  <a:solidFill>
                    <a:srgbClr val="FFFFFF"/>
                  </a:solidFill>
                </a:defRPr>
              </a:pPr>
              <a:endParaRPr/>
            </a:p>
          </p:txBody>
        </p:sp>
        <p:sp>
          <p:nvSpPr>
            <p:cNvPr id="1062" name="Shape"/>
            <p:cNvSpPr/>
            <p:nvPr/>
          </p:nvSpPr>
          <p:spPr>
            <a:xfrm>
              <a:off x="1678129" y="404386"/>
              <a:ext cx="361957" cy="438797"/>
            </a:xfrm>
            <a:custGeom>
              <a:avLst/>
              <a:gdLst/>
              <a:ahLst/>
              <a:cxnLst>
                <a:cxn ang="0">
                  <a:pos x="wd2" y="hd2"/>
                </a:cxn>
                <a:cxn ang="5400000">
                  <a:pos x="wd2" y="hd2"/>
                </a:cxn>
                <a:cxn ang="10800000">
                  <a:pos x="wd2" y="hd2"/>
                </a:cxn>
                <a:cxn ang="16200000">
                  <a:pos x="wd2" y="hd2"/>
                </a:cxn>
              </a:cxnLst>
              <a:rect l="0" t="0" r="r" b="b"/>
              <a:pathLst>
                <a:path w="21593" h="21600" extrusionOk="0">
                  <a:moveTo>
                    <a:pt x="16419" y="0"/>
                  </a:moveTo>
                  <a:cubicBezTo>
                    <a:pt x="18312" y="0"/>
                    <a:pt x="20227" y="266"/>
                    <a:pt x="21565" y="723"/>
                  </a:cubicBezTo>
                  <a:cubicBezTo>
                    <a:pt x="21588" y="723"/>
                    <a:pt x="21600" y="742"/>
                    <a:pt x="21588" y="752"/>
                  </a:cubicBezTo>
                  <a:lnTo>
                    <a:pt x="20446" y="5700"/>
                  </a:lnTo>
                  <a:cubicBezTo>
                    <a:pt x="20446" y="5709"/>
                    <a:pt x="20446" y="5709"/>
                    <a:pt x="20435" y="5719"/>
                  </a:cubicBezTo>
                  <a:cubicBezTo>
                    <a:pt x="20423" y="5719"/>
                    <a:pt x="20400" y="5719"/>
                    <a:pt x="20400" y="5719"/>
                  </a:cubicBezTo>
                  <a:cubicBezTo>
                    <a:pt x="19246" y="5186"/>
                    <a:pt x="17908" y="4929"/>
                    <a:pt x="16315" y="4929"/>
                  </a:cubicBezTo>
                  <a:cubicBezTo>
                    <a:pt x="10996" y="4929"/>
                    <a:pt x="7835" y="8754"/>
                    <a:pt x="7835" y="12427"/>
                  </a:cubicBezTo>
                  <a:cubicBezTo>
                    <a:pt x="7835" y="15548"/>
                    <a:pt x="10362" y="16671"/>
                    <a:pt x="12727" y="16671"/>
                  </a:cubicBezTo>
                  <a:cubicBezTo>
                    <a:pt x="14838" y="16671"/>
                    <a:pt x="16627" y="16290"/>
                    <a:pt x="18900" y="15367"/>
                  </a:cubicBezTo>
                  <a:cubicBezTo>
                    <a:pt x="18923" y="15358"/>
                    <a:pt x="18935" y="15358"/>
                    <a:pt x="18946" y="15367"/>
                  </a:cubicBezTo>
                  <a:cubicBezTo>
                    <a:pt x="18958" y="15377"/>
                    <a:pt x="18958" y="15386"/>
                    <a:pt x="18958" y="15396"/>
                  </a:cubicBezTo>
                  <a:lnTo>
                    <a:pt x="17792" y="20477"/>
                  </a:lnTo>
                  <a:cubicBezTo>
                    <a:pt x="17792" y="20477"/>
                    <a:pt x="17781" y="20487"/>
                    <a:pt x="17769" y="20496"/>
                  </a:cubicBezTo>
                  <a:cubicBezTo>
                    <a:pt x="16038" y="21181"/>
                    <a:pt x="13373" y="21600"/>
                    <a:pt x="10615" y="21600"/>
                  </a:cubicBezTo>
                  <a:cubicBezTo>
                    <a:pt x="4165" y="21600"/>
                    <a:pt x="0" y="18260"/>
                    <a:pt x="0" y="13103"/>
                  </a:cubicBezTo>
                  <a:cubicBezTo>
                    <a:pt x="0" y="5633"/>
                    <a:pt x="7062" y="0"/>
                    <a:pt x="16419" y="0"/>
                  </a:cubicBezTo>
                </a:path>
              </a:pathLst>
            </a:custGeom>
            <a:solidFill>
              <a:srgbClr val="FFFFFF"/>
            </a:solidFill>
            <a:ln w="12700" cap="flat">
              <a:noFill/>
              <a:miter lim="400000"/>
            </a:ln>
            <a:effectLst/>
          </p:spPr>
          <p:txBody>
            <a:bodyPr wrap="square" lIns="91439" tIns="91439" rIns="91439" bIns="91439" numCol="1" anchor="ctr">
              <a:normAutofit fontScale="47500" lnSpcReduction="20000"/>
            </a:bodyPr>
            <a:lstStyle/>
            <a:p>
              <a:pPr algn="l" defTabSz="815467">
                <a:lnSpc>
                  <a:spcPct val="93000"/>
                </a:lnSpc>
                <a:spcBef>
                  <a:spcPts val="2200"/>
                </a:spcBef>
                <a:defRPr sz="4200">
                  <a:solidFill>
                    <a:srgbClr val="FFFFFF"/>
                  </a:solidFill>
                </a:defRPr>
              </a:pPr>
              <a:endParaRPr/>
            </a:p>
          </p:txBody>
        </p:sp>
      </p:grpSp>
      <p:sp>
        <p:nvSpPr>
          <p:cNvPr id="1064" name="8 MILLINGTON ROAD  |  HAYES  |  MIDDLESEX  |  UB3 4AZ"/>
          <p:cNvSpPr txBox="1"/>
          <p:nvPr/>
        </p:nvSpPr>
        <p:spPr>
          <a:xfrm>
            <a:off x="2502987" y="5609509"/>
            <a:ext cx="8815877" cy="42266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lnSpc>
                <a:spcPct val="110000"/>
              </a:lnSpc>
              <a:defRPr sz="2200" cap="all" spc="90">
                <a:solidFill>
                  <a:srgbClr val="FFFFFF"/>
                </a:solidFill>
              </a:defRPr>
            </a:lvl1pPr>
          </a:lstStyle>
          <a:p>
            <a:r>
              <a:t>8 MILLINGTON ROAD  |  HAYES  |  MIDDLESEX  |  UB3 4AZ</a:t>
            </a:r>
          </a:p>
        </p:txBody>
      </p:sp>
      <p:sp>
        <p:nvSpPr>
          <p:cNvPr id="1065" name="U.K. SALES: 020 8734 2600   |   U.K. SUPPORT: 020 8734 2700   |   WWW.RACKSPACE.CO.UK"/>
          <p:cNvSpPr txBox="1"/>
          <p:nvPr/>
        </p:nvSpPr>
        <p:spPr>
          <a:xfrm>
            <a:off x="2502987" y="6295309"/>
            <a:ext cx="13926889" cy="42266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lnSpc>
                <a:spcPct val="110000"/>
              </a:lnSpc>
              <a:defRPr sz="2200" cap="all" spc="90">
                <a:solidFill>
                  <a:srgbClr val="FFFFFF"/>
                </a:solidFill>
              </a:defRPr>
            </a:lvl1pPr>
          </a:lstStyle>
          <a:p>
            <a:r>
              <a:t>U.K. SALES: 020 8734 2600   |   U.K. SUPPORT: 020 8734 2700   |   WWW.RACKSPACE.CO.UK</a:t>
            </a:r>
          </a:p>
        </p:txBody>
      </p:sp>
      <p:sp>
        <p:nvSpPr>
          <p:cNvPr id="1066" name="U.K."/>
          <p:cNvSpPr txBox="1"/>
          <p:nvPr/>
        </p:nvSpPr>
        <p:spPr>
          <a:xfrm>
            <a:off x="22252331" y="-825132"/>
            <a:ext cx="1153473" cy="456606"/>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3200"/>
            </a:lvl1pPr>
          </a:lstStyle>
          <a:p>
            <a:r>
              <a:t>U.K.</a:t>
            </a:r>
          </a:p>
        </p:txBody>
      </p:sp>
      <p:sp>
        <p:nvSpPr>
          <p:cNvPr id="1067" name="Copyright © 2018 Rackspace | Rackspace® Fanatical Support® and other Rackspace marks are either registered service marks or service marks of Rackspace US, Inc. in the United States and other countries. Features, benefits and pricing…"/>
          <p:cNvSpPr txBox="1"/>
          <p:nvPr/>
        </p:nvSpPr>
        <p:spPr>
          <a:xfrm>
            <a:off x="2033771" y="12201952"/>
            <a:ext cx="20316462" cy="564307"/>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a:spcBef>
                <a:spcPts val="0"/>
              </a:spcBef>
              <a:defRPr sz="1400" b="1">
                <a:solidFill>
                  <a:srgbClr val="FFFFFF"/>
                </a:solidFill>
              </a:defRPr>
            </a:pPr>
            <a:r>
              <a:t>Copyright © 2018 Rackspace | Rackspace® Fanatical Support® and other Rackspace marks are either registered service marks or service marks of Rackspace US, Inc. in the United States and other countries. Features, benefits and pricing </a:t>
            </a:r>
            <a:endParaRPr sz="2800"/>
          </a:p>
          <a:p>
            <a:pPr>
              <a:spcBef>
                <a:spcPts val="0"/>
              </a:spcBef>
              <a:defRPr sz="1400" b="1">
                <a:solidFill>
                  <a:srgbClr val="FFFFFF"/>
                </a:solidFill>
              </a:defRPr>
            </a:pPr>
            <a:r>
              <a:t>presented depend on system configuration and are subject to change without notice. Rackspace disclaims any representation, warranty or other legal commitment regarding its services except for those expressly stated </a:t>
            </a:r>
            <a:endParaRPr sz="2800"/>
          </a:p>
          <a:p>
            <a:pPr>
              <a:spcBef>
                <a:spcPts val="0"/>
              </a:spcBef>
              <a:defRPr sz="1400" b="1">
                <a:solidFill>
                  <a:srgbClr val="FFFFFF"/>
                </a:solidFill>
              </a:defRPr>
            </a:pPr>
            <a:r>
              <a:t>in a Rackspace services agreement. All other trademarks, service marks, images, products and brands remain the sole property of their respective holders and do not imply endorsement or sponsorship.</a:t>
            </a:r>
          </a:p>
        </p:txBody>
      </p:sp>
      <p:sp>
        <p:nvSpPr>
          <p:cNvPr id="1068" name="THANK YOU"/>
          <p:cNvSpPr txBox="1"/>
          <p:nvPr/>
        </p:nvSpPr>
        <p:spPr>
          <a:xfrm>
            <a:off x="2541091" y="3456273"/>
            <a:ext cx="9246104" cy="1418537"/>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lgn="l">
              <a:spcBef>
                <a:spcPts val="0"/>
              </a:spcBef>
              <a:defRPr sz="10100" b="1" spc="-100">
                <a:solidFill>
                  <a:srgbClr val="FFFFFF"/>
                </a:solidFill>
              </a:defRPr>
            </a:lvl1pPr>
          </a:lstStyle>
          <a:p>
            <a:r>
              <a:t>THANK YOU</a:t>
            </a: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reserve="1">
  <p:cSld name="Light AUS Thank You ">
    <p:spTree>
      <p:nvGrpSpPr>
        <p:cNvPr id="1" name=""/>
        <p:cNvGrpSpPr/>
        <p:nvPr/>
      </p:nvGrpSpPr>
      <p:grpSpPr>
        <a:xfrm>
          <a:off x="0" y="0"/>
          <a:ext cx="0" cy="0"/>
          <a:chOff x="0" y="0"/>
          <a:chExt cx="0" cy="0"/>
        </a:xfrm>
      </p:grpSpPr>
      <p:grpSp>
        <p:nvGrpSpPr>
          <p:cNvPr id="1136" name="Group"/>
          <p:cNvGrpSpPr/>
          <p:nvPr/>
        </p:nvGrpSpPr>
        <p:grpSpPr>
          <a:xfrm>
            <a:off x="2546286" y="7563565"/>
            <a:ext cx="4442351" cy="970191"/>
            <a:chOff x="4" y="2"/>
            <a:chExt cx="4442350" cy="970190"/>
          </a:xfrm>
        </p:grpSpPr>
        <p:sp>
          <p:nvSpPr>
            <p:cNvPr id="1124" name="Shape"/>
            <p:cNvSpPr/>
            <p:nvPr/>
          </p:nvSpPr>
          <p:spPr>
            <a:xfrm>
              <a:off x="4" y="89025"/>
              <a:ext cx="684039" cy="839401"/>
            </a:xfrm>
            <a:custGeom>
              <a:avLst/>
              <a:gdLst/>
              <a:ahLst/>
              <a:cxnLst>
                <a:cxn ang="0">
                  <a:pos x="wd2" y="hd2"/>
                </a:cxn>
                <a:cxn ang="5400000">
                  <a:pos x="wd2" y="hd2"/>
                </a:cxn>
                <a:cxn ang="10800000">
                  <a:pos x="wd2" y="hd2"/>
                </a:cxn>
                <a:cxn ang="16200000">
                  <a:pos x="wd2" y="hd2"/>
                </a:cxn>
              </a:cxnLst>
              <a:rect l="0" t="0" r="r" b="b"/>
              <a:pathLst>
                <a:path w="21196" h="21360" extrusionOk="0">
                  <a:moveTo>
                    <a:pt x="14519" y="4128"/>
                  </a:moveTo>
                  <a:cubicBezTo>
                    <a:pt x="13974" y="5078"/>
                    <a:pt x="14190" y="5855"/>
                    <a:pt x="15011" y="5870"/>
                  </a:cubicBezTo>
                  <a:cubicBezTo>
                    <a:pt x="15826" y="5879"/>
                    <a:pt x="16935" y="5122"/>
                    <a:pt x="17480" y="4172"/>
                  </a:cubicBezTo>
                  <a:cubicBezTo>
                    <a:pt x="18032" y="3223"/>
                    <a:pt x="17810" y="2446"/>
                    <a:pt x="16995" y="2431"/>
                  </a:cubicBezTo>
                  <a:cubicBezTo>
                    <a:pt x="16180" y="2421"/>
                    <a:pt x="15071" y="3179"/>
                    <a:pt x="14519" y="4128"/>
                  </a:cubicBezTo>
                  <a:close/>
                  <a:moveTo>
                    <a:pt x="21184" y="704"/>
                  </a:moveTo>
                  <a:cubicBezTo>
                    <a:pt x="21190" y="704"/>
                    <a:pt x="21196" y="714"/>
                    <a:pt x="21196" y="719"/>
                  </a:cubicBezTo>
                  <a:lnTo>
                    <a:pt x="21196" y="724"/>
                  </a:lnTo>
                  <a:cubicBezTo>
                    <a:pt x="20705" y="1860"/>
                    <a:pt x="19895" y="3154"/>
                    <a:pt x="19092" y="4133"/>
                  </a:cubicBezTo>
                  <a:cubicBezTo>
                    <a:pt x="17396" y="6199"/>
                    <a:pt x="14969" y="7498"/>
                    <a:pt x="13668" y="7040"/>
                  </a:cubicBezTo>
                  <a:cubicBezTo>
                    <a:pt x="12362" y="6583"/>
                    <a:pt x="12673" y="4536"/>
                    <a:pt x="14370" y="2475"/>
                  </a:cubicBezTo>
                  <a:cubicBezTo>
                    <a:pt x="14753" y="2008"/>
                    <a:pt x="15167" y="1585"/>
                    <a:pt x="15604" y="1211"/>
                  </a:cubicBezTo>
                  <a:cubicBezTo>
                    <a:pt x="15604" y="1206"/>
                    <a:pt x="15610" y="1206"/>
                    <a:pt x="15610" y="1201"/>
                  </a:cubicBezTo>
                  <a:cubicBezTo>
                    <a:pt x="15610" y="1191"/>
                    <a:pt x="15598" y="1187"/>
                    <a:pt x="15586" y="1187"/>
                  </a:cubicBezTo>
                  <a:cubicBezTo>
                    <a:pt x="15053" y="1246"/>
                    <a:pt x="14513" y="1329"/>
                    <a:pt x="13968" y="1442"/>
                  </a:cubicBezTo>
                  <a:cubicBezTo>
                    <a:pt x="13968" y="1447"/>
                    <a:pt x="13962" y="1447"/>
                    <a:pt x="13962" y="1452"/>
                  </a:cubicBezTo>
                  <a:cubicBezTo>
                    <a:pt x="8244" y="7208"/>
                    <a:pt x="5805" y="14675"/>
                    <a:pt x="6141" y="21345"/>
                  </a:cubicBezTo>
                  <a:cubicBezTo>
                    <a:pt x="6141" y="21355"/>
                    <a:pt x="6135" y="21360"/>
                    <a:pt x="6123" y="21360"/>
                  </a:cubicBezTo>
                  <a:lnTo>
                    <a:pt x="6117" y="21360"/>
                  </a:lnTo>
                  <a:cubicBezTo>
                    <a:pt x="2743" y="20243"/>
                    <a:pt x="279" y="17572"/>
                    <a:pt x="28" y="14193"/>
                  </a:cubicBezTo>
                  <a:lnTo>
                    <a:pt x="22" y="14153"/>
                  </a:lnTo>
                  <a:cubicBezTo>
                    <a:pt x="-404" y="8132"/>
                    <a:pt x="5446" y="1964"/>
                    <a:pt x="13087" y="375"/>
                  </a:cubicBezTo>
                  <a:cubicBezTo>
                    <a:pt x="16048" y="-240"/>
                    <a:pt x="18847" y="-78"/>
                    <a:pt x="21184" y="704"/>
                  </a:cubicBezTo>
                  <a:close/>
                </a:path>
              </a:pathLst>
            </a:custGeom>
            <a:solidFill>
              <a:srgbClr val="C40022"/>
            </a:solidFill>
            <a:ln w="12700" cap="flat">
              <a:noFill/>
              <a:miter lim="400000"/>
            </a:ln>
            <a:effectLst/>
          </p:spPr>
          <p:txBody>
            <a:bodyPr wrap="square" lIns="91439" tIns="91439" rIns="91439" bIns="91439" numCol="1" anchor="ctr">
              <a:normAutofit/>
            </a:bodyPr>
            <a:lstStyle/>
            <a:p>
              <a:pPr algn="l" defTabSz="815467">
                <a:lnSpc>
                  <a:spcPct val="93000"/>
                </a:lnSpc>
                <a:spcBef>
                  <a:spcPts val="2200"/>
                </a:spcBef>
                <a:defRPr sz="4200">
                  <a:solidFill>
                    <a:srgbClr val="FFFFFF"/>
                  </a:solidFill>
                </a:defRPr>
              </a:pPr>
              <a:endParaRPr/>
            </a:p>
          </p:txBody>
        </p:sp>
        <p:sp>
          <p:nvSpPr>
            <p:cNvPr id="1125" name="Shape"/>
            <p:cNvSpPr/>
            <p:nvPr/>
          </p:nvSpPr>
          <p:spPr>
            <a:xfrm>
              <a:off x="245893" y="2"/>
              <a:ext cx="656307" cy="886023"/>
            </a:xfrm>
            <a:custGeom>
              <a:avLst/>
              <a:gdLst/>
              <a:ahLst/>
              <a:cxnLst>
                <a:cxn ang="0">
                  <a:pos x="wd2" y="hd2"/>
                </a:cxn>
                <a:cxn ang="5400000">
                  <a:pos x="wd2" y="hd2"/>
                </a:cxn>
                <a:cxn ang="10800000">
                  <a:pos x="wd2" y="hd2"/>
                </a:cxn>
                <a:cxn ang="16200000">
                  <a:pos x="wd2" y="hd2"/>
                </a:cxn>
              </a:cxnLst>
              <a:rect l="0" t="0" r="r" b="b"/>
              <a:pathLst>
                <a:path w="21057" h="21166" extrusionOk="0">
                  <a:moveTo>
                    <a:pt x="11801" y="18031"/>
                  </a:moveTo>
                  <a:cubicBezTo>
                    <a:pt x="11230" y="18331"/>
                    <a:pt x="10629" y="18603"/>
                    <a:pt x="10009" y="18853"/>
                  </a:cubicBezTo>
                  <a:lnTo>
                    <a:pt x="10002" y="18853"/>
                  </a:lnTo>
                  <a:cubicBezTo>
                    <a:pt x="9990" y="18853"/>
                    <a:pt x="9978" y="18848"/>
                    <a:pt x="9978" y="18839"/>
                  </a:cubicBezTo>
                  <a:cubicBezTo>
                    <a:pt x="9866" y="17481"/>
                    <a:pt x="9469" y="16165"/>
                    <a:pt x="8793" y="15080"/>
                  </a:cubicBezTo>
                  <a:cubicBezTo>
                    <a:pt x="6982" y="12158"/>
                    <a:pt x="3819" y="11931"/>
                    <a:pt x="1729" y="14577"/>
                  </a:cubicBezTo>
                  <a:cubicBezTo>
                    <a:pt x="452" y="16188"/>
                    <a:pt x="-131" y="18506"/>
                    <a:pt x="24" y="20732"/>
                  </a:cubicBezTo>
                  <a:cubicBezTo>
                    <a:pt x="24" y="20741"/>
                    <a:pt x="30" y="20746"/>
                    <a:pt x="36" y="20746"/>
                  </a:cubicBezTo>
                  <a:cubicBezTo>
                    <a:pt x="2257" y="21263"/>
                    <a:pt x="4812" y="21323"/>
                    <a:pt x="7534" y="20810"/>
                  </a:cubicBezTo>
                  <a:cubicBezTo>
                    <a:pt x="15429" y="19310"/>
                    <a:pt x="21469" y="13534"/>
                    <a:pt x="21035" y="7886"/>
                  </a:cubicBezTo>
                  <a:cubicBezTo>
                    <a:pt x="20644" y="2927"/>
                    <a:pt x="15391" y="-277"/>
                    <a:pt x="8768" y="19"/>
                  </a:cubicBezTo>
                  <a:cubicBezTo>
                    <a:pt x="8762" y="19"/>
                    <a:pt x="8756" y="19"/>
                    <a:pt x="8756" y="23"/>
                  </a:cubicBezTo>
                  <a:cubicBezTo>
                    <a:pt x="8111" y="508"/>
                    <a:pt x="7509" y="997"/>
                    <a:pt x="6939" y="1491"/>
                  </a:cubicBezTo>
                  <a:cubicBezTo>
                    <a:pt x="6939" y="1496"/>
                    <a:pt x="6939" y="1501"/>
                    <a:pt x="6939" y="1501"/>
                  </a:cubicBezTo>
                  <a:cubicBezTo>
                    <a:pt x="6939" y="1510"/>
                    <a:pt x="6945" y="1515"/>
                    <a:pt x="6957" y="1515"/>
                  </a:cubicBezTo>
                  <a:cubicBezTo>
                    <a:pt x="10840" y="1150"/>
                    <a:pt x="13953" y="1736"/>
                    <a:pt x="15981" y="2941"/>
                  </a:cubicBezTo>
                  <a:cubicBezTo>
                    <a:pt x="15987" y="2946"/>
                    <a:pt x="15987" y="2951"/>
                    <a:pt x="15987" y="2955"/>
                  </a:cubicBezTo>
                  <a:lnTo>
                    <a:pt x="15987" y="2960"/>
                  </a:lnTo>
                  <a:cubicBezTo>
                    <a:pt x="8991" y="10306"/>
                    <a:pt x="9860" y="14489"/>
                    <a:pt x="11807" y="18017"/>
                  </a:cubicBezTo>
                  <a:cubicBezTo>
                    <a:pt x="11813" y="18017"/>
                    <a:pt x="11813" y="18017"/>
                    <a:pt x="11813" y="18022"/>
                  </a:cubicBezTo>
                  <a:cubicBezTo>
                    <a:pt x="11813" y="18026"/>
                    <a:pt x="11807" y="18031"/>
                    <a:pt x="11801" y="18031"/>
                  </a:cubicBezTo>
                </a:path>
              </a:pathLst>
            </a:custGeom>
            <a:solidFill>
              <a:srgbClr val="000000"/>
            </a:solidFill>
            <a:ln w="12700" cap="flat">
              <a:noFill/>
              <a:miter lim="400000"/>
            </a:ln>
            <a:effectLst/>
          </p:spPr>
          <p:txBody>
            <a:bodyPr wrap="square" lIns="91439" tIns="91439" rIns="91439" bIns="91439" numCol="1" anchor="ctr">
              <a:normAutofit/>
            </a:bodyPr>
            <a:lstStyle/>
            <a:p>
              <a:pPr algn="l" defTabSz="815467">
                <a:lnSpc>
                  <a:spcPct val="93000"/>
                </a:lnSpc>
                <a:spcBef>
                  <a:spcPts val="2200"/>
                </a:spcBef>
                <a:defRPr sz="4200">
                  <a:solidFill>
                    <a:srgbClr val="FFFFFF"/>
                  </a:solidFill>
                </a:defRPr>
              </a:pPr>
              <a:endParaRPr/>
            </a:p>
          </p:txBody>
        </p:sp>
        <p:sp>
          <p:nvSpPr>
            <p:cNvPr id="1126" name="Shape"/>
            <p:cNvSpPr/>
            <p:nvPr/>
          </p:nvSpPr>
          <p:spPr>
            <a:xfrm>
              <a:off x="2410345" y="403538"/>
              <a:ext cx="344917" cy="440125"/>
            </a:xfrm>
            <a:custGeom>
              <a:avLst/>
              <a:gdLst/>
              <a:ahLst/>
              <a:cxnLst>
                <a:cxn ang="0">
                  <a:pos x="wd2" y="hd2"/>
                </a:cxn>
                <a:cxn ang="5400000">
                  <a:pos x="wd2" y="hd2"/>
                </a:cxn>
                <a:cxn ang="10800000">
                  <a:pos x="wd2" y="hd2"/>
                </a:cxn>
                <a:cxn ang="16200000">
                  <a:pos x="wd2" y="hd2"/>
                </a:cxn>
              </a:cxnLst>
              <a:rect l="0" t="0" r="r" b="b"/>
              <a:pathLst>
                <a:path w="21593" h="21581" extrusionOk="0">
                  <a:moveTo>
                    <a:pt x="14831" y="0"/>
                  </a:moveTo>
                  <a:cubicBezTo>
                    <a:pt x="18046" y="0"/>
                    <a:pt x="20428" y="550"/>
                    <a:pt x="21576" y="1062"/>
                  </a:cubicBezTo>
                  <a:cubicBezTo>
                    <a:pt x="21588" y="1072"/>
                    <a:pt x="21600" y="1081"/>
                    <a:pt x="21588" y="1091"/>
                  </a:cubicBezTo>
                  <a:lnTo>
                    <a:pt x="20488" y="5663"/>
                  </a:lnTo>
                  <a:cubicBezTo>
                    <a:pt x="20476" y="5673"/>
                    <a:pt x="20476" y="5682"/>
                    <a:pt x="20464" y="5692"/>
                  </a:cubicBezTo>
                  <a:cubicBezTo>
                    <a:pt x="20452" y="5692"/>
                    <a:pt x="20440" y="5692"/>
                    <a:pt x="20428" y="5692"/>
                  </a:cubicBezTo>
                  <a:cubicBezTo>
                    <a:pt x="19122" y="5132"/>
                    <a:pt x="16874" y="4534"/>
                    <a:pt x="14456" y="4534"/>
                  </a:cubicBezTo>
                  <a:cubicBezTo>
                    <a:pt x="12426" y="4534"/>
                    <a:pt x="11108" y="5208"/>
                    <a:pt x="11108" y="6318"/>
                  </a:cubicBezTo>
                  <a:cubicBezTo>
                    <a:pt x="11108" y="7124"/>
                    <a:pt x="12111" y="7836"/>
                    <a:pt x="14263" y="8661"/>
                  </a:cubicBezTo>
                  <a:cubicBezTo>
                    <a:pt x="17043" y="9752"/>
                    <a:pt x="20198" y="11374"/>
                    <a:pt x="20198" y="14286"/>
                  </a:cubicBezTo>
                  <a:cubicBezTo>
                    <a:pt x="20198" y="16202"/>
                    <a:pt x="19388" y="17796"/>
                    <a:pt x="17780" y="19039"/>
                  </a:cubicBezTo>
                  <a:cubicBezTo>
                    <a:pt x="15653" y="20699"/>
                    <a:pt x="12208" y="21600"/>
                    <a:pt x="8050" y="21581"/>
                  </a:cubicBezTo>
                  <a:cubicBezTo>
                    <a:pt x="4859" y="21534"/>
                    <a:pt x="1632" y="20889"/>
                    <a:pt x="12" y="19968"/>
                  </a:cubicBezTo>
                  <a:cubicBezTo>
                    <a:pt x="0" y="19959"/>
                    <a:pt x="0" y="19949"/>
                    <a:pt x="0" y="19940"/>
                  </a:cubicBezTo>
                  <a:lnTo>
                    <a:pt x="1112" y="15339"/>
                  </a:lnTo>
                  <a:cubicBezTo>
                    <a:pt x="1112" y="15330"/>
                    <a:pt x="1124" y="15320"/>
                    <a:pt x="1136" y="15311"/>
                  </a:cubicBezTo>
                  <a:cubicBezTo>
                    <a:pt x="1148" y="15311"/>
                    <a:pt x="1160" y="15311"/>
                    <a:pt x="1172" y="15320"/>
                  </a:cubicBezTo>
                  <a:cubicBezTo>
                    <a:pt x="2901" y="16164"/>
                    <a:pt x="6310" y="17085"/>
                    <a:pt x="8812" y="17085"/>
                  </a:cubicBezTo>
                  <a:cubicBezTo>
                    <a:pt x="10746" y="17085"/>
                    <a:pt x="12051" y="16383"/>
                    <a:pt x="12051" y="15263"/>
                  </a:cubicBezTo>
                  <a:cubicBezTo>
                    <a:pt x="12051" y="14239"/>
                    <a:pt x="11132" y="13527"/>
                    <a:pt x="8787" y="12626"/>
                  </a:cubicBezTo>
                  <a:cubicBezTo>
                    <a:pt x="5089" y="11184"/>
                    <a:pt x="3227" y="9344"/>
                    <a:pt x="3227" y="7162"/>
                  </a:cubicBezTo>
                  <a:cubicBezTo>
                    <a:pt x="3227" y="2893"/>
                    <a:pt x="7869" y="0"/>
                    <a:pt x="14831" y="0"/>
                  </a:cubicBezTo>
                </a:path>
              </a:pathLst>
            </a:custGeom>
            <a:solidFill>
              <a:srgbClr val="000000"/>
            </a:solidFill>
            <a:ln w="12700" cap="flat">
              <a:noFill/>
              <a:miter lim="400000"/>
            </a:ln>
            <a:effectLst/>
          </p:spPr>
          <p:txBody>
            <a:bodyPr wrap="square" lIns="91439" tIns="91439" rIns="91439" bIns="91439" numCol="1" anchor="ctr">
              <a:normAutofit fontScale="47500" lnSpcReduction="20000"/>
            </a:bodyPr>
            <a:lstStyle/>
            <a:p>
              <a:pPr algn="l" defTabSz="815467">
                <a:lnSpc>
                  <a:spcPct val="93000"/>
                </a:lnSpc>
                <a:spcBef>
                  <a:spcPts val="2200"/>
                </a:spcBef>
                <a:defRPr sz="4200">
                  <a:solidFill>
                    <a:srgbClr val="FFFFFF"/>
                  </a:solidFill>
                </a:defRPr>
              </a:pPr>
              <a:endParaRPr/>
            </a:p>
          </p:txBody>
        </p:sp>
        <p:sp>
          <p:nvSpPr>
            <p:cNvPr id="1127" name="Shape"/>
            <p:cNvSpPr/>
            <p:nvPr/>
          </p:nvSpPr>
          <p:spPr>
            <a:xfrm>
              <a:off x="974903" y="402685"/>
              <a:ext cx="330540" cy="436239"/>
            </a:xfrm>
            <a:custGeom>
              <a:avLst/>
              <a:gdLst/>
              <a:ahLst/>
              <a:cxnLst>
                <a:cxn ang="0">
                  <a:pos x="wd2" y="hd2"/>
                </a:cxn>
                <a:cxn ang="5400000">
                  <a:pos x="wd2" y="hd2"/>
                </a:cxn>
                <a:cxn ang="10800000">
                  <a:pos x="wd2" y="hd2"/>
                </a:cxn>
                <a:cxn ang="16200000">
                  <a:pos x="wd2" y="hd2"/>
                </a:cxn>
              </a:cxnLst>
              <a:rect l="0" t="0" r="r" b="b"/>
              <a:pathLst>
                <a:path w="21600" h="21600" extrusionOk="0">
                  <a:moveTo>
                    <a:pt x="20059" y="0"/>
                  </a:moveTo>
                  <a:cubicBezTo>
                    <a:pt x="20539" y="0"/>
                    <a:pt x="21133" y="38"/>
                    <a:pt x="21562" y="96"/>
                  </a:cubicBezTo>
                  <a:cubicBezTo>
                    <a:pt x="21575" y="96"/>
                    <a:pt x="21587" y="105"/>
                    <a:pt x="21587" y="105"/>
                  </a:cubicBezTo>
                  <a:cubicBezTo>
                    <a:pt x="21600" y="115"/>
                    <a:pt x="21600" y="125"/>
                    <a:pt x="21600" y="134"/>
                  </a:cubicBezTo>
                  <a:lnTo>
                    <a:pt x="20021" y="6140"/>
                  </a:lnTo>
                  <a:cubicBezTo>
                    <a:pt x="20021" y="6150"/>
                    <a:pt x="20021" y="6159"/>
                    <a:pt x="20008" y="6159"/>
                  </a:cubicBezTo>
                  <a:cubicBezTo>
                    <a:pt x="19996" y="6169"/>
                    <a:pt x="19983" y="6169"/>
                    <a:pt x="19983" y="6169"/>
                  </a:cubicBezTo>
                  <a:cubicBezTo>
                    <a:pt x="19693" y="6121"/>
                    <a:pt x="19238" y="6073"/>
                    <a:pt x="18707" y="6073"/>
                  </a:cubicBezTo>
                  <a:cubicBezTo>
                    <a:pt x="13149" y="6073"/>
                    <a:pt x="10989" y="10182"/>
                    <a:pt x="10143" y="13583"/>
                  </a:cubicBezTo>
                  <a:lnTo>
                    <a:pt x="8173" y="21581"/>
                  </a:lnTo>
                  <a:cubicBezTo>
                    <a:pt x="8173" y="21590"/>
                    <a:pt x="8147" y="21600"/>
                    <a:pt x="8135" y="21600"/>
                  </a:cubicBezTo>
                  <a:lnTo>
                    <a:pt x="38" y="21600"/>
                  </a:lnTo>
                  <a:cubicBezTo>
                    <a:pt x="25" y="21600"/>
                    <a:pt x="13" y="21600"/>
                    <a:pt x="13" y="21590"/>
                  </a:cubicBezTo>
                  <a:cubicBezTo>
                    <a:pt x="0" y="21590"/>
                    <a:pt x="0" y="21581"/>
                    <a:pt x="0" y="21571"/>
                  </a:cubicBezTo>
                  <a:lnTo>
                    <a:pt x="5280" y="489"/>
                  </a:lnTo>
                  <a:cubicBezTo>
                    <a:pt x="5293" y="479"/>
                    <a:pt x="5305" y="469"/>
                    <a:pt x="5331" y="469"/>
                  </a:cubicBezTo>
                  <a:lnTo>
                    <a:pt x="12442" y="469"/>
                  </a:lnTo>
                  <a:cubicBezTo>
                    <a:pt x="12455" y="469"/>
                    <a:pt x="12467" y="469"/>
                    <a:pt x="12480" y="479"/>
                  </a:cubicBezTo>
                  <a:cubicBezTo>
                    <a:pt x="12480" y="479"/>
                    <a:pt x="12493" y="489"/>
                    <a:pt x="12493" y="498"/>
                  </a:cubicBezTo>
                  <a:lnTo>
                    <a:pt x="11583" y="4119"/>
                  </a:lnTo>
                  <a:cubicBezTo>
                    <a:pt x="11571" y="4148"/>
                    <a:pt x="11583" y="4176"/>
                    <a:pt x="11621" y="4195"/>
                  </a:cubicBezTo>
                  <a:cubicBezTo>
                    <a:pt x="11659" y="4205"/>
                    <a:pt x="11709" y="4195"/>
                    <a:pt x="11735" y="4167"/>
                  </a:cubicBezTo>
                  <a:cubicBezTo>
                    <a:pt x="13857" y="1494"/>
                    <a:pt x="16800" y="0"/>
                    <a:pt x="20059" y="0"/>
                  </a:cubicBezTo>
                </a:path>
              </a:pathLst>
            </a:custGeom>
            <a:solidFill>
              <a:srgbClr val="000000"/>
            </a:solidFill>
            <a:ln w="12700" cap="flat">
              <a:noFill/>
              <a:miter lim="400000"/>
            </a:ln>
            <a:effectLst/>
          </p:spPr>
          <p:txBody>
            <a:bodyPr wrap="square" lIns="91439" tIns="91439" rIns="91439" bIns="91439" numCol="1" anchor="ctr">
              <a:normAutofit fontScale="47500" lnSpcReduction="20000"/>
            </a:bodyPr>
            <a:lstStyle/>
            <a:p>
              <a:pPr algn="l" defTabSz="815467">
                <a:lnSpc>
                  <a:spcPct val="93000"/>
                </a:lnSpc>
                <a:spcBef>
                  <a:spcPts val="2200"/>
                </a:spcBef>
                <a:defRPr sz="4200">
                  <a:solidFill>
                    <a:srgbClr val="FFFFFF"/>
                  </a:solidFill>
                </a:defRPr>
              </a:pPr>
              <a:endParaRPr/>
            </a:p>
          </p:txBody>
        </p:sp>
        <p:sp>
          <p:nvSpPr>
            <p:cNvPr id="1128" name="Shape"/>
            <p:cNvSpPr/>
            <p:nvPr/>
          </p:nvSpPr>
          <p:spPr>
            <a:xfrm>
              <a:off x="1261309" y="403538"/>
              <a:ext cx="401303" cy="440500"/>
            </a:xfrm>
            <a:custGeom>
              <a:avLst/>
              <a:gdLst/>
              <a:ahLst/>
              <a:cxnLst>
                <a:cxn ang="0">
                  <a:pos x="wd2" y="hd2"/>
                </a:cxn>
                <a:cxn ang="5400000">
                  <a:pos x="wd2" y="hd2"/>
                </a:cxn>
                <a:cxn ang="10800000">
                  <a:pos x="wd2" y="hd2"/>
                </a:cxn>
                <a:cxn ang="16200000">
                  <a:pos x="wd2" y="hd2"/>
                </a:cxn>
              </a:cxnLst>
              <a:rect l="0" t="0" r="r" b="b"/>
              <a:pathLst>
                <a:path w="21284" h="21600" extrusionOk="0">
                  <a:moveTo>
                    <a:pt x="9812" y="5895"/>
                  </a:moveTo>
                  <a:cubicBezTo>
                    <a:pt x="8030" y="7544"/>
                    <a:pt x="6698" y="10634"/>
                    <a:pt x="6698" y="13089"/>
                  </a:cubicBezTo>
                  <a:cubicBezTo>
                    <a:pt x="6698" y="15259"/>
                    <a:pt x="7569" y="16605"/>
                    <a:pt x="9074" y="16605"/>
                  </a:cubicBezTo>
                  <a:cubicBezTo>
                    <a:pt x="11481" y="16605"/>
                    <a:pt x="13560" y="14274"/>
                    <a:pt x="14277" y="10862"/>
                  </a:cubicBezTo>
                  <a:cubicBezTo>
                    <a:pt x="14441" y="10094"/>
                    <a:pt x="14605" y="9317"/>
                    <a:pt x="14717" y="8634"/>
                  </a:cubicBezTo>
                  <a:cubicBezTo>
                    <a:pt x="14840" y="7942"/>
                    <a:pt x="14912" y="7326"/>
                    <a:pt x="14892" y="6900"/>
                  </a:cubicBezTo>
                  <a:cubicBezTo>
                    <a:pt x="14810" y="5440"/>
                    <a:pt x="13990" y="4654"/>
                    <a:pt x="12516" y="4654"/>
                  </a:cubicBezTo>
                  <a:cubicBezTo>
                    <a:pt x="11614" y="4654"/>
                    <a:pt x="10682" y="5090"/>
                    <a:pt x="9812" y="5895"/>
                  </a:cubicBezTo>
                  <a:close/>
                  <a:moveTo>
                    <a:pt x="12270" y="21126"/>
                  </a:moveTo>
                  <a:cubicBezTo>
                    <a:pt x="12270" y="21117"/>
                    <a:pt x="12270" y="21107"/>
                    <a:pt x="12270" y="21107"/>
                  </a:cubicBezTo>
                  <a:lnTo>
                    <a:pt x="12823" y="18520"/>
                  </a:lnTo>
                  <a:cubicBezTo>
                    <a:pt x="12823" y="18472"/>
                    <a:pt x="12802" y="18444"/>
                    <a:pt x="12761" y="18434"/>
                  </a:cubicBezTo>
                  <a:cubicBezTo>
                    <a:pt x="12731" y="18434"/>
                    <a:pt x="12710" y="18453"/>
                    <a:pt x="12690" y="18472"/>
                  </a:cubicBezTo>
                  <a:cubicBezTo>
                    <a:pt x="11471" y="20387"/>
                    <a:pt x="9084" y="21600"/>
                    <a:pt x="6401" y="21600"/>
                  </a:cubicBezTo>
                  <a:cubicBezTo>
                    <a:pt x="1997" y="21600"/>
                    <a:pt x="0" y="17979"/>
                    <a:pt x="0" y="14359"/>
                  </a:cubicBezTo>
                  <a:cubicBezTo>
                    <a:pt x="0" y="10255"/>
                    <a:pt x="1741" y="6180"/>
                    <a:pt x="4670" y="3469"/>
                  </a:cubicBezTo>
                  <a:cubicBezTo>
                    <a:pt x="7118" y="1204"/>
                    <a:pt x="10283" y="0"/>
                    <a:pt x="13826" y="0"/>
                  </a:cubicBezTo>
                  <a:cubicBezTo>
                    <a:pt x="16510" y="9"/>
                    <a:pt x="18507" y="730"/>
                    <a:pt x="19746" y="2133"/>
                  </a:cubicBezTo>
                  <a:cubicBezTo>
                    <a:pt x="21600" y="4199"/>
                    <a:pt x="21446" y="7307"/>
                    <a:pt x="20985" y="9573"/>
                  </a:cubicBezTo>
                  <a:lnTo>
                    <a:pt x="18599" y="21117"/>
                  </a:lnTo>
                  <a:cubicBezTo>
                    <a:pt x="18599" y="21126"/>
                    <a:pt x="18579" y="21136"/>
                    <a:pt x="18568" y="21136"/>
                  </a:cubicBezTo>
                  <a:lnTo>
                    <a:pt x="12300" y="21136"/>
                  </a:lnTo>
                  <a:cubicBezTo>
                    <a:pt x="12290" y="21136"/>
                    <a:pt x="12280" y="21136"/>
                    <a:pt x="12270" y="21126"/>
                  </a:cubicBezTo>
                  <a:close/>
                </a:path>
              </a:pathLst>
            </a:custGeom>
            <a:solidFill>
              <a:srgbClr val="000000"/>
            </a:solidFill>
            <a:ln w="12700" cap="flat">
              <a:noFill/>
              <a:miter lim="400000"/>
            </a:ln>
            <a:effectLst/>
          </p:spPr>
          <p:txBody>
            <a:bodyPr wrap="square" lIns="91439" tIns="91439" rIns="91439" bIns="91439" numCol="1" anchor="ctr">
              <a:normAutofit fontScale="47500" lnSpcReduction="20000"/>
            </a:bodyPr>
            <a:lstStyle/>
            <a:p>
              <a:pPr algn="l" defTabSz="815467">
                <a:lnSpc>
                  <a:spcPct val="93000"/>
                </a:lnSpc>
                <a:spcBef>
                  <a:spcPts val="2200"/>
                </a:spcBef>
                <a:defRPr sz="4200">
                  <a:solidFill>
                    <a:srgbClr val="FFFFFF"/>
                  </a:solidFill>
                </a:defRPr>
              </a:pPr>
              <a:endParaRPr/>
            </a:p>
          </p:txBody>
        </p:sp>
        <p:sp>
          <p:nvSpPr>
            <p:cNvPr id="1129" name="Shape"/>
            <p:cNvSpPr/>
            <p:nvPr/>
          </p:nvSpPr>
          <p:spPr>
            <a:xfrm>
              <a:off x="2714652" y="403538"/>
              <a:ext cx="469481" cy="566656"/>
            </a:xfrm>
            <a:custGeom>
              <a:avLst/>
              <a:gdLst/>
              <a:ahLst/>
              <a:cxnLst>
                <a:cxn ang="0">
                  <a:pos x="wd2" y="hd2"/>
                </a:cxn>
                <a:cxn ang="5400000">
                  <a:pos x="wd2" y="hd2"/>
                </a:cxn>
                <a:cxn ang="10800000">
                  <a:pos x="wd2" y="hd2"/>
                </a:cxn>
                <a:cxn ang="16200000">
                  <a:pos x="wd2" y="hd2"/>
                </a:cxn>
              </a:cxnLst>
              <a:rect l="0" t="0" r="r" b="b"/>
              <a:pathLst>
                <a:path w="21600" h="21600" extrusionOk="0">
                  <a:moveTo>
                    <a:pt x="10364" y="13181"/>
                  </a:moveTo>
                  <a:cubicBezTo>
                    <a:pt x="13389" y="13181"/>
                    <a:pt x="15613" y="9620"/>
                    <a:pt x="15613" y="6487"/>
                  </a:cubicBezTo>
                  <a:cubicBezTo>
                    <a:pt x="15613" y="5728"/>
                    <a:pt x="15399" y="3885"/>
                    <a:pt x="13282" y="3885"/>
                  </a:cubicBezTo>
                  <a:cubicBezTo>
                    <a:pt x="11138" y="3885"/>
                    <a:pt x="9332" y="5912"/>
                    <a:pt x="8629" y="8986"/>
                  </a:cubicBezTo>
                  <a:cubicBezTo>
                    <a:pt x="8389" y="10026"/>
                    <a:pt x="7713" y="13181"/>
                    <a:pt x="10364" y="13181"/>
                  </a:cubicBezTo>
                  <a:close/>
                  <a:moveTo>
                    <a:pt x="15319" y="0"/>
                  </a:moveTo>
                  <a:cubicBezTo>
                    <a:pt x="19127" y="0"/>
                    <a:pt x="21600" y="2396"/>
                    <a:pt x="21600" y="6126"/>
                  </a:cubicBezTo>
                  <a:cubicBezTo>
                    <a:pt x="21600" y="10033"/>
                    <a:pt x="19331" y="14044"/>
                    <a:pt x="15248" y="15850"/>
                  </a:cubicBezTo>
                  <a:cubicBezTo>
                    <a:pt x="11521" y="17494"/>
                    <a:pt x="8193" y="16771"/>
                    <a:pt x="7153" y="15489"/>
                  </a:cubicBezTo>
                  <a:cubicBezTo>
                    <a:pt x="7153" y="15481"/>
                    <a:pt x="7144" y="15481"/>
                    <a:pt x="7144" y="15489"/>
                  </a:cubicBezTo>
                  <a:lnTo>
                    <a:pt x="5756" y="21578"/>
                  </a:lnTo>
                  <a:cubicBezTo>
                    <a:pt x="5756" y="21593"/>
                    <a:pt x="5738" y="21600"/>
                    <a:pt x="5729" y="21600"/>
                  </a:cubicBezTo>
                  <a:lnTo>
                    <a:pt x="27" y="21600"/>
                  </a:lnTo>
                  <a:cubicBezTo>
                    <a:pt x="18" y="21600"/>
                    <a:pt x="9" y="21600"/>
                    <a:pt x="0" y="21593"/>
                  </a:cubicBezTo>
                  <a:cubicBezTo>
                    <a:pt x="0" y="21585"/>
                    <a:pt x="0" y="21578"/>
                    <a:pt x="0" y="21571"/>
                  </a:cubicBezTo>
                  <a:lnTo>
                    <a:pt x="4893" y="251"/>
                  </a:lnTo>
                  <a:cubicBezTo>
                    <a:pt x="4893" y="236"/>
                    <a:pt x="4911" y="229"/>
                    <a:pt x="4920" y="229"/>
                  </a:cubicBezTo>
                  <a:lnTo>
                    <a:pt x="9937" y="229"/>
                  </a:lnTo>
                  <a:cubicBezTo>
                    <a:pt x="9946" y="229"/>
                    <a:pt x="9955" y="236"/>
                    <a:pt x="9955" y="243"/>
                  </a:cubicBezTo>
                  <a:cubicBezTo>
                    <a:pt x="9964" y="243"/>
                    <a:pt x="9964" y="251"/>
                    <a:pt x="9964" y="258"/>
                  </a:cubicBezTo>
                  <a:lnTo>
                    <a:pt x="9466" y="2433"/>
                  </a:lnTo>
                  <a:cubicBezTo>
                    <a:pt x="9457" y="2455"/>
                    <a:pt x="9466" y="2484"/>
                    <a:pt x="9492" y="2492"/>
                  </a:cubicBezTo>
                  <a:cubicBezTo>
                    <a:pt x="9519" y="2499"/>
                    <a:pt x="9546" y="2492"/>
                    <a:pt x="9572" y="2470"/>
                  </a:cubicBezTo>
                  <a:lnTo>
                    <a:pt x="9599" y="2448"/>
                  </a:lnTo>
                  <a:cubicBezTo>
                    <a:pt x="11058" y="885"/>
                    <a:pt x="13140" y="0"/>
                    <a:pt x="15319" y="0"/>
                  </a:cubicBezTo>
                  <a:close/>
                </a:path>
              </a:pathLst>
            </a:custGeom>
            <a:solidFill>
              <a:srgbClr val="000000"/>
            </a:solidFill>
            <a:ln w="12700" cap="flat">
              <a:noFill/>
              <a:miter lim="400000"/>
            </a:ln>
            <a:effectLst/>
          </p:spPr>
          <p:txBody>
            <a:bodyPr wrap="square" lIns="91439" tIns="91439" rIns="91439" bIns="91439" numCol="1" anchor="ctr">
              <a:normAutofit fontScale="77500" lnSpcReduction="20000"/>
            </a:bodyPr>
            <a:lstStyle/>
            <a:p>
              <a:pPr algn="l" defTabSz="815467">
                <a:lnSpc>
                  <a:spcPct val="93000"/>
                </a:lnSpc>
                <a:spcBef>
                  <a:spcPts val="2200"/>
                </a:spcBef>
                <a:defRPr sz="4200">
                  <a:solidFill>
                    <a:srgbClr val="FFFFFF"/>
                  </a:solidFill>
                </a:defRPr>
              </a:pPr>
              <a:endParaRPr/>
            </a:p>
          </p:txBody>
        </p:sp>
        <p:sp>
          <p:nvSpPr>
            <p:cNvPr id="1130" name="Shape"/>
            <p:cNvSpPr/>
            <p:nvPr/>
          </p:nvSpPr>
          <p:spPr>
            <a:xfrm>
              <a:off x="2010676" y="264596"/>
              <a:ext cx="470227" cy="570066"/>
            </a:xfrm>
            <a:custGeom>
              <a:avLst/>
              <a:gdLst/>
              <a:ahLst/>
              <a:cxnLst>
                <a:cxn ang="0">
                  <a:pos x="wd2" y="hd2"/>
                </a:cxn>
                <a:cxn ang="5400000">
                  <a:pos x="wd2" y="hd2"/>
                </a:cxn>
                <a:cxn ang="10800000">
                  <a:pos x="wd2" y="hd2"/>
                </a:cxn>
                <a:cxn ang="16200000">
                  <a:pos x="wd2" y="hd2"/>
                </a:cxn>
              </a:cxnLst>
              <a:rect l="0" t="0" r="r" b="b"/>
              <a:pathLst>
                <a:path w="21595" h="21600" extrusionOk="0">
                  <a:moveTo>
                    <a:pt x="4995" y="0"/>
                  </a:moveTo>
                  <a:lnTo>
                    <a:pt x="10635" y="0"/>
                  </a:lnTo>
                  <a:cubicBezTo>
                    <a:pt x="10644" y="0"/>
                    <a:pt x="10653" y="7"/>
                    <a:pt x="10662" y="7"/>
                  </a:cubicBezTo>
                  <a:cubicBezTo>
                    <a:pt x="10671" y="15"/>
                    <a:pt x="10671" y="22"/>
                    <a:pt x="10671" y="29"/>
                  </a:cubicBezTo>
                  <a:lnTo>
                    <a:pt x="7731" y="12827"/>
                  </a:lnTo>
                  <a:cubicBezTo>
                    <a:pt x="7722" y="12834"/>
                    <a:pt x="7731" y="12849"/>
                    <a:pt x="7740" y="12849"/>
                  </a:cubicBezTo>
                  <a:cubicBezTo>
                    <a:pt x="7749" y="12856"/>
                    <a:pt x="7757" y="12849"/>
                    <a:pt x="7766" y="12841"/>
                  </a:cubicBezTo>
                  <a:lnTo>
                    <a:pt x="15342" y="5622"/>
                  </a:lnTo>
                  <a:cubicBezTo>
                    <a:pt x="15351" y="5614"/>
                    <a:pt x="15360" y="5614"/>
                    <a:pt x="15369" y="5614"/>
                  </a:cubicBezTo>
                  <a:lnTo>
                    <a:pt x="21568" y="5614"/>
                  </a:lnTo>
                  <a:cubicBezTo>
                    <a:pt x="21577" y="5614"/>
                    <a:pt x="21586" y="5622"/>
                    <a:pt x="21595" y="5629"/>
                  </a:cubicBezTo>
                  <a:lnTo>
                    <a:pt x="21595" y="5636"/>
                  </a:lnTo>
                  <a:cubicBezTo>
                    <a:pt x="21595" y="5644"/>
                    <a:pt x="21595" y="5651"/>
                    <a:pt x="21586" y="5651"/>
                  </a:cubicBezTo>
                  <a:lnTo>
                    <a:pt x="13708" y="12973"/>
                  </a:lnTo>
                  <a:lnTo>
                    <a:pt x="18513" y="21571"/>
                  </a:lnTo>
                  <a:cubicBezTo>
                    <a:pt x="18513" y="21571"/>
                    <a:pt x="18513" y="21571"/>
                    <a:pt x="18513" y="21578"/>
                  </a:cubicBezTo>
                  <a:cubicBezTo>
                    <a:pt x="18513" y="21585"/>
                    <a:pt x="18513" y="21585"/>
                    <a:pt x="18513" y="21593"/>
                  </a:cubicBezTo>
                  <a:cubicBezTo>
                    <a:pt x="18504" y="21600"/>
                    <a:pt x="18495" y="21600"/>
                    <a:pt x="18486" y="21600"/>
                  </a:cubicBezTo>
                  <a:lnTo>
                    <a:pt x="12367" y="21600"/>
                  </a:lnTo>
                  <a:cubicBezTo>
                    <a:pt x="12358" y="21600"/>
                    <a:pt x="12349" y="21593"/>
                    <a:pt x="12340" y="21585"/>
                  </a:cubicBezTo>
                  <a:lnTo>
                    <a:pt x="7704" y="13090"/>
                  </a:lnTo>
                  <a:cubicBezTo>
                    <a:pt x="7704" y="13083"/>
                    <a:pt x="7695" y="13083"/>
                    <a:pt x="7686" y="13083"/>
                  </a:cubicBezTo>
                  <a:cubicBezTo>
                    <a:pt x="7678" y="13083"/>
                    <a:pt x="7669" y="13083"/>
                    <a:pt x="7669" y="13090"/>
                  </a:cubicBezTo>
                  <a:lnTo>
                    <a:pt x="5706" y="21578"/>
                  </a:lnTo>
                  <a:cubicBezTo>
                    <a:pt x="5706" y="21593"/>
                    <a:pt x="5697" y="21600"/>
                    <a:pt x="5679" y="21600"/>
                  </a:cubicBezTo>
                  <a:lnTo>
                    <a:pt x="31" y="21600"/>
                  </a:lnTo>
                  <a:cubicBezTo>
                    <a:pt x="22" y="21600"/>
                    <a:pt x="13" y="21600"/>
                    <a:pt x="4" y="21593"/>
                  </a:cubicBezTo>
                  <a:cubicBezTo>
                    <a:pt x="4" y="21585"/>
                    <a:pt x="-5" y="21578"/>
                    <a:pt x="4" y="21571"/>
                  </a:cubicBezTo>
                  <a:lnTo>
                    <a:pt x="4969" y="22"/>
                  </a:lnTo>
                  <a:cubicBezTo>
                    <a:pt x="4969" y="7"/>
                    <a:pt x="4978" y="0"/>
                    <a:pt x="4995" y="0"/>
                  </a:cubicBezTo>
                </a:path>
              </a:pathLst>
            </a:custGeom>
            <a:solidFill>
              <a:srgbClr val="000000"/>
            </a:solidFill>
            <a:ln w="12700" cap="flat">
              <a:noFill/>
              <a:miter lim="400000"/>
            </a:ln>
            <a:effectLst/>
          </p:spPr>
          <p:txBody>
            <a:bodyPr wrap="square" lIns="91439" tIns="91439" rIns="91439" bIns="91439" numCol="1" anchor="ctr">
              <a:normAutofit fontScale="77500" lnSpcReduction="20000"/>
            </a:bodyPr>
            <a:lstStyle/>
            <a:p>
              <a:pPr algn="l" defTabSz="815467">
                <a:lnSpc>
                  <a:spcPct val="93000"/>
                </a:lnSpc>
                <a:spcBef>
                  <a:spcPts val="2200"/>
                </a:spcBef>
                <a:defRPr sz="4200">
                  <a:solidFill>
                    <a:srgbClr val="FFFFFF"/>
                  </a:solidFill>
                </a:defRPr>
              </a:pPr>
              <a:endParaRPr/>
            </a:p>
          </p:txBody>
        </p:sp>
        <p:sp>
          <p:nvSpPr>
            <p:cNvPr id="1131" name="Shape"/>
            <p:cNvSpPr/>
            <p:nvPr/>
          </p:nvSpPr>
          <p:spPr>
            <a:xfrm>
              <a:off x="3947223" y="403538"/>
              <a:ext cx="392766" cy="439648"/>
            </a:xfrm>
            <a:custGeom>
              <a:avLst/>
              <a:gdLst/>
              <a:ahLst/>
              <a:cxnLst>
                <a:cxn ang="0">
                  <a:pos x="wd2" y="hd2"/>
                </a:cxn>
                <a:cxn ang="5400000">
                  <a:pos x="wd2" y="hd2"/>
                </a:cxn>
                <a:cxn ang="10800000">
                  <a:pos x="wd2" y="hd2"/>
                </a:cxn>
                <a:cxn ang="16200000">
                  <a:pos x="wd2" y="hd2"/>
                </a:cxn>
              </a:cxnLst>
              <a:rect l="0" t="0" r="r" b="b"/>
              <a:pathLst>
                <a:path w="21600" h="21600" extrusionOk="0">
                  <a:moveTo>
                    <a:pt x="15144" y="6247"/>
                  </a:moveTo>
                  <a:cubicBezTo>
                    <a:pt x="15144" y="5175"/>
                    <a:pt x="14155" y="4500"/>
                    <a:pt x="12666" y="4500"/>
                  </a:cubicBezTo>
                  <a:cubicBezTo>
                    <a:pt x="9731" y="4500"/>
                    <a:pt x="7849" y="6627"/>
                    <a:pt x="7296" y="8621"/>
                  </a:cubicBezTo>
                  <a:lnTo>
                    <a:pt x="7274" y="8697"/>
                  </a:lnTo>
                  <a:cubicBezTo>
                    <a:pt x="7274" y="8697"/>
                    <a:pt x="7274" y="8697"/>
                    <a:pt x="7274" y="8706"/>
                  </a:cubicBezTo>
                  <a:cubicBezTo>
                    <a:pt x="7274" y="8706"/>
                    <a:pt x="7274" y="8706"/>
                    <a:pt x="7285" y="8706"/>
                  </a:cubicBezTo>
                  <a:lnTo>
                    <a:pt x="7360" y="8706"/>
                  </a:lnTo>
                  <a:cubicBezTo>
                    <a:pt x="11348" y="8725"/>
                    <a:pt x="13592" y="8365"/>
                    <a:pt x="14581" y="7491"/>
                  </a:cubicBezTo>
                  <a:cubicBezTo>
                    <a:pt x="14964" y="7159"/>
                    <a:pt x="15144" y="6741"/>
                    <a:pt x="15144" y="6247"/>
                  </a:cubicBezTo>
                  <a:close/>
                  <a:moveTo>
                    <a:pt x="13517" y="0"/>
                  </a:moveTo>
                  <a:cubicBezTo>
                    <a:pt x="18367" y="0"/>
                    <a:pt x="21600" y="2516"/>
                    <a:pt x="21600" y="6247"/>
                  </a:cubicBezTo>
                  <a:cubicBezTo>
                    <a:pt x="21600" y="7966"/>
                    <a:pt x="20973" y="9381"/>
                    <a:pt x="19739" y="10463"/>
                  </a:cubicBezTo>
                  <a:cubicBezTo>
                    <a:pt x="17463" y="12428"/>
                    <a:pt x="13209" y="13330"/>
                    <a:pt x="6679" y="13197"/>
                  </a:cubicBezTo>
                  <a:lnTo>
                    <a:pt x="6604" y="13197"/>
                  </a:lnTo>
                  <a:cubicBezTo>
                    <a:pt x="6604" y="13188"/>
                    <a:pt x="6604" y="13197"/>
                    <a:pt x="6604" y="13197"/>
                  </a:cubicBezTo>
                  <a:lnTo>
                    <a:pt x="6604" y="13264"/>
                  </a:lnTo>
                  <a:cubicBezTo>
                    <a:pt x="6636" y="13862"/>
                    <a:pt x="6860" y="14707"/>
                    <a:pt x="7306" y="15258"/>
                  </a:cubicBezTo>
                  <a:cubicBezTo>
                    <a:pt x="8189" y="16255"/>
                    <a:pt x="9774" y="16805"/>
                    <a:pt x="11720" y="16805"/>
                  </a:cubicBezTo>
                  <a:cubicBezTo>
                    <a:pt x="14581" y="16805"/>
                    <a:pt x="17059" y="16188"/>
                    <a:pt x="19749" y="14802"/>
                  </a:cubicBezTo>
                  <a:cubicBezTo>
                    <a:pt x="19760" y="14792"/>
                    <a:pt x="19771" y="14792"/>
                    <a:pt x="19781" y="14802"/>
                  </a:cubicBezTo>
                  <a:cubicBezTo>
                    <a:pt x="19792" y="14811"/>
                    <a:pt x="19803" y="14821"/>
                    <a:pt x="19803" y="14830"/>
                  </a:cubicBezTo>
                  <a:lnTo>
                    <a:pt x="18718" y="19929"/>
                  </a:lnTo>
                  <a:cubicBezTo>
                    <a:pt x="18707" y="19938"/>
                    <a:pt x="18707" y="19948"/>
                    <a:pt x="18697" y="19948"/>
                  </a:cubicBezTo>
                  <a:cubicBezTo>
                    <a:pt x="15421" y="21439"/>
                    <a:pt x="11571" y="21600"/>
                    <a:pt x="10071" y="21600"/>
                  </a:cubicBezTo>
                  <a:cubicBezTo>
                    <a:pt x="3658" y="21600"/>
                    <a:pt x="0" y="18419"/>
                    <a:pt x="0" y="12865"/>
                  </a:cubicBezTo>
                  <a:cubicBezTo>
                    <a:pt x="0" y="9675"/>
                    <a:pt x="1319" y="6466"/>
                    <a:pt x="3616" y="4073"/>
                  </a:cubicBezTo>
                  <a:cubicBezTo>
                    <a:pt x="6126" y="1443"/>
                    <a:pt x="9646" y="0"/>
                    <a:pt x="13517" y="0"/>
                  </a:cubicBezTo>
                  <a:close/>
                </a:path>
              </a:pathLst>
            </a:custGeom>
            <a:solidFill>
              <a:srgbClr val="000000"/>
            </a:solidFill>
            <a:ln w="12700" cap="flat">
              <a:noFill/>
              <a:miter lim="400000"/>
            </a:ln>
            <a:effectLst/>
          </p:spPr>
          <p:txBody>
            <a:bodyPr wrap="square" lIns="91439" tIns="91439" rIns="91439" bIns="91439" numCol="1" anchor="ctr">
              <a:normAutofit fontScale="47500" lnSpcReduction="20000"/>
            </a:bodyPr>
            <a:lstStyle/>
            <a:p>
              <a:pPr algn="l" defTabSz="815467">
                <a:lnSpc>
                  <a:spcPct val="93000"/>
                </a:lnSpc>
                <a:spcBef>
                  <a:spcPts val="2200"/>
                </a:spcBef>
                <a:defRPr sz="4200">
                  <a:solidFill>
                    <a:srgbClr val="FFFFFF"/>
                  </a:solidFill>
                </a:defRPr>
              </a:pPr>
              <a:endParaRPr/>
            </a:p>
          </p:txBody>
        </p:sp>
        <p:sp>
          <p:nvSpPr>
            <p:cNvPr id="1132" name="Shape"/>
            <p:cNvSpPr/>
            <p:nvPr/>
          </p:nvSpPr>
          <p:spPr>
            <a:xfrm>
              <a:off x="4333277" y="735122"/>
              <a:ext cx="109078" cy="108916"/>
            </a:xfrm>
            <a:custGeom>
              <a:avLst/>
              <a:gdLst/>
              <a:ahLst/>
              <a:cxnLst>
                <a:cxn ang="0">
                  <a:pos x="wd2" y="hd2"/>
                </a:cxn>
                <a:cxn ang="5400000">
                  <a:pos x="wd2" y="hd2"/>
                </a:cxn>
                <a:cxn ang="10800000">
                  <a:pos x="wd2" y="hd2"/>
                </a:cxn>
                <a:cxn ang="16200000">
                  <a:pos x="wd2" y="hd2"/>
                </a:cxn>
              </a:cxnLst>
              <a:rect l="0" t="0" r="r" b="b"/>
              <a:pathLst>
                <a:path w="20662" h="21600" extrusionOk="0">
                  <a:moveTo>
                    <a:pt x="1428" y="10953"/>
                  </a:moveTo>
                  <a:cubicBezTo>
                    <a:pt x="990" y="16047"/>
                    <a:pt x="4530" y="20145"/>
                    <a:pt x="9382" y="20145"/>
                  </a:cubicBezTo>
                  <a:cubicBezTo>
                    <a:pt x="14345" y="20145"/>
                    <a:pt x="18759" y="15894"/>
                    <a:pt x="19234" y="10685"/>
                  </a:cubicBezTo>
                  <a:cubicBezTo>
                    <a:pt x="19672" y="5553"/>
                    <a:pt x="16096" y="1455"/>
                    <a:pt x="11243" y="1455"/>
                  </a:cubicBezTo>
                  <a:cubicBezTo>
                    <a:pt x="6281" y="1455"/>
                    <a:pt x="1866" y="5706"/>
                    <a:pt x="1428" y="10953"/>
                  </a:cubicBezTo>
                  <a:close/>
                  <a:moveTo>
                    <a:pt x="42" y="10800"/>
                  </a:moveTo>
                  <a:cubicBezTo>
                    <a:pt x="553" y="4826"/>
                    <a:pt x="5551" y="0"/>
                    <a:pt x="11243" y="0"/>
                  </a:cubicBezTo>
                  <a:cubicBezTo>
                    <a:pt x="16935" y="0"/>
                    <a:pt x="21131" y="4826"/>
                    <a:pt x="20620" y="10800"/>
                  </a:cubicBezTo>
                  <a:cubicBezTo>
                    <a:pt x="20109" y="16774"/>
                    <a:pt x="15074" y="21600"/>
                    <a:pt x="9382" y="21600"/>
                  </a:cubicBezTo>
                  <a:cubicBezTo>
                    <a:pt x="3727" y="21600"/>
                    <a:pt x="-469" y="16774"/>
                    <a:pt x="42" y="10800"/>
                  </a:cubicBezTo>
                  <a:close/>
                  <a:moveTo>
                    <a:pt x="8069" y="4443"/>
                  </a:moveTo>
                  <a:cubicBezTo>
                    <a:pt x="8069" y="4404"/>
                    <a:pt x="8105" y="4404"/>
                    <a:pt x="8105" y="4404"/>
                  </a:cubicBezTo>
                  <a:lnTo>
                    <a:pt x="10732" y="4404"/>
                  </a:lnTo>
                  <a:cubicBezTo>
                    <a:pt x="11389" y="4404"/>
                    <a:pt x="11827" y="4404"/>
                    <a:pt x="12155" y="4443"/>
                  </a:cubicBezTo>
                  <a:cubicBezTo>
                    <a:pt x="12593" y="4481"/>
                    <a:pt x="12958" y="4557"/>
                    <a:pt x="13286" y="4672"/>
                  </a:cubicBezTo>
                  <a:cubicBezTo>
                    <a:pt x="14600" y="5132"/>
                    <a:pt x="15366" y="6204"/>
                    <a:pt x="15366" y="7621"/>
                  </a:cubicBezTo>
                  <a:cubicBezTo>
                    <a:pt x="15366" y="7851"/>
                    <a:pt x="15330" y="8081"/>
                    <a:pt x="15293" y="8349"/>
                  </a:cubicBezTo>
                  <a:cubicBezTo>
                    <a:pt x="14965" y="10034"/>
                    <a:pt x="13943" y="11451"/>
                    <a:pt x="12082" y="11987"/>
                  </a:cubicBezTo>
                  <a:lnTo>
                    <a:pt x="13724" y="17119"/>
                  </a:lnTo>
                  <a:lnTo>
                    <a:pt x="13724" y="17157"/>
                  </a:lnTo>
                  <a:lnTo>
                    <a:pt x="12009" y="17157"/>
                  </a:lnTo>
                  <a:cubicBezTo>
                    <a:pt x="11973" y="17157"/>
                    <a:pt x="11973" y="17157"/>
                    <a:pt x="11936" y="17157"/>
                  </a:cubicBezTo>
                  <a:lnTo>
                    <a:pt x="10367" y="12255"/>
                  </a:lnTo>
                  <a:lnTo>
                    <a:pt x="9346" y="12294"/>
                  </a:lnTo>
                  <a:lnTo>
                    <a:pt x="8178" y="12294"/>
                  </a:lnTo>
                  <a:lnTo>
                    <a:pt x="7303" y="17119"/>
                  </a:lnTo>
                  <a:cubicBezTo>
                    <a:pt x="7303" y="17157"/>
                    <a:pt x="7266" y="17157"/>
                    <a:pt x="7230" y="17157"/>
                  </a:cubicBezTo>
                  <a:lnTo>
                    <a:pt x="5843" y="17157"/>
                  </a:lnTo>
                  <a:cubicBezTo>
                    <a:pt x="5843" y="17157"/>
                    <a:pt x="5843" y="17157"/>
                    <a:pt x="5807" y="17157"/>
                  </a:cubicBezTo>
                  <a:lnTo>
                    <a:pt x="5807" y="17119"/>
                  </a:lnTo>
                  <a:lnTo>
                    <a:pt x="6682" y="12217"/>
                  </a:lnTo>
                  <a:lnTo>
                    <a:pt x="6682" y="12140"/>
                  </a:lnTo>
                  <a:lnTo>
                    <a:pt x="7376" y="8311"/>
                  </a:lnTo>
                  <a:lnTo>
                    <a:pt x="8069" y="4443"/>
                  </a:lnTo>
                  <a:close/>
                  <a:moveTo>
                    <a:pt x="10440" y="5936"/>
                  </a:moveTo>
                  <a:lnTo>
                    <a:pt x="9309" y="5936"/>
                  </a:lnTo>
                  <a:lnTo>
                    <a:pt x="8872" y="8349"/>
                  </a:lnTo>
                  <a:lnTo>
                    <a:pt x="8434" y="10723"/>
                  </a:lnTo>
                  <a:lnTo>
                    <a:pt x="9674" y="10723"/>
                  </a:lnTo>
                  <a:cubicBezTo>
                    <a:pt x="10258" y="10723"/>
                    <a:pt x="10623" y="10685"/>
                    <a:pt x="10951" y="10685"/>
                  </a:cubicBezTo>
                  <a:cubicBezTo>
                    <a:pt x="11280" y="10647"/>
                    <a:pt x="11499" y="10609"/>
                    <a:pt x="11790" y="10532"/>
                  </a:cubicBezTo>
                  <a:cubicBezTo>
                    <a:pt x="12849" y="10187"/>
                    <a:pt x="13615" y="9383"/>
                    <a:pt x="13797" y="8311"/>
                  </a:cubicBezTo>
                  <a:cubicBezTo>
                    <a:pt x="13980" y="7277"/>
                    <a:pt x="13542" y="6472"/>
                    <a:pt x="12593" y="6166"/>
                  </a:cubicBezTo>
                  <a:cubicBezTo>
                    <a:pt x="12338" y="6051"/>
                    <a:pt x="12119" y="6013"/>
                    <a:pt x="11790" y="5974"/>
                  </a:cubicBezTo>
                  <a:cubicBezTo>
                    <a:pt x="11499" y="5974"/>
                    <a:pt x="11134" y="5974"/>
                    <a:pt x="10550" y="5974"/>
                  </a:cubicBezTo>
                  <a:lnTo>
                    <a:pt x="10440" y="5974"/>
                  </a:lnTo>
                  <a:lnTo>
                    <a:pt x="10440" y="5936"/>
                  </a:lnTo>
                  <a:close/>
                </a:path>
              </a:pathLst>
            </a:custGeom>
            <a:solidFill>
              <a:srgbClr val="000000"/>
            </a:solidFill>
            <a:ln w="12700" cap="flat">
              <a:noFill/>
              <a:miter lim="400000"/>
            </a:ln>
            <a:effectLst/>
          </p:spPr>
          <p:txBody>
            <a:bodyPr wrap="square" lIns="91439" tIns="91439" rIns="91439" bIns="91439" numCol="1" anchor="ctr">
              <a:normAutofit fontScale="25000" lnSpcReduction="20000"/>
            </a:bodyPr>
            <a:lstStyle/>
            <a:p>
              <a:pPr algn="l" defTabSz="815467">
                <a:lnSpc>
                  <a:spcPct val="93000"/>
                </a:lnSpc>
                <a:spcBef>
                  <a:spcPts val="2200"/>
                </a:spcBef>
                <a:defRPr sz="4200">
                  <a:solidFill>
                    <a:srgbClr val="FFFFFF"/>
                  </a:solidFill>
                </a:defRPr>
              </a:pPr>
              <a:endParaRPr/>
            </a:p>
          </p:txBody>
        </p:sp>
        <p:sp>
          <p:nvSpPr>
            <p:cNvPr id="1133" name="Shape"/>
            <p:cNvSpPr/>
            <p:nvPr/>
          </p:nvSpPr>
          <p:spPr>
            <a:xfrm>
              <a:off x="3192848" y="403538"/>
              <a:ext cx="401323" cy="440500"/>
            </a:xfrm>
            <a:custGeom>
              <a:avLst/>
              <a:gdLst/>
              <a:ahLst/>
              <a:cxnLst>
                <a:cxn ang="0">
                  <a:pos x="wd2" y="hd2"/>
                </a:cxn>
                <a:cxn ang="5400000">
                  <a:pos x="wd2" y="hd2"/>
                </a:cxn>
                <a:cxn ang="10800000">
                  <a:pos x="wd2" y="hd2"/>
                </a:cxn>
                <a:cxn ang="16200000">
                  <a:pos x="wd2" y="hd2"/>
                </a:cxn>
              </a:cxnLst>
              <a:rect l="0" t="0" r="r" b="b"/>
              <a:pathLst>
                <a:path w="21285" h="21600" extrusionOk="0">
                  <a:moveTo>
                    <a:pt x="9812" y="5895"/>
                  </a:moveTo>
                  <a:cubicBezTo>
                    <a:pt x="8040" y="7544"/>
                    <a:pt x="6698" y="10634"/>
                    <a:pt x="6698" y="13089"/>
                  </a:cubicBezTo>
                  <a:cubicBezTo>
                    <a:pt x="6698" y="15259"/>
                    <a:pt x="7569" y="16605"/>
                    <a:pt x="9074" y="16605"/>
                  </a:cubicBezTo>
                  <a:cubicBezTo>
                    <a:pt x="11491" y="16605"/>
                    <a:pt x="13570" y="14274"/>
                    <a:pt x="14277" y="10862"/>
                  </a:cubicBezTo>
                  <a:cubicBezTo>
                    <a:pt x="14441" y="10094"/>
                    <a:pt x="14605" y="9317"/>
                    <a:pt x="14717" y="8634"/>
                  </a:cubicBezTo>
                  <a:cubicBezTo>
                    <a:pt x="14840" y="7942"/>
                    <a:pt x="14912" y="7326"/>
                    <a:pt x="14892" y="6900"/>
                  </a:cubicBezTo>
                  <a:cubicBezTo>
                    <a:pt x="14810" y="5440"/>
                    <a:pt x="13990" y="4654"/>
                    <a:pt x="12516" y="4654"/>
                  </a:cubicBezTo>
                  <a:cubicBezTo>
                    <a:pt x="11614" y="4654"/>
                    <a:pt x="10682" y="5090"/>
                    <a:pt x="9812" y="5895"/>
                  </a:cubicBezTo>
                  <a:close/>
                  <a:moveTo>
                    <a:pt x="12280" y="21126"/>
                  </a:moveTo>
                  <a:cubicBezTo>
                    <a:pt x="12270" y="21117"/>
                    <a:pt x="12270" y="21107"/>
                    <a:pt x="12270" y="21107"/>
                  </a:cubicBezTo>
                  <a:lnTo>
                    <a:pt x="12823" y="18520"/>
                  </a:lnTo>
                  <a:cubicBezTo>
                    <a:pt x="12833" y="18472"/>
                    <a:pt x="12802" y="18444"/>
                    <a:pt x="12772" y="18434"/>
                  </a:cubicBezTo>
                  <a:cubicBezTo>
                    <a:pt x="12741" y="18434"/>
                    <a:pt x="12710" y="18453"/>
                    <a:pt x="12700" y="18472"/>
                  </a:cubicBezTo>
                  <a:cubicBezTo>
                    <a:pt x="11471" y="20387"/>
                    <a:pt x="9084" y="21600"/>
                    <a:pt x="6401" y="21600"/>
                  </a:cubicBezTo>
                  <a:cubicBezTo>
                    <a:pt x="1997" y="21600"/>
                    <a:pt x="10" y="17979"/>
                    <a:pt x="0" y="14359"/>
                  </a:cubicBezTo>
                  <a:cubicBezTo>
                    <a:pt x="0" y="10255"/>
                    <a:pt x="1751" y="6180"/>
                    <a:pt x="4670" y="3469"/>
                  </a:cubicBezTo>
                  <a:cubicBezTo>
                    <a:pt x="7128" y="1204"/>
                    <a:pt x="10293" y="0"/>
                    <a:pt x="13826" y="0"/>
                  </a:cubicBezTo>
                  <a:cubicBezTo>
                    <a:pt x="16520" y="9"/>
                    <a:pt x="18507" y="730"/>
                    <a:pt x="19756" y="2133"/>
                  </a:cubicBezTo>
                  <a:cubicBezTo>
                    <a:pt x="21600" y="4199"/>
                    <a:pt x="21446" y="7307"/>
                    <a:pt x="20985" y="9573"/>
                  </a:cubicBezTo>
                  <a:lnTo>
                    <a:pt x="18599" y="21117"/>
                  </a:lnTo>
                  <a:cubicBezTo>
                    <a:pt x="18599" y="21126"/>
                    <a:pt x="18589" y="21136"/>
                    <a:pt x="18568" y="21136"/>
                  </a:cubicBezTo>
                  <a:lnTo>
                    <a:pt x="12300" y="21136"/>
                  </a:lnTo>
                  <a:cubicBezTo>
                    <a:pt x="12290" y="21136"/>
                    <a:pt x="12280" y="21136"/>
                    <a:pt x="12280" y="21126"/>
                  </a:cubicBezTo>
                  <a:close/>
                </a:path>
              </a:pathLst>
            </a:custGeom>
            <a:solidFill>
              <a:srgbClr val="000000"/>
            </a:solidFill>
            <a:ln w="12700" cap="flat">
              <a:noFill/>
              <a:miter lim="400000"/>
            </a:ln>
            <a:effectLst/>
          </p:spPr>
          <p:txBody>
            <a:bodyPr wrap="square" lIns="91439" tIns="91439" rIns="91439" bIns="91439" numCol="1" anchor="ctr">
              <a:normAutofit fontScale="47500" lnSpcReduction="20000"/>
            </a:bodyPr>
            <a:lstStyle/>
            <a:p>
              <a:pPr algn="l" defTabSz="815467">
                <a:lnSpc>
                  <a:spcPct val="93000"/>
                </a:lnSpc>
                <a:spcBef>
                  <a:spcPts val="2200"/>
                </a:spcBef>
                <a:defRPr sz="4200">
                  <a:solidFill>
                    <a:srgbClr val="FFFFFF"/>
                  </a:solidFill>
                </a:defRPr>
              </a:pPr>
              <a:endParaRPr/>
            </a:p>
          </p:txBody>
        </p:sp>
        <p:sp>
          <p:nvSpPr>
            <p:cNvPr id="1134" name="Shape"/>
            <p:cNvSpPr/>
            <p:nvPr/>
          </p:nvSpPr>
          <p:spPr>
            <a:xfrm>
              <a:off x="3609672" y="404390"/>
              <a:ext cx="362079" cy="438796"/>
            </a:xfrm>
            <a:custGeom>
              <a:avLst/>
              <a:gdLst/>
              <a:ahLst/>
              <a:cxnLst>
                <a:cxn ang="0">
                  <a:pos x="wd2" y="hd2"/>
                </a:cxn>
                <a:cxn ang="5400000">
                  <a:pos x="wd2" y="hd2"/>
                </a:cxn>
                <a:cxn ang="10800000">
                  <a:pos x="wd2" y="hd2"/>
                </a:cxn>
                <a:cxn ang="16200000">
                  <a:pos x="wd2" y="hd2"/>
                </a:cxn>
              </a:cxnLst>
              <a:rect l="0" t="0" r="r" b="b"/>
              <a:pathLst>
                <a:path w="21600" h="21600" extrusionOk="0">
                  <a:moveTo>
                    <a:pt x="16416" y="0"/>
                  </a:moveTo>
                  <a:cubicBezTo>
                    <a:pt x="18310" y="0"/>
                    <a:pt x="20238" y="266"/>
                    <a:pt x="21577" y="723"/>
                  </a:cubicBezTo>
                  <a:cubicBezTo>
                    <a:pt x="21588" y="723"/>
                    <a:pt x="21600" y="742"/>
                    <a:pt x="21600" y="752"/>
                  </a:cubicBezTo>
                  <a:lnTo>
                    <a:pt x="20457" y="5700"/>
                  </a:lnTo>
                  <a:cubicBezTo>
                    <a:pt x="20446" y="5709"/>
                    <a:pt x="20446" y="5709"/>
                    <a:pt x="20434" y="5719"/>
                  </a:cubicBezTo>
                  <a:cubicBezTo>
                    <a:pt x="20422" y="5719"/>
                    <a:pt x="20411" y="5719"/>
                    <a:pt x="20399" y="5719"/>
                  </a:cubicBezTo>
                  <a:cubicBezTo>
                    <a:pt x="19245" y="5186"/>
                    <a:pt x="17906" y="4929"/>
                    <a:pt x="16313" y="4929"/>
                  </a:cubicBezTo>
                  <a:cubicBezTo>
                    <a:pt x="11002" y="4929"/>
                    <a:pt x="7827" y="8754"/>
                    <a:pt x="7827" y="12427"/>
                  </a:cubicBezTo>
                  <a:cubicBezTo>
                    <a:pt x="7827" y="15548"/>
                    <a:pt x="10356" y="16671"/>
                    <a:pt x="12722" y="16671"/>
                  </a:cubicBezTo>
                  <a:cubicBezTo>
                    <a:pt x="14835" y="16671"/>
                    <a:pt x="16624" y="16290"/>
                    <a:pt x="18910" y="15367"/>
                  </a:cubicBezTo>
                  <a:cubicBezTo>
                    <a:pt x="18922" y="15358"/>
                    <a:pt x="18933" y="15358"/>
                    <a:pt x="18945" y="15367"/>
                  </a:cubicBezTo>
                  <a:cubicBezTo>
                    <a:pt x="18956" y="15377"/>
                    <a:pt x="18968" y="15386"/>
                    <a:pt x="18956" y="15396"/>
                  </a:cubicBezTo>
                  <a:lnTo>
                    <a:pt x="17790" y="20477"/>
                  </a:lnTo>
                  <a:cubicBezTo>
                    <a:pt x="17790" y="20477"/>
                    <a:pt x="17779" y="20487"/>
                    <a:pt x="17767" y="20496"/>
                  </a:cubicBezTo>
                  <a:cubicBezTo>
                    <a:pt x="16047" y="21181"/>
                    <a:pt x="13369" y="21600"/>
                    <a:pt x="10621" y="21600"/>
                  </a:cubicBezTo>
                  <a:cubicBezTo>
                    <a:pt x="4156" y="21600"/>
                    <a:pt x="0" y="18260"/>
                    <a:pt x="0" y="13103"/>
                  </a:cubicBezTo>
                  <a:cubicBezTo>
                    <a:pt x="0" y="5633"/>
                    <a:pt x="7054" y="0"/>
                    <a:pt x="16416" y="0"/>
                  </a:cubicBezTo>
                </a:path>
              </a:pathLst>
            </a:custGeom>
            <a:solidFill>
              <a:srgbClr val="000000"/>
            </a:solidFill>
            <a:ln w="12700" cap="flat">
              <a:noFill/>
              <a:miter lim="400000"/>
            </a:ln>
            <a:effectLst/>
          </p:spPr>
          <p:txBody>
            <a:bodyPr wrap="square" lIns="91439" tIns="91439" rIns="91439" bIns="91439" numCol="1" anchor="ctr">
              <a:normAutofit fontScale="47500" lnSpcReduction="20000"/>
            </a:bodyPr>
            <a:lstStyle/>
            <a:p>
              <a:pPr algn="l" defTabSz="815467">
                <a:lnSpc>
                  <a:spcPct val="93000"/>
                </a:lnSpc>
                <a:spcBef>
                  <a:spcPts val="2200"/>
                </a:spcBef>
                <a:defRPr sz="4200">
                  <a:solidFill>
                    <a:srgbClr val="FFFFFF"/>
                  </a:solidFill>
                </a:defRPr>
              </a:pPr>
              <a:endParaRPr/>
            </a:p>
          </p:txBody>
        </p:sp>
        <p:sp>
          <p:nvSpPr>
            <p:cNvPr id="1135" name="Shape"/>
            <p:cNvSpPr/>
            <p:nvPr/>
          </p:nvSpPr>
          <p:spPr>
            <a:xfrm>
              <a:off x="1678133" y="404390"/>
              <a:ext cx="361957" cy="438796"/>
            </a:xfrm>
            <a:custGeom>
              <a:avLst/>
              <a:gdLst/>
              <a:ahLst/>
              <a:cxnLst>
                <a:cxn ang="0">
                  <a:pos x="wd2" y="hd2"/>
                </a:cxn>
                <a:cxn ang="5400000">
                  <a:pos x="wd2" y="hd2"/>
                </a:cxn>
                <a:cxn ang="10800000">
                  <a:pos x="wd2" y="hd2"/>
                </a:cxn>
                <a:cxn ang="16200000">
                  <a:pos x="wd2" y="hd2"/>
                </a:cxn>
              </a:cxnLst>
              <a:rect l="0" t="0" r="r" b="b"/>
              <a:pathLst>
                <a:path w="21593" h="21600" extrusionOk="0">
                  <a:moveTo>
                    <a:pt x="16419" y="0"/>
                  </a:moveTo>
                  <a:cubicBezTo>
                    <a:pt x="18312" y="0"/>
                    <a:pt x="20227" y="266"/>
                    <a:pt x="21565" y="723"/>
                  </a:cubicBezTo>
                  <a:cubicBezTo>
                    <a:pt x="21588" y="723"/>
                    <a:pt x="21600" y="742"/>
                    <a:pt x="21588" y="752"/>
                  </a:cubicBezTo>
                  <a:lnTo>
                    <a:pt x="20446" y="5700"/>
                  </a:lnTo>
                  <a:cubicBezTo>
                    <a:pt x="20446" y="5709"/>
                    <a:pt x="20446" y="5709"/>
                    <a:pt x="20435" y="5719"/>
                  </a:cubicBezTo>
                  <a:cubicBezTo>
                    <a:pt x="20423" y="5719"/>
                    <a:pt x="20400" y="5719"/>
                    <a:pt x="20400" y="5719"/>
                  </a:cubicBezTo>
                  <a:cubicBezTo>
                    <a:pt x="19246" y="5186"/>
                    <a:pt x="17908" y="4929"/>
                    <a:pt x="16315" y="4929"/>
                  </a:cubicBezTo>
                  <a:cubicBezTo>
                    <a:pt x="10996" y="4929"/>
                    <a:pt x="7835" y="8754"/>
                    <a:pt x="7835" y="12427"/>
                  </a:cubicBezTo>
                  <a:cubicBezTo>
                    <a:pt x="7835" y="15548"/>
                    <a:pt x="10362" y="16671"/>
                    <a:pt x="12727" y="16671"/>
                  </a:cubicBezTo>
                  <a:cubicBezTo>
                    <a:pt x="14838" y="16671"/>
                    <a:pt x="16627" y="16290"/>
                    <a:pt x="18900" y="15367"/>
                  </a:cubicBezTo>
                  <a:cubicBezTo>
                    <a:pt x="18923" y="15358"/>
                    <a:pt x="18935" y="15358"/>
                    <a:pt x="18946" y="15367"/>
                  </a:cubicBezTo>
                  <a:cubicBezTo>
                    <a:pt x="18958" y="15377"/>
                    <a:pt x="18958" y="15386"/>
                    <a:pt x="18958" y="15396"/>
                  </a:cubicBezTo>
                  <a:lnTo>
                    <a:pt x="17792" y="20477"/>
                  </a:lnTo>
                  <a:cubicBezTo>
                    <a:pt x="17792" y="20477"/>
                    <a:pt x="17781" y="20487"/>
                    <a:pt x="17769" y="20496"/>
                  </a:cubicBezTo>
                  <a:cubicBezTo>
                    <a:pt x="16038" y="21181"/>
                    <a:pt x="13373" y="21600"/>
                    <a:pt x="10615" y="21600"/>
                  </a:cubicBezTo>
                  <a:cubicBezTo>
                    <a:pt x="4165" y="21600"/>
                    <a:pt x="0" y="18260"/>
                    <a:pt x="0" y="13103"/>
                  </a:cubicBezTo>
                  <a:cubicBezTo>
                    <a:pt x="0" y="5633"/>
                    <a:pt x="7062" y="0"/>
                    <a:pt x="16419" y="0"/>
                  </a:cubicBezTo>
                </a:path>
              </a:pathLst>
            </a:custGeom>
            <a:solidFill>
              <a:srgbClr val="000000"/>
            </a:solidFill>
            <a:ln w="12700" cap="flat">
              <a:noFill/>
              <a:miter lim="400000"/>
            </a:ln>
            <a:effectLst/>
          </p:spPr>
          <p:txBody>
            <a:bodyPr wrap="square" lIns="91439" tIns="91439" rIns="91439" bIns="91439" numCol="1" anchor="ctr">
              <a:normAutofit fontScale="47500" lnSpcReduction="20000"/>
            </a:bodyPr>
            <a:lstStyle/>
            <a:p>
              <a:pPr algn="l" defTabSz="815467">
                <a:lnSpc>
                  <a:spcPct val="93000"/>
                </a:lnSpc>
                <a:spcBef>
                  <a:spcPts val="2200"/>
                </a:spcBef>
                <a:defRPr sz="4200">
                  <a:solidFill>
                    <a:srgbClr val="FFFFFF"/>
                  </a:solidFill>
                </a:defRPr>
              </a:pPr>
              <a:endParaRPr/>
            </a:p>
          </p:txBody>
        </p:sp>
      </p:grpSp>
      <p:sp>
        <p:nvSpPr>
          <p:cNvPr id="1137" name="Level 1, 37 Pitt Street | Sydney | NSW | 2000"/>
          <p:cNvSpPr txBox="1"/>
          <p:nvPr/>
        </p:nvSpPr>
        <p:spPr>
          <a:xfrm>
            <a:off x="2502987" y="5609509"/>
            <a:ext cx="8815877" cy="42266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lnSpc>
                <a:spcPct val="110000"/>
              </a:lnSpc>
              <a:defRPr sz="2200" cap="all" spc="90"/>
            </a:lvl1pPr>
          </a:lstStyle>
          <a:p>
            <a:r>
              <a:t>Level 1, 37 Pitt Street | Sydney | NSW | 2000</a:t>
            </a:r>
          </a:p>
        </p:txBody>
      </p:sp>
      <p:sp>
        <p:nvSpPr>
          <p:cNvPr id="1138" name="AUS SALES: 1-800-722-577   |   AUS SUPPORT: 1-800-421-267   |   WWW.RACKSPACE.COm.AU"/>
          <p:cNvSpPr txBox="1"/>
          <p:nvPr/>
        </p:nvSpPr>
        <p:spPr>
          <a:xfrm>
            <a:off x="2502987" y="6295309"/>
            <a:ext cx="13926889" cy="42266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lnSpc>
                <a:spcPct val="110000"/>
              </a:lnSpc>
              <a:defRPr sz="2200" cap="all" spc="90"/>
            </a:lvl1pPr>
          </a:lstStyle>
          <a:p>
            <a:r>
              <a:t>AUS SALES: 1-800-722-577   |   AUS SUPPORT: 1-800-421-267   |   WWW.RACKSPACE.COm.AU</a:t>
            </a:r>
          </a:p>
        </p:txBody>
      </p:sp>
      <p:sp>
        <p:nvSpPr>
          <p:cNvPr id="1140" name="Copyright © 2018 Rackspace | Rackspace® Fanatical Support® and other Rackspace marks are either registered service marks or service marks of Rackspace US, Inc. in the United States and other countries. Features, benefits and pricing…"/>
          <p:cNvSpPr txBox="1"/>
          <p:nvPr/>
        </p:nvSpPr>
        <p:spPr>
          <a:xfrm>
            <a:off x="2033771" y="12201952"/>
            <a:ext cx="20316462" cy="56430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a:spcBef>
                <a:spcPts val="0"/>
              </a:spcBef>
              <a:defRPr sz="1400" b="1"/>
            </a:pPr>
            <a:r>
              <a:t>Copyright © 2018 Rackspace | Rackspace® Fanatical Support® and other Rackspace marks are either registered service marks or service marks of Rackspace US, Inc. in the United States and other countries. Features, benefits and pricing </a:t>
            </a:r>
            <a:endParaRPr sz="2800"/>
          </a:p>
          <a:p>
            <a:pPr>
              <a:spcBef>
                <a:spcPts val="0"/>
              </a:spcBef>
              <a:defRPr sz="1400" b="1"/>
            </a:pPr>
            <a:r>
              <a:t>presented depend on system configuration and are subject to change without notice. Rackspace disclaims any representation, warranty or other legal commitment regarding its services except for those expressly stated </a:t>
            </a:r>
            <a:endParaRPr sz="2800"/>
          </a:p>
          <a:p>
            <a:pPr>
              <a:spcBef>
                <a:spcPts val="0"/>
              </a:spcBef>
              <a:defRPr sz="1400" b="1"/>
            </a:pPr>
            <a:r>
              <a:t>in a Rackspace services agreement. All other trademarks, service marks, images, products and brands remain the sole property of their respective holders and do not imply endorsement or sponsorship.</a:t>
            </a:r>
          </a:p>
        </p:txBody>
      </p:sp>
      <p:sp>
        <p:nvSpPr>
          <p:cNvPr id="1141" name="THANK YOU"/>
          <p:cNvSpPr txBox="1"/>
          <p:nvPr/>
        </p:nvSpPr>
        <p:spPr>
          <a:xfrm>
            <a:off x="2541091" y="3456273"/>
            <a:ext cx="9246104" cy="141853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lvl1pPr algn="l">
              <a:spcBef>
                <a:spcPts val="0"/>
              </a:spcBef>
              <a:defRPr sz="10100" b="1" spc="-100">
                <a:solidFill>
                  <a:srgbClr val="C40022"/>
                </a:solidFill>
              </a:defRPr>
            </a:lvl1pPr>
          </a:lstStyle>
          <a:p>
            <a:r>
              <a:t>THANK YOU</a:t>
            </a:r>
          </a:p>
        </p:txBody>
      </p:sp>
      <p:sp>
        <p:nvSpPr>
          <p:cNvPr id="20" name="U.K.">
            <a:extLst>
              <a:ext uri="{FF2B5EF4-FFF2-40B4-BE49-F238E27FC236}">
                <a16:creationId xmlns:a16="http://schemas.microsoft.com/office/drawing/2014/main" id="{F4222586-2AAD-634F-9D60-35066694264D}"/>
              </a:ext>
            </a:extLst>
          </p:cNvPr>
          <p:cNvSpPr txBox="1"/>
          <p:nvPr userDrawn="1"/>
        </p:nvSpPr>
        <p:spPr>
          <a:xfrm>
            <a:off x="22252331" y="-818429"/>
            <a:ext cx="1153473" cy="4431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3200"/>
            </a:lvl1pPr>
          </a:lstStyle>
          <a:p>
            <a:r>
              <a:rPr lang="en-US" dirty="0"/>
              <a:t>AUS</a:t>
            </a:r>
            <a:endParaRPr dirty="0"/>
          </a:p>
        </p:txBody>
      </p:sp>
    </p:spTree>
    <p:extLst>
      <p:ext uri="{BB962C8B-B14F-4D97-AF65-F5344CB8AC3E}">
        <p14:creationId xmlns:p14="http://schemas.microsoft.com/office/powerpoint/2010/main" val="3466627934"/>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reserve="1">
  <p:cSld name="Red AUS Thank You ">
    <p:bg>
      <p:bgPr>
        <a:solidFill>
          <a:srgbClr val="C40022"/>
        </a:solidFill>
        <a:effectLst/>
      </p:bgPr>
    </p:bg>
    <p:spTree>
      <p:nvGrpSpPr>
        <p:cNvPr id="1" name=""/>
        <p:cNvGrpSpPr/>
        <p:nvPr/>
      </p:nvGrpSpPr>
      <p:grpSpPr>
        <a:xfrm>
          <a:off x="0" y="0"/>
          <a:ext cx="0" cy="0"/>
          <a:chOff x="0" y="0"/>
          <a:chExt cx="0" cy="0"/>
        </a:xfrm>
      </p:grpSpPr>
      <p:grpSp>
        <p:nvGrpSpPr>
          <p:cNvPr id="1161" name="Group"/>
          <p:cNvGrpSpPr/>
          <p:nvPr/>
        </p:nvGrpSpPr>
        <p:grpSpPr>
          <a:xfrm>
            <a:off x="2546286" y="7563565"/>
            <a:ext cx="4442351" cy="970191"/>
            <a:chOff x="0" y="0"/>
            <a:chExt cx="4442349" cy="970189"/>
          </a:xfrm>
        </p:grpSpPr>
        <p:sp>
          <p:nvSpPr>
            <p:cNvPr id="1149" name="Shape"/>
            <p:cNvSpPr/>
            <p:nvPr/>
          </p:nvSpPr>
          <p:spPr>
            <a:xfrm>
              <a:off x="0" y="89022"/>
              <a:ext cx="684038" cy="839401"/>
            </a:xfrm>
            <a:custGeom>
              <a:avLst/>
              <a:gdLst/>
              <a:ahLst/>
              <a:cxnLst>
                <a:cxn ang="0">
                  <a:pos x="wd2" y="hd2"/>
                </a:cxn>
                <a:cxn ang="5400000">
                  <a:pos x="wd2" y="hd2"/>
                </a:cxn>
                <a:cxn ang="10800000">
                  <a:pos x="wd2" y="hd2"/>
                </a:cxn>
                <a:cxn ang="16200000">
                  <a:pos x="wd2" y="hd2"/>
                </a:cxn>
              </a:cxnLst>
              <a:rect l="0" t="0" r="r" b="b"/>
              <a:pathLst>
                <a:path w="21196" h="21360" extrusionOk="0">
                  <a:moveTo>
                    <a:pt x="14519" y="4128"/>
                  </a:moveTo>
                  <a:cubicBezTo>
                    <a:pt x="13974" y="5078"/>
                    <a:pt x="14190" y="5855"/>
                    <a:pt x="15011" y="5870"/>
                  </a:cubicBezTo>
                  <a:cubicBezTo>
                    <a:pt x="15826" y="5879"/>
                    <a:pt x="16935" y="5122"/>
                    <a:pt x="17480" y="4172"/>
                  </a:cubicBezTo>
                  <a:cubicBezTo>
                    <a:pt x="18032" y="3223"/>
                    <a:pt x="17810" y="2446"/>
                    <a:pt x="16995" y="2431"/>
                  </a:cubicBezTo>
                  <a:cubicBezTo>
                    <a:pt x="16180" y="2421"/>
                    <a:pt x="15071" y="3179"/>
                    <a:pt x="14519" y="4128"/>
                  </a:cubicBezTo>
                  <a:close/>
                  <a:moveTo>
                    <a:pt x="21184" y="704"/>
                  </a:moveTo>
                  <a:cubicBezTo>
                    <a:pt x="21190" y="704"/>
                    <a:pt x="21196" y="714"/>
                    <a:pt x="21196" y="719"/>
                  </a:cubicBezTo>
                  <a:lnTo>
                    <a:pt x="21196" y="724"/>
                  </a:lnTo>
                  <a:cubicBezTo>
                    <a:pt x="20705" y="1860"/>
                    <a:pt x="19895" y="3154"/>
                    <a:pt x="19092" y="4133"/>
                  </a:cubicBezTo>
                  <a:cubicBezTo>
                    <a:pt x="17396" y="6199"/>
                    <a:pt x="14969" y="7498"/>
                    <a:pt x="13668" y="7040"/>
                  </a:cubicBezTo>
                  <a:cubicBezTo>
                    <a:pt x="12362" y="6583"/>
                    <a:pt x="12673" y="4536"/>
                    <a:pt x="14370" y="2475"/>
                  </a:cubicBezTo>
                  <a:cubicBezTo>
                    <a:pt x="14753" y="2008"/>
                    <a:pt x="15167" y="1585"/>
                    <a:pt x="15604" y="1211"/>
                  </a:cubicBezTo>
                  <a:cubicBezTo>
                    <a:pt x="15604" y="1206"/>
                    <a:pt x="15610" y="1206"/>
                    <a:pt x="15610" y="1201"/>
                  </a:cubicBezTo>
                  <a:cubicBezTo>
                    <a:pt x="15610" y="1191"/>
                    <a:pt x="15598" y="1187"/>
                    <a:pt x="15586" y="1187"/>
                  </a:cubicBezTo>
                  <a:cubicBezTo>
                    <a:pt x="15053" y="1246"/>
                    <a:pt x="14513" y="1329"/>
                    <a:pt x="13968" y="1442"/>
                  </a:cubicBezTo>
                  <a:cubicBezTo>
                    <a:pt x="13968" y="1447"/>
                    <a:pt x="13962" y="1447"/>
                    <a:pt x="13962" y="1452"/>
                  </a:cubicBezTo>
                  <a:cubicBezTo>
                    <a:pt x="8244" y="7208"/>
                    <a:pt x="5805" y="14675"/>
                    <a:pt x="6141" y="21345"/>
                  </a:cubicBezTo>
                  <a:cubicBezTo>
                    <a:pt x="6141" y="21355"/>
                    <a:pt x="6135" y="21360"/>
                    <a:pt x="6123" y="21360"/>
                  </a:cubicBezTo>
                  <a:lnTo>
                    <a:pt x="6117" y="21360"/>
                  </a:lnTo>
                  <a:cubicBezTo>
                    <a:pt x="2743" y="20243"/>
                    <a:pt x="279" y="17572"/>
                    <a:pt x="28" y="14193"/>
                  </a:cubicBezTo>
                  <a:lnTo>
                    <a:pt x="22" y="14153"/>
                  </a:lnTo>
                  <a:cubicBezTo>
                    <a:pt x="-404" y="8132"/>
                    <a:pt x="5446" y="1964"/>
                    <a:pt x="13087" y="375"/>
                  </a:cubicBezTo>
                  <a:cubicBezTo>
                    <a:pt x="16048" y="-240"/>
                    <a:pt x="18847" y="-78"/>
                    <a:pt x="21184" y="704"/>
                  </a:cubicBezTo>
                  <a:close/>
                </a:path>
              </a:pathLst>
            </a:custGeom>
            <a:solidFill>
              <a:srgbClr val="FFFFFF"/>
            </a:solidFill>
            <a:ln w="12700" cap="flat">
              <a:noFill/>
              <a:miter lim="400000"/>
            </a:ln>
            <a:effectLst/>
          </p:spPr>
          <p:txBody>
            <a:bodyPr wrap="square" lIns="91439" tIns="91439" rIns="91439" bIns="91439" numCol="1" anchor="ctr">
              <a:normAutofit/>
            </a:bodyPr>
            <a:lstStyle/>
            <a:p>
              <a:pPr algn="l" defTabSz="815467">
                <a:lnSpc>
                  <a:spcPct val="93000"/>
                </a:lnSpc>
                <a:spcBef>
                  <a:spcPts val="2200"/>
                </a:spcBef>
                <a:defRPr sz="4200">
                  <a:solidFill>
                    <a:srgbClr val="FFFFFF"/>
                  </a:solidFill>
                </a:defRPr>
              </a:pPr>
              <a:endParaRPr/>
            </a:p>
          </p:txBody>
        </p:sp>
        <p:sp>
          <p:nvSpPr>
            <p:cNvPr id="1150" name="Shape"/>
            <p:cNvSpPr/>
            <p:nvPr/>
          </p:nvSpPr>
          <p:spPr>
            <a:xfrm>
              <a:off x="245889" y="0"/>
              <a:ext cx="656307" cy="886023"/>
            </a:xfrm>
            <a:custGeom>
              <a:avLst/>
              <a:gdLst/>
              <a:ahLst/>
              <a:cxnLst>
                <a:cxn ang="0">
                  <a:pos x="wd2" y="hd2"/>
                </a:cxn>
                <a:cxn ang="5400000">
                  <a:pos x="wd2" y="hd2"/>
                </a:cxn>
                <a:cxn ang="10800000">
                  <a:pos x="wd2" y="hd2"/>
                </a:cxn>
                <a:cxn ang="16200000">
                  <a:pos x="wd2" y="hd2"/>
                </a:cxn>
              </a:cxnLst>
              <a:rect l="0" t="0" r="r" b="b"/>
              <a:pathLst>
                <a:path w="21057" h="21166" extrusionOk="0">
                  <a:moveTo>
                    <a:pt x="11801" y="18031"/>
                  </a:moveTo>
                  <a:cubicBezTo>
                    <a:pt x="11230" y="18331"/>
                    <a:pt x="10629" y="18603"/>
                    <a:pt x="10009" y="18853"/>
                  </a:cubicBezTo>
                  <a:lnTo>
                    <a:pt x="10002" y="18853"/>
                  </a:lnTo>
                  <a:cubicBezTo>
                    <a:pt x="9990" y="18853"/>
                    <a:pt x="9978" y="18848"/>
                    <a:pt x="9978" y="18839"/>
                  </a:cubicBezTo>
                  <a:cubicBezTo>
                    <a:pt x="9866" y="17481"/>
                    <a:pt x="9469" y="16165"/>
                    <a:pt x="8793" y="15080"/>
                  </a:cubicBezTo>
                  <a:cubicBezTo>
                    <a:pt x="6982" y="12158"/>
                    <a:pt x="3819" y="11931"/>
                    <a:pt x="1729" y="14577"/>
                  </a:cubicBezTo>
                  <a:cubicBezTo>
                    <a:pt x="452" y="16188"/>
                    <a:pt x="-131" y="18506"/>
                    <a:pt x="24" y="20732"/>
                  </a:cubicBezTo>
                  <a:cubicBezTo>
                    <a:pt x="24" y="20741"/>
                    <a:pt x="30" y="20746"/>
                    <a:pt x="36" y="20746"/>
                  </a:cubicBezTo>
                  <a:cubicBezTo>
                    <a:pt x="2257" y="21263"/>
                    <a:pt x="4812" y="21323"/>
                    <a:pt x="7534" y="20810"/>
                  </a:cubicBezTo>
                  <a:cubicBezTo>
                    <a:pt x="15429" y="19310"/>
                    <a:pt x="21469" y="13534"/>
                    <a:pt x="21035" y="7886"/>
                  </a:cubicBezTo>
                  <a:cubicBezTo>
                    <a:pt x="20644" y="2927"/>
                    <a:pt x="15391" y="-277"/>
                    <a:pt x="8768" y="19"/>
                  </a:cubicBezTo>
                  <a:cubicBezTo>
                    <a:pt x="8762" y="19"/>
                    <a:pt x="8756" y="19"/>
                    <a:pt x="8756" y="23"/>
                  </a:cubicBezTo>
                  <a:cubicBezTo>
                    <a:pt x="8111" y="508"/>
                    <a:pt x="7509" y="997"/>
                    <a:pt x="6939" y="1491"/>
                  </a:cubicBezTo>
                  <a:cubicBezTo>
                    <a:pt x="6939" y="1496"/>
                    <a:pt x="6939" y="1501"/>
                    <a:pt x="6939" y="1501"/>
                  </a:cubicBezTo>
                  <a:cubicBezTo>
                    <a:pt x="6939" y="1510"/>
                    <a:pt x="6945" y="1515"/>
                    <a:pt x="6957" y="1515"/>
                  </a:cubicBezTo>
                  <a:cubicBezTo>
                    <a:pt x="10840" y="1150"/>
                    <a:pt x="13953" y="1736"/>
                    <a:pt x="15981" y="2941"/>
                  </a:cubicBezTo>
                  <a:cubicBezTo>
                    <a:pt x="15987" y="2946"/>
                    <a:pt x="15987" y="2951"/>
                    <a:pt x="15987" y="2955"/>
                  </a:cubicBezTo>
                  <a:lnTo>
                    <a:pt x="15987" y="2960"/>
                  </a:lnTo>
                  <a:cubicBezTo>
                    <a:pt x="8991" y="10306"/>
                    <a:pt x="9860" y="14489"/>
                    <a:pt x="11807" y="18017"/>
                  </a:cubicBezTo>
                  <a:cubicBezTo>
                    <a:pt x="11813" y="18017"/>
                    <a:pt x="11813" y="18017"/>
                    <a:pt x="11813" y="18022"/>
                  </a:cubicBezTo>
                  <a:cubicBezTo>
                    <a:pt x="11813" y="18026"/>
                    <a:pt x="11807" y="18031"/>
                    <a:pt x="11801" y="18031"/>
                  </a:cubicBezTo>
                </a:path>
              </a:pathLst>
            </a:custGeom>
            <a:solidFill>
              <a:srgbClr val="FFFFFF"/>
            </a:solidFill>
            <a:ln w="12700" cap="flat">
              <a:noFill/>
              <a:miter lim="400000"/>
            </a:ln>
            <a:effectLst/>
          </p:spPr>
          <p:txBody>
            <a:bodyPr wrap="square" lIns="91439" tIns="91439" rIns="91439" bIns="91439" numCol="1" anchor="ctr">
              <a:normAutofit/>
            </a:bodyPr>
            <a:lstStyle/>
            <a:p>
              <a:pPr algn="l" defTabSz="815467">
                <a:lnSpc>
                  <a:spcPct val="93000"/>
                </a:lnSpc>
                <a:spcBef>
                  <a:spcPts val="2200"/>
                </a:spcBef>
                <a:defRPr sz="4200">
                  <a:solidFill>
                    <a:srgbClr val="FFFFFF"/>
                  </a:solidFill>
                </a:defRPr>
              </a:pPr>
              <a:endParaRPr/>
            </a:p>
          </p:txBody>
        </p:sp>
        <p:sp>
          <p:nvSpPr>
            <p:cNvPr id="1151" name="Shape"/>
            <p:cNvSpPr/>
            <p:nvPr/>
          </p:nvSpPr>
          <p:spPr>
            <a:xfrm>
              <a:off x="2410340" y="403535"/>
              <a:ext cx="344918" cy="440125"/>
            </a:xfrm>
            <a:custGeom>
              <a:avLst/>
              <a:gdLst/>
              <a:ahLst/>
              <a:cxnLst>
                <a:cxn ang="0">
                  <a:pos x="wd2" y="hd2"/>
                </a:cxn>
                <a:cxn ang="5400000">
                  <a:pos x="wd2" y="hd2"/>
                </a:cxn>
                <a:cxn ang="10800000">
                  <a:pos x="wd2" y="hd2"/>
                </a:cxn>
                <a:cxn ang="16200000">
                  <a:pos x="wd2" y="hd2"/>
                </a:cxn>
              </a:cxnLst>
              <a:rect l="0" t="0" r="r" b="b"/>
              <a:pathLst>
                <a:path w="21593" h="21581" extrusionOk="0">
                  <a:moveTo>
                    <a:pt x="14831" y="0"/>
                  </a:moveTo>
                  <a:cubicBezTo>
                    <a:pt x="18046" y="0"/>
                    <a:pt x="20428" y="550"/>
                    <a:pt x="21576" y="1062"/>
                  </a:cubicBezTo>
                  <a:cubicBezTo>
                    <a:pt x="21588" y="1072"/>
                    <a:pt x="21600" y="1081"/>
                    <a:pt x="21588" y="1091"/>
                  </a:cubicBezTo>
                  <a:lnTo>
                    <a:pt x="20488" y="5663"/>
                  </a:lnTo>
                  <a:cubicBezTo>
                    <a:pt x="20476" y="5673"/>
                    <a:pt x="20476" y="5682"/>
                    <a:pt x="20464" y="5692"/>
                  </a:cubicBezTo>
                  <a:cubicBezTo>
                    <a:pt x="20452" y="5692"/>
                    <a:pt x="20440" y="5692"/>
                    <a:pt x="20428" y="5692"/>
                  </a:cubicBezTo>
                  <a:cubicBezTo>
                    <a:pt x="19122" y="5132"/>
                    <a:pt x="16874" y="4534"/>
                    <a:pt x="14456" y="4534"/>
                  </a:cubicBezTo>
                  <a:cubicBezTo>
                    <a:pt x="12426" y="4534"/>
                    <a:pt x="11108" y="5208"/>
                    <a:pt x="11108" y="6318"/>
                  </a:cubicBezTo>
                  <a:cubicBezTo>
                    <a:pt x="11108" y="7124"/>
                    <a:pt x="12111" y="7836"/>
                    <a:pt x="14263" y="8661"/>
                  </a:cubicBezTo>
                  <a:cubicBezTo>
                    <a:pt x="17043" y="9752"/>
                    <a:pt x="20198" y="11374"/>
                    <a:pt x="20198" y="14286"/>
                  </a:cubicBezTo>
                  <a:cubicBezTo>
                    <a:pt x="20198" y="16202"/>
                    <a:pt x="19388" y="17796"/>
                    <a:pt x="17780" y="19039"/>
                  </a:cubicBezTo>
                  <a:cubicBezTo>
                    <a:pt x="15653" y="20699"/>
                    <a:pt x="12208" y="21600"/>
                    <a:pt x="8050" y="21581"/>
                  </a:cubicBezTo>
                  <a:cubicBezTo>
                    <a:pt x="4859" y="21534"/>
                    <a:pt x="1632" y="20889"/>
                    <a:pt x="12" y="19968"/>
                  </a:cubicBezTo>
                  <a:cubicBezTo>
                    <a:pt x="0" y="19959"/>
                    <a:pt x="0" y="19949"/>
                    <a:pt x="0" y="19940"/>
                  </a:cubicBezTo>
                  <a:lnTo>
                    <a:pt x="1112" y="15339"/>
                  </a:lnTo>
                  <a:cubicBezTo>
                    <a:pt x="1112" y="15330"/>
                    <a:pt x="1124" y="15320"/>
                    <a:pt x="1136" y="15311"/>
                  </a:cubicBezTo>
                  <a:cubicBezTo>
                    <a:pt x="1148" y="15311"/>
                    <a:pt x="1160" y="15311"/>
                    <a:pt x="1172" y="15320"/>
                  </a:cubicBezTo>
                  <a:cubicBezTo>
                    <a:pt x="2901" y="16164"/>
                    <a:pt x="6310" y="17085"/>
                    <a:pt x="8812" y="17085"/>
                  </a:cubicBezTo>
                  <a:cubicBezTo>
                    <a:pt x="10746" y="17085"/>
                    <a:pt x="12051" y="16383"/>
                    <a:pt x="12051" y="15263"/>
                  </a:cubicBezTo>
                  <a:cubicBezTo>
                    <a:pt x="12051" y="14239"/>
                    <a:pt x="11132" y="13527"/>
                    <a:pt x="8787" y="12626"/>
                  </a:cubicBezTo>
                  <a:cubicBezTo>
                    <a:pt x="5089" y="11184"/>
                    <a:pt x="3227" y="9344"/>
                    <a:pt x="3227" y="7162"/>
                  </a:cubicBezTo>
                  <a:cubicBezTo>
                    <a:pt x="3227" y="2893"/>
                    <a:pt x="7869" y="0"/>
                    <a:pt x="14831" y="0"/>
                  </a:cubicBezTo>
                </a:path>
              </a:pathLst>
            </a:custGeom>
            <a:solidFill>
              <a:srgbClr val="FFFFFF"/>
            </a:solidFill>
            <a:ln w="12700" cap="flat">
              <a:noFill/>
              <a:miter lim="400000"/>
            </a:ln>
            <a:effectLst/>
          </p:spPr>
          <p:txBody>
            <a:bodyPr wrap="square" lIns="91439" tIns="91439" rIns="91439" bIns="91439" numCol="1" anchor="ctr">
              <a:normAutofit fontScale="47500" lnSpcReduction="20000"/>
            </a:bodyPr>
            <a:lstStyle/>
            <a:p>
              <a:pPr algn="l" defTabSz="815467">
                <a:lnSpc>
                  <a:spcPct val="93000"/>
                </a:lnSpc>
                <a:spcBef>
                  <a:spcPts val="2200"/>
                </a:spcBef>
                <a:defRPr sz="4200">
                  <a:solidFill>
                    <a:srgbClr val="FFFFFF"/>
                  </a:solidFill>
                </a:defRPr>
              </a:pPr>
              <a:endParaRPr/>
            </a:p>
          </p:txBody>
        </p:sp>
        <p:sp>
          <p:nvSpPr>
            <p:cNvPr id="1152" name="Shape"/>
            <p:cNvSpPr/>
            <p:nvPr/>
          </p:nvSpPr>
          <p:spPr>
            <a:xfrm>
              <a:off x="974899" y="402682"/>
              <a:ext cx="330540" cy="436239"/>
            </a:xfrm>
            <a:custGeom>
              <a:avLst/>
              <a:gdLst/>
              <a:ahLst/>
              <a:cxnLst>
                <a:cxn ang="0">
                  <a:pos x="wd2" y="hd2"/>
                </a:cxn>
                <a:cxn ang="5400000">
                  <a:pos x="wd2" y="hd2"/>
                </a:cxn>
                <a:cxn ang="10800000">
                  <a:pos x="wd2" y="hd2"/>
                </a:cxn>
                <a:cxn ang="16200000">
                  <a:pos x="wd2" y="hd2"/>
                </a:cxn>
              </a:cxnLst>
              <a:rect l="0" t="0" r="r" b="b"/>
              <a:pathLst>
                <a:path w="21600" h="21600" extrusionOk="0">
                  <a:moveTo>
                    <a:pt x="20059" y="0"/>
                  </a:moveTo>
                  <a:cubicBezTo>
                    <a:pt x="20539" y="0"/>
                    <a:pt x="21133" y="38"/>
                    <a:pt x="21562" y="96"/>
                  </a:cubicBezTo>
                  <a:cubicBezTo>
                    <a:pt x="21575" y="96"/>
                    <a:pt x="21587" y="105"/>
                    <a:pt x="21587" y="105"/>
                  </a:cubicBezTo>
                  <a:cubicBezTo>
                    <a:pt x="21600" y="115"/>
                    <a:pt x="21600" y="125"/>
                    <a:pt x="21600" y="134"/>
                  </a:cubicBezTo>
                  <a:lnTo>
                    <a:pt x="20021" y="6140"/>
                  </a:lnTo>
                  <a:cubicBezTo>
                    <a:pt x="20021" y="6150"/>
                    <a:pt x="20021" y="6159"/>
                    <a:pt x="20008" y="6159"/>
                  </a:cubicBezTo>
                  <a:cubicBezTo>
                    <a:pt x="19996" y="6169"/>
                    <a:pt x="19983" y="6169"/>
                    <a:pt x="19983" y="6169"/>
                  </a:cubicBezTo>
                  <a:cubicBezTo>
                    <a:pt x="19693" y="6121"/>
                    <a:pt x="19238" y="6073"/>
                    <a:pt x="18707" y="6073"/>
                  </a:cubicBezTo>
                  <a:cubicBezTo>
                    <a:pt x="13149" y="6073"/>
                    <a:pt x="10989" y="10182"/>
                    <a:pt x="10143" y="13583"/>
                  </a:cubicBezTo>
                  <a:lnTo>
                    <a:pt x="8173" y="21581"/>
                  </a:lnTo>
                  <a:cubicBezTo>
                    <a:pt x="8173" y="21590"/>
                    <a:pt x="8147" y="21600"/>
                    <a:pt x="8135" y="21600"/>
                  </a:cubicBezTo>
                  <a:lnTo>
                    <a:pt x="38" y="21600"/>
                  </a:lnTo>
                  <a:cubicBezTo>
                    <a:pt x="25" y="21600"/>
                    <a:pt x="13" y="21600"/>
                    <a:pt x="13" y="21590"/>
                  </a:cubicBezTo>
                  <a:cubicBezTo>
                    <a:pt x="0" y="21590"/>
                    <a:pt x="0" y="21581"/>
                    <a:pt x="0" y="21571"/>
                  </a:cubicBezTo>
                  <a:lnTo>
                    <a:pt x="5280" y="489"/>
                  </a:lnTo>
                  <a:cubicBezTo>
                    <a:pt x="5293" y="479"/>
                    <a:pt x="5305" y="469"/>
                    <a:pt x="5331" y="469"/>
                  </a:cubicBezTo>
                  <a:lnTo>
                    <a:pt x="12442" y="469"/>
                  </a:lnTo>
                  <a:cubicBezTo>
                    <a:pt x="12455" y="469"/>
                    <a:pt x="12467" y="469"/>
                    <a:pt x="12480" y="479"/>
                  </a:cubicBezTo>
                  <a:cubicBezTo>
                    <a:pt x="12480" y="479"/>
                    <a:pt x="12493" y="489"/>
                    <a:pt x="12493" y="498"/>
                  </a:cubicBezTo>
                  <a:lnTo>
                    <a:pt x="11583" y="4119"/>
                  </a:lnTo>
                  <a:cubicBezTo>
                    <a:pt x="11571" y="4148"/>
                    <a:pt x="11583" y="4176"/>
                    <a:pt x="11621" y="4195"/>
                  </a:cubicBezTo>
                  <a:cubicBezTo>
                    <a:pt x="11659" y="4205"/>
                    <a:pt x="11709" y="4195"/>
                    <a:pt x="11735" y="4167"/>
                  </a:cubicBezTo>
                  <a:cubicBezTo>
                    <a:pt x="13857" y="1494"/>
                    <a:pt x="16800" y="0"/>
                    <a:pt x="20059" y="0"/>
                  </a:cubicBezTo>
                </a:path>
              </a:pathLst>
            </a:custGeom>
            <a:solidFill>
              <a:srgbClr val="FFFFFF"/>
            </a:solidFill>
            <a:ln w="12700" cap="flat">
              <a:noFill/>
              <a:miter lim="400000"/>
            </a:ln>
            <a:effectLst/>
          </p:spPr>
          <p:txBody>
            <a:bodyPr wrap="square" lIns="91439" tIns="91439" rIns="91439" bIns="91439" numCol="1" anchor="ctr">
              <a:normAutofit fontScale="47500" lnSpcReduction="20000"/>
            </a:bodyPr>
            <a:lstStyle/>
            <a:p>
              <a:pPr algn="l" defTabSz="815467">
                <a:lnSpc>
                  <a:spcPct val="93000"/>
                </a:lnSpc>
                <a:spcBef>
                  <a:spcPts val="2200"/>
                </a:spcBef>
                <a:defRPr sz="4200">
                  <a:solidFill>
                    <a:srgbClr val="FFFFFF"/>
                  </a:solidFill>
                </a:defRPr>
              </a:pPr>
              <a:endParaRPr/>
            </a:p>
          </p:txBody>
        </p:sp>
        <p:sp>
          <p:nvSpPr>
            <p:cNvPr id="1153" name="Shape"/>
            <p:cNvSpPr/>
            <p:nvPr/>
          </p:nvSpPr>
          <p:spPr>
            <a:xfrm>
              <a:off x="1261305" y="403535"/>
              <a:ext cx="401303" cy="440500"/>
            </a:xfrm>
            <a:custGeom>
              <a:avLst/>
              <a:gdLst/>
              <a:ahLst/>
              <a:cxnLst>
                <a:cxn ang="0">
                  <a:pos x="wd2" y="hd2"/>
                </a:cxn>
                <a:cxn ang="5400000">
                  <a:pos x="wd2" y="hd2"/>
                </a:cxn>
                <a:cxn ang="10800000">
                  <a:pos x="wd2" y="hd2"/>
                </a:cxn>
                <a:cxn ang="16200000">
                  <a:pos x="wd2" y="hd2"/>
                </a:cxn>
              </a:cxnLst>
              <a:rect l="0" t="0" r="r" b="b"/>
              <a:pathLst>
                <a:path w="21284" h="21600" extrusionOk="0">
                  <a:moveTo>
                    <a:pt x="9812" y="5895"/>
                  </a:moveTo>
                  <a:cubicBezTo>
                    <a:pt x="8030" y="7544"/>
                    <a:pt x="6698" y="10634"/>
                    <a:pt x="6698" y="13089"/>
                  </a:cubicBezTo>
                  <a:cubicBezTo>
                    <a:pt x="6698" y="15259"/>
                    <a:pt x="7569" y="16605"/>
                    <a:pt x="9074" y="16605"/>
                  </a:cubicBezTo>
                  <a:cubicBezTo>
                    <a:pt x="11481" y="16605"/>
                    <a:pt x="13560" y="14274"/>
                    <a:pt x="14277" y="10862"/>
                  </a:cubicBezTo>
                  <a:cubicBezTo>
                    <a:pt x="14441" y="10094"/>
                    <a:pt x="14605" y="9317"/>
                    <a:pt x="14717" y="8634"/>
                  </a:cubicBezTo>
                  <a:cubicBezTo>
                    <a:pt x="14840" y="7942"/>
                    <a:pt x="14912" y="7326"/>
                    <a:pt x="14892" y="6900"/>
                  </a:cubicBezTo>
                  <a:cubicBezTo>
                    <a:pt x="14810" y="5440"/>
                    <a:pt x="13990" y="4654"/>
                    <a:pt x="12516" y="4654"/>
                  </a:cubicBezTo>
                  <a:cubicBezTo>
                    <a:pt x="11614" y="4654"/>
                    <a:pt x="10682" y="5090"/>
                    <a:pt x="9812" y="5895"/>
                  </a:cubicBezTo>
                  <a:close/>
                  <a:moveTo>
                    <a:pt x="12270" y="21126"/>
                  </a:moveTo>
                  <a:cubicBezTo>
                    <a:pt x="12270" y="21117"/>
                    <a:pt x="12270" y="21107"/>
                    <a:pt x="12270" y="21107"/>
                  </a:cubicBezTo>
                  <a:lnTo>
                    <a:pt x="12823" y="18520"/>
                  </a:lnTo>
                  <a:cubicBezTo>
                    <a:pt x="12823" y="18472"/>
                    <a:pt x="12802" y="18444"/>
                    <a:pt x="12761" y="18434"/>
                  </a:cubicBezTo>
                  <a:cubicBezTo>
                    <a:pt x="12731" y="18434"/>
                    <a:pt x="12710" y="18453"/>
                    <a:pt x="12690" y="18472"/>
                  </a:cubicBezTo>
                  <a:cubicBezTo>
                    <a:pt x="11471" y="20387"/>
                    <a:pt x="9084" y="21600"/>
                    <a:pt x="6401" y="21600"/>
                  </a:cubicBezTo>
                  <a:cubicBezTo>
                    <a:pt x="1997" y="21600"/>
                    <a:pt x="0" y="17979"/>
                    <a:pt x="0" y="14359"/>
                  </a:cubicBezTo>
                  <a:cubicBezTo>
                    <a:pt x="0" y="10255"/>
                    <a:pt x="1741" y="6180"/>
                    <a:pt x="4670" y="3469"/>
                  </a:cubicBezTo>
                  <a:cubicBezTo>
                    <a:pt x="7118" y="1204"/>
                    <a:pt x="10283" y="0"/>
                    <a:pt x="13826" y="0"/>
                  </a:cubicBezTo>
                  <a:cubicBezTo>
                    <a:pt x="16510" y="9"/>
                    <a:pt x="18507" y="730"/>
                    <a:pt x="19746" y="2133"/>
                  </a:cubicBezTo>
                  <a:cubicBezTo>
                    <a:pt x="21600" y="4199"/>
                    <a:pt x="21446" y="7307"/>
                    <a:pt x="20985" y="9573"/>
                  </a:cubicBezTo>
                  <a:lnTo>
                    <a:pt x="18599" y="21117"/>
                  </a:lnTo>
                  <a:cubicBezTo>
                    <a:pt x="18599" y="21126"/>
                    <a:pt x="18579" y="21136"/>
                    <a:pt x="18568" y="21136"/>
                  </a:cubicBezTo>
                  <a:lnTo>
                    <a:pt x="12300" y="21136"/>
                  </a:lnTo>
                  <a:cubicBezTo>
                    <a:pt x="12290" y="21136"/>
                    <a:pt x="12280" y="21136"/>
                    <a:pt x="12270" y="21126"/>
                  </a:cubicBezTo>
                  <a:close/>
                </a:path>
              </a:pathLst>
            </a:custGeom>
            <a:solidFill>
              <a:srgbClr val="FFFFFF"/>
            </a:solidFill>
            <a:ln w="12700" cap="flat">
              <a:noFill/>
              <a:miter lim="400000"/>
            </a:ln>
            <a:effectLst/>
          </p:spPr>
          <p:txBody>
            <a:bodyPr wrap="square" lIns="91439" tIns="91439" rIns="91439" bIns="91439" numCol="1" anchor="ctr">
              <a:normAutofit fontScale="47500" lnSpcReduction="20000"/>
            </a:bodyPr>
            <a:lstStyle/>
            <a:p>
              <a:pPr algn="l" defTabSz="815467">
                <a:lnSpc>
                  <a:spcPct val="93000"/>
                </a:lnSpc>
                <a:spcBef>
                  <a:spcPts val="2200"/>
                </a:spcBef>
                <a:defRPr sz="4200">
                  <a:solidFill>
                    <a:srgbClr val="FFFFFF"/>
                  </a:solidFill>
                </a:defRPr>
              </a:pPr>
              <a:endParaRPr/>
            </a:p>
          </p:txBody>
        </p:sp>
        <p:sp>
          <p:nvSpPr>
            <p:cNvPr id="1154" name="Shape"/>
            <p:cNvSpPr/>
            <p:nvPr/>
          </p:nvSpPr>
          <p:spPr>
            <a:xfrm>
              <a:off x="2714647" y="403535"/>
              <a:ext cx="469481" cy="566655"/>
            </a:xfrm>
            <a:custGeom>
              <a:avLst/>
              <a:gdLst/>
              <a:ahLst/>
              <a:cxnLst>
                <a:cxn ang="0">
                  <a:pos x="wd2" y="hd2"/>
                </a:cxn>
                <a:cxn ang="5400000">
                  <a:pos x="wd2" y="hd2"/>
                </a:cxn>
                <a:cxn ang="10800000">
                  <a:pos x="wd2" y="hd2"/>
                </a:cxn>
                <a:cxn ang="16200000">
                  <a:pos x="wd2" y="hd2"/>
                </a:cxn>
              </a:cxnLst>
              <a:rect l="0" t="0" r="r" b="b"/>
              <a:pathLst>
                <a:path w="21600" h="21600" extrusionOk="0">
                  <a:moveTo>
                    <a:pt x="10364" y="13181"/>
                  </a:moveTo>
                  <a:cubicBezTo>
                    <a:pt x="13389" y="13181"/>
                    <a:pt x="15613" y="9620"/>
                    <a:pt x="15613" y="6487"/>
                  </a:cubicBezTo>
                  <a:cubicBezTo>
                    <a:pt x="15613" y="5728"/>
                    <a:pt x="15399" y="3885"/>
                    <a:pt x="13282" y="3885"/>
                  </a:cubicBezTo>
                  <a:cubicBezTo>
                    <a:pt x="11138" y="3885"/>
                    <a:pt x="9332" y="5912"/>
                    <a:pt x="8629" y="8986"/>
                  </a:cubicBezTo>
                  <a:cubicBezTo>
                    <a:pt x="8389" y="10026"/>
                    <a:pt x="7713" y="13181"/>
                    <a:pt x="10364" y="13181"/>
                  </a:cubicBezTo>
                  <a:close/>
                  <a:moveTo>
                    <a:pt x="15319" y="0"/>
                  </a:moveTo>
                  <a:cubicBezTo>
                    <a:pt x="19127" y="0"/>
                    <a:pt x="21600" y="2396"/>
                    <a:pt x="21600" y="6126"/>
                  </a:cubicBezTo>
                  <a:cubicBezTo>
                    <a:pt x="21600" y="10033"/>
                    <a:pt x="19331" y="14044"/>
                    <a:pt x="15248" y="15850"/>
                  </a:cubicBezTo>
                  <a:cubicBezTo>
                    <a:pt x="11521" y="17494"/>
                    <a:pt x="8193" y="16771"/>
                    <a:pt x="7153" y="15489"/>
                  </a:cubicBezTo>
                  <a:cubicBezTo>
                    <a:pt x="7153" y="15481"/>
                    <a:pt x="7144" y="15481"/>
                    <a:pt x="7144" y="15489"/>
                  </a:cubicBezTo>
                  <a:lnTo>
                    <a:pt x="5756" y="21578"/>
                  </a:lnTo>
                  <a:cubicBezTo>
                    <a:pt x="5756" y="21593"/>
                    <a:pt x="5738" y="21600"/>
                    <a:pt x="5729" y="21600"/>
                  </a:cubicBezTo>
                  <a:lnTo>
                    <a:pt x="27" y="21600"/>
                  </a:lnTo>
                  <a:cubicBezTo>
                    <a:pt x="18" y="21600"/>
                    <a:pt x="9" y="21600"/>
                    <a:pt x="0" y="21593"/>
                  </a:cubicBezTo>
                  <a:cubicBezTo>
                    <a:pt x="0" y="21585"/>
                    <a:pt x="0" y="21578"/>
                    <a:pt x="0" y="21571"/>
                  </a:cubicBezTo>
                  <a:lnTo>
                    <a:pt x="4893" y="251"/>
                  </a:lnTo>
                  <a:cubicBezTo>
                    <a:pt x="4893" y="236"/>
                    <a:pt x="4911" y="229"/>
                    <a:pt x="4920" y="229"/>
                  </a:cubicBezTo>
                  <a:lnTo>
                    <a:pt x="9937" y="229"/>
                  </a:lnTo>
                  <a:cubicBezTo>
                    <a:pt x="9946" y="229"/>
                    <a:pt x="9955" y="236"/>
                    <a:pt x="9955" y="243"/>
                  </a:cubicBezTo>
                  <a:cubicBezTo>
                    <a:pt x="9964" y="243"/>
                    <a:pt x="9964" y="251"/>
                    <a:pt x="9964" y="258"/>
                  </a:cubicBezTo>
                  <a:lnTo>
                    <a:pt x="9466" y="2433"/>
                  </a:lnTo>
                  <a:cubicBezTo>
                    <a:pt x="9457" y="2455"/>
                    <a:pt x="9466" y="2484"/>
                    <a:pt x="9492" y="2492"/>
                  </a:cubicBezTo>
                  <a:cubicBezTo>
                    <a:pt x="9519" y="2499"/>
                    <a:pt x="9546" y="2492"/>
                    <a:pt x="9572" y="2470"/>
                  </a:cubicBezTo>
                  <a:lnTo>
                    <a:pt x="9599" y="2448"/>
                  </a:lnTo>
                  <a:cubicBezTo>
                    <a:pt x="11058" y="885"/>
                    <a:pt x="13140" y="0"/>
                    <a:pt x="15319" y="0"/>
                  </a:cubicBezTo>
                  <a:close/>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815467">
                <a:lnSpc>
                  <a:spcPct val="93000"/>
                </a:lnSpc>
                <a:spcBef>
                  <a:spcPts val="2200"/>
                </a:spcBef>
                <a:defRPr sz="4200">
                  <a:solidFill>
                    <a:srgbClr val="FFFFFF"/>
                  </a:solidFill>
                </a:defRPr>
              </a:pPr>
              <a:endParaRPr/>
            </a:p>
          </p:txBody>
        </p:sp>
        <p:sp>
          <p:nvSpPr>
            <p:cNvPr id="1155" name="Shape"/>
            <p:cNvSpPr/>
            <p:nvPr/>
          </p:nvSpPr>
          <p:spPr>
            <a:xfrm>
              <a:off x="2010672" y="264593"/>
              <a:ext cx="470227" cy="570066"/>
            </a:xfrm>
            <a:custGeom>
              <a:avLst/>
              <a:gdLst/>
              <a:ahLst/>
              <a:cxnLst>
                <a:cxn ang="0">
                  <a:pos x="wd2" y="hd2"/>
                </a:cxn>
                <a:cxn ang="5400000">
                  <a:pos x="wd2" y="hd2"/>
                </a:cxn>
                <a:cxn ang="10800000">
                  <a:pos x="wd2" y="hd2"/>
                </a:cxn>
                <a:cxn ang="16200000">
                  <a:pos x="wd2" y="hd2"/>
                </a:cxn>
              </a:cxnLst>
              <a:rect l="0" t="0" r="r" b="b"/>
              <a:pathLst>
                <a:path w="21595" h="21600" extrusionOk="0">
                  <a:moveTo>
                    <a:pt x="4995" y="0"/>
                  </a:moveTo>
                  <a:lnTo>
                    <a:pt x="10635" y="0"/>
                  </a:lnTo>
                  <a:cubicBezTo>
                    <a:pt x="10644" y="0"/>
                    <a:pt x="10653" y="7"/>
                    <a:pt x="10662" y="7"/>
                  </a:cubicBezTo>
                  <a:cubicBezTo>
                    <a:pt x="10671" y="15"/>
                    <a:pt x="10671" y="22"/>
                    <a:pt x="10671" y="29"/>
                  </a:cubicBezTo>
                  <a:lnTo>
                    <a:pt x="7731" y="12827"/>
                  </a:lnTo>
                  <a:cubicBezTo>
                    <a:pt x="7722" y="12834"/>
                    <a:pt x="7731" y="12849"/>
                    <a:pt x="7740" y="12849"/>
                  </a:cubicBezTo>
                  <a:cubicBezTo>
                    <a:pt x="7749" y="12856"/>
                    <a:pt x="7757" y="12849"/>
                    <a:pt x="7766" y="12841"/>
                  </a:cubicBezTo>
                  <a:lnTo>
                    <a:pt x="15342" y="5622"/>
                  </a:lnTo>
                  <a:cubicBezTo>
                    <a:pt x="15351" y="5614"/>
                    <a:pt x="15360" y="5614"/>
                    <a:pt x="15369" y="5614"/>
                  </a:cubicBezTo>
                  <a:lnTo>
                    <a:pt x="21568" y="5614"/>
                  </a:lnTo>
                  <a:cubicBezTo>
                    <a:pt x="21577" y="5614"/>
                    <a:pt x="21586" y="5622"/>
                    <a:pt x="21595" y="5629"/>
                  </a:cubicBezTo>
                  <a:lnTo>
                    <a:pt x="21595" y="5636"/>
                  </a:lnTo>
                  <a:cubicBezTo>
                    <a:pt x="21595" y="5644"/>
                    <a:pt x="21595" y="5651"/>
                    <a:pt x="21586" y="5651"/>
                  </a:cubicBezTo>
                  <a:lnTo>
                    <a:pt x="13708" y="12973"/>
                  </a:lnTo>
                  <a:lnTo>
                    <a:pt x="18513" y="21571"/>
                  </a:lnTo>
                  <a:cubicBezTo>
                    <a:pt x="18513" y="21571"/>
                    <a:pt x="18513" y="21571"/>
                    <a:pt x="18513" y="21578"/>
                  </a:cubicBezTo>
                  <a:cubicBezTo>
                    <a:pt x="18513" y="21585"/>
                    <a:pt x="18513" y="21585"/>
                    <a:pt x="18513" y="21593"/>
                  </a:cubicBezTo>
                  <a:cubicBezTo>
                    <a:pt x="18504" y="21600"/>
                    <a:pt x="18495" y="21600"/>
                    <a:pt x="18486" y="21600"/>
                  </a:cubicBezTo>
                  <a:lnTo>
                    <a:pt x="12367" y="21600"/>
                  </a:lnTo>
                  <a:cubicBezTo>
                    <a:pt x="12358" y="21600"/>
                    <a:pt x="12349" y="21593"/>
                    <a:pt x="12340" y="21585"/>
                  </a:cubicBezTo>
                  <a:lnTo>
                    <a:pt x="7704" y="13090"/>
                  </a:lnTo>
                  <a:cubicBezTo>
                    <a:pt x="7704" y="13083"/>
                    <a:pt x="7695" y="13083"/>
                    <a:pt x="7686" y="13083"/>
                  </a:cubicBezTo>
                  <a:cubicBezTo>
                    <a:pt x="7678" y="13083"/>
                    <a:pt x="7669" y="13083"/>
                    <a:pt x="7669" y="13090"/>
                  </a:cubicBezTo>
                  <a:lnTo>
                    <a:pt x="5706" y="21578"/>
                  </a:lnTo>
                  <a:cubicBezTo>
                    <a:pt x="5706" y="21593"/>
                    <a:pt x="5697" y="21600"/>
                    <a:pt x="5679" y="21600"/>
                  </a:cubicBezTo>
                  <a:lnTo>
                    <a:pt x="31" y="21600"/>
                  </a:lnTo>
                  <a:cubicBezTo>
                    <a:pt x="22" y="21600"/>
                    <a:pt x="13" y="21600"/>
                    <a:pt x="4" y="21593"/>
                  </a:cubicBezTo>
                  <a:cubicBezTo>
                    <a:pt x="4" y="21585"/>
                    <a:pt x="-5" y="21578"/>
                    <a:pt x="4" y="21571"/>
                  </a:cubicBezTo>
                  <a:lnTo>
                    <a:pt x="4969" y="22"/>
                  </a:lnTo>
                  <a:cubicBezTo>
                    <a:pt x="4969" y="7"/>
                    <a:pt x="4978" y="0"/>
                    <a:pt x="4995" y="0"/>
                  </a:cubicBezTo>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815467">
                <a:lnSpc>
                  <a:spcPct val="93000"/>
                </a:lnSpc>
                <a:spcBef>
                  <a:spcPts val="2200"/>
                </a:spcBef>
                <a:defRPr sz="4200">
                  <a:solidFill>
                    <a:srgbClr val="FFFFFF"/>
                  </a:solidFill>
                </a:defRPr>
              </a:pPr>
              <a:endParaRPr/>
            </a:p>
          </p:txBody>
        </p:sp>
        <p:sp>
          <p:nvSpPr>
            <p:cNvPr id="1156" name="Shape"/>
            <p:cNvSpPr/>
            <p:nvPr/>
          </p:nvSpPr>
          <p:spPr>
            <a:xfrm>
              <a:off x="3947219" y="403535"/>
              <a:ext cx="392765" cy="439648"/>
            </a:xfrm>
            <a:custGeom>
              <a:avLst/>
              <a:gdLst/>
              <a:ahLst/>
              <a:cxnLst>
                <a:cxn ang="0">
                  <a:pos x="wd2" y="hd2"/>
                </a:cxn>
                <a:cxn ang="5400000">
                  <a:pos x="wd2" y="hd2"/>
                </a:cxn>
                <a:cxn ang="10800000">
                  <a:pos x="wd2" y="hd2"/>
                </a:cxn>
                <a:cxn ang="16200000">
                  <a:pos x="wd2" y="hd2"/>
                </a:cxn>
              </a:cxnLst>
              <a:rect l="0" t="0" r="r" b="b"/>
              <a:pathLst>
                <a:path w="21600" h="21600" extrusionOk="0">
                  <a:moveTo>
                    <a:pt x="15144" y="6247"/>
                  </a:moveTo>
                  <a:cubicBezTo>
                    <a:pt x="15144" y="5175"/>
                    <a:pt x="14155" y="4500"/>
                    <a:pt x="12666" y="4500"/>
                  </a:cubicBezTo>
                  <a:cubicBezTo>
                    <a:pt x="9731" y="4500"/>
                    <a:pt x="7849" y="6627"/>
                    <a:pt x="7296" y="8621"/>
                  </a:cubicBezTo>
                  <a:lnTo>
                    <a:pt x="7274" y="8697"/>
                  </a:lnTo>
                  <a:cubicBezTo>
                    <a:pt x="7274" y="8697"/>
                    <a:pt x="7274" y="8697"/>
                    <a:pt x="7274" y="8706"/>
                  </a:cubicBezTo>
                  <a:cubicBezTo>
                    <a:pt x="7274" y="8706"/>
                    <a:pt x="7274" y="8706"/>
                    <a:pt x="7285" y="8706"/>
                  </a:cubicBezTo>
                  <a:lnTo>
                    <a:pt x="7360" y="8706"/>
                  </a:lnTo>
                  <a:cubicBezTo>
                    <a:pt x="11348" y="8725"/>
                    <a:pt x="13592" y="8365"/>
                    <a:pt x="14581" y="7491"/>
                  </a:cubicBezTo>
                  <a:cubicBezTo>
                    <a:pt x="14964" y="7159"/>
                    <a:pt x="15144" y="6741"/>
                    <a:pt x="15144" y="6247"/>
                  </a:cubicBezTo>
                  <a:close/>
                  <a:moveTo>
                    <a:pt x="13517" y="0"/>
                  </a:moveTo>
                  <a:cubicBezTo>
                    <a:pt x="18367" y="0"/>
                    <a:pt x="21600" y="2516"/>
                    <a:pt x="21600" y="6247"/>
                  </a:cubicBezTo>
                  <a:cubicBezTo>
                    <a:pt x="21600" y="7966"/>
                    <a:pt x="20973" y="9381"/>
                    <a:pt x="19739" y="10463"/>
                  </a:cubicBezTo>
                  <a:cubicBezTo>
                    <a:pt x="17463" y="12428"/>
                    <a:pt x="13209" y="13330"/>
                    <a:pt x="6679" y="13197"/>
                  </a:cubicBezTo>
                  <a:lnTo>
                    <a:pt x="6604" y="13197"/>
                  </a:lnTo>
                  <a:cubicBezTo>
                    <a:pt x="6604" y="13188"/>
                    <a:pt x="6604" y="13197"/>
                    <a:pt x="6604" y="13197"/>
                  </a:cubicBezTo>
                  <a:lnTo>
                    <a:pt x="6604" y="13264"/>
                  </a:lnTo>
                  <a:cubicBezTo>
                    <a:pt x="6636" y="13862"/>
                    <a:pt x="6860" y="14707"/>
                    <a:pt x="7306" y="15258"/>
                  </a:cubicBezTo>
                  <a:cubicBezTo>
                    <a:pt x="8189" y="16255"/>
                    <a:pt x="9774" y="16805"/>
                    <a:pt x="11720" y="16805"/>
                  </a:cubicBezTo>
                  <a:cubicBezTo>
                    <a:pt x="14581" y="16805"/>
                    <a:pt x="17059" y="16188"/>
                    <a:pt x="19749" y="14802"/>
                  </a:cubicBezTo>
                  <a:cubicBezTo>
                    <a:pt x="19760" y="14792"/>
                    <a:pt x="19771" y="14792"/>
                    <a:pt x="19781" y="14802"/>
                  </a:cubicBezTo>
                  <a:cubicBezTo>
                    <a:pt x="19792" y="14811"/>
                    <a:pt x="19803" y="14821"/>
                    <a:pt x="19803" y="14830"/>
                  </a:cubicBezTo>
                  <a:lnTo>
                    <a:pt x="18718" y="19929"/>
                  </a:lnTo>
                  <a:cubicBezTo>
                    <a:pt x="18707" y="19938"/>
                    <a:pt x="18707" y="19948"/>
                    <a:pt x="18697" y="19948"/>
                  </a:cubicBezTo>
                  <a:cubicBezTo>
                    <a:pt x="15421" y="21439"/>
                    <a:pt x="11571" y="21600"/>
                    <a:pt x="10071" y="21600"/>
                  </a:cubicBezTo>
                  <a:cubicBezTo>
                    <a:pt x="3658" y="21600"/>
                    <a:pt x="0" y="18419"/>
                    <a:pt x="0" y="12865"/>
                  </a:cubicBezTo>
                  <a:cubicBezTo>
                    <a:pt x="0" y="9675"/>
                    <a:pt x="1319" y="6466"/>
                    <a:pt x="3616" y="4073"/>
                  </a:cubicBezTo>
                  <a:cubicBezTo>
                    <a:pt x="6126" y="1443"/>
                    <a:pt x="9646" y="0"/>
                    <a:pt x="13517" y="0"/>
                  </a:cubicBezTo>
                  <a:close/>
                </a:path>
              </a:pathLst>
            </a:custGeom>
            <a:solidFill>
              <a:srgbClr val="FFFFFF"/>
            </a:solidFill>
            <a:ln w="12700" cap="flat">
              <a:noFill/>
              <a:miter lim="400000"/>
            </a:ln>
            <a:effectLst/>
          </p:spPr>
          <p:txBody>
            <a:bodyPr wrap="square" lIns="91439" tIns="91439" rIns="91439" bIns="91439" numCol="1" anchor="ctr">
              <a:normAutofit fontScale="47500" lnSpcReduction="20000"/>
            </a:bodyPr>
            <a:lstStyle/>
            <a:p>
              <a:pPr algn="l" defTabSz="815467">
                <a:lnSpc>
                  <a:spcPct val="93000"/>
                </a:lnSpc>
                <a:spcBef>
                  <a:spcPts val="2200"/>
                </a:spcBef>
                <a:defRPr sz="4200">
                  <a:solidFill>
                    <a:srgbClr val="FFFFFF"/>
                  </a:solidFill>
                </a:defRPr>
              </a:pPr>
              <a:endParaRPr/>
            </a:p>
          </p:txBody>
        </p:sp>
        <p:sp>
          <p:nvSpPr>
            <p:cNvPr id="1157" name="Shape"/>
            <p:cNvSpPr/>
            <p:nvPr/>
          </p:nvSpPr>
          <p:spPr>
            <a:xfrm>
              <a:off x="4333272" y="735119"/>
              <a:ext cx="109078" cy="108916"/>
            </a:xfrm>
            <a:custGeom>
              <a:avLst/>
              <a:gdLst/>
              <a:ahLst/>
              <a:cxnLst>
                <a:cxn ang="0">
                  <a:pos x="wd2" y="hd2"/>
                </a:cxn>
                <a:cxn ang="5400000">
                  <a:pos x="wd2" y="hd2"/>
                </a:cxn>
                <a:cxn ang="10800000">
                  <a:pos x="wd2" y="hd2"/>
                </a:cxn>
                <a:cxn ang="16200000">
                  <a:pos x="wd2" y="hd2"/>
                </a:cxn>
              </a:cxnLst>
              <a:rect l="0" t="0" r="r" b="b"/>
              <a:pathLst>
                <a:path w="20662" h="21600" extrusionOk="0">
                  <a:moveTo>
                    <a:pt x="1428" y="10953"/>
                  </a:moveTo>
                  <a:cubicBezTo>
                    <a:pt x="990" y="16047"/>
                    <a:pt x="4530" y="20145"/>
                    <a:pt x="9382" y="20145"/>
                  </a:cubicBezTo>
                  <a:cubicBezTo>
                    <a:pt x="14345" y="20145"/>
                    <a:pt x="18759" y="15894"/>
                    <a:pt x="19234" y="10685"/>
                  </a:cubicBezTo>
                  <a:cubicBezTo>
                    <a:pt x="19672" y="5553"/>
                    <a:pt x="16096" y="1455"/>
                    <a:pt x="11243" y="1455"/>
                  </a:cubicBezTo>
                  <a:cubicBezTo>
                    <a:pt x="6281" y="1455"/>
                    <a:pt x="1866" y="5706"/>
                    <a:pt x="1428" y="10953"/>
                  </a:cubicBezTo>
                  <a:close/>
                  <a:moveTo>
                    <a:pt x="42" y="10800"/>
                  </a:moveTo>
                  <a:cubicBezTo>
                    <a:pt x="553" y="4826"/>
                    <a:pt x="5551" y="0"/>
                    <a:pt x="11243" y="0"/>
                  </a:cubicBezTo>
                  <a:cubicBezTo>
                    <a:pt x="16935" y="0"/>
                    <a:pt x="21131" y="4826"/>
                    <a:pt x="20620" y="10800"/>
                  </a:cubicBezTo>
                  <a:cubicBezTo>
                    <a:pt x="20109" y="16774"/>
                    <a:pt x="15074" y="21600"/>
                    <a:pt x="9382" y="21600"/>
                  </a:cubicBezTo>
                  <a:cubicBezTo>
                    <a:pt x="3727" y="21600"/>
                    <a:pt x="-469" y="16774"/>
                    <a:pt x="42" y="10800"/>
                  </a:cubicBezTo>
                  <a:close/>
                  <a:moveTo>
                    <a:pt x="8069" y="4443"/>
                  </a:moveTo>
                  <a:cubicBezTo>
                    <a:pt x="8069" y="4404"/>
                    <a:pt x="8105" y="4404"/>
                    <a:pt x="8105" y="4404"/>
                  </a:cubicBezTo>
                  <a:lnTo>
                    <a:pt x="10732" y="4404"/>
                  </a:lnTo>
                  <a:cubicBezTo>
                    <a:pt x="11389" y="4404"/>
                    <a:pt x="11827" y="4404"/>
                    <a:pt x="12155" y="4443"/>
                  </a:cubicBezTo>
                  <a:cubicBezTo>
                    <a:pt x="12593" y="4481"/>
                    <a:pt x="12958" y="4557"/>
                    <a:pt x="13286" y="4672"/>
                  </a:cubicBezTo>
                  <a:cubicBezTo>
                    <a:pt x="14600" y="5132"/>
                    <a:pt x="15366" y="6204"/>
                    <a:pt x="15366" y="7621"/>
                  </a:cubicBezTo>
                  <a:cubicBezTo>
                    <a:pt x="15366" y="7851"/>
                    <a:pt x="15330" y="8081"/>
                    <a:pt x="15293" y="8349"/>
                  </a:cubicBezTo>
                  <a:cubicBezTo>
                    <a:pt x="14965" y="10034"/>
                    <a:pt x="13943" y="11451"/>
                    <a:pt x="12082" y="11987"/>
                  </a:cubicBezTo>
                  <a:lnTo>
                    <a:pt x="13724" y="17119"/>
                  </a:lnTo>
                  <a:lnTo>
                    <a:pt x="13724" y="17157"/>
                  </a:lnTo>
                  <a:lnTo>
                    <a:pt x="12009" y="17157"/>
                  </a:lnTo>
                  <a:cubicBezTo>
                    <a:pt x="11973" y="17157"/>
                    <a:pt x="11973" y="17157"/>
                    <a:pt x="11936" y="17157"/>
                  </a:cubicBezTo>
                  <a:lnTo>
                    <a:pt x="10367" y="12255"/>
                  </a:lnTo>
                  <a:lnTo>
                    <a:pt x="9346" y="12294"/>
                  </a:lnTo>
                  <a:lnTo>
                    <a:pt x="8178" y="12294"/>
                  </a:lnTo>
                  <a:lnTo>
                    <a:pt x="7303" y="17119"/>
                  </a:lnTo>
                  <a:cubicBezTo>
                    <a:pt x="7303" y="17157"/>
                    <a:pt x="7266" y="17157"/>
                    <a:pt x="7230" y="17157"/>
                  </a:cubicBezTo>
                  <a:lnTo>
                    <a:pt x="5843" y="17157"/>
                  </a:lnTo>
                  <a:cubicBezTo>
                    <a:pt x="5843" y="17157"/>
                    <a:pt x="5843" y="17157"/>
                    <a:pt x="5807" y="17157"/>
                  </a:cubicBezTo>
                  <a:lnTo>
                    <a:pt x="5807" y="17119"/>
                  </a:lnTo>
                  <a:lnTo>
                    <a:pt x="6682" y="12217"/>
                  </a:lnTo>
                  <a:lnTo>
                    <a:pt x="6682" y="12140"/>
                  </a:lnTo>
                  <a:lnTo>
                    <a:pt x="7376" y="8311"/>
                  </a:lnTo>
                  <a:lnTo>
                    <a:pt x="8069" y="4443"/>
                  </a:lnTo>
                  <a:close/>
                  <a:moveTo>
                    <a:pt x="10440" y="5936"/>
                  </a:moveTo>
                  <a:lnTo>
                    <a:pt x="9309" y="5936"/>
                  </a:lnTo>
                  <a:lnTo>
                    <a:pt x="8872" y="8349"/>
                  </a:lnTo>
                  <a:lnTo>
                    <a:pt x="8434" y="10723"/>
                  </a:lnTo>
                  <a:lnTo>
                    <a:pt x="9674" y="10723"/>
                  </a:lnTo>
                  <a:cubicBezTo>
                    <a:pt x="10258" y="10723"/>
                    <a:pt x="10623" y="10685"/>
                    <a:pt x="10951" y="10685"/>
                  </a:cubicBezTo>
                  <a:cubicBezTo>
                    <a:pt x="11280" y="10647"/>
                    <a:pt x="11499" y="10609"/>
                    <a:pt x="11790" y="10532"/>
                  </a:cubicBezTo>
                  <a:cubicBezTo>
                    <a:pt x="12849" y="10187"/>
                    <a:pt x="13615" y="9383"/>
                    <a:pt x="13797" y="8311"/>
                  </a:cubicBezTo>
                  <a:cubicBezTo>
                    <a:pt x="13980" y="7277"/>
                    <a:pt x="13542" y="6472"/>
                    <a:pt x="12593" y="6166"/>
                  </a:cubicBezTo>
                  <a:cubicBezTo>
                    <a:pt x="12338" y="6051"/>
                    <a:pt x="12119" y="6013"/>
                    <a:pt x="11790" y="5974"/>
                  </a:cubicBezTo>
                  <a:cubicBezTo>
                    <a:pt x="11499" y="5974"/>
                    <a:pt x="11134" y="5974"/>
                    <a:pt x="10550" y="5974"/>
                  </a:cubicBezTo>
                  <a:lnTo>
                    <a:pt x="10440" y="5974"/>
                  </a:lnTo>
                  <a:lnTo>
                    <a:pt x="10440" y="5936"/>
                  </a:lnTo>
                  <a:close/>
                </a:path>
              </a:pathLst>
            </a:custGeom>
            <a:solidFill>
              <a:srgbClr val="FFFFFF"/>
            </a:solidFill>
            <a:ln w="12700" cap="flat">
              <a:noFill/>
              <a:miter lim="400000"/>
            </a:ln>
            <a:effectLst/>
          </p:spPr>
          <p:txBody>
            <a:bodyPr wrap="square" lIns="91439" tIns="91439" rIns="91439" bIns="91439" numCol="1" anchor="ctr">
              <a:normAutofit fontScale="25000" lnSpcReduction="20000"/>
            </a:bodyPr>
            <a:lstStyle/>
            <a:p>
              <a:pPr algn="l" defTabSz="815467">
                <a:lnSpc>
                  <a:spcPct val="93000"/>
                </a:lnSpc>
                <a:spcBef>
                  <a:spcPts val="2200"/>
                </a:spcBef>
                <a:defRPr sz="4200">
                  <a:solidFill>
                    <a:srgbClr val="FFFFFF"/>
                  </a:solidFill>
                </a:defRPr>
              </a:pPr>
              <a:endParaRPr/>
            </a:p>
          </p:txBody>
        </p:sp>
        <p:sp>
          <p:nvSpPr>
            <p:cNvPr id="1158" name="Shape"/>
            <p:cNvSpPr/>
            <p:nvPr/>
          </p:nvSpPr>
          <p:spPr>
            <a:xfrm>
              <a:off x="3192844" y="403535"/>
              <a:ext cx="401322" cy="440500"/>
            </a:xfrm>
            <a:custGeom>
              <a:avLst/>
              <a:gdLst/>
              <a:ahLst/>
              <a:cxnLst>
                <a:cxn ang="0">
                  <a:pos x="wd2" y="hd2"/>
                </a:cxn>
                <a:cxn ang="5400000">
                  <a:pos x="wd2" y="hd2"/>
                </a:cxn>
                <a:cxn ang="10800000">
                  <a:pos x="wd2" y="hd2"/>
                </a:cxn>
                <a:cxn ang="16200000">
                  <a:pos x="wd2" y="hd2"/>
                </a:cxn>
              </a:cxnLst>
              <a:rect l="0" t="0" r="r" b="b"/>
              <a:pathLst>
                <a:path w="21285" h="21600" extrusionOk="0">
                  <a:moveTo>
                    <a:pt x="9812" y="5895"/>
                  </a:moveTo>
                  <a:cubicBezTo>
                    <a:pt x="8040" y="7544"/>
                    <a:pt x="6698" y="10634"/>
                    <a:pt x="6698" y="13089"/>
                  </a:cubicBezTo>
                  <a:cubicBezTo>
                    <a:pt x="6698" y="15259"/>
                    <a:pt x="7569" y="16605"/>
                    <a:pt x="9074" y="16605"/>
                  </a:cubicBezTo>
                  <a:cubicBezTo>
                    <a:pt x="11491" y="16605"/>
                    <a:pt x="13570" y="14274"/>
                    <a:pt x="14277" y="10862"/>
                  </a:cubicBezTo>
                  <a:cubicBezTo>
                    <a:pt x="14441" y="10094"/>
                    <a:pt x="14605" y="9317"/>
                    <a:pt x="14717" y="8634"/>
                  </a:cubicBezTo>
                  <a:cubicBezTo>
                    <a:pt x="14840" y="7942"/>
                    <a:pt x="14912" y="7326"/>
                    <a:pt x="14892" y="6900"/>
                  </a:cubicBezTo>
                  <a:cubicBezTo>
                    <a:pt x="14810" y="5440"/>
                    <a:pt x="13990" y="4654"/>
                    <a:pt x="12516" y="4654"/>
                  </a:cubicBezTo>
                  <a:cubicBezTo>
                    <a:pt x="11614" y="4654"/>
                    <a:pt x="10682" y="5090"/>
                    <a:pt x="9812" y="5895"/>
                  </a:cubicBezTo>
                  <a:close/>
                  <a:moveTo>
                    <a:pt x="12280" y="21126"/>
                  </a:moveTo>
                  <a:cubicBezTo>
                    <a:pt x="12270" y="21117"/>
                    <a:pt x="12270" y="21107"/>
                    <a:pt x="12270" y="21107"/>
                  </a:cubicBezTo>
                  <a:lnTo>
                    <a:pt x="12823" y="18520"/>
                  </a:lnTo>
                  <a:cubicBezTo>
                    <a:pt x="12833" y="18472"/>
                    <a:pt x="12802" y="18444"/>
                    <a:pt x="12772" y="18434"/>
                  </a:cubicBezTo>
                  <a:cubicBezTo>
                    <a:pt x="12741" y="18434"/>
                    <a:pt x="12710" y="18453"/>
                    <a:pt x="12700" y="18472"/>
                  </a:cubicBezTo>
                  <a:cubicBezTo>
                    <a:pt x="11471" y="20387"/>
                    <a:pt x="9084" y="21600"/>
                    <a:pt x="6401" y="21600"/>
                  </a:cubicBezTo>
                  <a:cubicBezTo>
                    <a:pt x="1997" y="21600"/>
                    <a:pt x="10" y="17979"/>
                    <a:pt x="0" y="14359"/>
                  </a:cubicBezTo>
                  <a:cubicBezTo>
                    <a:pt x="0" y="10255"/>
                    <a:pt x="1751" y="6180"/>
                    <a:pt x="4670" y="3469"/>
                  </a:cubicBezTo>
                  <a:cubicBezTo>
                    <a:pt x="7128" y="1204"/>
                    <a:pt x="10293" y="0"/>
                    <a:pt x="13826" y="0"/>
                  </a:cubicBezTo>
                  <a:cubicBezTo>
                    <a:pt x="16520" y="9"/>
                    <a:pt x="18507" y="730"/>
                    <a:pt x="19756" y="2133"/>
                  </a:cubicBezTo>
                  <a:cubicBezTo>
                    <a:pt x="21600" y="4199"/>
                    <a:pt x="21446" y="7307"/>
                    <a:pt x="20985" y="9573"/>
                  </a:cubicBezTo>
                  <a:lnTo>
                    <a:pt x="18599" y="21117"/>
                  </a:lnTo>
                  <a:cubicBezTo>
                    <a:pt x="18599" y="21126"/>
                    <a:pt x="18589" y="21136"/>
                    <a:pt x="18568" y="21136"/>
                  </a:cubicBezTo>
                  <a:lnTo>
                    <a:pt x="12300" y="21136"/>
                  </a:lnTo>
                  <a:cubicBezTo>
                    <a:pt x="12290" y="21136"/>
                    <a:pt x="12280" y="21136"/>
                    <a:pt x="12280" y="21126"/>
                  </a:cubicBezTo>
                  <a:close/>
                </a:path>
              </a:pathLst>
            </a:custGeom>
            <a:solidFill>
              <a:srgbClr val="FFFFFF"/>
            </a:solidFill>
            <a:ln w="12700" cap="flat">
              <a:noFill/>
              <a:miter lim="400000"/>
            </a:ln>
            <a:effectLst/>
          </p:spPr>
          <p:txBody>
            <a:bodyPr wrap="square" lIns="91439" tIns="91439" rIns="91439" bIns="91439" numCol="1" anchor="ctr">
              <a:normAutofit fontScale="47500" lnSpcReduction="20000"/>
            </a:bodyPr>
            <a:lstStyle/>
            <a:p>
              <a:pPr algn="l" defTabSz="815467">
                <a:lnSpc>
                  <a:spcPct val="93000"/>
                </a:lnSpc>
                <a:spcBef>
                  <a:spcPts val="2200"/>
                </a:spcBef>
                <a:defRPr sz="4200">
                  <a:solidFill>
                    <a:srgbClr val="FFFFFF"/>
                  </a:solidFill>
                </a:defRPr>
              </a:pPr>
              <a:endParaRPr/>
            </a:p>
          </p:txBody>
        </p:sp>
        <p:sp>
          <p:nvSpPr>
            <p:cNvPr id="1159" name="Shape"/>
            <p:cNvSpPr/>
            <p:nvPr/>
          </p:nvSpPr>
          <p:spPr>
            <a:xfrm>
              <a:off x="3609668" y="404386"/>
              <a:ext cx="362079" cy="438797"/>
            </a:xfrm>
            <a:custGeom>
              <a:avLst/>
              <a:gdLst/>
              <a:ahLst/>
              <a:cxnLst>
                <a:cxn ang="0">
                  <a:pos x="wd2" y="hd2"/>
                </a:cxn>
                <a:cxn ang="5400000">
                  <a:pos x="wd2" y="hd2"/>
                </a:cxn>
                <a:cxn ang="10800000">
                  <a:pos x="wd2" y="hd2"/>
                </a:cxn>
                <a:cxn ang="16200000">
                  <a:pos x="wd2" y="hd2"/>
                </a:cxn>
              </a:cxnLst>
              <a:rect l="0" t="0" r="r" b="b"/>
              <a:pathLst>
                <a:path w="21600" h="21600" extrusionOk="0">
                  <a:moveTo>
                    <a:pt x="16416" y="0"/>
                  </a:moveTo>
                  <a:cubicBezTo>
                    <a:pt x="18310" y="0"/>
                    <a:pt x="20238" y="266"/>
                    <a:pt x="21577" y="723"/>
                  </a:cubicBezTo>
                  <a:cubicBezTo>
                    <a:pt x="21588" y="723"/>
                    <a:pt x="21600" y="742"/>
                    <a:pt x="21600" y="752"/>
                  </a:cubicBezTo>
                  <a:lnTo>
                    <a:pt x="20457" y="5700"/>
                  </a:lnTo>
                  <a:cubicBezTo>
                    <a:pt x="20446" y="5709"/>
                    <a:pt x="20446" y="5709"/>
                    <a:pt x="20434" y="5719"/>
                  </a:cubicBezTo>
                  <a:cubicBezTo>
                    <a:pt x="20422" y="5719"/>
                    <a:pt x="20411" y="5719"/>
                    <a:pt x="20399" y="5719"/>
                  </a:cubicBezTo>
                  <a:cubicBezTo>
                    <a:pt x="19245" y="5186"/>
                    <a:pt x="17906" y="4929"/>
                    <a:pt x="16313" y="4929"/>
                  </a:cubicBezTo>
                  <a:cubicBezTo>
                    <a:pt x="11002" y="4929"/>
                    <a:pt x="7827" y="8754"/>
                    <a:pt x="7827" y="12427"/>
                  </a:cubicBezTo>
                  <a:cubicBezTo>
                    <a:pt x="7827" y="15548"/>
                    <a:pt x="10356" y="16671"/>
                    <a:pt x="12722" y="16671"/>
                  </a:cubicBezTo>
                  <a:cubicBezTo>
                    <a:pt x="14835" y="16671"/>
                    <a:pt x="16624" y="16290"/>
                    <a:pt x="18910" y="15367"/>
                  </a:cubicBezTo>
                  <a:cubicBezTo>
                    <a:pt x="18922" y="15358"/>
                    <a:pt x="18933" y="15358"/>
                    <a:pt x="18945" y="15367"/>
                  </a:cubicBezTo>
                  <a:cubicBezTo>
                    <a:pt x="18956" y="15377"/>
                    <a:pt x="18968" y="15386"/>
                    <a:pt x="18956" y="15396"/>
                  </a:cubicBezTo>
                  <a:lnTo>
                    <a:pt x="17790" y="20477"/>
                  </a:lnTo>
                  <a:cubicBezTo>
                    <a:pt x="17790" y="20477"/>
                    <a:pt x="17779" y="20487"/>
                    <a:pt x="17767" y="20496"/>
                  </a:cubicBezTo>
                  <a:cubicBezTo>
                    <a:pt x="16047" y="21181"/>
                    <a:pt x="13369" y="21600"/>
                    <a:pt x="10621" y="21600"/>
                  </a:cubicBezTo>
                  <a:cubicBezTo>
                    <a:pt x="4156" y="21600"/>
                    <a:pt x="0" y="18260"/>
                    <a:pt x="0" y="13103"/>
                  </a:cubicBezTo>
                  <a:cubicBezTo>
                    <a:pt x="0" y="5633"/>
                    <a:pt x="7054" y="0"/>
                    <a:pt x="16416" y="0"/>
                  </a:cubicBezTo>
                </a:path>
              </a:pathLst>
            </a:custGeom>
            <a:solidFill>
              <a:srgbClr val="FFFFFF"/>
            </a:solidFill>
            <a:ln w="12700" cap="flat">
              <a:noFill/>
              <a:miter lim="400000"/>
            </a:ln>
            <a:effectLst/>
          </p:spPr>
          <p:txBody>
            <a:bodyPr wrap="square" lIns="91439" tIns="91439" rIns="91439" bIns="91439" numCol="1" anchor="ctr">
              <a:normAutofit fontScale="47500" lnSpcReduction="20000"/>
            </a:bodyPr>
            <a:lstStyle/>
            <a:p>
              <a:pPr algn="l" defTabSz="815467">
                <a:lnSpc>
                  <a:spcPct val="93000"/>
                </a:lnSpc>
                <a:spcBef>
                  <a:spcPts val="2200"/>
                </a:spcBef>
                <a:defRPr sz="4200">
                  <a:solidFill>
                    <a:srgbClr val="FFFFFF"/>
                  </a:solidFill>
                </a:defRPr>
              </a:pPr>
              <a:endParaRPr/>
            </a:p>
          </p:txBody>
        </p:sp>
        <p:sp>
          <p:nvSpPr>
            <p:cNvPr id="1160" name="Shape"/>
            <p:cNvSpPr/>
            <p:nvPr/>
          </p:nvSpPr>
          <p:spPr>
            <a:xfrm>
              <a:off x="1678129" y="404386"/>
              <a:ext cx="361957" cy="438797"/>
            </a:xfrm>
            <a:custGeom>
              <a:avLst/>
              <a:gdLst/>
              <a:ahLst/>
              <a:cxnLst>
                <a:cxn ang="0">
                  <a:pos x="wd2" y="hd2"/>
                </a:cxn>
                <a:cxn ang="5400000">
                  <a:pos x="wd2" y="hd2"/>
                </a:cxn>
                <a:cxn ang="10800000">
                  <a:pos x="wd2" y="hd2"/>
                </a:cxn>
                <a:cxn ang="16200000">
                  <a:pos x="wd2" y="hd2"/>
                </a:cxn>
              </a:cxnLst>
              <a:rect l="0" t="0" r="r" b="b"/>
              <a:pathLst>
                <a:path w="21593" h="21600" extrusionOk="0">
                  <a:moveTo>
                    <a:pt x="16419" y="0"/>
                  </a:moveTo>
                  <a:cubicBezTo>
                    <a:pt x="18312" y="0"/>
                    <a:pt x="20227" y="266"/>
                    <a:pt x="21565" y="723"/>
                  </a:cubicBezTo>
                  <a:cubicBezTo>
                    <a:pt x="21588" y="723"/>
                    <a:pt x="21600" y="742"/>
                    <a:pt x="21588" y="752"/>
                  </a:cubicBezTo>
                  <a:lnTo>
                    <a:pt x="20446" y="5700"/>
                  </a:lnTo>
                  <a:cubicBezTo>
                    <a:pt x="20446" y="5709"/>
                    <a:pt x="20446" y="5709"/>
                    <a:pt x="20435" y="5719"/>
                  </a:cubicBezTo>
                  <a:cubicBezTo>
                    <a:pt x="20423" y="5719"/>
                    <a:pt x="20400" y="5719"/>
                    <a:pt x="20400" y="5719"/>
                  </a:cubicBezTo>
                  <a:cubicBezTo>
                    <a:pt x="19246" y="5186"/>
                    <a:pt x="17908" y="4929"/>
                    <a:pt x="16315" y="4929"/>
                  </a:cubicBezTo>
                  <a:cubicBezTo>
                    <a:pt x="10996" y="4929"/>
                    <a:pt x="7835" y="8754"/>
                    <a:pt x="7835" y="12427"/>
                  </a:cubicBezTo>
                  <a:cubicBezTo>
                    <a:pt x="7835" y="15548"/>
                    <a:pt x="10362" y="16671"/>
                    <a:pt x="12727" y="16671"/>
                  </a:cubicBezTo>
                  <a:cubicBezTo>
                    <a:pt x="14838" y="16671"/>
                    <a:pt x="16627" y="16290"/>
                    <a:pt x="18900" y="15367"/>
                  </a:cubicBezTo>
                  <a:cubicBezTo>
                    <a:pt x="18923" y="15358"/>
                    <a:pt x="18935" y="15358"/>
                    <a:pt x="18946" y="15367"/>
                  </a:cubicBezTo>
                  <a:cubicBezTo>
                    <a:pt x="18958" y="15377"/>
                    <a:pt x="18958" y="15386"/>
                    <a:pt x="18958" y="15396"/>
                  </a:cubicBezTo>
                  <a:lnTo>
                    <a:pt x="17792" y="20477"/>
                  </a:lnTo>
                  <a:cubicBezTo>
                    <a:pt x="17792" y="20477"/>
                    <a:pt x="17781" y="20487"/>
                    <a:pt x="17769" y="20496"/>
                  </a:cubicBezTo>
                  <a:cubicBezTo>
                    <a:pt x="16038" y="21181"/>
                    <a:pt x="13373" y="21600"/>
                    <a:pt x="10615" y="21600"/>
                  </a:cubicBezTo>
                  <a:cubicBezTo>
                    <a:pt x="4165" y="21600"/>
                    <a:pt x="0" y="18260"/>
                    <a:pt x="0" y="13103"/>
                  </a:cubicBezTo>
                  <a:cubicBezTo>
                    <a:pt x="0" y="5633"/>
                    <a:pt x="7062" y="0"/>
                    <a:pt x="16419" y="0"/>
                  </a:cubicBezTo>
                </a:path>
              </a:pathLst>
            </a:custGeom>
            <a:solidFill>
              <a:srgbClr val="FFFFFF"/>
            </a:solidFill>
            <a:ln w="12700" cap="flat">
              <a:noFill/>
              <a:miter lim="400000"/>
            </a:ln>
            <a:effectLst/>
          </p:spPr>
          <p:txBody>
            <a:bodyPr wrap="square" lIns="91439" tIns="91439" rIns="91439" bIns="91439" numCol="1" anchor="ctr">
              <a:normAutofit fontScale="47500" lnSpcReduction="20000"/>
            </a:bodyPr>
            <a:lstStyle/>
            <a:p>
              <a:pPr algn="l" defTabSz="815467">
                <a:lnSpc>
                  <a:spcPct val="93000"/>
                </a:lnSpc>
                <a:spcBef>
                  <a:spcPts val="2200"/>
                </a:spcBef>
                <a:defRPr sz="4200">
                  <a:solidFill>
                    <a:srgbClr val="FFFFFF"/>
                  </a:solidFill>
                </a:defRPr>
              </a:pPr>
              <a:endParaRPr/>
            </a:p>
          </p:txBody>
        </p:sp>
      </p:grpSp>
      <p:sp>
        <p:nvSpPr>
          <p:cNvPr id="1162" name="Level 1, 37 Pitt Street | Sydney | NSW | 2000"/>
          <p:cNvSpPr txBox="1"/>
          <p:nvPr/>
        </p:nvSpPr>
        <p:spPr>
          <a:xfrm>
            <a:off x="2502987" y="5609509"/>
            <a:ext cx="8815877" cy="42266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lnSpc>
                <a:spcPct val="110000"/>
              </a:lnSpc>
              <a:defRPr sz="2200" cap="all" spc="90">
                <a:solidFill>
                  <a:srgbClr val="FFFFFF"/>
                </a:solidFill>
              </a:defRPr>
            </a:lvl1pPr>
          </a:lstStyle>
          <a:p>
            <a:r>
              <a:t>Level 1, 37 Pitt Street | Sydney | NSW | 2000</a:t>
            </a:r>
          </a:p>
        </p:txBody>
      </p:sp>
      <p:sp>
        <p:nvSpPr>
          <p:cNvPr id="1163" name="AUS SALES: 1-800-722-577   |   AUS SUPPORT: 1-800-421-267   |   WWW.RACKSPACE.COm.AU"/>
          <p:cNvSpPr txBox="1"/>
          <p:nvPr/>
        </p:nvSpPr>
        <p:spPr>
          <a:xfrm>
            <a:off x="2502987" y="6295309"/>
            <a:ext cx="13926889" cy="42266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lnSpc>
                <a:spcPct val="110000"/>
              </a:lnSpc>
              <a:defRPr sz="2200" cap="all" spc="90">
                <a:solidFill>
                  <a:srgbClr val="FFFFFF"/>
                </a:solidFill>
              </a:defRPr>
            </a:lvl1pPr>
          </a:lstStyle>
          <a:p>
            <a:r>
              <a:t>AUS SALES: 1-800-722-577   |   AUS SUPPORT: 1-800-421-267   |   WWW.RACKSPACE.COm.AU</a:t>
            </a:r>
          </a:p>
        </p:txBody>
      </p:sp>
      <p:sp>
        <p:nvSpPr>
          <p:cNvPr id="1165" name="Copyright © 2018 Rackspace | Rackspace® Fanatical Support® and other Rackspace marks are either registered service marks or service marks of Rackspace US, Inc. in the United States and other countries. Features, benefits and pricing…"/>
          <p:cNvSpPr txBox="1"/>
          <p:nvPr/>
        </p:nvSpPr>
        <p:spPr>
          <a:xfrm>
            <a:off x="2033771" y="12201952"/>
            <a:ext cx="20316462" cy="56430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a:spcBef>
                <a:spcPts val="0"/>
              </a:spcBef>
              <a:defRPr sz="1400" b="1">
                <a:solidFill>
                  <a:srgbClr val="FFFFFF"/>
                </a:solidFill>
              </a:defRPr>
            </a:pPr>
            <a:r>
              <a:t>Copyright © 2018 Rackspace | Rackspace® Fanatical Support® and other Rackspace marks are either registered service marks or service marks of Rackspace US, Inc. in the United States and other countries. Features, benefits and pricing </a:t>
            </a:r>
            <a:endParaRPr sz="2800"/>
          </a:p>
          <a:p>
            <a:pPr>
              <a:spcBef>
                <a:spcPts val="0"/>
              </a:spcBef>
              <a:defRPr sz="1400" b="1">
                <a:solidFill>
                  <a:srgbClr val="FFFFFF"/>
                </a:solidFill>
              </a:defRPr>
            </a:pPr>
            <a:r>
              <a:t>presented depend on system configuration and are subject to change without notice. Rackspace disclaims any representation, warranty or other legal commitment regarding its services except for those expressly stated </a:t>
            </a:r>
            <a:endParaRPr sz="2800"/>
          </a:p>
          <a:p>
            <a:pPr>
              <a:spcBef>
                <a:spcPts val="0"/>
              </a:spcBef>
              <a:defRPr sz="1400" b="1">
                <a:solidFill>
                  <a:srgbClr val="FFFFFF"/>
                </a:solidFill>
              </a:defRPr>
            </a:pPr>
            <a:r>
              <a:t>in a Rackspace services agreement. All other trademarks, service marks, images, products and brands remain the sole property of their respective holders and do not imply endorsement or sponsorship.</a:t>
            </a:r>
          </a:p>
        </p:txBody>
      </p:sp>
      <p:sp>
        <p:nvSpPr>
          <p:cNvPr id="1166" name="THANK YOU"/>
          <p:cNvSpPr txBox="1"/>
          <p:nvPr/>
        </p:nvSpPr>
        <p:spPr>
          <a:xfrm>
            <a:off x="2541091" y="3456273"/>
            <a:ext cx="9246104" cy="141853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lvl1pPr algn="l">
              <a:spcBef>
                <a:spcPts val="0"/>
              </a:spcBef>
              <a:defRPr sz="10100" b="1" spc="-100">
                <a:solidFill>
                  <a:srgbClr val="FFFFFF"/>
                </a:solidFill>
              </a:defRPr>
            </a:lvl1pPr>
          </a:lstStyle>
          <a:p>
            <a:r>
              <a:t>THANK YOU</a:t>
            </a:r>
          </a:p>
        </p:txBody>
      </p:sp>
      <p:sp>
        <p:nvSpPr>
          <p:cNvPr id="20" name="U.K.">
            <a:extLst>
              <a:ext uri="{FF2B5EF4-FFF2-40B4-BE49-F238E27FC236}">
                <a16:creationId xmlns:a16="http://schemas.microsoft.com/office/drawing/2014/main" id="{E5C02704-6CD7-5642-9CBF-F9B7000D69EB}"/>
              </a:ext>
            </a:extLst>
          </p:cNvPr>
          <p:cNvSpPr txBox="1"/>
          <p:nvPr userDrawn="1"/>
        </p:nvSpPr>
        <p:spPr>
          <a:xfrm>
            <a:off x="22252331" y="-818429"/>
            <a:ext cx="1153473" cy="4431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3200"/>
            </a:lvl1pPr>
          </a:lstStyle>
          <a:p>
            <a:r>
              <a:rPr lang="en-US" dirty="0"/>
              <a:t>AUS</a:t>
            </a:r>
            <a:endParaRPr dirty="0"/>
          </a:p>
        </p:txBody>
      </p:sp>
    </p:spTree>
    <p:extLst>
      <p:ext uri="{BB962C8B-B14F-4D97-AF65-F5344CB8AC3E}">
        <p14:creationId xmlns:p14="http://schemas.microsoft.com/office/powerpoint/2010/main" val="3921170355"/>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reserve="1">
  <p:cSld name="Dark AUS Thank You ">
    <p:bg>
      <p:bgPr>
        <a:solidFill>
          <a:srgbClr val="383C42"/>
        </a:solidFill>
        <a:effectLst/>
      </p:bgPr>
    </p:bg>
    <p:spTree>
      <p:nvGrpSpPr>
        <p:cNvPr id="1" name=""/>
        <p:cNvGrpSpPr/>
        <p:nvPr/>
      </p:nvGrpSpPr>
      <p:grpSpPr>
        <a:xfrm>
          <a:off x="0" y="0"/>
          <a:ext cx="0" cy="0"/>
          <a:chOff x="0" y="0"/>
          <a:chExt cx="0" cy="0"/>
        </a:xfrm>
      </p:grpSpPr>
      <p:grpSp>
        <p:nvGrpSpPr>
          <p:cNvPr id="1186" name="Group"/>
          <p:cNvGrpSpPr/>
          <p:nvPr/>
        </p:nvGrpSpPr>
        <p:grpSpPr>
          <a:xfrm>
            <a:off x="2546286" y="7563565"/>
            <a:ext cx="4442351" cy="970191"/>
            <a:chOff x="0" y="0"/>
            <a:chExt cx="4442349" cy="970189"/>
          </a:xfrm>
        </p:grpSpPr>
        <p:sp>
          <p:nvSpPr>
            <p:cNvPr id="1174" name="Shape"/>
            <p:cNvSpPr/>
            <p:nvPr/>
          </p:nvSpPr>
          <p:spPr>
            <a:xfrm>
              <a:off x="0" y="89022"/>
              <a:ext cx="684038" cy="839401"/>
            </a:xfrm>
            <a:custGeom>
              <a:avLst/>
              <a:gdLst/>
              <a:ahLst/>
              <a:cxnLst>
                <a:cxn ang="0">
                  <a:pos x="wd2" y="hd2"/>
                </a:cxn>
                <a:cxn ang="5400000">
                  <a:pos x="wd2" y="hd2"/>
                </a:cxn>
                <a:cxn ang="10800000">
                  <a:pos x="wd2" y="hd2"/>
                </a:cxn>
                <a:cxn ang="16200000">
                  <a:pos x="wd2" y="hd2"/>
                </a:cxn>
              </a:cxnLst>
              <a:rect l="0" t="0" r="r" b="b"/>
              <a:pathLst>
                <a:path w="21196" h="21360" extrusionOk="0">
                  <a:moveTo>
                    <a:pt x="14519" y="4128"/>
                  </a:moveTo>
                  <a:cubicBezTo>
                    <a:pt x="13974" y="5078"/>
                    <a:pt x="14190" y="5855"/>
                    <a:pt x="15011" y="5870"/>
                  </a:cubicBezTo>
                  <a:cubicBezTo>
                    <a:pt x="15826" y="5879"/>
                    <a:pt x="16935" y="5122"/>
                    <a:pt x="17480" y="4172"/>
                  </a:cubicBezTo>
                  <a:cubicBezTo>
                    <a:pt x="18032" y="3223"/>
                    <a:pt x="17810" y="2446"/>
                    <a:pt x="16995" y="2431"/>
                  </a:cubicBezTo>
                  <a:cubicBezTo>
                    <a:pt x="16180" y="2421"/>
                    <a:pt x="15071" y="3179"/>
                    <a:pt x="14519" y="4128"/>
                  </a:cubicBezTo>
                  <a:close/>
                  <a:moveTo>
                    <a:pt x="21184" y="704"/>
                  </a:moveTo>
                  <a:cubicBezTo>
                    <a:pt x="21190" y="704"/>
                    <a:pt x="21196" y="714"/>
                    <a:pt x="21196" y="719"/>
                  </a:cubicBezTo>
                  <a:lnTo>
                    <a:pt x="21196" y="724"/>
                  </a:lnTo>
                  <a:cubicBezTo>
                    <a:pt x="20705" y="1860"/>
                    <a:pt x="19895" y="3154"/>
                    <a:pt x="19092" y="4133"/>
                  </a:cubicBezTo>
                  <a:cubicBezTo>
                    <a:pt x="17396" y="6199"/>
                    <a:pt x="14969" y="7498"/>
                    <a:pt x="13668" y="7040"/>
                  </a:cubicBezTo>
                  <a:cubicBezTo>
                    <a:pt x="12362" y="6583"/>
                    <a:pt x="12673" y="4536"/>
                    <a:pt x="14370" y="2475"/>
                  </a:cubicBezTo>
                  <a:cubicBezTo>
                    <a:pt x="14753" y="2008"/>
                    <a:pt x="15167" y="1585"/>
                    <a:pt x="15604" y="1211"/>
                  </a:cubicBezTo>
                  <a:cubicBezTo>
                    <a:pt x="15604" y="1206"/>
                    <a:pt x="15610" y="1206"/>
                    <a:pt x="15610" y="1201"/>
                  </a:cubicBezTo>
                  <a:cubicBezTo>
                    <a:pt x="15610" y="1191"/>
                    <a:pt x="15598" y="1187"/>
                    <a:pt x="15586" y="1187"/>
                  </a:cubicBezTo>
                  <a:cubicBezTo>
                    <a:pt x="15053" y="1246"/>
                    <a:pt x="14513" y="1329"/>
                    <a:pt x="13968" y="1442"/>
                  </a:cubicBezTo>
                  <a:cubicBezTo>
                    <a:pt x="13968" y="1447"/>
                    <a:pt x="13962" y="1447"/>
                    <a:pt x="13962" y="1452"/>
                  </a:cubicBezTo>
                  <a:cubicBezTo>
                    <a:pt x="8244" y="7208"/>
                    <a:pt x="5805" y="14675"/>
                    <a:pt x="6141" y="21345"/>
                  </a:cubicBezTo>
                  <a:cubicBezTo>
                    <a:pt x="6141" y="21355"/>
                    <a:pt x="6135" y="21360"/>
                    <a:pt x="6123" y="21360"/>
                  </a:cubicBezTo>
                  <a:lnTo>
                    <a:pt x="6117" y="21360"/>
                  </a:lnTo>
                  <a:cubicBezTo>
                    <a:pt x="2743" y="20243"/>
                    <a:pt x="279" y="17572"/>
                    <a:pt x="28" y="14193"/>
                  </a:cubicBezTo>
                  <a:lnTo>
                    <a:pt x="22" y="14153"/>
                  </a:lnTo>
                  <a:cubicBezTo>
                    <a:pt x="-404" y="8132"/>
                    <a:pt x="5446" y="1964"/>
                    <a:pt x="13087" y="375"/>
                  </a:cubicBezTo>
                  <a:cubicBezTo>
                    <a:pt x="16048" y="-240"/>
                    <a:pt x="18847" y="-78"/>
                    <a:pt x="21184" y="704"/>
                  </a:cubicBezTo>
                  <a:close/>
                </a:path>
              </a:pathLst>
            </a:custGeom>
            <a:solidFill>
              <a:srgbClr val="FFFFFF"/>
            </a:solidFill>
            <a:ln w="12700" cap="flat">
              <a:noFill/>
              <a:miter lim="400000"/>
            </a:ln>
            <a:effectLst/>
          </p:spPr>
          <p:txBody>
            <a:bodyPr wrap="square" lIns="91439" tIns="91439" rIns="91439" bIns="91439" numCol="1" anchor="ctr">
              <a:normAutofit/>
            </a:bodyPr>
            <a:lstStyle/>
            <a:p>
              <a:pPr algn="l" defTabSz="815467">
                <a:lnSpc>
                  <a:spcPct val="93000"/>
                </a:lnSpc>
                <a:spcBef>
                  <a:spcPts val="2200"/>
                </a:spcBef>
                <a:defRPr sz="4200">
                  <a:solidFill>
                    <a:srgbClr val="FFFFFF"/>
                  </a:solidFill>
                </a:defRPr>
              </a:pPr>
              <a:endParaRPr/>
            </a:p>
          </p:txBody>
        </p:sp>
        <p:sp>
          <p:nvSpPr>
            <p:cNvPr id="1175" name="Shape"/>
            <p:cNvSpPr/>
            <p:nvPr/>
          </p:nvSpPr>
          <p:spPr>
            <a:xfrm>
              <a:off x="245889" y="0"/>
              <a:ext cx="656307" cy="886023"/>
            </a:xfrm>
            <a:custGeom>
              <a:avLst/>
              <a:gdLst/>
              <a:ahLst/>
              <a:cxnLst>
                <a:cxn ang="0">
                  <a:pos x="wd2" y="hd2"/>
                </a:cxn>
                <a:cxn ang="5400000">
                  <a:pos x="wd2" y="hd2"/>
                </a:cxn>
                <a:cxn ang="10800000">
                  <a:pos x="wd2" y="hd2"/>
                </a:cxn>
                <a:cxn ang="16200000">
                  <a:pos x="wd2" y="hd2"/>
                </a:cxn>
              </a:cxnLst>
              <a:rect l="0" t="0" r="r" b="b"/>
              <a:pathLst>
                <a:path w="21057" h="21166" extrusionOk="0">
                  <a:moveTo>
                    <a:pt x="11801" y="18031"/>
                  </a:moveTo>
                  <a:cubicBezTo>
                    <a:pt x="11230" y="18331"/>
                    <a:pt x="10629" y="18603"/>
                    <a:pt x="10009" y="18853"/>
                  </a:cubicBezTo>
                  <a:lnTo>
                    <a:pt x="10002" y="18853"/>
                  </a:lnTo>
                  <a:cubicBezTo>
                    <a:pt x="9990" y="18853"/>
                    <a:pt x="9978" y="18848"/>
                    <a:pt x="9978" y="18839"/>
                  </a:cubicBezTo>
                  <a:cubicBezTo>
                    <a:pt x="9866" y="17481"/>
                    <a:pt x="9469" y="16165"/>
                    <a:pt x="8793" y="15080"/>
                  </a:cubicBezTo>
                  <a:cubicBezTo>
                    <a:pt x="6982" y="12158"/>
                    <a:pt x="3819" y="11931"/>
                    <a:pt x="1729" y="14577"/>
                  </a:cubicBezTo>
                  <a:cubicBezTo>
                    <a:pt x="452" y="16188"/>
                    <a:pt x="-131" y="18506"/>
                    <a:pt x="24" y="20732"/>
                  </a:cubicBezTo>
                  <a:cubicBezTo>
                    <a:pt x="24" y="20741"/>
                    <a:pt x="30" y="20746"/>
                    <a:pt x="36" y="20746"/>
                  </a:cubicBezTo>
                  <a:cubicBezTo>
                    <a:pt x="2257" y="21263"/>
                    <a:pt x="4812" y="21323"/>
                    <a:pt x="7534" y="20810"/>
                  </a:cubicBezTo>
                  <a:cubicBezTo>
                    <a:pt x="15429" y="19310"/>
                    <a:pt x="21469" y="13534"/>
                    <a:pt x="21035" y="7886"/>
                  </a:cubicBezTo>
                  <a:cubicBezTo>
                    <a:pt x="20644" y="2927"/>
                    <a:pt x="15391" y="-277"/>
                    <a:pt x="8768" y="19"/>
                  </a:cubicBezTo>
                  <a:cubicBezTo>
                    <a:pt x="8762" y="19"/>
                    <a:pt x="8756" y="19"/>
                    <a:pt x="8756" y="23"/>
                  </a:cubicBezTo>
                  <a:cubicBezTo>
                    <a:pt x="8111" y="508"/>
                    <a:pt x="7509" y="997"/>
                    <a:pt x="6939" y="1491"/>
                  </a:cubicBezTo>
                  <a:cubicBezTo>
                    <a:pt x="6939" y="1496"/>
                    <a:pt x="6939" y="1501"/>
                    <a:pt x="6939" y="1501"/>
                  </a:cubicBezTo>
                  <a:cubicBezTo>
                    <a:pt x="6939" y="1510"/>
                    <a:pt x="6945" y="1515"/>
                    <a:pt x="6957" y="1515"/>
                  </a:cubicBezTo>
                  <a:cubicBezTo>
                    <a:pt x="10840" y="1150"/>
                    <a:pt x="13953" y="1736"/>
                    <a:pt x="15981" y="2941"/>
                  </a:cubicBezTo>
                  <a:cubicBezTo>
                    <a:pt x="15987" y="2946"/>
                    <a:pt x="15987" y="2951"/>
                    <a:pt x="15987" y="2955"/>
                  </a:cubicBezTo>
                  <a:lnTo>
                    <a:pt x="15987" y="2960"/>
                  </a:lnTo>
                  <a:cubicBezTo>
                    <a:pt x="8991" y="10306"/>
                    <a:pt x="9860" y="14489"/>
                    <a:pt x="11807" y="18017"/>
                  </a:cubicBezTo>
                  <a:cubicBezTo>
                    <a:pt x="11813" y="18017"/>
                    <a:pt x="11813" y="18017"/>
                    <a:pt x="11813" y="18022"/>
                  </a:cubicBezTo>
                  <a:cubicBezTo>
                    <a:pt x="11813" y="18026"/>
                    <a:pt x="11807" y="18031"/>
                    <a:pt x="11801" y="18031"/>
                  </a:cubicBezTo>
                </a:path>
              </a:pathLst>
            </a:custGeom>
            <a:solidFill>
              <a:srgbClr val="FFFFFF"/>
            </a:solidFill>
            <a:ln w="12700" cap="flat">
              <a:noFill/>
              <a:miter lim="400000"/>
            </a:ln>
            <a:effectLst/>
          </p:spPr>
          <p:txBody>
            <a:bodyPr wrap="square" lIns="91439" tIns="91439" rIns="91439" bIns="91439" numCol="1" anchor="ctr">
              <a:normAutofit/>
            </a:bodyPr>
            <a:lstStyle/>
            <a:p>
              <a:pPr algn="l" defTabSz="815467">
                <a:lnSpc>
                  <a:spcPct val="93000"/>
                </a:lnSpc>
                <a:spcBef>
                  <a:spcPts val="2200"/>
                </a:spcBef>
                <a:defRPr sz="4200">
                  <a:solidFill>
                    <a:srgbClr val="FFFFFF"/>
                  </a:solidFill>
                </a:defRPr>
              </a:pPr>
              <a:endParaRPr/>
            </a:p>
          </p:txBody>
        </p:sp>
        <p:sp>
          <p:nvSpPr>
            <p:cNvPr id="1176" name="Shape"/>
            <p:cNvSpPr/>
            <p:nvPr/>
          </p:nvSpPr>
          <p:spPr>
            <a:xfrm>
              <a:off x="2410340" y="403535"/>
              <a:ext cx="344918" cy="440125"/>
            </a:xfrm>
            <a:custGeom>
              <a:avLst/>
              <a:gdLst/>
              <a:ahLst/>
              <a:cxnLst>
                <a:cxn ang="0">
                  <a:pos x="wd2" y="hd2"/>
                </a:cxn>
                <a:cxn ang="5400000">
                  <a:pos x="wd2" y="hd2"/>
                </a:cxn>
                <a:cxn ang="10800000">
                  <a:pos x="wd2" y="hd2"/>
                </a:cxn>
                <a:cxn ang="16200000">
                  <a:pos x="wd2" y="hd2"/>
                </a:cxn>
              </a:cxnLst>
              <a:rect l="0" t="0" r="r" b="b"/>
              <a:pathLst>
                <a:path w="21593" h="21581" extrusionOk="0">
                  <a:moveTo>
                    <a:pt x="14831" y="0"/>
                  </a:moveTo>
                  <a:cubicBezTo>
                    <a:pt x="18046" y="0"/>
                    <a:pt x="20428" y="550"/>
                    <a:pt x="21576" y="1062"/>
                  </a:cubicBezTo>
                  <a:cubicBezTo>
                    <a:pt x="21588" y="1072"/>
                    <a:pt x="21600" y="1081"/>
                    <a:pt x="21588" y="1091"/>
                  </a:cubicBezTo>
                  <a:lnTo>
                    <a:pt x="20488" y="5663"/>
                  </a:lnTo>
                  <a:cubicBezTo>
                    <a:pt x="20476" y="5673"/>
                    <a:pt x="20476" y="5682"/>
                    <a:pt x="20464" y="5692"/>
                  </a:cubicBezTo>
                  <a:cubicBezTo>
                    <a:pt x="20452" y="5692"/>
                    <a:pt x="20440" y="5692"/>
                    <a:pt x="20428" y="5692"/>
                  </a:cubicBezTo>
                  <a:cubicBezTo>
                    <a:pt x="19122" y="5132"/>
                    <a:pt x="16874" y="4534"/>
                    <a:pt x="14456" y="4534"/>
                  </a:cubicBezTo>
                  <a:cubicBezTo>
                    <a:pt x="12426" y="4534"/>
                    <a:pt x="11108" y="5208"/>
                    <a:pt x="11108" y="6318"/>
                  </a:cubicBezTo>
                  <a:cubicBezTo>
                    <a:pt x="11108" y="7124"/>
                    <a:pt x="12111" y="7836"/>
                    <a:pt x="14263" y="8661"/>
                  </a:cubicBezTo>
                  <a:cubicBezTo>
                    <a:pt x="17043" y="9752"/>
                    <a:pt x="20198" y="11374"/>
                    <a:pt x="20198" y="14286"/>
                  </a:cubicBezTo>
                  <a:cubicBezTo>
                    <a:pt x="20198" y="16202"/>
                    <a:pt x="19388" y="17796"/>
                    <a:pt x="17780" y="19039"/>
                  </a:cubicBezTo>
                  <a:cubicBezTo>
                    <a:pt x="15653" y="20699"/>
                    <a:pt x="12208" y="21600"/>
                    <a:pt x="8050" y="21581"/>
                  </a:cubicBezTo>
                  <a:cubicBezTo>
                    <a:pt x="4859" y="21534"/>
                    <a:pt x="1632" y="20889"/>
                    <a:pt x="12" y="19968"/>
                  </a:cubicBezTo>
                  <a:cubicBezTo>
                    <a:pt x="0" y="19959"/>
                    <a:pt x="0" y="19949"/>
                    <a:pt x="0" y="19940"/>
                  </a:cubicBezTo>
                  <a:lnTo>
                    <a:pt x="1112" y="15339"/>
                  </a:lnTo>
                  <a:cubicBezTo>
                    <a:pt x="1112" y="15330"/>
                    <a:pt x="1124" y="15320"/>
                    <a:pt x="1136" y="15311"/>
                  </a:cubicBezTo>
                  <a:cubicBezTo>
                    <a:pt x="1148" y="15311"/>
                    <a:pt x="1160" y="15311"/>
                    <a:pt x="1172" y="15320"/>
                  </a:cubicBezTo>
                  <a:cubicBezTo>
                    <a:pt x="2901" y="16164"/>
                    <a:pt x="6310" y="17085"/>
                    <a:pt x="8812" y="17085"/>
                  </a:cubicBezTo>
                  <a:cubicBezTo>
                    <a:pt x="10746" y="17085"/>
                    <a:pt x="12051" y="16383"/>
                    <a:pt x="12051" y="15263"/>
                  </a:cubicBezTo>
                  <a:cubicBezTo>
                    <a:pt x="12051" y="14239"/>
                    <a:pt x="11132" y="13527"/>
                    <a:pt x="8787" y="12626"/>
                  </a:cubicBezTo>
                  <a:cubicBezTo>
                    <a:pt x="5089" y="11184"/>
                    <a:pt x="3227" y="9344"/>
                    <a:pt x="3227" y="7162"/>
                  </a:cubicBezTo>
                  <a:cubicBezTo>
                    <a:pt x="3227" y="2893"/>
                    <a:pt x="7869" y="0"/>
                    <a:pt x="14831" y="0"/>
                  </a:cubicBezTo>
                </a:path>
              </a:pathLst>
            </a:custGeom>
            <a:solidFill>
              <a:srgbClr val="FFFFFF"/>
            </a:solidFill>
            <a:ln w="12700" cap="flat">
              <a:noFill/>
              <a:miter lim="400000"/>
            </a:ln>
            <a:effectLst/>
          </p:spPr>
          <p:txBody>
            <a:bodyPr wrap="square" lIns="91439" tIns="91439" rIns="91439" bIns="91439" numCol="1" anchor="ctr">
              <a:normAutofit fontScale="47500" lnSpcReduction="20000"/>
            </a:bodyPr>
            <a:lstStyle/>
            <a:p>
              <a:pPr algn="l" defTabSz="815467">
                <a:lnSpc>
                  <a:spcPct val="93000"/>
                </a:lnSpc>
                <a:spcBef>
                  <a:spcPts val="2200"/>
                </a:spcBef>
                <a:defRPr sz="4200">
                  <a:solidFill>
                    <a:srgbClr val="FFFFFF"/>
                  </a:solidFill>
                </a:defRPr>
              </a:pPr>
              <a:endParaRPr/>
            </a:p>
          </p:txBody>
        </p:sp>
        <p:sp>
          <p:nvSpPr>
            <p:cNvPr id="1177" name="Shape"/>
            <p:cNvSpPr/>
            <p:nvPr/>
          </p:nvSpPr>
          <p:spPr>
            <a:xfrm>
              <a:off x="974899" y="402682"/>
              <a:ext cx="330540" cy="436239"/>
            </a:xfrm>
            <a:custGeom>
              <a:avLst/>
              <a:gdLst/>
              <a:ahLst/>
              <a:cxnLst>
                <a:cxn ang="0">
                  <a:pos x="wd2" y="hd2"/>
                </a:cxn>
                <a:cxn ang="5400000">
                  <a:pos x="wd2" y="hd2"/>
                </a:cxn>
                <a:cxn ang="10800000">
                  <a:pos x="wd2" y="hd2"/>
                </a:cxn>
                <a:cxn ang="16200000">
                  <a:pos x="wd2" y="hd2"/>
                </a:cxn>
              </a:cxnLst>
              <a:rect l="0" t="0" r="r" b="b"/>
              <a:pathLst>
                <a:path w="21600" h="21600" extrusionOk="0">
                  <a:moveTo>
                    <a:pt x="20059" y="0"/>
                  </a:moveTo>
                  <a:cubicBezTo>
                    <a:pt x="20539" y="0"/>
                    <a:pt x="21133" y="38"/>
                    <a:pt x="21562" y="96"/>
                  </a:cubicBezTo>
                  <a:cubicBezTo>
                    <a:pt x="21575" y="96"/>
                    <a:pt x="21587" y="105"/>
                    <a:pt x="21587" y="105"/>
                  </a:cubicBezTo>
                  <a:cubicBezTo>
                    <a:pt x="21600" y="115"/>
                    <a:pt x="21600" y="125"/>
                    <a:pt x="21600" y="134"/>
                  </a:cubicBezTo>
                  <a:lnTo>
                    <a:pt x="20021" y="6140"/>
                  </a:lnTo>
                  <a:cubicBezTo>
                    <a:pt x="20021" y="6150"/>
                    <a:pt x="20021" y="6159"/>
                    <a:pt x="20008" y="6159"/>
                  </a:cubicBezTo>
                  <a:cubicBezTo>
                    <a:pt x="19996" y="6169"/>
                    <a:pt x="19983" y="6169"/>
                    <a:pt x="19983" y="6169"/>
                  </a:cubicBezTo>
                  <a:cubicBezTo>
                    <a:pt x="19693" y="6121"/>
                    <a:pt x="19238" y="6073"/>
                    <a:pt x="18707" y="6073"/>
                  </a:cubicBezTo>
                  <a:cubicBezTo>
                    <a:pt x="13149" y="6073"/>
                    <a:pt x="10989" y="10182"/>
                    <a:pt x="10143" y="13583"/>
                  </a:cubicBezTo>
                  <a:lnTo>
                    <a:pt x="8173" y="21581"/>
                  </a:lnTo>
                  <a:cubicBezTo>
                    <a:pt x="8173" y="21590"/>
                    <a:pt x="8147" y="21600"/>
                    <a:pt x="8135" y="21600"/>
                  </a:cubicBezTo>
                  <a:lnTo>
                    <a:pt x="38" y="21600"/>
                  </a:lnTo>
                  <a:cubicBezTo>
                    <a:pt x="25" y="21600"/>
                    <a:pt x="13" y="21600"/>
                    <a:pt x="13" y="21590"/>
                  </a:cubicBezTo>
                  <a:cubicBezTo>
                    <a:pt x="0" y="21590"/>
                    <a:pt x="0" y="21581"/>
                    <a:pt x="0" y="21571"/>
                  </a:cubicBezTo>
                  <a:lnTo>
                    <a:pt x="5280" y="489"/>
                  </a:lnTo>
                  <a:cubicBezTo>
                    <a:pt x="5293" y="479"/>
                    <a:pt x="5305" y="469"/>
                    <a:pt x="5331" y="469"/>
                  </a:cubicBezTo>
                  <a:lnTo>
                    <a:pt x="12442" y="469"/>
                  </a:lnTo>
                  <a:cubicBezTo>
                    <a:pt x="12455" y="469"/>
                    <a:pt x="12467" y="469"/>
                    <a:pt x="12480" y="479"/>
                  </a:cubicBezTo>
                  <a:cubicBezTo>
                    <a:pt x="12480" y="479"/>
                    <a:pt x="12493" y="489"/>
                    <a:pt x="12493" y="498"/>
                  </a:cubicBezTo>
                  <a:lnTo>
                    <a:pt x="11583" y="4119"/>
                  </a:lnTo>
                  <a:cubicBezTo>
                    <a:pt x="11571" y="4148"/>
                    <a:pt x="11583" y="4176"/>
                    <a:pt x="11621" y="4195"/>
                  </a:cubicBezTo>
                  <a:cubicBezTo>
                    <a:pt x="11659" y="4205"/>
                    <a:pt x="11709" y="4195"/>
                    <a:pt x="11735" y="4167"/>
                  </a:cubicBezTo>
                  <a:cubicBezTo>
                    <a:pt x="13857" y="1494"/>
                    <a:pt x="16800" y="0"/>
                    <a:pt x="20059" y="0"/>
                  </a:cubicBezTo>
                </a:path>
              </a:pathLst>
            </a:custGeom>
            <a:solidFill>
              <a:srgbClr val="FFFFFF"/>
            </a:solidFill>
            <a:ln w="12700" cap="flat">
              <a:noFill/>
              <a:miter lim="400000"/>
            </a:ln>
            <a:effectLst/>
          </p:spPr>
          <p:txBody>
            <a:bodyPr wrap="square" lIns="91439" tIns="91439" rIns="91439" bIns="91439" numCol="1" anchor="ctr">
              <a:normAutofit fontScale="47500" lnSpcReduction="20000"/>
            </a:bodyPr>
            <a:lstStyle/>
            <a:p>
              <a:pPr algn="l" defTabSz="815467">
                <a:lnSpc>
                  <a:spcPct val="93000"/>
                </a:lnSpc>
                <a:spcBef>
                  <a:spcPts val="2200"/>
                </a:spcBef>
                <a:defRPr sz="4200">
                  <a:solidFill>
                    <a:srgbClr val="FFFFFF"/>
                  </a:solidFill>
                </a:defRPr>
              </a:pPr>
              <a:endParaRPr/>
            </a:p>
          </p:txBody>
        </p:sp>
        <p:sp>
          <p:nvSpPr>
            <p:cNvPr id="1178" name="Shape"/>
            <p:cNvSpPr/>
            <p:nvPr/>
          </p:nvSpPr>
          <p:spPr>
            <a:xfrm>
              <a:off x="1261305" y="403535"/>
              <a:ext cx="401303" cy="440500"/>
            </a:xfrm>
            <a:custGeom>
              <a:avLst/>
              <a:gdLst/>
              <a:ahLst/>
              <a:cxnLst>
                <a:cxn ang="0">
                  <a:pos x="wd2" y="hd2"/>
                </a:cxn>
                <a:cxn ang="5400000">
                  <a:pos x="wd2" y="hd2"/>
                </a:cxn>
                <a:cxn ang="10800000">
                  <a:pos x="wd2" y="hd2"/>
                </a:cxn>
                <a:cxn ang="16200000">
                  <a:pos x="wd2" y="hd2"/>
                </a:cxn>
              </a:cxnLst>
              <a:rect l="0" t="0" r="r" b="b"/>
              <a:pathLst>
                <a:path w="21284" h="21600" extrusionOk="0">
                  <a:moveTo>
                    <a:pt x="9812" y="5895"/>
                  </a:moveTo>
                  <a:cubicBezTo>
                    <a:pt x="8030" y="7544"/>
                    <a:pt x="6698" y="10634"/>
                    <a:pt x="6698" y="13089"/>
                  </a:cubicBezTo>
                  <a:cubicBezTo>
                    <a:pt x="6698" y="15259"/>
                    <a:pt x="7569" y="16605"/>
                    <a:pt x="9074" y="16605"/>
                  </a:cubicBezTo>
                  <a:cubicBezTo>
                    <a:pt x="11481" y="16605"/>
                    <a:pt x="13560" y="14274"/>
                    <a:pt x="14277" y="10862"/>
                  </a:cubicBezTo>
                  <a:cubicBezTo>
                    <a:pt x="14441" y="10094"/>
                    <a:pt x="14605" y="9317"/>
                    <a:pt x="14717" y="8634"/>
                  </a:cubicBezTo>
                  <a:cubicBezTo>
                    <a:pt x="14840" y="7942"/>
                    <a:pt x="14912" y="7326"/>
                    <a:pt x="14892" y="6900"/>
                  </a:cubicBezTo>
                  <a:cubicBezTo>
                    <a:pt x="14810" y="5440"/>
                    <a:pt x="13990" y="4654"/>
                    <a:pt x="12516" y="4654"/>
                  </a:cubicBezTo>
                  <a:cubicBezTo>
                    <a:pt x="11614" y="4654"/>
                    <a:pt x="10682" y="5090"/>
                    <a:pt x="9812" y="5895"/>
                  </a:cubicBezTo>
                  <a:close/>
                  <a:moveTo>
                    <a:pt x="12270" y="21126"/>
                  </a:moveTo>
                  <a:cubicBezTo>
                    <a:pt x="12270" y="21117"/>
                    <a:pt x="12270" y="21107"/>
                    <a:pt x="12270" y="21107"/>
                  </a:cubicBezTo>
                  <a:lnTo>
                    <a:pt x="12823" y="18520"/>
                  </a:lnTo>
                  <a:cubicBezTo>
                    <a:pt x="12823" y="18472"/>
                    <a:pt x="12802" y="18444"/>
                    <a:pt x="12761" y="18434"/>
                  </a:cubicBezTo>
                  <a:cubicBezTo>
                    <a:pt x="12731" y="18434"/>
                    <a:pt x="12710" y="18453"/>
                    <a:pt x="12690" y="18472"/>
                  </a:cubicBezTo>
                  <a:cubicBezTo>
                    <a:pt x="11471" y="20387"/>
                    <a:pt x="9084" y="21600"/>
                    <a:pt x="6401" y="21600"/>
                  </a:cubicBezTo>
                  <a:cubicBezTo>
                    <a:pt x="1997" y="21600"/>
                    <a:pt x="0" y="17979"/>
                    <a:pt x="0" y="14359"/>
                  </a:cubicBezTo>
                  <a:cubicBezTo>
                    <a:pt x="0" y="10255"/>
                    <a:pt x="1741" y="6180"/>
                    <a:pt x="4670" y="3469"/>
                  </a:cubicBezTo>
                  <a:cubicBezTo>
                    <a:pt x="7118" y="1204"/>
                    <a:pt x="10283" y="0"/>
                    <a:pt x="13826" y="0"/>
                  </a:cubicBezTo>
                  <a:cubicBezTo>
                    <a:pt x="16510" y="9"/>
                    <a:pt x="18507" y="730"/>
                    <a:pt x="19746" y="2133"/>
                  </a:cubicBezTo>
                  <a:cubicBezTo>
                    <a:pt x="21600" y="4199"/>
                    <a:pt x="21446" y="7307"/>
                    <a:pt x="20985" y="9573"/>
                  </a:cubicBezTo>
                  <a:lnTo>
                    <a:pt x="18599" y="21117"/>
                  </a:lnTo>
                  <a:cubicBezTo>
                    <a:pt x="18599" y="21126"/>
                    <a:pt x="18579" y="21136"/>
                    <a:pt x="18568" y="21136"/>
                  </a:cubicBezTo>
                  <a:lnTo>
                    <a:pt x="12300" y="21136"/>
                  </a:lnTo>
                  <a:cubicBezTo>
                    <a:pt x="12290" y="21136"/>
                    <a:pt x="12280" y="21136"/>
                    <a:pt x="12270" y="21126"/>
                  </a:cubicBezTo>
                  <a:close/>
                </a:path>
              </a:pathLst>
            </a:custGeom>
            <a:solidFill>
              <a:srgbClr val="FFFFFF"/>
            </a:solidFill>
            <a:ln w="12700" cap="flat">
              <a:noFill/>
              <a:miter lim="400000"/>
            </a:ln>
            <a:effectLst/>
          </p:spPr>
          <p:txBody>
            <a:bodyPr wrap="square" lIns="91439" tIns="91439" rIns="91439" bIns="91439" numCol="1" anchor="ctr">
              <a:normAutofit fontScale="47500" lnSpcReduction="20000"/>
            </a:bodyPr>
            <a:lstStyle/>
            <a:p>
              <a:pPr algn="l" defTabSz="815467">
                <a:lnSpc>
                  <a:spcPct val="93000"/>
                </a:lnSpc>
                <a:spcBef>
                  <a:spcPts val="2200"/>
                </a:spcBef>
                <a:defRPr sz="4200">
                  <a:solidFill>
                    <a:srgbClr val="FFFFFF"/>
                  </a:solidFill>
                </a:defRPr>
              </a:pPr>
              <a:endParaRPr/>
            </a:p>
          </p:txBody>
        </p:sp>
        <p:sp>
          <p:nvSpPr>
            <p:cNvPr id="1179" name="Shape"/>
            <p:cNvSpPr/>
            <p:nvPr/>
          </p:nvSpPr>
          <p:spPr>
            <a:xfrm>
              <a:off x="2714647" y="403535"/>
              <a:ext cx="469481" cy="566655"/>
            </a:xfrm>
            <a:custGeom>
              <a:avLst/>
              <a:gdLst/>
              <a:ahLst/>
              <a:cxnLst>
                <a:cxn ang="0">
                  <a:pos x="wd2" y="hd2"/>
                </a:cxn>
                <a:cxn ang="5400000">
                  <a:pos x="wd2" y="hd2"/>
                </a:cxn>
                <a:cxn ang="10800000">
                  <a:pos x="wd2" y="hd2"/>
                </a:cxn>
                <a:cxn ang="16200000">
                  <a:pos x="wd2" y="hd2"/>
                </a:cxn>
              </a:cxnLst>
              <a:rect l="0" t="0" r="r" b="b"/>
              <a:pathLst>
                <a:path w="21600" h="21600" extrusionOk="0">
                  <a:moveTo>
                    <a:pt x="10364" y="13181"/>
                  </a:moveTo>
                  <a:cubicBezTo>
                    <a:pt x="13389" y="13181"/>
                    <a:pt x="15613" y="9620"/>
                    <a:pt x="15613" y="6487"/>
                  </a:cubicBezTo>
                  <a:cubicBezTo>
                    <a:pt x="15613" y="5728"/>
                    <a:pt x="15399" y="3885"/>
                    <a:pt x="13282" y="3885"/>
                  </a:cubicBezTo>
                  <a:cubicBezTo>
                    <a:pt x="11138" y="3885"/>
                    <a:pt x="9332" y="5912"/>
                    <a:pt x="8629" y="8986"/>
                  </a:cubicBezTo>
                  <a:cubicBezTo>
                    <a:pt x="8389" y="10026"/>
                    <a:pt x="7713" y="13181"/>
                    <a:pt x="10364" y="13181"/>
                  </a:cubicBezTo>
                  <a:close/>
                  <a:moveTo>
                    <a:pt x="15319" y="0"/>
                  </a:moveTo>
                  <a:cubicBezTo>
                    <a:pt x="19127" y="0"/>
                    <a:pt x="21600" y="2396"/>
                    <a:pt x="21600" y="6126"/>
                  </a:cubicBezTo>
                  <a:cubicBezTo>
                    <a:pt x="21600" y="10033"/>
                    <a:pt x="19331" y="14044"/>
                    <a:pt x="15248" y="15850"/>
                  </a:cubicBezTo>
                  <a:cubicBezTo>
                    <a:pt x="11521" y="17494"/>
                    <a:pt x="8193" y="16771"/>
                    <a:pt x="7153" y="15489"/>
                  </a:cubicBezTo>
                  <a:cubicBezTo>
                    <a:pt x="7153" y="15481"/>
                    <a:pt x="7144" y="15481"/>
                    <a:pt x="7144" y="15489"/>
                  </a:cubicBezTo>
                  <a:lnTo>
                    <a:pt x="5756" y="21578"/>
                  </a:lnTo>
                  <a:cubicBezTo>
                    <a:pt x="5756" y="21593"/>
                    <a:pt x="5738" y="21600"/>
                    <a:pt x="5729" y="21600"/>
                  </a:cubicBezTo>
                  <a:lnTo>
                    <a:pt x="27" y="21600"/>
                  </a:lnTo>
                  <a:cubicBezTo>
                    <a:pt x="18" y="21600"/>
                    <a:pt x="9" y="21600"/>
                    <a:pt x="0" y="21593"/>
                  </a:cubicBezTo>
                  <a:cubicBezTo>
                    <a:pt x="0" y="21585"/>
                    <a:pt x="0" y="21578"/>
                    <a:pt x="0" y="21571"/>
                  </a:cubicBezTo>
                  <a:lnTo>
                    <a:pt x="4893" y="251"/>
                  </a:lnTo>
                  <a:cubicBezTo>
                    <a:pt x="4893" y="236"/>
                    <a:pt x="4911" y="229"/>
                    <a:pt x="4920" y="229"/>
                  </a:cubicBezTo>
                  <a:lnTo>
                    <a:pt x="9937" y="229"/>
                  </a:lnTo>
                  <a:cubicBezTo>
                    <a:pt x="9946" y="229"/>
                    <a:pt x="9955" y="236"/>
                    <a:pt x="9955" y="243"/>
                  </a:cubicBezTo>
                  <a:cubicBezTo>
                    <a:pt x="9964" y="243"/>
                    <a:pt x="9964" y="251"/>
                    <a:pt x="9964" y="258"/>
                  </a:cubicBezTo>
                  <a:lnTo>
                    <a:pt x="9466" y="2433"/>
                  </a:lnTo>
                  <a:cubicBezTo>
                    <a:pt x="9457" y="2455"/>
                    <a:pt x="9466" y="2484"/>
                    <a:pt x="9492" y="2492"/>
                  </a:cubicBezTo>
                  <a:cubicBezTo>
                    <a:pt x="9519" y="2499"/>
                    <a:pt x="9546" y="2492"/>
                    <a:pt x="9572" y="2470"/>
                  </a:cubicBezTo>
                  <a:lnTo>
                    <a:pt x="9599" y="2448"/>
                  </a:lnTo>
                  <a:cubicBezTo>
                    <a:pt x="11058" y="885"/>
                    <a:pt x="13140" y="0"/>
                    <a:pt x="15319" y="0"/>
                  </a:cubicBezTo>
                  <a:close/>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815467">
                <a:lnSpc>
                  <a:spcPct val="93000"/>
                </a:lnSpc>
                <a:spcBef>
                  <a:spcPts val="2200"/>
                </a:spcBef>
                <a:defRPr sz="4200">
                  <a:solidFill>
                    <a:srgbClr val="FFFFFF"/>
                  </a:solidFill>
                </a:defRPr>
              </a:pPr>
              <a:endParaRPr/>
            </a:p>
          </p:txBody>
        </p:sp>
        <p:sp>
          <p:nvSpPr>
            <p:cNvPr id="1180" name="Shape"/>
            <p:cNvSpPr/>
            <p:nvPr/>
          </p:nvSpPr>
          <p:spPr>
            <a:xfrm>
              <a:off x="2010672" y="264593"/>
              <a:ext cx="470227" cy="570066"/>
            </a:xfrm>
            <a:custGeom>
              <a:avLst/>
              <a:gdLst/>
              <a:ahLst/>
              <a:cxnLst>
                <a:cxn ang="0">
                  <a:pos x="wd2" y="hd2"/>
                </a:cxn>
                <a:cxn ang="5400000">
                  <a:pos x="wd2" y="hd2"/>
                </a:cxn>
                <a:cxn ang="10800000">
                  <a:pos x="wd2" y="hd2"/>
                </a:cxn>
                <a:cxn ang="16200000">
                  <a:pos x="wd2" y="hd2"/>
                </a:cxn>
              </a:cxnLst>
              <a:rect l="0" t="0" r="r" b="b"/>
              <a:pathLst>
                <a:path w="21595" h="21600" extrusionOk="0">
                  <a:moveTo>
                    <a:pt x="4995" y="0"/>
                  </a:moveTo>
                  <a:lnTo>
                    <a:pt x="10635" y="0"/>
                  </a:lnTo>
                  <a:cubicBezTo>
                    <a:pt x="10644" y="0"/>
                    <a:pt x="10653" y="7"/>
                    <a:pt x="10662" y="7"/>
                  </a:cubicBezTo>
                  <a:cubicBezTo>
                    <a:pt x="10671" y="15"/>
                    <a:pt x="10671" y="22"/>
                    <a:pt x="10671" y="29"/>
                  </a:cubicBezTo>
                  <a:lnTo>
                    <a:pt x="7731" y="12827"/>
                  </a:lnTo>
                  <a:cubicBezTo>
                    <a:pt x="7722" y="12834"/>
                    <a:pt x="7731" y="12849"/>
                    <a:pt x="7740" y="12849"/>
                  </a:cubicBezTo>
                  <a:cubicBezTo>
                    <a:pt x="7749" y="12856"/>
                    <a:pt x="7757" y="12849"/>
                    <a:pt x="7766" y="12841"/>
                  </a:cubicBezTo>
                  <a:lnTo>
                    <a:pt x="15342" y="5622"/>
                  </a:lnTo>
                  <a:cubicBezTo>
                    <a:pt x="15351" y="5614"/>
                    <a:pt x="15360" y="5614"/>
                    <a:pt x="15369" y="5614"/>
                  </a:cubicBezTo>
                  <a:lnTo>
                    <a:pt x="21568" y="5614"/>
                  </a:lnTo>
                  <a:cubicBezTo>
                    <a:pt x="21577" y="5614"/>
                    <a:pt x="21586" y="5622"/>
                    <a:pt x="21595" y="5629"/>
                  </a:cubicBezTo>
                  <a:lnTo>
                    <a:pt x="21595" y="5636"/>
                  </a:lnTo>
                  <a:cubicBezTo>
                    <a:pt x="21595" y="5644"/>
                    <a:pt x="21595" y="5651"/>
                    <a:pt x="21586" y="5651"/>
                  </a:cubicBezTo>
                  <a:lnTo>
                    <a:pt x="13708" y="12973"/>
                  </a:lnTo>
                  <a:lnTo>
                    <a:pt x="18513" y="21571"/>
                  </a:lnTo>
                  <a:cubicBezTo>
                    <a:pt x="18513" y="21571"/>
                    <a:pt x="18513" y="21571"/>
                    <a:pt x="18513" y="21578"/>
                  </a:cubicBezTo>
                  <a:cubicBezTo>
                    <a:pt x="18513" y="21585"/>
                    <a:pt x="18513" y="21585"/>
                    <a:pt x="18513" y="21593"/>
                  </a:cubicBezTo>
                  <a:cubicBezTo>
                    <a:pt x="18504" y="21600"/>
                    <a:pt x="18495" y="21600"/>
                    <a:pt x="18486" y="21600"/>
                  </a:cubicBezTo>
                  <a:lnTo>
                    <a:pt x="12367" y="21600"/>
                  </a:lnTo>
                  <a:cubicBezTo>
                    <a:pt x="12358" y="21600"/>
                    <a:pt x="12349" y="21593"/>
                    <a:pt x="12340" y="21585"/>
                  </a:cubicBezTo>
                  <a:lnTo>
                    <a:pt x="7704" y="13090"/>
                  </a:lnTo>
                  <a:cubicBezTo>
                    <a:pt x="7704" y="13083"/>
                    <a:pt x="7695" y="13083"/>
                    <a:pt x="7686" y="13083"/>
                  </a:cubicBezTo>
                  <a:cubicBezTo>
                    <a:pt x="7678" y="13083"/>
                    <a:pt x="7669" y="13083"/>
                    <a:pt x="7669" y="13090"/>
                  </a:cubicBezTo>
                  <a:lnTo>
                    <a:pt x="5706" y="21578"/>
                  </a:lnTo>
                  <a:cubicBezTo>
                    <a:pt x="5706" y="21593"/>
                    <a:pt x="5697" y="21600"/>
                    <a:pt x="5679" y="21600"/>
                  </a:cubicBezTo>
                  <a:lnTo>
                    <a:pt x="31" y="21600"/>
                  </a:lnTo>
                  <a:cubicBezTo>
                    <a:pt x="22" y="21600"/>
                    <a:pt x="13" y="21600"/>
                    <a:pt x="4" y="21593"/>
                  </a:cubicBezTo>
                  <a:cubicBezTo>
                    <a:pt x="4" y="21585"/>
                    <a:pt x="-5" y="21578"/>
                    <a:pt x="4" y="21571"/>
                  </a:cubicBezTo>
                  <a:lnTo>
                    <a:pt x="4969" y="22"/>
                  </a:lnTo>
                  <a:cubicBezTo>
                    <a:pt x="4969" y="7"/>
                    <a:pt x="4978" y="0"/>
                    <a:pt x="4995" y="0"/>
                  </a:cubicBezTo>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815467">
                <a:lnSpc>
                  <a:spcPct val="93000"/>
                </a:lnSpc>
                <a:spcBef>
                  <a:spcPts val="2200"/>
                </a:spcBef>
                <a:defRPr sz="4200">
                  <a:solidFill>
                    <a:srgbClr val="FFFFFF"/>
                  </a:solidFill>
                </a:defRPr>
              </a:pPr>
              <a:endParaRPr/>
            </a:p>
          </p:txBody>
        </p:sp>
        <p:sp>
          <p:nvSpPr>
            <p:cNvPr id="1181" name="Shape"/>
            <p:cNvSpPr/>
            <p:nvPr/>
          </p:nvSpPr>
          <p:spPr>
            <a:xfrm>
              <a:off x="3947219" y="403535"/>
              <a:ext cx="392765" cy="439648"/>
            </a:xfrm>
            <a:custGeom>
              <a:avLst/>
              <a:gdLst/>
              <a:ahLst/>
              <a:cxnLst>
                <a:cxn ang="0">
                  <a:pos x="wd2" y="hd2"/>
                </a:cxn>
                <a:cxn ang="5400000">
                  <a:pos x="wd2" y="hd2"/>
                </a:cxn>
                <a:cxn ang="10800000">
                  <a:pos x="wd2" y="hd2"/>
                </a:cxn>
                <a:cxn ang="16200000">
                  <a:pos x="wd2" y="hd2"/>
                </a:cxn>
              </a:cxnLst>
              <a:rect l="0" t="0" r="r" b="b"/>
              <a:pathLst>
                <a:path w="21600" h="21600" extrusionOk="0">
                  <a:moveTo>
                    <a:pt x="15144" y="6247"/>
                  </a:moveTo>
                  <a:cubicBezTo>
                    <a:pt x="15144" y="5175"/>
                    <a:pt x="14155" y="4500"/>
                    <a:pt x="12666" y="4500"/>
                  </a:cubicBezTo>
                  <a:cubicBezTo>
                    <a:pt x="9731" y="4500"/>
                    <a:pt x="7849" y="6627"/>
                    <a:pt x="7296" y="8621"/>
                  </a:cubicBezTo>
                  <a:lnTo>
                    <a:pt x="7274" y="8697"/>
                  </a:lnTo>
                  <a:cubicBezTo>
                    <a:pt x="7274" y="8697"/>
                    <a:pt x="7274" y="8697"/>
                    <a:pt x="7274" y="8706"/>
                  </a:cubicBezTo>
                  <a:cubicBezTo>
                    <a:pt x="7274" y="8706"/>
                    <a:pt x="7274" y="8706"/>
                    <a:pt x="7285" y="8706"/>
                  </a:cubicBezTo>
                  <a:lnTo>
                    <a:pt x="7360" y="8706"/>
                  </a:lnTo>
                  <a:cubicBezTo>
                    <a:pt x="11348" y="8725"/>
                    <a:pt x="13592" y="8365"/>
                    <a:pt x="14581" y="7491"/>
                  </a:cubicBezTo>
                  <a:cubicBezTo>
                    <a:pt x="14964" y="7159"/>
                    <a:pt x="15144" y="6741"/>
                    <a:pt x="15144" y="6247"/>
                  </a:cubicBezTo>
                  <a:close/>
                  <a:moveTo>
                    <a:pt x="13517" y="0"/>
                  </a:moveTo>
                  <a:cubicBezTo>
                    <a:pt x="18367" y="0"/>
                    <a:pt x="21600" y="2516"/>
                    <a:pt x="21600" y="6247"/>
                  </a:cubicBezTo>
                  <a:cubicBezTo>
                    <a:pt x="21600" y="7966"/>
                    <a:pt x="20973" y="9381"/>
                    <a:pt x="19739" y="10463"/>
                  </a:cubicBezTo>
                  <a:cubicBezTo>
                    <a:pt x="17463" y="12428"/>
                    <a:pt x="13209" y="13330"/>
                    <a:pt x="6679" y="13197"/>
                  </a:cubicBezTo>
                  <a:lnTo>
                    <a:pt x="6604" y="13197"/>
                  </a:lnTo>
                  <a:cubicBezTo>
                    <a:pt x="6604" y="13188"/>
                    <a:pt x="6604" y="13197"/>
                    <a:pt x="6604" y="13197"/>
                  </a:cubicBezTo>
                  <a:lnTo>
                    <a:pt x="6604" y="13264"/>
                  </a:lnTo>
                  <a:cubicBezTo>
                    <a:pt x="6636" y="13862"/>
                    <a:pt x="6860" y="14707"/>
                    <a:pt x="7306" y="15258"/>
                  </a:cubicBezTo>
                  <a:cubicBezTo>
                    <a:pt x="8189" y="16255"/>
                    <a:pt x="9774" y="16805"/>
                    <a:pt x="11720" y="16805"/>
                  </a:cubicBezTo>
                  <a:cubicBezTo>
                    <a:pt x="14581" y="16805"/>
                    <a:pt x="17059" y="16188"/>
                    <a:pt x="19749" y="14802"/>
                  </a:cubicBezTo>
                  <a:cubicBezTo>
                    <a:pt x="19760" y="14792"/>
                    <a:pt x="19771" y="14792"/>
                    <a:pt x="19781" y="14802"/>
                  </a:cubicBezTo>
                  <a:cubicBezTo>
                    <a:pt x="19792" y="14811"/>
                    <a:pt x="19803" y="14821"/>
                    <a:pt x="19803" y="14830"/>
                  </a:cubicBezTo>
                  <a:lnTo>
                    <a:pt x="18718" y="19929"/>
                  </a:lnTo>
                  <a:cubicBezTo>
                    <a:pt x="18707" y="19938"/>
                    <a:pt x="18707" y="19948"/>
                    <a:pt x="18697" y="19948"/>
                  </a:cubicBezTo>
                  <a:cubicBezTo>
                    <a:pt x="15421" y="21439"/>
                    <a:pt x="11571" y="21600"/>
                    <a:pt x="10071" y="21600"/>
                  </a:cubicBezTo>
                  <a:cubicBezTo>
                    <a:pt x="3658" y="21600"/>
                    <a:pt x="0" y="18419"/>
                    <a:pt x="0" y="12865"/>
                  </a:cubicBezTo>
                  <a:cubicBezTo>
                    <a:pt x="0" y="9675"/>
                    <a:pt x="1319" y="6466"/>
                    <a:pt x="3616" y="4073"/>
                  </a:cubicBezTo>
                  <a:cubicBezTo>
                    <a:pt x="6126" y="1443"/>
                    <a:pt x="9646" y="0"/>
                    <a:pt x="13517" y="0"/>
                  </a:cubicBezTo>
                  <a:close/>
                </a:path>
              </a:pathLst>
            </a:custGeom>
            <a:solidFill>
              <a:srgbClr val="FFFFFF"/>
            </a:solidFill>
            <a:ln w="12700" cap="flat">
              <a:noFill/>
              <a:miter lim="400000"/>
            </a:ln>
            <a:effectLst/>
          </p:spPr>
          <p:txBody>
            <a:bodyPr wrap="square" lIns="91439" tIns="91439" rIns="91439" bIns="91439" numCol="1" anchor="ctr">
              <a:normAutofit fontScale="47500" lnSpcReduction="20000"/>
            </a:bodyPr>
            <a:lstStyle/>
            <a:p>
              <a:pPr algn="l" defTabSz="815467">
                <a:lnSpc>
                  <a:spcPct val="93000"/>
                </a:lnSpc>
                <a:spcBef>
                  <a:spcPts val="2200"/>
                </a:spcBef>
                <a:defRPr sz="4200">
                  <a:solidFill>
                    <a:srgbClr val="FFFFFF"/>
                  </a:solidFill>
                </a:defRPr>
              </a:pPr>
              <a:endParaRPr/>
            </a:p>
          </p:txBody>
        </p:sp>
        <p:sp>
          <p:nvSpPr>
            <p:cNvPr id="1182" name="Shape"/>
            <p:cNvSpPr/>
            <p:nvPr/>
          </p:nvSpPr>
          <p:spPr>
            <a:xfrm>
              <a:off x="4333272" y="735119"/>
              <a:ext cx="109078" cy="108916"/>
            </a:xfrm>
            <a:custGeom>
              <a:avLst/>
              <a:gdLst/>
              <a:ahLst/>
              <a:cxnLst>
                <a:cxn ang="0">
                  <a:pos x="wd2" y="hd2"/>
                </a:cxn>
                <a:cxn ang="5400000">
                  <a:pos x="wd2" y="hd2"/>
                </a:cxn>
                <a:cxn ang="10800000">
                  <a:pos x="wd2" y="hd2"/>
                </a:cxn>
                <a:cxn ang="16200000">
                  <a:pos x="wd2" y="hd2"/>
                </a:cxn>
              </a:cxnLst>
              <a:rect l="0" t="0" r="r" b="b"/>
              <a:pathLst>
                <a:path w="20662" h="21600" extrusionOk="0">
                  <a:moveTo>
                    <a:pt x="1428" y="10953"/>
                  </a:moveTo>
                  <a:cubicBezTo>
                    <a:pt x="990" y="16047"/>
                    <a:pt x="4530" y="20145"/>
                    <a:pt x="9382" y="20145"/>
                  </a:cubicBezTo>
                  <a:cubicBezTo>
                    <a:pt x="14345" y="20145"/>
                    <a:pt x="18759" y="15894"/>
                    <a:pt x="19234" y="10685"/>
                  </a:cubicBezTo>
                  <a:cubicBezTo>
                    <a:pt x="19672" y="5553"/>
                    <a:pt x="16096" y="1455"/>
                    <a:pt x="11243" y="1455"/>
                  </a:cubicBezTo>
                  <a:cubicBezTo>
                    <a:pt x="6281" y="1455"/>
                    <a:pt x="1866" y="5706"/>
                    <a:pt x="1428" y="10953"/>
                  </a:cubicBezTo>
                  <a:close/>
                  <a:moveTo>
                    <a:pt x="42" y="10800"/>
                  </a:moveTo>
                  <a:cubicBezTo>
                    <a:pt x="553" y="4826"/>
                    <a:pt x="5551" y="0"/>
                    <a:pt x="11243" y="0"/>
                  </a:cubicBezTo>
                  <a:cubicBezTo>
                    <a:pt x="16935" y="0"/>
                    <a:pt x="21131" y="4826"/>
                    <a:pt x="20620" y="10800"/>
                  </a:cubicBezTo>
                  <a:cubicBezTo>
                    <a:pt x="20109" y="16774"/>
                    <a:pt x="15074" y="21600"/>
                    <a:pt x="9382" y="21600"/>
                  </a:cubicBezTo>
                  <a:cubicBezTo>
                    <a:pt x="3727" y="21600"/>
                    <a:pt x="-469" y="16774"/>
                    <a:pt x="42" y="10800"/>
                  </a:cubicBezTo>
                  <a:close/>
                  <a:moveTo>
                    <a:pt x="8069" y="4443"/>
                  </a:moveTo>
                  <a:cubicBezTo>
                    <a:pt x="8069" y="4404"/>
                    <a:pt x="8105" y="4404"/>
                    <a:pt x="8105" y="4404"/>
                  </a:cubicBezTo>
                  <a:lnTo>
                    <a:pt x="10732" y="4404"/>
                  </a:lnTo>
                  <a:cubicBezTo>
                    <a:pt x="11389" y="4404"/>
                    <a:pt x="11827" y="4404"/>
                    <a:pt x="12155" y="4443"/>
                  </a:cubicBezTo>
                  <a:cubicBezTo>
                    <a:pt x="12593" y="4481"/>
                    <a:pt x="12958" y="4557"/>
                    <a:pt x="13286" y="4672"/>
                  </a:cubicBezTo>
                  <a:cubicBezTo>
                    <a:pt x="14600" y="5132"/>
                    <a:pt x="15366" y="6204"/>
                    <a:pt x="15366" y="7621"/>
                  </a:cubicBezTo>
                  <a:cubicBezTo>
                    <a:pt x="15366" y="7851"/>
                    <a:pt x="15330" y="8081"/>
                    <a:pt x="15293" y="8349"/>
                  </a:cubicBezTo>
                  <a:cubicBezTo>
                    <a:pt x="14965" y="10034"/>
                    <a:pt x="13943" y="11451"/>
                    <a:pt x="12082" y="11987"/>
                  </a:cubicBezTo>
                  <a:lnTo>
                    <a:pt x="13724" y="17119"/>
                  </a:lnTo>
                  <a:lnTo>
                    <a:pt x="13724" y="17157"/>
                  </a:lnTo>
                  <a:lnTo>
                    <a:pt x="12009" y="17157"/>
                  </a:lnTo>
                  <a:cubicBezTo>
                    <a:pt x="11973" y="17157"/>
                    <a:pt x="11973" y="17157"/>
                    <a:pt x="11936" y="17157"/>
                  </a:cubicBezTo>
                  <a:lnTo>
                    <a:pt x="10367" y="12255"/>
                  </a:lnTo>
                  <a:lnTo>
                    <a:pt x="9346" y="12294"/>
                  </a:lnTo>
                  <a:lnTo>
                    <a:pt x="8178" y="12294"/>
                  </a:lnTo>
                  <a:lnTo>
                    <a:pt x="7303" y="17119"/>
                  </a:lnTo>
                  <a:cubicBezTo>
                    <a:pt x="7303" y="17157"/>
                    <a:pt x="7266" y="17157"/>
                    <a:pt x="7230" y="17157"/>
                  </a:cubicBezTo>
                  <a:lnTo>
                    <a:pt x="5843" y="17157"/>
                  </a:lnTo>
                  <a:cubicBezTo>
                    <a:pt x="5843" y="17157"/>
                    <a:pt x="5843" y="17157"/>
                    <a:pt x="5807" y="17157"/>
                  </a:cubicBezTo>
                  <a:lnTo>
                    <a:pt x="5807" y="17119"/>
                  </a:lnTo>
                  <a:lnTo>
                    <a:pt x="6682" y="12217"/>
                  </a:lnTo>
                  <a:lnTo>
                    <a:pt x="6682" y="12140"/>
                  </a:lnTo>
                  <a:lnTo>
                    <a:pt x="7376" y="8311"/>
                  </a:lnTo>
                  <a:lnTo>
                    <a:pt x="8069" y="4443"/>
                  </a:lnTo>
                  <a:close/>
                  <a:moveTo>
                    <a:pt x="10440" y="5936"/>
                  </a:moveTo>
                  <a:lnTo>
                    <a:pt x="9309" y="5936"/>
                  </a:lnTo>
                  <a:lnTo>
                    <a:pt x="8872" y="8349"/>
                  </a:lnTo>
                  <a:lnTo>
                    <a:pt x="8434" y="10723"/>
                  </a:lnTo>
                  <a:lnTo>
                    <a:pt x="9674" y="10723"/>
                  </a:lnTo>
                  <a:cubicBezTo>
                    <a:pt x="10258" y="10723"/>
                    <a:pt x="10623" y="10685"/>
                    <a:pt x="10951" y="10685"/>
                  </a:cubicBezTo>
                  <a:cubicBezTo>
                    <a:pt x="11280" y="10647"/>
                    <a:pt x="11499" y="10609"/>
                    <a:pt x="11790" y="10532"/>
                  </a:cubicBezTo>
                  <a:cubicBezTo>
                    <a:pt x="12849" y="10187"/>
                    <a:pt x="13615" y="9383"/>
                    <a:pt x="13797" y="8311"/>
                  </a:cubicBezTo>
                  <a:cubicBezTo>
                    <a:pt x="13980" y="7277"/>
                    <a:pt x="13542" y="6472"/>
                    <a:pt x="12593" y="6166"/>
                  </a:cubicBezTo>
                  <a:cubicBezTo>
                    <a:pt x="12338" y="6051"/>
                    <a:pt x="12119" y="6013"/>
                    <a:pt x="11790" y="5974"/>
                  </a:cubicBezTo>
                  <a:cubicBezTo>
                    <a:pt x="11499" y="5974"/>
                    <a:pt x="11134" y="5974"/>
                    <a:pt x="10550" y="5974"/>
                  </a:cubicBezTo>
                  <a:lnTo>
                    <a:pt x="10440" y="5974"/>
                  </a:lnTo>
                  <a:lnTo>
                    <a:pt x="10440" y="5936"/>
                  </a:lnTo>
                  <a:close/>
                </a:path>
              </a:pathLst>
            </a:custGeom>
            <a:solidFill>
              <a:srgbClr val="FFFFFF"/>
            </a:solidFill>
            <a:ln w="12700" cap="flat">
              <a:noFill/>
              <a:miter lim="400000"/>
            </a:ln>
            <a:effectLst/>
          </p:spPr>
          <p:txBody>
            <a:bodyPr wrap="square" lIns="91439" tIns="91439" rIns="91439" bIns="91439" numCol="1" anchor="ctr">
              <a:normAutofit fontScale="25000" lnSpcReduction="20000"/>
            </a:bodyPr>
            <a:lstStyle/>
            <a:p>
              <a:pPr algn="l" defTabSz="815467">
                <a:lnSpc>
                  <a:spcPct val="93000"/>
                </a:lnSpc>
                <a:spcBef>
                  <a:spcPts val="2200"/>
                </a:spcBef>
                <a:defRPr sz="4200">
                  <a:solidFill>
                    <a:srgbClr val="FFFFFF"/>
                  </a:solidFill>
                </a:defRPr>
              </a:pPr>
              <a:endParaRPr/>
            </a:p>
          </p:txBody>
        </p:sp>
        <p:sp>
          <p:nvSpPr>
            <p:cNvPr id="1183" name="Shape"/>
            <p:cNvSpPr/>
            <p:nvPr/>
          </p:nvSpPr>
          <p:spPr>
            <a:xfrm>
              <a:off x="3192844" y="403535"/>
              <a:ext cx="401322" cy="440500"/>
            </a:xfrm>
            <a:custGeom>
              <a:avLst/>
              <a:gdLst/>
              <a:ahLst/>
              <a:cxnLst>
                <a:cxn ang="0">
                  <a:pos x="wd2" y="hd2"/>
                </a:cxn>
                <a:cxn ang="5400000">
                  <a:pos x="wd2" y="hd2"/>
                </a:cxn>
                <a:cxn ang="10800000">
                  <a:pos x="wd2" y="hd2"/>
                </a:cxn>
                <a:cxn ang="16200000">
                  <a:pos x="wd2" y="hd2"/>
                </a:cxn>
              </a:cxnLst>
              <a:rect l="0" t="0" r="r" b="b"/>
              <a:pathLst>
                <a:path w="21285" h="21600" extrusionOk="0">
                  <a:moveTo>
                    <a:pt x="9812" y="5895"/>
                  </a:moveTo>
                  <a:cubicBezTo>
                    <a:pt x="8040" y="7544"/>
                    <a:pt x="6698" y="10634"/>
                    <a:pt x="6698" y="13089"/>
                  </a:cubicBezTo>
                  <a:cubicBezTo>
                    <a:pt x="6698" y="15259"/>
                    <a:pt x="7569" y="16605"/>
                    <a:pt x="9074" y="16605"/>
                  </a:cubicBezTo>
                  <a:cubicBezTo>
                    <a:pt x="11491" y="16605"/>
                    <a:pt x="13570" y="14274"/>
                    <a:pt x="14277" y="10862"/>
                  </a:cubicBezTo>
                  <a:cubicBezTo>
                    <a:pt x="14441" y="10094"/>
                    <a:pt x="14605" y="9317"/>
                    <a:pt x="14717" y="8634"/>
                  </a:cubicBezTo>
                  <a:cubicBezTo>
                    <a:pt x="14840" y="7942"/>
                    <a:pt x="14912" y="7326"/>
                    <a:pt x="14892" y="6900"/>
                  </a:cubicBezTo>
                  <a:cubicBezTo>
                    <a:pt x="14810" y="5440"/>
                    <a:pt x="13990" y="4654"/>
                    <a:pt x="12516" y="4654"/>
                  </a:cubicBezTo>
                  <a:cubicBezTo>
                    <a:pt x="11614" y="4654"/>
                    <a:pt x="10682" y="5090"/>
                    <a:pt x="9812" y="5895"/>
                  </a:cubicBezTo>
                  <a:close/>
                  <a:moveTo>
                    <a:pt x="12280" y="21126"/>
                  </a:moveTo>
                  <a:cubicBezTo>
                    <a:pt x="12270" y="21117"/>
                    <a:pt x="12270" y="21107"/>
                    <a:pt x="12270" y="21107"/>
                  </a:cubicBezTo>
                  <a:lnTo>
                    <a:pt x="12823" y="18520"/>
                  </a:lnTo>
                  <a:cubicBezTo>
                    <a:pt x="12833" y="18472"/>
                    <a:pt x="12802" y="18444"/>
                    <a:pt x="12772" y="18434"/>
                  </a:cubicBezTo>
                  <a:cubicBezTo>
                    <a:pt x="12741" y="18434"/>
                    <a:pt x="12710" y="18453"/>
                    <a:pt x="12700" y="18472"/>
                  </a:cubicBezTo>
                  <a:cubicBezTo>
                    <a:pt x="11471" y="20387"/>
                    <a:pt x="9084" y="21600"/>
                    <a:pt x="6401" y="21600"/>
                  </a:cubicBezTo>
                  <a:cubicBezTo>
                    <a:pt x="1997" y="21600"/>
                    <a:pt x="10" y="17979"/>
                    <a:pt x="0" y="14359"/>
                  </a:cubicBezTo>
                  <a:cubicBezTo>
                    <a:pt x="0" y="10255"/>
                    <a:pt x="1751" y="6180"/>
                    <a:pt x="4670" y="3469"/>
                  </a:cubicBezTo>
                  <a:cubicBezTo>
                    <a:pt x="7128" y="1204"/>
                    <a:pt x="10293" y="0"/>
                    <a:pt x="13826" y="0"/>
                  </a:cubicBezTo>
                  <a:cubicBezTo>
                    <a:pt x="16520" y="9"/>
                    <a:pt x="18507" y="730"/>
                    <a:pt x="19756" y="2133"/>
                  </a:cubicBezTo>
                  <a:cubicBezTo>
                    <a:pt x="21600" y="4199"/>
                    <a:pt x="21446" y="7307"/>
                    <a:pt x="20985" y="9573"/>
                  </a:cubicBezTo>
                  <a:lnTo>
                    <a:pt x="18599" y="21117"/>
                  </a:lnTo>
                  <a:cubicBezTo>
                    <a:pt x="18599" y="21126"/>
                    <a:pt x="18589" y="21136"/>
                    <a:pt x="18568" y="21136"/>
                  </a:cubicBezTo>
                  <a:lnTo>
                    <a:pt x="12300" y="21136"/>
                  </a:lnTo>
                  <a:cubicBezTo>
                    <a:pt x="12290" y="21136"/>
                    <a:pt x="12280" y="21136"/>
                    <a:pt x="12280" y="21126"/>
                  </a:cubicBezTo>
                  <a:close/>
                </a:path>
              </a:pathLst>
            </a:custGeom>
            <a:solidFill>
              <a:srgbClr val="FFFFFF"/>
            </a:solidFill>
            <a:ln w="12700" cap="flat">
              <a:noFill/>
              <a:miter lim="400000"/>
            </a:ln>
            <a:effectLst/>
          </p:spPr>
          <p:txBody>
            <a:bodyPr wrap="square" lIns="91439" tIns="91439" rIns="91439" bIns="91439" numCol="1" anchor="ctr">
              <a:normAutofit fontScale="47500" lnSpcReduction="20000"/>
            </a:bodyPr>
            <a:lstStyle/>
            <a:p>
              <a:pPr algn="l" defTabSz="815467">
                <a:lnSpc>
                  <a:spcPct val="93000"/>
                </a:lnSpc>
                <a:spcBef>
                  <a:spcPts val="2200"/>
                </a:spcBef>
                <a:defRPr sz="4200">
                  <a:solidFill>
                    <a:srgbClr val="FFFFFF"/>
                  </a:solidFill>
                </a:defRPr>
              </a:pPr>
              <a:endParaRPr/>
            </a:p>
          </p:txBody>
        </p:sp>
        <p:sp>
          <p:nvSpPr>
            <p:cNvPr id="1184" name="Shape"/>
            <p:cNvSpPr/>
            <p:nvPr/>
          </p:nvSpPr>
          <p:spPr>
            <a:xfrm>
              <a:off x="3609668" y="404386"/>
              <a:ext cx="362079" cy="438797"/>
            </a:xfrm>
            <a:custGeom>
              <a:avLst/>
              <a:gdLst/>
              <a:ahLst/>
              <a:cxnLst>
                <a:cxn ang="0">
                  <a:pos x="wd2" y="hd2"/>
                </a:cxn>
                <a:cxn ang="5400000">
                  <a:pos x="wd2" y="hd2"/>
                </a:cxn>
                <a:cxn ang="10800000">
                  <a:pos x="wd2" y="hd2"/>
                </a:cxn>
                <a:cxn ang="16200000">
                  <a:pos x="wd2" y="hd2"/>
                </a:cxn>
              </a:cxnLst>
              <a:rect l="0" t="0" r="r" b="b"/>
              <a:pathLst>
                <a:path w="21600" h="21600" extrusionOk="0">
                  <a:moveTo>
                    <a:pt x="16416" y="0"/>
                  </a:moveTo>
                  <a:cubicBezTo>
                    <a:pt x="18310" y="0"/>
                    <a:pt x="20238" y="266"/>
                    <a:pt x="21577" y="723"/>
                  </a:cubicBezTo>
                  <a:cubicBezTo>
                    <a:pt x="21588" y="723"/>
                    <a:pt x="21600" y="742"/>
                    <a:pt x="21600" y="752"/>
                  </a:cubicBezTo>
                  <a:lnTo>
                    <a:pt x="20457" y="5700"/>
                  </a:lnTo>
                  <a:cubicBezTo>
                    <a:pt x="20446" y="5709"/>
                    <a:pt x="20446" y="5709"/>
                    <a:pt x="20434" y="5719"/>
                  </a:cubicBezTo>
                  <a:cubicBezTo>
                    <a:pt x="20422" y="5719"/>
                    <a:pt x="20411" y="5719"/>
                    <a:pt x="20399" y="5719"/>
                  </a:cubicBezTo>
                  <a:cubicBezTo>
                    <a:pt x="19245" y="5186"/>
                    <a:pt x="17906" y="4929"/>
                    <a:pt x="16313" y="4929"/>
                  </a:cubicBezTo>
                  <a:cubicBezTo>
                    <a:pt x="11002" y="4929"/>
                    <a:pt x="7827" y="8754"/>
                    <a:pt x="7827" y="12427"/>
                  </a:cubicBezTo>
                  <a:cubicBezTo>
                    <a:pt x="7827" y="15548"/>
                    <a:pt x="10356" y="16671"/>
                    <a:pt x="12722" y="16671"/>
                  </a:cubicBezTo>
                  <a:cubicBezTo>
                    <a:pt x="14835" y="16671"/>
                    <a:pt x="16624" y="16290"/>
                    <a:pt x="18910" y="15367"/>
                  </a:cubicBezTo>
                  <a:cubicBezTo>
                    <a:pt x="18922" y="15358"/>
                    <a:pt x="18933" y="15358"/>
                    <a:pt x="18945" y="15367"/>
                  </a:cubicBezTo>
                  <a:cubicBezTo>
                    <a:pt x="18956" y="15377"/>
                    <a:pt x="18968" y="15386"/>
                    <a:pt x="18956" y="15396"/>
                  </a:cubicBezTo>
                  <a:lnTo>
                    <a:pt x="17790" y="20477"/>
                  </a:lnTo>
                  <a:cubicBezTo>
                    <a:pt x="17790" y="20477"/>
                    <a:pt x="17779" y="20487"/>
                    <a:pt x="17767" y="20496"/>
                  </a:cubicBezTo>
                  <a:cubicBezTo>
                    <a:pt x="16047" y="21181"/>
                    <a:pt x="13369" y="21600"/>
                    <a:pt x="10621" y="21600"/>
                  </a:cubicBezTo>
                  <a:cubicBezTo>
                    <a:pt x="4156" y="21600"/>
                    <a:pt x="0" y="18260"/>
                    <a:pt x="0" y="13103"/>
                  </a:cubicBezTo>
                  <a:cubicBezTo>
                    <a:pt x="0" y="5633"/>
                    <a:pt x="7054" y="0"/>
                    <a:pt x="16416" y="0"/>
                  </a:cubicBezTo>
                </a:path>
              </a:pathLst>
            </a:custGeom>
            <a:solidFill>
              <a:srgbClr val="FFFFFF"/>
            </a:solidFill>
            <a:ln w="12700" cap="flat">
              <a:noFill/>
              <a:miter lim="400000"/>
            </a:ln>
            <a:effectLst/>
          </p:spPr>
          <p:txBody>
            <a:bodyPr wrap="square" lIns="91439" tIns="91439" rIns="91439" bIns="91439" numCol="1" anchor="ctr">
              <a:normAutofit fontScale="47500" lnSpcReduction="20000"/>
            </a:bodyPr>
            <a:lstStyle/>
            <a:p>
              <a:pPr algn="l" defTabSz="815467">
                <a:lnSpc>
                  <a:spcPct val="93000"/>
                </a:lnSpc>
                <a:spcBef>
                  <a:spcPts val="2200"/>
                </a:spcBef>
                <a:defRPr sz="4200">
                  <a:solidFill>
                    <a:srgbClr val="FFFFFF"/>
                  </a:solidFill>
                </a:defRPr>
              </a:pPr>
              <a:endParaRPr/>
            </a:p>
          </p:txBody>
        </p:sp>
        <p:sp>
          <p:nvSpPr>
            <p:cNvPr id="1185" name="Shape"/>
            <p:cNvSpPr/>
            <p:nvPr/>
          </p:nvSpPr>
          <p:spPr>
            <a:xfrm>
              <a:off x="1678129" y="404386"/>
              <a:ext cx="361957" cy="438797"/>
            </a:xfrm>
            <a:custGeom>
              <a:avLst/>
              <a:gdLst/>
              <a:ahLst/>
              <a:cxnLst>
                <a:cxn ang="0">
                  <a:pos x="wd2" y="hd2"/>
                </a:cxn>
                <a:cxn ang="5400000">
                  <a:pos x="wd2" y="hd2"/>
                </a:cxn>
                <a:cxn ang="10800000">
                  <a:pos x="wd2" y="hd2"/>
                </a:cxn>
                <a:cxn ang="16200000">
                  <a:pos x="wd2" y="hd2"/>
                </a:cxn>
              </a:cxnLst>
              <a:rect l="0" t="0" r="r" b="b"/>
              <a:pathLst>
                <a:path w="21593" h="21600" extrusionOk="0">
                  <a:moveTo>
                    <a:pt x="16419" y="0"/>
                  </a:moveTo>
                  <a:cubicBezTo>
                    <a:pt x="18312" y="0"/>
                    <a:pt x="20227" y="266"/>
                    <a:pt x="21565" y="723"/>
                  </a:cubicBezTo>
                  <a:cubicBezTo>
                    <a:pt x="21588" y="723"/>
                    <a:pt x="21600" y="742"/>
                    <a:pt x="21588" y="752"/>
                  </a:cubicBezTo>
                  <a:lnTo>
                    <a:pt x="20446" y="5700"/>
                  </a:lnTo>
                  <a:cubicBezTo>
                    <a:pt x="20446" y="5709"/>
                    <a:pt x="20446" y="5709"/>
                    <a:pt x="20435" y="5719"/>
                  </a:cubicBezTo>
                  <a:cubicBezTo>
                    <a:pt x="20423" y="5719"/>
                    <a:pt x="20400" y="5719"/>
                    <a:pt x="20400" y="5719"/>
                  </a:cubicBezTo>
                  <a:cubicBezTo>
                    <a:pt x="19246" y="5186"/>
                    <a:pt x="17908" y="4929"/>
                    <a:pt x="16315" y="4929"/>
                  </a:cubicBezTo>
                  <a:cubicBezTo>
                    <a:pt x="10996" y="4929"/>
                    <a:pt x="7835" y="8754"/>
                    <a:pt x="7835" y="12427"/>
                  </a:cubicBezTo>
                  <a:cubicBezTo>
                    <a:pt x="7835" y="15548"/>
                    <a:pt x="10362" y="16671"/>
                    <a:pt x="12727" y="16671"/>
                  </a:cubicBezTo>
                  <a:cubicBezTo>
                    <a:pt x="14838" y="16671"/>
                    <a:pt x="16627" y="16290"/>
                    <a:pt x="18900" y="15367"/>
                  </a:cubicBezTo>
                  <a:cubicBezTo>
                    <a:pt x="18923" y="15358"/>
                    <a:pt x="18935" y="15358"/>
                    <a:pt x="18946" y="15367"/>
                  </a:cubicBezTo>
                  <a:cubicBezTo>
                    <a:pt x="18958" y="15377"/>
                    <a:pt x="18958" y="15386"/>
                    <a:pt x="18958" y="15396"/>
                  </a:cubicBezTo>
                  <a:lnTo>
                    <a:pt x="17792" y="20477"/>
                  </a:lnTo>
                  <a:cubicBezTo>
                    <a:pt x="17792" y="20477"/>
                    <a:pt x="17781" y="20487"/>
                    <a:pt x="17769" y="20496"/>
                  </a:cubicBezTo>
                  <a:cubicBezTo>
                    <a:pt x="16038" y="21181"/>
                    <a:pt x="13373" y="21600"/>
                    <a:pt x="10615" y="21600"/>
                  </a:cubicBezTo>
                  <a:cubicBezTo>
                    <a:pt x="4165" y="21600"/>
                    <a:pt x="0" y="18260"/>
                    <a:pt x="0" y="13103"/>
                  </a:cubicBezTo>
                  <a:cubicBezTo>
                    <a:pt x="0" y="5633"/>
                    <a:pt x="7062" y="0"/>
                    <a:pt x="16419" y="0"/>
                  </a:cubicBezTo>
                </a:path>
              </a:pathLst>
            </a:custGeom>
            <a:solidFill>
              <a:srgbClr val="FFFFFF"/>
            </a:solidFill>
            <a:ln w="12700" cap="flat">
              <a:noFill/>
              <a:miter lim="400000"/>
            </a:ln>
            <a:effectLst/>
          </p:spPr>
          <p:txBody>
            <a:bodyPr wrap="square" lIns="91439" tIns="91439" rIns="91439" bIns="91439" numCol="1" anchor="ctr">
              <a:normAutofit fontScale="47500" lnSpcReduction="20000"/>
            </a:bodyPr>
            <a:lstStyle/>
            <a:p>
              <a:pPr algn="l" defTabSz="815467">
                <a:lnSpc>
                  <a:spcPct val="93000"/>
                </a:lnSpc>
                <a:spcBef>
                  <a:spcPts val="2200"/>
                </a:spcBef>
                <a:defRPr sz="4200">
                  <a:solidFill>
                    <a:srgbClr val="FFFFFF"/>
                  </a:solidFill>
                </a:defRPr>
              </a:pPr>
              <a:endParaRPr/>
            </a:p>
          </p:txBody>
        </p:sp>
      </p:grpSp>
      <p:sp>
        <p:nvSpPr>
          <p:cNvPr id="1187" name="Level 1, 37 Pitt Street | Sydney | NSW | 2000"/>
          <p:cNvSpPr txBox="1"/>
          <p:nvPr/>
        </p:nvSpPr>
        <p:spPr>
          <a:xfrm>
            <a:off x="2502987" y="5609509"/>
            <a:ext cx="8815877" cy="42266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lnSpc>
                <a:spcPct val="110000"/>
              </a:lnSpc>
              <a:defRPr sz="2200" cap="all" spc="90">
                <a:solidFill>
                  <a:srgbClr val="FFFFFF"/>
                </a:solidFill>
              </a:defRPr>
            </a:lvl1pPr>
          </a:lstStyle>
          <a:p>
            <a:r>
              <a:t>Level 1, 37 Pitt Street | Sydney | NSW | 2000</a:t>
            </a:r>
          </a:p>
        </p:txBody>
      </p:sp>
      <p:sp>
        <p:nvSpPr>
          <p:cNvPr id="1188" name="AUS SALES: 1-800-722-577   |   AUS SUPPORT: 1-800-421-267   |   WWW.RACKSPACE.COm.AU"/>
          <p:cNvSpPr txBox="1"/>
          <p:nvPr/>
        </p:nvSpPr>
        <p:spPr>
          <a:xfrm>
            <a:off x="2502987" y="6295309"/>
            <a:ext cx="13926889" cy="42266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lnSpc>
                <a:spcPct val="110000"/>
              </a:lnSpc>
              <a:defRPr sz="2200" cap="all" spc="90">
                <a:solidFill>
                  <a:srgbClr val="FFFFFF"/>
                </a:solidFill>
              </a:defRPr>
            </a:lvl1pPr>
          </a:lstStyle>
          <a:p>
            <a:r>
              <a:t>AUS SALES: 1-800-722-577   |   AUS SUPPORT: 1-800-421-267   |   WWW.RACKSPACE.COm.AU</a:t>
            </a:r>
          </a:p>
        </p:txBody>
      </p:sp>
      <p:sp>
        <p:nvSpPr>
          <p:cNvPr id="1190" name="Copyright © 2018 Rackspace | Rackspace® Fanatical Support® and other Rackspace marks are either registered service marks or service marks of Rackspace US, Inc. in the United States and other countries. Features, benefits and pricing…"/>
          <p:cNvSpPr txBox="1"/>
          <p:nvPr/>
        </p:nvSpPr>
        <p:spPr>
          <a:xfrm>
            <a:off x="2033771" y="12201952"/>
            <a:ext cx="20316462" cy="56430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a:spcBef>
                <a:spcPts val="0"/>
              </a:spcBef>
              <a:defRPr sz="1400" b="1">
                <a:solidFill>
                  <a:srgbClr val="FFFFFF"/>
                </a:solidFill>
              </a:defRPr>
            </a:pPr>
            <a:r>
              <a:t>Copyright © 2018 Rackspace | Rackspace® Fanatical Support® and other Rackspace marks are either registered service marks or service marks of Rackspace US, Inc. in the United States and other countries. Features, benefits and pricing </a:t>
            </a:r>
            <a:endParaRPr sz="2800"/>
          </a:p>
          <a:p>
            <a:pPr>
              <a:spcBef>
                <a:spcPts val="0"/>
              </a:spcBef>
              <a:defRPr sz="1400" b="1">
                <a:solidFill>
                  <a:srgbClr val="FFFFFF"/>
                </a:solidFill>
              </a:defRPr>
            </a:pPr>
            <a:r>
              <a:t>presented depend on system configuration and are subject to change without notice. Rackspace disclaims any representation, warranty or other legal commitment regarding its services except for those expressly stated </a:t>
            </a:r>
            <a:endParaRPr sz="2800"/>
          </a:p>
          <a:p>
            <a:pPr>
              <a:spcBef>
                <a:spcPts val="0"/>
              </a:spcBef>
              <a:defRPr sz="1400" b="1">
                <a:solidFill>
                  <a:srgbClr val="FFFFFF"/>
                </a:solidFill>
              </a:defRPr>
            </a:pPr>
            <a:r>
              <a:t>in a Rackspace services agreement. All other trademarks, service marks, images, products and brands remain the sole property of their respective holders and do not imply endorsement or sponsorship.</a:t>
            </a:r>
          </a:p>
        </p:txBody>
      </p:sp>
      <p:sp>
        <p:nvSpPr>
          <p:cNvPr id="1191" name="THANK YOU"/>
          <p:cNvSpPr txBox="1"/>
          <p:nvPr/>
        </p:nvSpPr>
        <p:spPr>
          <a:xfrm>
            <a:off x="2541091" y="3456273"/>
            <a:ext cx="9246104" cy="141853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lvl1pPr algn="l">
              <a:spcBef>
                <a:spcPts val="0"/>
              </a:spcBef>
              <a:defRPr sz="10100" b="1" spc="-100">
                <a:solidFill>
                  <a:srgbClr val="FFFFFF"/>
                </a:solidFill>
              </a:defRPr>
            </a:lvl1pPr>
          </a:lstStyle>
          <a:p>
            <a:r>
              <a:t>THANK YOU</a:t>
            </a:r>
          </a:p>
        </p:txBody>
      </p:sp>
      <p:sp>
        <p:nvSpPr>
          <p:cNvPr id="20" name="U.K.">
            <a:extLst>
              <a:ext uri="{FF2B5EF4-FFF2-40B4-BE49-F238E27FC236}">
                <a16:creationId xmlns:a16="http://schemas.microsoft.com/office/drawing/2014/main" id="{A85C0D71-A2F2-B341-B60D-36E6B579E8D7}"/>
              </a:ext>
            </a:extLst>
          </p:cNvPr>
          <p:cNvSpPr txBox="1"/>
          <p:nvPr userDrawn="1"/>
        </p:nvSpPr>
        <p:spPr>
          <a:xfrm>
            <a:off x="22252331" y="-818429"/>
            <a:ext cx="1153473" cy="4431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3200"/>
            </a:lvl1pPr>
          </a:lstStyle>
          <a:p>
            <a:r>
              <a:rPr lang="en-US" dirty="0"/>
              <a:t>AUS</a:t>
            </a:r>
            <a:endParaRPr dirty="0"/>
          </a:p>
        </p:txBody>
      </p:sp>
    </p:spTree>
    <p:extLst>
      <p:ext uri="{BB962C8B-B14F-4D97-AF65-F5344CB8AC3E}">
        <p14:creationId xmlns:p14="http://schemas.microsoft.com/office/powerpoint/2010/main" val="3060572053"/>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Title &amp; Name Castle">
    <p:bg>
      <p:bgPr>
        <a:solidFill>
          <a:srgbClr val="222830"/>
        </a:solidFill>
        <a:effectLst/>
      </p:bgPr>
    </p:bg>
    <p:spTree>
      <p:nvGrpSpPr>
        <p:cNvPr id="1" name=""/>
        <p:cNvGrpSpPr/>
        <p:nvPr/>
      </p:nvGrpSpPr>
      <p:grpSpPr>
        <a:xfrm>
          <a:off x="0" y="0"/>
          <a:ext cx="0" cy="0"/>
          <a:chOff x="0" y="0"/>
          <a:chExt cx="0" cy="0"/>
        </a:xfrm>
      </p:grpSpPr>
      <p:pic>
        <p:nvPicPr>
          <p:cNvPr id="1125" name="image3.jpeg" descr="image3.jpeg"/>
          <p:cNvPicPr>
            <a:picLocks noChangeAspect="1"/>
          </p:cNvPicPr>
          <p:nvPr userDrawn="1"/>
        </p:nvPicPr>
        <p:blipFill>
          <a:blip r:embed="rId2">
            <a:alphaModFix amt="25000"/>
            <a:extLst/>
          </a:blip>
          <a:stretch>
            <a:fillRect/>
          </a:stretch>
        </p:blipFill>
        <p:spPr>
          <a:xfrm>
            <a:off x="0" y="258"/>
            <a:ext cx="24387175" cy="13715743"/>
          </a:xfrm>
          <a:prstGeom prst="rect">
            <a:avLst/>
          </a:prstGeom>
          <a:ln w="12700">
            <a:miter lim="400000"/>
          </a:ln>
        </p:spPr>
      </p:pic>
      <p:sp>
        <p:nvSpPr>
          <p:cNvPr id="1126" name="Title Text"/>
          <p:cNvSpPr txBox="1">
            <a:spLocks noGrp="1"/>
          </p:cNvSpPr>
          <p:nvPr>
            <p:ph type="title"/>
          </p:nvPr>
        </p:nvSpPr>
        <p:spPr>
          <a:xfrm>
            <a:off x="1642747" y="3545798"/>
            <a:ext cx="21033939" cy="2651127"/>
          </a:xfrm>
          <a:prstGeom prst="rect">
            <a:avLst/>
          </a:prstGeom>
        </p:spPr>
        <p:txBody>
          <a:bodyPr/>
          <a:lstStyle>
            <a:lvl1pPr defTabSz="825500">
              <a:defRPr sz="10100" b="1" spc="-100">
                <a:solidFill>
                  <a:srgbClr val="FFFFFF"/>
                </a:solidFill>
              </a:defRPr>
            </a:lvl1pPr>
          </a:lstStyle>
          <a:p>
            <a:r>
              <a:t>Title Text</a:t>
            </a:r>
          </a:p>
        </p:txBody>
      </p:sp>
      <p:sp>
        <p:nvSpPr>
          <p:cNvPr id="1127" name="Body Level One…"/>
          <p:cNvSpPr txBox="1">
            <a:spLocks noGrp="1"/>
          </p:cNvSpPr>
          <p:nvPr>
            <p:ph type="body" sz="quarter" idx="1"/>
          </p:nvPr>
        </p:nvSpPr>
        <p:spPr>
          <a:xfrm>
            <a:off x="1642747" y="7951112"/>
            <a:ext cx="20830713" cy="855135"/>
          </a:xfrm>
          <a:prstGeom prst="rect">
            <a:avLst/>
          </a:prstGeom>
        </p:spPr>
        <p:txBody>
          <a:bodyPr anchor="ctr"/>
          <a:lstStyle>
            <a:lvl1pPr marL="0" indent="0" defTabSz="825500">
              <a:spcBef>
                <a:spcPts val="0"/>
              </a:spcBef>
              <a:buClrTx/>
              <a:buSzTx/>
              <a:buFontTx/>
              <a:buNone/>
              <a:defRPr sz="4600" b="1">
                <a:solidFill>
                  <a:srgbClr val="FFFFFF"/>
                </a:solidFill>
              </a:defRPr>
            </a:lvl1pPr>
            <a:lvl2pPr marL="0" indent="0" defTabSz="825500">
              <a:spcBef>
                <a:spcPts val="0"/>
              </a:spcBef>
              <a:buClrTx/>
              <a:buSzTx/>
              <a:buFontTx/>
              <a:buNone/>
              <a:defRPr sz="4600" b="1">
                <a:solidFill>
                  <a:srgbClr val="FFFFFF"/>
                </a:solidFill>
              </a:defRPr>
            </a:lvl2pPr>
            <a:lvl3pPr marL="0" indent="0" defTabSz="825500">
              <a:spcBef>
                <a:spcPts val="0"/>
              </a:spcBef>
              <a:buClrTx/>
              <a:buSzTx/>
              <a:buFontTx/>
              <a:buNone/>
              <a:defRPr sz="4600" b="1">
                <a:solidFill>
                  <a:srgbClr val="FFFFFF"/>
                </a:solidFill>
              </a:defRPr>
            </a:lvl3pPr>
            <a:lvl4pPr marL="0" indent="0" defTabSz="825500">
              <a:spcBef>
                <a:spcPts val="0"/>
              </a:spcBef>
              <a:buClrTx/>
              <a:buSzTx/>
              <a:buFontTx/>
              <a:buNone/>
              <a:defRPr sz="4600" b="1">
                <a:solidFill>
                  <a:srgbClr val="FFFFFF"/>
                </a:solidFill>
              </a:defRPr>
            </a:lvl4pPr>
            <a:lvl5pPr marL="0" indent="0" defTabSz="825500">
              <a:spcBef>
                <a:spcPts val="0"/>
              </a:spcBef>
              <a:buClrTx/>
              <a:buSzTx/>
              <a:buFontTx/>
              <a:buNone/>
              <a:defRPr sz="4600" b="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128" name="Rectangle"/>
          <p:cNvSpPr>
            <a:spLocks noGrp="1"/>
          </p:cNvSpPr>
          <p:nvPr>
            <p:ph type="body" sz="quarter" idx="13"/>
          </p:nvPr>
        </p:nvSpPr>
        <p:spPr>
          <a:xfrm>
            <a:off x="1642747" y="8806246"/>
            <a:ext cx="20830714" cy="646115"/>
          </a:xfrm>
          <a:prstGeom prst="rect">
            <a:avLst/>
          </a:prstGeom>
        </p:spPr>
        <p:txBody>
          <a:bodyPr anchor="ctr">
            <a:normAutofit/>
          </a:bodyPr>
          <a:lstStyle/>
          <a:p>
            <a:pPr marL="0" indent="0" defTabSz="825500">
              <a:spcBef>
                <a:spcPts val="0"/>
              </a:spcBef>
              <a:buClrTx/>
              <a:buSzTx/>
              <a:buFontTx/>
              <a:buNone/>
              <a:defRPr sz="4600">
                <a:solidFill>
                  <a:srgbClr val="FFFFFF"/>
                </a:solidFill>
              </a:defRPr>
            </a:pPr>
            <a:endParaRPr/>
          </a:p>
        </p:txBody>
      </p:sp>
      <p:sp>
        <p:nvSpPr>
          <p:cNvPr id="1129" name="Rectangle"/>
          <p:cNvSpPr>
            <a:spLocks noGrp="1"/>
          </p:cNvSpPr>
          <p:nvPr>
            <p:ph type="body" sz="quarter" idx="14"/>
          </p:nvPr>
        </p:nvSpPr>
        <p:spPr>
          <a:xfrm>
            <a:off x="1642747" y="6220067"/>
            <a:ext cx="20830714" cy="1160465"/>
          </a:xfrm>
          <a:prstGeom prst="rect">
            <a:avLst/>
          </a:prstGeom>
        </p:spPr>
        <p:txBody>
          <a:bodyPr>
            <a:normAutofit/>
          </a:bodyPr>
          <a:lstStyle/>
          <a:p>
            <a:pPr marL="0" indent="0" defTabSz="825500">
              <a:lnSpc>
                <a:spcPct val="80000"/>
              </a:lnSpc>
              <a:spcBef>
                <a:spcPts val="0"/>
              </a:spcBef>
              <a:buClrTx/>
              <a:buSzTx/>
              <a:buFontTx/>
              <a:buNone/>
              <a:defRPr sz="7100" spc="-100">
                <a:solidFill>
                  <a:srgbClr val="FFFFFF"/>
                </a:solidFill>
              </a:defRPr>
            </a:pPr>
            <a:endParaRPr/>
          </a:p>
        </p:txBody>
      </p:sp>
      <p:grpSp>
        <p:nvGrpSpPr>
          <p:cNvPr id="1142" name="Group"/>
          <p:cNvGrpSpPr/>
          <p:nvPr/>
        </p:nvGrpSpPr>
        <p:grpSpPr>
          <a:xfrm>
            <a:off x="1676406" y="11001038"/>
            <a:ext cx="6400789" cy="1397903"/>
            <a:chOff x="6" y="4"/>
            <a:chExt cx="6400788" cy="1397902"/>
          </a:xfrm>
        </p:grpSpPr>
        <p:sp>
          <p:nvSpPr>
            <p:cNvPr id="1130" name="Shape"/>
            <p:cNvSpPr/>
            <p:nvPr/>
          </p:nvSpPr>
          <p:spPr>
            <a:xfrm>
              <a:off x="6" y="128272"/>
              <a:ext cx="985600" cy="1209455"/>
            </a:xfrm>
            <a:custGeom>
              <a:avLst/>
              <a:gdLst/>
              <a:ahLst/>
              <a:cxnLst>
                <a:cxn ang="0">
                  <a:pos x="wd2" y="hd2"/>
                </a:cxn>
                <a:cxn ang="5400000">
                  <a:pos x="wd2" y="hd2"/>
                </a:cxn>
                <a:cxn ang="10800000">
                  <a:pos x="wd2" y="hd2"/>
                </a:cxn>
                <a:cxn ang="16200000">
                  <a:pos x="wd2" y="hd2"/>
                </a:cxn>
              </a:cxnLst>
              <a:rect l="0" t="0" r="r" b="b"/>
              <a:pathLst>
                <a:path w="21196" h="21360" extrusionOk="0">
                  <a:moveTo>
                    <a:pt x="14519" y="4128"/>
                  </a:moveTo>
                  <a:cubicBezTo>
                    <a:pt x="13974" y="5078"/>
                    <a:pt x="14190" y="5855"/>
                    <a:pt x="15011" y="5870"/>
                  </a:cubicBezTo>
                  <a:cubicBezTo>
                    <a:pt x="15826" y="5879"/>
                    <a:pt x="16935" y="5122"/>
                    <a:pt x="17480" y="4172"/>
                  </a:cubicBezTo>
                  <a:cubicBezTo>
                    <a:pt x="18032" y="3223"/>
                    <a:pt x="17810" y="2446"/>
                    <a:pt x="16995" y="2431"/>
                  </a:cubicBezTo>
                  <a:cubicBezTo>
                    <a:pt x="16180" y="2421"/>
                    <a:pt x="15071" y="3179"/>
                    <a:pt x="14519" y="4128"/>
                  </a:cubicBezTo>
                  <a:close/>
                  <a:moveTo>
                    <a:pt x="21184" y="704"/>
                  </a:moveTo>
                  <a:cubicBezTo>
                    <a:pt x="21190" y="704"/>
                    <a:pt x="21196" y="714"/>
                    <a:pt x="21196" y="719"/>
                  </a:cubicBezTo>
                  <a:lnTo>
                    <a:pt x="21196" y="724"/>
                  </a:lnTo>
                  <a:cubicBezTo>
                    <a:pt x="20705" y="1860"/>
                    <a:pt x="19895" y="3154"/>
                    <a:pt x="19092" y="4133"/>
                  </a:cubicBezTo>
                  <a:cubicBezTo>
                    <a:pt x="17396" y="6199"/>
                    <a:pt x="14969" y="7498"/>
                    <a:pt x="13668" y="7040"/>
                  </a:cubicBezTo>
                  <a:cubicBezTo>
                    <a:pt x="12362" y="6583"/>
                    <a:pt x="12673" y="4536"/>
                    <a:pt x="14370" y="2475"/>
                  </a:cubicBezTo>
                  <a:cubicBezTo>
                    <a:pt x="14753" y="2008"/>
                    <a:pt x="15167" y="1585"/>
                    <a:pt x="15604" y="1211"/>
                  </a:cubicBezTo>
                  <a:cubicBezTo>
                    <a:pt x="15604" y="1206"/>
                    <a:pt x="15610" y="1206"/>
                    <a:pt x="15610" y="1201"/>
                  </a:cubicBezTo>
                  <a:cubicBezTo>
                    <a:pt x="15610" y="1191"/>
                    <a:pt x="15598" y="1187"/>
                    <a:pt x="15586" y="1187"/>
                  </a:cubicBezTo>
                  <a:cubicBezTo>
                    <a:pt x="15053" y="1246"/>
                    <a:pt x="14513" y="1329"/>
                    <a:pt x="13968" y="1442"/>
                  </a:cubicBezTo>
                  <a:cubicBezTo>
                    <a:pt x="13968" y="1447"/>
                    <a:pt x="13962" y="1447"/>
                    <a:pt x="13962" y="1452"/>
                  </a:cubicBezTo>
                  <a:cubicBezTo>
                    <a:pt x="8244" y="7208"/>
                    <a:pt x="5805" y="14675"/>
                    <a:pt x="6141" y="21345"/>
                  </a:cubicBezTo>
                  <a:cubicBezTo>
                    <a:pt x="6141" y="21355"/>
                    <a:pt x="6135" y="21360"/>
                    <a:pt x="6123" y="21360"/>
                  </a:cubicBezTo>
                  <a:lnTo>
                    <a:pt x="6117" y="21360"/>
                  </a:lnTo>
                  <a:cubicBezTo>
                    <a:pt x="2743" y="20243"/>
                    <a:pt x="279" y="17572"/>
                    <a:pt x="28" y="14193"/>
                  </a:cubicBezTo>
                  <a:lnTo>
                    <a:pt x="22" y="14153"/>
                  </a:lnTo>
                  <a:cubicBezTo>
                    <a:pt x="-404" y="8132"/>
                    <a:pt x="5446" y="1964"/>
                    <a:pt x="13087" y="375"/>
                  </a:cubicBezTo>
                  <a:cubicBezTo>
                    <a:pt x="16048" y="-240"/>
                    <a:pt x="18847" y="-78"/>
                    <a:pt x="21184" y="704"/>
                  </a:cubicBezTo>
                  <a:close/>
                </a:path>
              </a:pathLst>
            </a:custGeom>
            <a:solidFill>
              <a:srgbClr val="FFFFFF"/>
            </a:solidFill>
            <a:ln w="12700" cap="flat">
              <a:noFill/>
              <a:miter lim="400000"/>
            </a:ln>
            <a:effectLst/>
          </p:spPr>
          <p:txBody>
            <a:bodyPr wrap="square" lIns="91439" tIns="91439" rIns="91439" bIns="91439" numCol="1" anchor="ctr">
              <a:normAutofit/>
            </a:bodyPr>
            <a:lstStyle/>
            <a:p>
              <a:pPr algn="l" defTabSz="815467">
                <a:lnSpc>
                  <a:spcPct val="93000"/>
                </a:lnSpc>
                <a:spcBef>
                  <a:spcPts val="2200"/>
                </a:spcBef>
                <a:defRPr sz="4200">
                  <a:solidFill>
                    <a:srgbClr val="FFFFFF"/>
                  </a:solidFill>
                </a:defRPr>
              </a:pPr>
              <a:endParaRPr/>
            </a:p>
          </p:txBody>
        </p:sp>
        <p:sp>
          <p:nvSpPr>
            <p:cNvPr id="1131" name="Shape"/>
            <p:cNvSpPr/>
            <p:nvPr/>
          </p:nvSpPr>
          <p:spPr>
            <a:xfrm>
              <a:off x="354297" y="4"/>
              <a:ext cx="945642" cy="1276629"/>
            </a:xfrm>
            <a:custGeom>
              <a:avLst/>
              <a:gdLst/>
              <a:ahLst/>
              <a:cxnLst>
                <a:cxn ang="0">
                  <a:pos x="wd2" y="hd2"/>
                </a:cxn>
                <a:cxn ang="5400000">
                  <a:pos x="wd2" y="hd2"/>
                </a:cxn>
                <a:cxn ang="10800000">
                  <a:pos x="wd2" y="hd2"/>
                </a:cxn>
                <a:cxn ang="16200000">
                  <a:pos x="wd2" y="hd2"/>
                </a:cxn>
              </a:cxnLst>
              <a:rect l="0" t="0" r="r" b="b"/>
              <a:pathLst>
                <a:path w="21057" h="21166" extrusionOk="0">
                  <a:moveTo>
                    <a:pt x="11801" y="18031"/>
                  </a:moveTo>
                  <a:cubicBezTo>
                    <a:pt x="11230" y="18331"/>
                    <a:pt x="10629" y="18603"/>
                    <a:pt x="10009" y="18853"/>
                  </a:cubicBezTo>
                  <a:lnTo>
                    <a:pt x="10002" y="18853"/>
                  </a:lnTo>
                  <a:cubicBezTo>
                    <a:pt x="9990" y="18853"/>
                    <a:pt x="9978" y="18848"/>
                    <a:pt x="9978" y="18839"/>
                  </a:cubicBezTo>
                  <a:cubicBezTo>
                    <a:pt x="9866" y="17481"/>
                    <a:pt x="9469" y="16165"/>
                    <a:pt x="8793" y="15080"/>
                  </a:cubicBezTo>
                  <a:cubicBezTo>
                    <a:pt x="6982" y="12158"/>
                    <a:pt x="3819" y="11931"/>
                    <a:pt x="1729" y="14577"/>
                  </a:cubicBezTo>
                  <a:cubicBezTo>
                    <a:pt x="452" y="16188"/>
                    <a:pt x="-131" y="18506"/>
                    <a:pt x="24" y="20732"/>
                  </a:cubicBezTo>
                  <a:cubicBezTo>
                    <a:pt x="24" y="20741"/>
                    <a:pt x="30" y="20746"/>
                    <a:pt x="36" y="20746"/>
                  </a:cubicBezTo>
                  <a:cubicBezTo>
                    <a:pt x="2257" y="21263"/>
                    <a:pt x="4812" y="21323"/>
                    <a:pt x="7534" y="20810"/>
                  </a:cubicBezTo>
                  <a:cubicBezTo>
                    <a:pt x="15429" y="19310"/>
                    <a:pt x="21469" y="13534"/>
                    <a:pt x="21035" y="7886"/>
                  </a:cubicBezTo>
                  <a:cubicBezTo>
                    <a:pt x="20644" y="2927"/>
                    <a:pt x="15391" y="-277"/>
                    <a:pt x="8768" y="19"/>
                  </a:cubicBezTo>
                  <a:cubicBezTo>
                    <a:pt x="8762" y="19"/>
                    <a:pt x="8756" y="19"/>
                    <a:pt x="8756" y="23"/>
                  </a:cubicBezTo>
                  <a:cubicBezTo>
                    <a:pt x="8111" y="508"/>
                    <a:pt x="7509" y="997"/>
                    <a:pt x="6939" y="1491"/>
                  </a:cubicBezTo>
                  <a:cubicBezTo>
                    <a:pt x="6939" y="1496"/>
                    <a:pt x="6939" y="1501"/>
                    <a:pt x="6939" y="1501"/>
                  </a:cubicBezTo>
                  <a:cubicBezTo>
                    <a:pt x="6939" y="1510"/>
                    <a:pt x="6945" y="1515"/>
                    <a:pt x="6957" y="1515"/>
                  </a:cubicBezTo>
                  <a:cubicBezTo>
                    <a:pt x="10840" y="1150"/>
                    <a:pt x="13953" y="1736"/>
                    <a:pt x="15981" y="2941"/>
                  </a:cubicBezTo>
                  <a:cubicBezTo>
                    <a:pt x="15987" y="2946"/>
                    <a:pt x="15987" y="2951"/>
                    <a:pt x="15987" y="2955"/>
                  </a:cubicBezTo>
                  <a:lnTo>
                    <a:pt x="15987" y="2960"/>
                  </a:lnTo>
                  <a:cubicBezTo>
                    <a:pt x="8991" y="10306"/>
                    <a:pt x="9860" y="14489"/>
                    <a:pt x="11807" y="18017"/>
                  </a:cubicBezTo>
                  <a:cubicBezTo>
                    <a:pt x="11813" y="18017"/>
                    <a:pt x="11813" y="18017"/>
                    <a:pt x="11813" y="18022"/>
                  </a:cubicBezTo>
                  <a:cubicBezTo>
                    <a:pt x="11813" y="18026"/>
                    <a:pt x="11807" y="18031"/>
                    <a:pt x="11801" y="18031"/>
                  </a:cubicBezTo>
                </a:path>
              </a:pathLst>
            </a:custGeom>
            <a:solidFill>
              <a:srgbClr val="FFFFFF"/>
            </a:solidFill>
            <a:ln w="12700" cap="flat">
              <a:noFill/>
              <a:miter lim="400000"/>
            </a:ln>
            <a:effectLst/>
          </p:spPr>
          <p:txBody>
            <a:bodyPr wrap="square" lIns="91439" tIns="91439" rIns="91439" bIns="91439" numCol="1" anchor="ctr">
              <a:normAutofit/>
            </a:bodyPr>
            <a:lstStyle/>
            <a:p>
              <a:pPr algn="l" defTabSz="815467">
                <a:lnSpc>
                  <a:spcPct val="93000"/>
                </a:lnSpc>
                <a:spcBef>
                  <a:spcPts val="2200"/>
                </a:spcBef>
                <a:defRPr sz="4200">
                  <a:solidFill>
                    <a:srgbClr val="FFFFFF"/>
                  </a:solidFill>
                </a:defRPr>
              </a:pPr>
              <a:endParaRPr/>
            </a:p>
          </p:txBody>
        </p:sp>
        <p:sp>
          <p:nvSpPr>
            <p:cNvPr id="1132" name="Shape"/>
            <p:cNvSpPr/>
            <p:nvPr/>
          </p:nvSpPr>
          <p:spPr>
            <a:xfrm>
              <a:off x="3472961" y="581439"/>
              <a:ext cx="496976" cy="634156"/>
            </a:xfrm>
            <a:custGeom>
              <a:avLst/>
              <a:gdLst/>
              <a:ahLst/>
              <a:cxnLst>
                <a:cxn ang="0">
                  <a:pos x="wd2" y="hd2"/>
                </a:cxn>
                <a:cxn ang="5400000">
                  <a:pos x="wd2" y="hd2"/>
                </a:cxn>
                <a:cxn ang="10800000">
                  <a:pos x="wd2" y="hd2"/>
                </a:cxn>
                <a:cxn ang="16200000">
                  <a:pos x="wd2" y="hd2"/>
                </a:cxn>
              </a:cxnLst>
              <a:rect l="0" t="0" r="r" b="b"/>
              <a:pathLst>
                <a:path w="21593" h="21581" extrusionOk="0">
                  <a:moveTo>
                    <a:pt x="14831" y="0"/>
                  </a:moveTo>
                  <a:cubicBezTo>
                    <a:pt x="18046" y="0"/>
                    <a:pt x="20428" y="550"/>
                    <a:pt x="21576" y="1062"/>
                  </a:cubicBezTo>
                  <a:cubicBezTo>
                    <a:pt x="21588" y="1072"/>
                    <a:pt x="21600" y="1081"/>
                    <a:pt x="21588" y="1091"/>
                  </a:cubicBezTo>
                  <a:lnTo>
                    <a:pt x="20488" y="5663"/>
                  </a:lnTo>
                  <a:cubicBezTo>
                    <a:pt x="20476" y="5673"/>
                    <a:pt x="20476" y="5682"/>
                    <a:pt x="20464" y="5692"/>
                  </a:cubicBezTo>
                  <a:cubicBezTo>
                    <a:pt x="20452" y="5692"/>
                    <a:pt x="20440" y="5692"/>
                    <a:pt x="20428" y="5692"/>
                  </a:cubicBezTo>
                  <a:cubicBezTo>
                    <a:pt x="19122" y="5132"/>
                    <a:pt x="16874" y="4534"/>
                    <a:pt x="14456" y="4534"/>
                  </a:cubicBezTo>
                  <a:cubicBezTo>
                    <a:pt x="12426" y="4534"/>
                    <a:pt x="11108" y="5208"/>
                    <a:pt x="11108" y="6318"/>
                  </a:cubicBezTo>
                  <a:cubicBezTo>
                    <a:pt x="11108" y="7124"/>
                    <a:pt x="12111" y="7836"/>
                    <a:pt x="14263" y="8661"/>
                  </a:cubicBezTo>
                  <a:cubicBezTo>
                    <a:pt x="17043" y="9752"/>
                    <a:pt x="20198" y="11374"/>
                    <a:pt x="20198" y="14286"/>
                  </a:cubicBezTo>
                  <a:cubicBezTo>
                    <a:pt x="20198" y="16202"/>
                    <a:pt x="19388" y="17796"/>
                    <a:pt x="17780" y="19039"/>
                  </a:cubicBezTo>
                  <a:cubicBezTo>
                    <a:pt x="15653" y="20699"/>
                    <a:pt x="12208" y="21600"/>
                    <a:pt x="8050" y="21581"/>
                  </a:cubicBezTo>
                  <a:cubicBezTo>
                    <a:pt x="4859" y="21534"/>
                    <a:pt x="1632" y="20889"/>
                    <a:pt x="12" y="19968"/>
                  </a:cubicBezTo>
                  <a:cubicBezTo>
                    <a:pt x="0" y="19959"/>
                    <a:pt x="0" y="19949"/>
                    <a:pt x="0" y="19940"/>
                  </a:cubicBezTo>
                  <a:lnTo>
                    <a:pt x="1112" y="15339"/>
                  </a:lnTo>
                  <a:cubicBezTo>
                    <a:pt x="1112" y="15330"/>
                    <a:pt x="1124" y="15320"/>
                    <a:pt x="1136" y="15311"/>
                  </a:cubicBezTo>
                  <a:cubicBezTo>
                    <a:pt x="1148" y="15311"/>
                    <a:pt x="1160" y="15311"/>
                    <a:pt x="1172" y="15320"/>
                  </a:cubicBezTo>
                  <a:cubicBezTo>
                    <a:pt x="2901" y="16164"/>
                    <a:pt x="6310" y="17085"/>
                    <a:pt x="8812" y="17085"/>
                  </a:cubicBezTo>
                  <a:cubicBezTo>
                    <a:pt x="10746" y="17085"/>
                    <a:pt x="12051" y="16383"/>
                    <a:pt x="12051" y="15263"/>
                  </a:cubicBezTo>
                  <a:cubicBezTo>
                    <a:pt x="12051" y="14239"/>
                    <a:pt x="11132" y="13527"/>
                    <a:pt x="8787" y="12626"/>
                  </a:cubicBezTo>
                  <a:cubicBezTo>
                    <a:pt x="5089" y="11184"/>
                    <a:pt x="3227" y="9344"/>
                    <a:pt x="3227" y="7162"/>
                  </a:cubicBezTo>
                  <a:cubicBezTo>
                    <a:pt x="3227" y="2893"/>
                    <a:pt x="7869" y="0"/>
                    <a:pt x="14831" y="0"/>
                  </a:cubicBezTo>
                </a:path>
              </a:pathLst>
            </a:custGeom>
            <a:solidFill>
              <a:srgbClr val="FFFFFF"/>
            </a:solidFill>
            <a:ln w="12700" cap="flat">
              <a:noFill/>
              <a:miter lim="400000"/>
            </a:ln>
            <a:effectLst/>
          </p:spPr>
          <p:txBody>
            <a:bodyPr wrap="square" lIns="91439" tIns="91439" rIns="91439" bIns="91439" numCol="1" anchor="ctr">
              <a:normAutofit fontScale="92500" lnSpcReduction="20000"/>
            </a:bodyPr>
            <a:lstStyle/>
            <a:p>
              <a:pPr algn="l" defTabSz="815467">
                <a:lnSpc>
                  <a:spcPct val="93000"/>
                </a:lnSpc>
                <a:spcBef>
                  <a:spcPts val="2200"/>
                </a:spcBef>
                <a:defRPr sz="4200">
                  <a:solidFill>
                    <a:srgbClr val="FFFFFF"/>
                  </a:solidFill>
                </a:defRPr>
              </a:pPr>
              <a:endParaRPr/>
            </a:p>
          </p:txBody>
        </p:sp>
        <p:sp>
          <p:nvSpPr>
            <p:cNvPr id="1133" name="Shape"/>
            <p:cNvSpPr/>
            <p:nvPr/>
          </p:nvSpPr>
          <p:spPr>
            <a:xfrm>
              <a:off x="1404695" y="580211"/>
              <a:ext cx="476260" cy="628555"/>
            </a:xfrm>
            <a:custGeom>
              <a:avLst/>
              <a:gdLst/>
              <a:ahLst/>
              <a:cxnLst>
                <a:cxn ang="0">
                  <a:pos x="wd2" y="hd2"/>
                </a:cxn>
                <a:cxn ang="5400000">
                  <a:pos x="wd2" y="hd2"/>
                </a:cxn>
                <a:cxn ang="10800000">
                  <a:pos x="wd2" y="hd2"/>
                </a:cxn>
                <a:cxn ang="16200000">
                  <a:pos x="wd2" y="hd2"/>
                </a:cxn>
              </a:cxnLst>
              <a:rect l="0" t="0" r="r" b="b"/>
              <a:pathLst>
                <a:path w="21600" h="21600" extrusionOk="0">
                  <a:moveTo>
                    <a:pt x="20059" y="0"/>
                  </a:moveTo>
                  <a:cubicBezTo>
                    <a:pt x="20539" y="0"/>
                    <a:pt x="21133" y="38"/>
                    <a:pt x="21562" y="96"/>
                  </a:cubicBezTo>
                  <a:cubicBezTo>
                    <a:pt x="21575" y="96"/>
                    <a:pt x="21587" y="105"/>
                    <a:pt x="21587" y="105"/>
                  </a:cubicBezTo>
                  <a:cubicBezTo>
                    <a:pt x="21600" y="115"/>
                    <a:pt x="21600" y="125"/>
                    <a:pt x="21600" y="134"/>
                  </a:cubicBezTo>
                  <a:lnTo>
                    <a:pt x="20021" y="6140"/>
                  </a:lnTo>
                  <a:cubicBezTo>
                    <a:pt x="20021" y="6150"/>
                    <a:pt x="20021" y="6159"/>
                    <a:pt x="20008" y="6159"/>
                  </a:cubicBezTo>
                  <a:cubicBezTo>
                    <a:pt x="19996" y="6169"/>
                    <a:pt x="19983" y="6169"/>
                    <a:pt x="19983" y="6169"/>
                  </a:cubicBezTo>
                  <a:cubicBezTo>
                    <a:pt x="19693" y="6121"/>
                    <a:pt x="19238" y="6073"/>
                    <a:pt x="18707" y="6073"/>
                  </a:cubicBezTo>
                  <a:cubicBezTo>
                    <a:pt x="13149" y="6073"/>
                    <a:pt x="10989" y="10182"/>
                    <a:pt x="10143" y="13583"/>
                  </a:cubicBezTo>
                  <a:lnTo>
                    <a:pt x="8173" y="21581"/>
                  </a:lnTo>
                  <a:cubicBezTo>
                    <a:pt x="8173" y="21590"/>
                    <a:pt x="8147" y="21600"/>
                    <a:pt x="8135" y="21600"/>
                  </a:cubicBezTo>
                  <a:lnTo>
                    <a:pt x="38" y="21600"/>
                  </a:lnTo>
                  <a:cubicBezTo>
                    <a:pt x="25" y="21600"/>
                    <a:pt x="13" y="21600"/>
                    <a:pt x="13" y="21590"/>
                  </a:cubicBezTo>
                  <a:cubicBezTo>
                    <a:pt x="0" y="21590"/>
                    <a:pt x="0" y="21581"/>
                    <a:pt x="0" y="21571"/>
                  </a:cubicBezTo>
                  <a:lnTo>
                    <a:pt x="5280" y="489"/>
                  </a:lnTo>
                  <a:cubicBezTo>
                    <a:pt x="5293" y="479"/>
                    <a:pt x="5305" y="469"/>
                    <a:pt x="5331" y="469"/>
                  </a:cubicBezTo>
                  <a:lnTo>
                    <a:pt x="12442" y="469"/>
                  </a:lnTo>
                  <a:cubicBezTo>
                    <a:pt x="12455" y="469"/>
                    <a:pt x="12467" y="469"/>
                    <a:pt x="12480" y="479"/>
                  </a:cubicBezTo>
                  <a:cubicBezTo>
                    <a:pt x="12480" y="479"/>
                    <a:pt x="12493" y="489"/>
                    <a:pt x="12493" y="498"/>
                  </a:cubicBezTo>
                  <a:lnTo>
                    <a:pt x="11583" y="4119"/>
                  </a:lnTo>
                  <a:cubicBezTo>
                    <a:pt x="11571" y="4148"/>
                    <a:pt x="11583" y="4176"/>
                    <a:pt x="11621" y="4195"/>
                  </a:cubicBezTo>
                  <a:cubicBezTo>
                    <a:pt x="11659" y="4205"/>
                    <a:pt x="11709" y="4195"/>
                    <a:pt x="11735" y="4167"/>
                  </a:cubicBezTo>
                  <a:cubicBezTo>
                    <a:pt x="13857" y="1494"/>
                    <a:pt x="16800" y="0"/>
                    <a:pt x="20059" y="0"/>
                  </a:cubicBezTo>
                </a:path>
              </a:pathLst>
            </a:custGeom>
            <a:solidFill>
              <a:srgbClr val="FFFFFF"/>
            </a:solidFill>
            <a:ln w="12700" cap="flat">
              <a:noFill/>
              <a:miter lim="400000"/>
            </a:ln>
            <a:effectLst/>
          </p:spPr>
          <p:txBody>
            <a:bodyPr wrap="square" lIns="91439" tIns="91439" rIns="91439" bIns="91439" numCol="1" anchor="ctr">
              <a:normAutofit fontScale="92500" lnSpcReduction="20000"/>
            </a:bodyPr>
            <a:lstStyle/>
            <a:p>
              <a:pPr algn="l" defTabSz="815467">
                <a:lnSpc>
                  <a:spcPct val="93000"/>
                </a:lnSpc>
                <a:spcBef>
                  <a:spcPts val="2200"/>
                </a:spcBef>
                <a:defRPr sz="4200">
                  <a:solidFill>
                    <a:srgbClr val="FFFFFF"/>
                  </a:solidFill>
                </a:defRPr>
              </a:pPr>
              <a:endParaRPr/>
            </a:p>
          </p:txBody>
        </p:sp>
        <p:sp>
          <p:nvSpPr>
            <p:cNvPr id="1134" name="Shape"/>
            <p:cNvSpPr/>
            <p:nvPr/>
          </p:nvSpPr>
          <p:spPr>
            <a:xfrm>
              <a:off x="1817366" y="581439"/>
              <a:ext cx="578218" cy="634697"/>
            </a:xfrm>
            <a:custGeom>
              <a:avLst/>
              <a:gdLst/>
              <a:ahLst/>
              <a:cxnLst>
                <a:cxn ang="0">
                  <a:pos x="wd2" y="hd2"/>
                </a:cxn>
                <a:cxn ang="5400000">
                  <a:pos x="wd2" y="hd2"/>
                </a:cxn>
                <a:cxn ang="10800000">
                  <a:pos x="wd2" y="hd2"/>
                </a:cxn>
                <a:cxn ang="16200000">
                  <a:pos x="wd2" y="hd2"/>
                </a:cxn>
              </a:cxnLst>
              <a:rect l="0" t="0" r="r" b="b"/>
              <a:pathLst>
                <a:path w="21284" h="21600" extrusionOk="0">
                  <a:moveTo>
                    <a:pt x="9812" y="5895"/>
                  </a:moveTo>
                  <a:cubicBezTo>
                    <a:pt x="8030" y="7544"/>
                    <a:pt x="6698" y="10634"/>
                    <a:pt x="6698" y="13089"/>
                  </a:cubicBezTo>
                  <a:cubicBezTo>
                    <a:pt x="6698" y="15259"/>
                    <a:pt x="7569" y="16605"/>
                    <a:pt x="9074" y="16605"/>
                  </a:cubicBezTo>
                  <a:cubicBezTo>
                    <a:pt x="11481" y="16605"/>
                    <a:pt x="13560" y="14274"/>
                    <a:pt x="14277" y="10862"/>
                  </a:cubicBezTo>
                  <a:cubicBezTo>
                    <a:pt x="14441" y="10094"/>
                    <a:pt x="14605" y="9317"/>
                    <a:pt x="14717" y="8634"/>
                  </a:cubicBezTo>
                  <a:cubicBezTo>
                    <a:pt x="14840" y="7942"/>
                    <a:pt x="14912" y="7326"/>
                    <a:pt x="14892" y="6900"/>
                  </a:cubicBezTo>
                  <a:cubicBezTo>
                    <a:pt x="14810" y="5440"/>
                    <a:pt x="13990" y="4654"/>
                    <a:pt x="12516" y="4654"/>
                  </a:cubicBezTo>
                  <a:cubicBezTo>
                    <a:pt x="11614" y="4654"/>
                    <a:pt x="10682" y="5090"/>
                    <a:pt x="9812" y="5895"/>
                  </a:cubicBezTo>
                  <a:close/>
                  <a:moveTo>
                    <a:pt x="12270" y="21126"/>
                  </a:moveTo>
                  <a:cubicBezTo>
                    <a:pt x="12270" y="21117"/>
                    <a:pt x="12270" y="21107"/>
                    <a:pt x="12270" y="21107"/>
                  </a:cubicBezTo>
                  <a:lnTo>
                    <a:pt x="12823" y="18520"/>
                  </a:lnTo>
                  <a:cubicBezTo>
                    <a:pt x="12823" y="18472"/>
                    <a:pt x="12802" y="18444"/>
                    <a:pt x="12761" y="18434"/>
                  </a:cubicBezTo>
                  <a:cubicBezTo>
                    <a:pt x="12731" y="18434"/>
                    <a:pt x="12710" y="18453"/>
                    <a:pt x="12690" y="18472"/>
                  </a:cubicBezTo>
                  <a:cubicBezTo>
                    <a:pt x="11471" y="20387"/>
                    <a:pt x="9084" y="21600"/>
                    <a:pt x="6401" y="21600"/>
                  </a:cubicBezTo>
                  <a:cubicBezTo>
                    <a:pt x="1997" y="21600"/>
                    <a:pt x="0" y="17979"/>
                    <a:pt x="0" y="14359"/>
                  </a:cubicBezTo>
                  <a:cubicBezTo>
                    <a:pt x="0" y="10255"/>
                    <a:pt x="1741" y="6180"/>
                    <a:pt x="4670" y="3469"/>
                  </a:cubicBezTo>
                  <a:cubicBezTo>
                    <a:pt x="7118" y="1204"/>
                    <a:pt x="10283" y="0"/>
                    <a:pt x="13826" y="0"/>
                  </a:cubicBezTo>
                  <a:cubicBezTo>
                    <a:pt x="16510" y="9"/>
                    <a:pt x="18507" y="730"/>
                    <a:pt x="19746" y="2133"/>
                  </a:cubicBezTo>
                  <a:cubicBezTo>
                    <a:pt x="21600" y="4199"/>
                    <a:pt x="21446" y="7307"/>
                    <a:pt x="20985" y="9573"/>
                  </a:cubicBezTo>
                  <a:lnTo>
                    <a:pt x="18599" y="21117"/>
                  </a:lnTo>
                  <a:cubicBezTo>
                    <a:pt x="18599" y="21126"/>
                    <a:pt x="18579" y="21136"/>
                    <a:pt x="18568" y="21136"/>
                  </a:cubicBezTo>
                  <a:lnTo>
                    <a:pt x="12300" y="21136"/>
                  </a:lnTo>
                  <a:cubicBezTo>
                    <a:pt x="12290" y="21136"/>
                    <a:pt x="12280" y="21136"/>
                    <a:pt x="12270" y="21126"/>
                  </a:cubicBezTo>
                  <a:close/>
                </a:path>
              </a:pathLst>
            </a:custGeom>
            <a:solidFill>
              <a:srgbClr val="FFFFFF"/>
            </a:solidFill>
            <a:ln w="12700" cap="flat">
              <a:noFill/>
              <a:miter lim="400000"/>
            </a:ln>
            <a:effectLst/>
          </p:spPr>
          <p:txBody>
            <a:bodyPr wrap="square" lIns="91439" tIns="91439" rIns="91439" bIns="91439" numCol="1" anchor="ctr">
              <a:normAutofit fontScale="92500" lnSpcReduction="20000"/>
            </a:bodyPr>
            <a:lstStyle/>
            <a:p>
              <a:pPr algn="l" defTabSz="815467">
                <a:lnSpc>
                  <a:spcPct val="93000"/>
                </a:lnSpc>
                <a:spcBef>
                  <a:spcPts val="2200"/>
                </a:spcBef>
                <a:defRPr sz="4200">
                  <a:solidFill>
                    <a:srgbClr val="FFFFFF"/>
                  </a:solidFill>
                </a:defRPr>
              </a:pPr>
              <a:endParaRPr/>
            </a:p>
          </p:txBody>
        </p:sp>
        <p:sp>
          <p:nvSpPr>
            <p:cNvPr id="1135" name="Shape"/>
            <p:cNvSpPr/>
            <p:nvPr/>
          </p:nvSpPr>
          <p:spPr>
            <a:xfrm>
              <a:off x="3911424" y="581439"/>
              <a:ext cx="676454" cy="816468"/>
            </a:xfrm>
            <a:custGeom>
              <a:avLst/>
              <a:gdLst/>
              <a:ahLst/>
              <a:cxnLst>
                <a:cxn ang="0">
                  <a:pos x="wd2" y="hd2"/>
                </a:cxn>
                <a:cxn ang="5400000">
                  <a:pos x="wd2" y="hd2"/>
                </a:cxn>
                <a:cxn ang="10800000">
                  <a:pos x="wd2" y="hd2"/>
                </a:cxn>
                <a:cxn ang="16200000">
                  <a:pos x="wd2" y="hd2"/>
                </a:cxn>
              </a:cxnLst>
              <a:rect l="0" t="0" r="r" b="b"/>
              <a:pathLst>
                <a:path w="21600" h="21600" extrusionOk="0">
                  <a:moveTo>
                    <a:pt x="10364" y="13181"/>
                  </a:moveTo>
                  <a:cubicBezTo>
                    <a:pt x="13389" y="13181"/>
                    <a:pt x="15613" y="9620"/>
                    <a:pt x="15613" y="6487"/>
                  </a:cubicBezTo>
                  <a:cubicBezTo>
                    <a:pt x="15613" y="5728"/>
                    <a:pt x="15399" y="3885"/>
                    <a:pt x="13282" y="3885"/>
                  </a:cubicBezTo>
                  <a:cubicBezTo>
                    <a:pt x="11138" y="3885"/>
                    <a:pt x="9332" y="5912"/>
                    <a:pt x="8629" y="8986"/>
                  </a:cubicBezTo>
                  <a:cubicBezTo>
                    <a:pt x="8389" y="10026"/>
                    <a:pt x="7713" y="13181"/>
                    <a:pt x="10364" y="13181"/>
                  </a:cubicBezTo>
                  <a:close/>
                  <a:moveTo>
                    <a:pt x="15319" y="0"/>
                  </a:moveTo>
                  <a:cubicBezTo>
                    <a:pt x="19127" y="0"/>
                    <a:pt x="21600" y="2396"/>
                    <a:pt x="21600" y="6126"/>
                  </a:cubicBezTo>
                  <a:cubicBezTo>
                    <a:pt x="21600" y="10033"/>
                    <a:pt x="19331" y="14044"/>
                    <a:pt x="15248" y="15850"/>
                  </a:cubicBezTo>
                  <a:cubicBezTo>
                    <a:pt x="11521" y="17494"/>
                    <a:pt x="8193" y="16771"/>
                    <a:pt x="7153" y="15489"/>
                  </a:cubicBezTo>
                  <a:cubicBezTo>
                    <a:pt x="7153" y="15481"/>
                    <a:pt x="7144" y="15481"/>
                    <a:pt x="7144" y="15489"/>
                  </a:cubicBezTo>
                  <a:lnTo>
                    <a:pt x="5756" y="21578"/>
                  </a:lnTo>
                  <a:cubicBezTo>
                    <a:pt x="5756" y="21593"/>
                    <a:pt x="5738" y="21600"/>
                    <a:pt x="5729" y="21600"/>
                  </a:cubicBezTo>
                  <a:lnTo>
                    <a:pt x="27" y="21600"/>
                  </a:lnTo>
                  <a:cubicBezTo>
                    <a:pt x="18" y="21600"/>
                    <a:pt x="9" y="21600"/>
                    <a:pt x="0" y="21593"/>
                  </a:cubicBezTo>
                  <a:cubicBezTo>
                    <a:pt x="0" y="21585"/>
                    <a:pt x="0" y="21578"/>
                    <a:pt x="0" y="21571"/>
                  </a:cubicBezTo>
                  <a:lnTo>
                    <a:pt x="4893" y="251"/>
                  </a:lnTo>
                  <a:cubicBezTo>
                    <a:pt x="4893" y="236"/>
                    <a:pt x="4911" y="229"/>
                    <a:pt x="4920" y="229"/>
                  </a:cubicBezTo>
                  <a:lnTo>
                    <a:pt x="9937" y="229"/>
                  </a:lnTo>
                  <a:cubicBezTo>
                    <a:pt x="9946" y="229"/>
                    <a:pt x="9955" y="236"/>
                    <a:pt x="9955" y="243"/>
                  </a:cubicBezTo>
                  <a:cubicBezTo>
                    <a:pt x="9964" y="243"/>
                    <a:pt x="9964" y="251"/>
                    <a:pt x="9964" y="258"/>
                  </a:cubicBezTo>
                  <a:lnTo>
                    <a:pt x="9466" y="2433"/>
                  </a:lnTo>
                  <a:cubicBezTo>
                    <a:pt x="9457" y="2455"/>
                    <a:pt x="9466" y="2484"/>
                    <a:pt x="9492" y="2492"/>
                  </a:cubicBezTo>
                  <a:cubicBezTo>
                    <a:pt x="9519" y="2499"/>
                    <a:pt x="9546" y="2492"/>
                    <a:pt x="9572" y="2470"/>
                  </a:cubicBezTo>
                  <a:lnTo>
                    <a:pt x="9599" y="2448"/>
                  </a:lnTo>
                  <a:cubicBezTo>
                    <a:pt x="11058" y="885"/>
                    <a:pt x="13140" y="0"/>
                    <a:pt x="15319" y="0"/>
                  </a:cubicBezTo>
                  <a:close/>
                </a:path>
              </a:pathLst>
            </a:custGeom>
            <a:solidFill>
              <a:srgbClr val="FFFFFF"/>
            </a:solidFill>
            <a:ln w="12700" cap="flat">
              <a:noFill/>
              <a:miter lim="400000"/>
            </a:ln>
            <a:effectLst/>
          </p:spPr>
          <p:txBody>
            <a:bodyPr wrap="square" lIns="91439" tIns="91439" rIns="91439" bIns="91439" numCol="1" anchor="ctr">
              <a:normAutofit/>
            </a:bodyPr>
            <a:lstStyle/>
            <a:p>
              <a:pPr algn="l" defTabSz="815467">
                <a:lnSpc>
                  <a:spcPct val="93000"/>
                </a:lnSpc>
                <a:spcBef>
                  <a:spcPts val="2200"/>
                </a:spcBef>
                <a:defRPr sz="4200">
                  <a:solidFill>
                    <a:srgbClr val="FFFFFF"/>
                  </a:solidFill>
                </a:defRPr>
              </a:pPr>
              <a:endParaRPr/>
            </a:p>
          </p:txBody>
        </p:sp>
        <p:sp>
          <p:nvSpPr>
            <p:cNvPr id="1136" name="Shape"/>
            <p:cNvSpPr/>
            <p:nvPr/>
          </p:nvSpPr>
          <p:spPr>
            <a:xfrm>
              <a:off x="2897096" y="381245"/>
              <a:ext cx="677527" cy="821381"/>
            </a:xfrm>
            <a:custGeom>
              <a:avLst/>
              <a:gdLst/>
              <a:ahLst/>
              <a:cxnLst>
                <a:cxn ang="0">
                  <a:pos x="wd2" y="hd2"/>
                </a:cxn>
                <a:cxn ang="5400000">
                  <a:pos x="wd2" y="hd2"/>
                </a:cxn>
                <a:cxn ang="10800000">
                  <a:pos x="wd2" y="hd2"/>
                </a:cxn>
                <a:cxn ang="16200000">
                  <a:pos x="wd2" y="hd2"/>
                </a:cxn>
              </a:cxnLst>
              <a:rect l="0" t="0" r="r" b="b"/>
              <a:pathLst>
                <a:path w="21595" h="21600" extrusionOk="0">
                  <a:moveTo>
                    <a:pt x="4995" y="0"/>
                  </a:moveTo>
                  <a:lnTo>
                    <a:pt x="10635" y="0"/>
                  </a:lnTo>
                  <a:cubicBezTo>
                    <a:pt x="10644" y="0"/>
                    <a:pt x="10653" y="7"/>
                    <a:pt x="10662" y="7"/>
                  </a:cubicBezTo>
                  <a:cubicBezTo>
                    <a:pt x="10671" y="15"/>
                    <a:pt x="10671" y="22"/>
                    <a:pt x="10671" y="29"/>
                  </a:cubicBezTo>
                  <a:lnTo>
                    <a:pt x="7731" y="12827"/>
                  </a:lnTo>
                  <a:cubicBezTo>
                    <a:pt x="7722" y="12834"/>
                    <a:pt x="7731" y="12849"/>
                    <a:pt x="7740" y="12849"/>
                  </a:cubicBezTo>
                  <a:cubicBezTo>
                    <a:pt x="7749" y="12856"/>
                    <a:pt x="7757" y="12849"/>
                    <a:pt x="7766" y="12841"/>
                  </a:cubicBezTo>
                  <a:lnTo>
                    <a:pt x="15342" y="5622"/>
                  </a:lnTo>
                  <a:cubicBezTo>
                    <a:pt x="15351" y="5614"/>
                    <a:pt x="15360" y="5614"/>
                    <a:pt x="15369" y="5614"/>
                  </a:cubicBezTo>
                  <a:lnTo>
                    <a:pt x="21568" y="5614"/>
                  </a:lnTo>
                  <a:cubicBezTo>
                    <a:pt x="21577" y="5614"/>
                    <a:pt x="21586" y="5622"/>
                    <a:pt x="21595" y="5629"/>
                  </a:cubicBezTo>
                  <a:lnTo>
                    <a:pt x="21595" y="5636"/>
                  </a:lnTo>
                  <a:cubicBezTo>
                    <a:pt x="21595" y="5644"/>
                    <a:pt x="21595" y="5651"/>
                    <a:pt x="21586" y="5651"/>
                  </a:cubicBezTo>
                  <a:lnTo>
                    <a:pt x="13708" y="12973"/>
                  </a:lnTo>
                  <a:lnTo>
                    <a:pt x="18513" y="21571"/>
                  </a:lnTo>
                  <a:cubicBezTo>
                    <a:pt x="18513" y="21571"/>
                    <a:pt x="18513" y="21571"/>
                    <a:pt x="18513" y="21578"/>
                  </a:cubicBezTo>
                  <a:cubicBezTo>
                    <a:pt x="18513" y="21585"/>
                    <a:pt x="18513" y="21585"/>
                    <a:pt x="18513" y="21593"/>
                  </a:cubicBezTo>
                  <a:cubicBezTo>
                    <a:pt x="18504" y="21600"/>
                    <a:pt x="18495" y="21600"/>
                    <a:pt x="18486" y="21600"/>
                  </a:cubicBezTo>
                  <a:lnTo>
                    <a:pt x="12367" y="21600"/>
                  </a:lnTo>
                  <a:cubicBezTo>
                    <a:pt x="12358" y="21600"/>
                    <a:pt x="12349" y="21593"/>
                    <a:pt x="12340" y="21585"/>
                  </a:cubicBezTo>
                  <a:lnTo>
                    <a:pt x="7704" y="13090"/>
                  </a:lnTo>
                  <a:cubicBezTo>
                    <a:pt x="7704" y="13083"/>
                    <a:pt x="7695" y="13083"/>
                    <a:pt x="7686" y="13083"/>
                  </a:cubicBezTo>
                  <a:cubicBezTo>
                    <a:pt x="7678" y="13083"/>
                    <a:pt x="7669" y="13083"/>
                    <a:pt x="7669" y="13090"/>
                  </a:cubicBezTo>
                  <a:lnTo>
                    <a:pt x="5706" y="21578"/>
                  </a:lnTo>
                  <a:cubicBezTo>
                    <a:pt x="5706" y="21593"/>
                    <a:pt x="5697" y="21600"/>
                    <a:pt x="5679" y="21600"/>
                  </a:cubicBezTo>
                  <a:lnTo>
                    <a:pt x="31" y="21600"/>
                  </a:lnTo>
                  <a:cubicBezTo>
                    <a:pt x="22" y="21600"/>
                    <a:pt x="13" y="21600"/>
                    <a:pt x="4" y="21593"/>
                  </a:cubicBezTo>
                  <a:cubicBezTo>
                    <a:pt x="4" y="21585"/>
                    <a:pt x="-5" y="21578"/>
                    <a:pt x="4" y="21571"/>
                  </a:cubicBezTo>
                  <a:lnTo>
                    <a:pt x="4969" y="22"/>
                  </a:lnTo>
                  <a:cubicBezTo>
                    <a:pt x="4969" y="7"/>
                    <a:pt x="4978" y="0"/>
                    <a:pt x="4995" y="0"/>
                  </a:cubicBezTo>
                </a:path>
              </a:pathLst>
            </a:custGeom>
            <a:solidFill>
              <a:srgbClr val="FFFFFF"/>
            </a:solidFill>
            <a:ln w="12700" cap="flat">
              <a:noFill/>
              <a:miter lim="400000"/>
            </a:ln>
            <a:effectLst/>
          </p:spPr>
          <p:txBody>
            <a:bodyPr wrap="square" lIns="91439" tIns="91439" rIns="91439" bIns="91439" numCol="1" anchor="ctr">
              <a:normAutofit/>
            </a:bodyPr>
            <a:lstStyle/>
            <a:p>
              <a:pPr algn="l" defTabSz="815467">
                <a:lnSpc>
                  <a:spcPct val="93000"/>
                </a:lnSpc>
                <a:spcBef>
                  <a:spcPts val="2200"/>
                </a:spcBef>
                <a:defRPr sz="4200">
                  <a:solidFill>
                    <a:srgbClr val="FFFFFF"/>
                  </a:solidFill>
                </a:defRPr>
              </a:pPr>
              <a:endParaRPr/>
            </a:p>
          </p:txBody>
        </p:sp>
        <p:sp>
          <p:nvSpPr>
            <p:cNvPr id="1137" name="Shape"/>
            <p:cNvSpPr/>
            <p:nvPr/>
          </p:nvSpPr>
          <p:spPr>
            <a:xfrm>
              <a:off x="5687381" y="581439"/>
              <a:ext cx="565918" cy="633468"/>
            </a:xfrm>
            <a:custGeom>
              <a:avLst/>
              <a:gdLst/>
              <a:ahLst/>
              <a:cxnLst>
                <a:cxn ang="0">
                  <a:pos x="wd2" y="hd2"/>
                </a:cxn>
                <a:cxn ang="5400000">
                  <a:pos x="wd2" y="hd2"/>
                </a:cxn>
                <a:cxn ang="10800000">
                  <a:pos x="wd2" y="hd2"/>
                </a:cxn>
                <a:cxn ang="16200000">
                  <a:pos x="wd2" y="hd2"/>
                </a:cxn>
              </a:cxnLst>
              <a:rect l="0" t="0" r="r" b="b"/>
              <a:pathLst>
                <a:path w="21600" h="21600" extrusionOk="0">
                  <a:moveTo>
                    <a:pt x="15144" y="6247"/>
                  </a:moveTo>
                  <a:cubicBezTo>
                    <a:pt x="15144" y="5175"/>
                    <a:pt x="14155" y="4500"/>
                    <a:pt x="12666" y="4500"/>
                  </a:cubicBezTo>
                  <a:cubicBezTo>
                    <a:pt x="9731" y="4500"/>
                    <a:pt x="7849" y="6627"/>
                    <a:pt x="7296" y="8621"/>
                  </a:cubicBezTo>
                  <a:lnTo>
                    <a:pt x="7274" y="8697"/>
                  </a:lnTo>
                  <a:cubicBezTo>
                    <a:pt x="7274" y="8697"/>
                    <a:pt x="7274" y="8697"/>
                    <a:pt x="7274" y="8706"/>
                  </a:cubicBezTo>
                  <a:cubicBezTo>
                    <a:pt x="7274" y="8706"/>
                    <a:pt x="7274" y="8706"/>
                    <a:pt x="7285" y="8706"/>
                  </a:cubicBezTo>
                  <a:lnTo>
                    <a:pt x="7360" y="8706"/>
                  </a:lnTo>
                  <a:cubicBezTo>
                    <a:pt x="11348" y="8725"/>
                    <a:pt x="13592" y="8365"/>
                    <a:pt x="14581" y="7491"/>
                  </a:cubicBezTo>
                  <a:cubicBezTo>
                    <a:pt x="14964" y="7159"/>
                    <a:pt x="15144" y="6741"/>
                    <a:pt x="15144" y="6247"/>
                  </a:cubicBezTo>
                  <a:close/>
                  <a:moveTo>
                    <a:pt x="13517" y="0"/>
                  </a:moveTo>
                  <a:cubicBezTo>
                    <a:pt x="18367" y="0"/>
                    <a:pt x="21600" y="2516"/>
                    <a:pt x="21600" y="6247"/>
                  </a:cubicBezTo>
                  <a:cubicBezTo>
                    <a:pt x="21600" y="7966"/>
                    <a:pt x="20973" y="9381"/>
                    <a:pt x="19739" y="10463"/>
                  </a:cubicBezTo>
                  <a:cubicBezTo>
                    <a:pt x="17463" y="12428"/>
                    <a:pt x="13209" y="13330"/>
                    <a:pt x="6679" y="13197"/>
                  </a:cubicBezTo>
                  <a:lnTo>
                    <a:pt x="6604" y="13197"/>
                  </a:lnTo>
                  <a:cubicBezTo>
                    <a:pt x="6604" y="13188"/>
                    <a:pt x="6604" y="13197"/>
                    <a:pt x="6604" y="13197"/>
                  </a:cubicBezTo>
                  <a:lnTo>
                    <a:pt x="6604" y="13264"/>
                  </a:lnTo>
                  <a:cubicBezTo>
                    <a:pt x="6636" y="13862"/>
                    <a:pt x="6860" y="14707"/>
                    <a:pt x="7306" y="15258"/>
                  </a:cubicBezTo>
                  <a:cubicBezTo>
                    <a:pt x="8189" y="16255"/>
                    <a:pt x="9774" y="16805"/>
                    <a:pt x="11720" y="16805"/>
                  </a:cubicBezTo>
                  <a:cubicBezTo>
                    <a:pt x="14581" y="16805"/>
                    <a:pt x="17059" y="16188"/>
                    <a:pt x="19749" y="14802"/>
                  </a:cubicBezTo>
                  <a:cubicBezTo>
                    <a:pt x="19760" y="14792"/>
                    <a:pt x="19771" y="14792"/>
                    <a:pt x="19781" y="14802"/>
                  </a:cubicBezTo>
                  <a:cubicBezTo>
                    <a:pt x="19792" y="14811"/>
                    <a:pt x="19803" y="14821"/>
                    <a:pt x="19803" y="14830"/>
                  </a:cubicBezTo>
                  <a:lnTo>
                    <a:pt x="18718" y="19929"/>
                  </a:lnTo>
                  <a:cubicBezTo>
                    <a:pt x="18707" y="19938"/>
                    <a:pt x="18707" y="19948"/>
                    <a:pt x="18697" y="19948"/>
                  </a:cubicBezTo>
                  <a:cubicBezTo>
                    <a:pt x="15421" y="21439"/>
                    <a:pt x="11571" y="21600"/>
                    <a:pt x="10071" y="21600"/>
                  </a:cubicBezTo>
                  <a:cubicBezTo>
                    <a:pt x="3658" y="21600"/>
                    <a:pt x="0" y="18419"/>
                    <a:pt x="0" y="12865"/>
                  </a:cubicBezTo>
                  <a:cubicBezTo>
                    <a:pt x="0" y="9675"/>
                    <a:pt x="1319" y="6466"/>
                    <a:pt x="3616" y="4073"/>
                  </a:cubicBezTo>
                  <a:cubicBezTo>
                    <a:pt x="6126" y="1443"/>
                    <a:pt x="9646" y="0"/>
                    <a:pt x="13517" y="0"/>
                  </a:cubicBezTo>
                  <a:close/>
                </a:path>
              </a:pathLst>
            </a:custGeom>
            <a:solidFill>
              <a:srgbClr val="FFFFFF"/>
            </a:solidFill>
            <a:ln w="12700" cap="flat">
              <a:noFill/>
              <a:miter lim="400000"/>
            </a:ln>
            <a:effectLst/>
          </p:spPr>
          <p:txBody>
            <a:bodyPr wrap="square" lIns="91439" tIns="91439" rIns="91439" bIns="91439" numCol="1" anchor="ctr">
              <a:normAutofit fontScale="92500" lnSpcReduction="20000"/>
            </a:bodyPr>
            <a:lstStyle/>
            <a:p>
              <a:pPr algn="l" defTabSz="815467">
                <a:lnSpc>
                  <a:spcPct val="93000"/>
                </a:lnSpc>
                <a:spcBef>
                  <a:spcPts val="2200"/>
                </a:spcBef>
                <a:defRPr sz="4200">
                  <a:solidFill>
                    <a:srgbClr val="FFFFFF"/>
                  </a:solidFill>
                </a:defRPr>
              </a:pPr>
              <a:endParaRPr/>
            </a:p>
          </p:txBody>
        </p:sp>
        <p:sp>
          <p:nvSpPr>
            <p:cNvPr id="1138" name="Shape"/>
            <p:cNvSpPr/>
            <p:nvPr/>
          </p:nvSpPr>
          <p:spPr>
            <a:xfrm>
              <a:off x="6243630" y="1059204"/>
              <a:ext cx="157165" cy="156932"/>
            </a:xfrm>
            <a:custGeom>
              <a:avLst/>
              <a:gdLst/>
              <a:ahLst/>
              <a:cxnLst>
                <a:cxn ang="0">
                  <a:pos x="wd2" y="hd2"/>
                </a:cxn>
                <a:cxn ang="5400000">
                  <a:pos x="wd2" y="hd2"/>
                </a:cxn>
                <a:cxn ang="10800000">
                  <a:pos x="wd2" y="hd2"/>
                </a:cxn>
                <a:cxn ang="16200000">
                  <a:pos x="wd2" y="hd2"/>
                </a:cxn>
              </a:cxnLst>
              <a:rect l="0" t="0" r="r" b="b"/>
              <a:pathLst>
                <a:path w="20662" h="21600" extrusionOk="0">
                  <a:moveTo>
                    <a:pt x="1428" y="10953"/>
                  </a:moveTo>
                  <a:cubicBezTo>
                    <a:pt x="990" y="16047"/>
                    <a:pt x="4530" y="20145"/>
                    <a:pt x="9382" y="20145"/>
                  </a:cubicBezTo>
                  <a:cubicBezTo>
                    <a:pt x="14345" y="20145"/>
                    <a:pt x="18759" y="15894"/>
                    <a:pt x="19234" y="10685"/>
                  </a:cubicBezTo>
                  <a:cubicBezTo>
                    <a:pt x="19672" y="5553"/>
                    <a:pt x="16096" y="1455"/>
                    <a:pt x="11243" y="1455"/>
                  </a:cubicBezTo>
                  <a:cubicBezTo>
                    <a:pt x="6281" y="1455"/>
                    <a:pt x="1866" y="5706"/>
                    <a:pt x="1428" y="10953"/>
                  </a:cubicBezTo>
                  <a:close/>
                  <a:moveTo>
                    <a:pt x="42" y="10800"/>
                  </a:moveTo>
                  <a:cubicBezTo>
                    <a:pt x="553" y="4826"/>
                    <a:pt x="5551" y="0"/>
                    <a:pt x="11243" y="0"/>
                  </a:cubicBezTo>
                  <a:cubicBezTo>
                    <a:pt x="16935" y="0"/>
                    <a:pt x="21131" y="4826"/>
                    <a:pt x="20620" y="10800"/>
                  </a:cubicBezTo>
                  <a:cubicBezTo>
                    <a:pt x="20109" y="16774"/>
                    <a:pt x="15074" y="21600"/>
                    <a:pt x="9382" y="21600"/>
                  </a:cubicBezTo>
                  <a:cubicBezTo>
                    <a:pt x="3727" y="21600"/>
                    <a:pt x="-469" y="16774"/>
                    <a:pt x="42" y="10800"/>
                  </a:cubicBezTo>
                  <a:close/>
                  <a:moveTo>
                    <a:pt x="8069" y="4443"/>
                  </a:moveTo>
                  <a:cubicBezTo>
                    <a:pt x="8069" y="4404"/>
                    <a:pt x="8105" y="4404"/>
                    <a:pt x="8105" y="4404"/>
                  </a:cubicBezTo>
                  <a:lnTo>
                    <a:pt x="10732" y="4404"/>
                  </a:lnTo>
                  <a:cubicBezTo>
                    <a:pt x="11389" y="4404"/>
                    <a:pt x="11827" y="4404"/>
                    <a:pt x="12155" y="4443"/>
                  </a:cubicBezTo>
                  <a:cubicBezTo>
                    <a:pt x="12593" y="4481"/>
                    <a:pt x="12958" y="4557"/>
                    <a:pt x="13286" y="4672"/>
                  </a:cubicBezTo>
                  <a:cubicBezTo>
                    <a:pt x="14600" y="5132"/>
                    <a:pt x="15366" y="6204"/>
                    <a:pt x="15366" y="7621"/>
                  </a:cubicBezTo>
                  <a:cubicBezTo>
                    <a:pt x="15366" y="7851"/>
                    <a:pt x="15330" y="8081"/>
                    <a:pt x="15293" y="8349"/>
                  </a:cubicBezTo>
                  <a:cubicBezTo>
                    <a:pt x="14965" y="10034"/>
                    <a:pt x="13943" y="11451"/>
                    <a:pt x="12082" y="11987"/>
                  </a:cubicBezTo>
                  <a:lnTo>
                    <a:pt x="13724" y="17119"/>
                  </a:lnTo>
                  <a:lnTo>
                    <a:pt x="13724" y="17157"/>
                  </a:lnTo>
                  <a:lnTo>
                    <a:pt x="12009" y="17157"/>
                  </a:lnTo>
                  <a:cubicBezTo>
                    <a:pt x="11973" y="17157"/>
                    <a:pt x="11973" y="17157"/>
                    <a:pt x="11936" y="17157"/>
                  </a:cubicBezTo>
                  <a:lnTo>
                    <a:pt x="10367" y="12255"/>
                  </a:lnTo>
                  <a:lnTo>
                    <a:pt x="9346" y="12294"/>
                  </a:lnTo>
                  <a:lnTo>
                    <a:pt x="8178" y="12294"/>
                  </a:lnTo>
                  <a:lnTo>
                    <a:pt x="7303" y="17119"/>
                  </a:lnTo>
                  <a:cubicBezTo>
                    <a:pt x="7303" y="17157"/>
                    <a:pt x="7266" y="17157"/>
                    <a:pt x="7230" y="17157"/>
                  </a:cubicBezTo>
                  <a:lnTo>
                    <a:pt x="5843" y="17157"/>
                  </a:lnTo>
                  <a:cubicBezTo>
                    <a:pt x="5843" y="17157"/>
                    <a:pt x="5843" y="17157"/>
                    <a:pt x="5807" y="17157"/>
                  </a:cubicBezTo>
                  <a:lnTo>
                    <a:pt x="5807" y="17119"/>
                  </a:lnTo>
                  <a:lnTo>
                    <a:pt x="6682" y="12217"/>
                  </a:lnTo>
                  <a:lnTo>
                    <a:pt x="6682" y="12140"/>
                  </a:lnTo>
                  <a:lnTo>
                    <a:pt x="7376" y="8311"/>
                  </a:lnTo>
                  <a:lnTo>
                    <a:pt x="8069" y="4443"/>
                  </a:lnTo>
                  <a:close/>
                  <a:moveTo>
                    <a:pt x="10440" y="5936"/>
                  </a:moveTo>
                  <a:lnTo>
                    <a:pt x="9309" y="5936"/>
                  </a:lnTo>
                  <a:lnTo>
                    <a:pt x="8872" y="8349"/>
                  </a:lnTo>
                  <a:lnTo>
                    <a:pt x="8434" y="10723"/>
                  </a:lnTo>
                  <a:lnTo>
                    <a:pt x="9674" y="10723"/>
                  </a:lnTo>
                  <a:cubicBezTo>
                    <a:pt x="10258" y="10723"/>
                    <a:pt x="10623" y="10685"/>
                    <a:pt x="10951" y="10685"/>
                  </a:cubicBezTo>
                  <a:cubicBezTo>
                    <a:pt x="11280" y="10647"/>
                    <a:pt x="11499" y="10609"/>
                    <a:pt x="11790" y="10532"/>
                  </a:cubicBezTo>
                  <a:cubicBezTo>
                    <a:pt x="12849" y="10187"/>
                    <a:pt x="13615" y="9383"/>
                    <a:pt x="13797" y="8311"/>
                  </a:cubicBezTo>
                  <a:cubicBezTo>
                    <a:pt x="13980" y="7277"/>
                    <a:pt x="13542" y="6472"/>
                    <a:pt x="12593" y="6166"/>
                  </a:cubicBezTo>
                  <a:cubicBezTo>
                    <a:pt x="12338" y="6051"/>
                    <a:pt x="12119" y="6013"/>
                    <a:pt x="11790" y="5974"/>
                  </a:cubicBezTo>
                  <a:cubicBezTo>
                    <a:pt x="11499" y="5974"/>
                    <a:pt x="11134" y="5974"/>
                    <a:pt x="10550" y="5974"/>
                  </a:cubicBezTo>
                  <a:lnTo>
                    <a:pt x="10440" y="5974"/>
                  </a:lnTo>
                  <a:lnTo>
                    <a:pt x="10440" y="5936"/>
                  </a:lnTo>
                  <a:close/>
                </a:path>
              </a:pathLst>
            </a:custGeom>
            <a:solidFill>
              <a:srgbClr val="FFFFFF"/>
            </a:solidFill>
            <a:ln w="12700" cap="flat">
              <a:noFill/>
              <a:miter lim="400000"/>
            </a:ln>
            <a:effectLst/>
          </p:spPr>
          <p:txBody>
            <a:bodyPr wrap="square" lIns="91439" tIns="91439" rIns="91439" bIns="91439" numCol="1" anchor="ctr">
              <a:normAutofit fontScale="25000" lnSpcReduction="20000"/>
            </a:bodyPr>
            <a:lstStyle/>
            <a:p>
              <a:pPr algn="l" defTabSz="815467">
                <a:lnSpc>
                  <a:spcPct val="93000"/>
                </a:lnSpc>
                <a:spcBef>
                  <a:spcPts val="2200"/>
                </a:spcBef>
                <a:defRPr sz="4200">
                  <a:solidFill>
                    <a:srgbClr val="FFFFFF"/>
                  </a:solidFill>
                </a:defRPr>
              </a:pPr>
              <a:endParaRPr/>
            </a:p>
          </p:txBody>
        </p:sp>
        <p:sp>
          <p:nvSpPr>
            <p:cNvPr id="1139" name="Shape"/>
            <p:cNvSpPr/>
            <p:nvPr/>
          </p:nvSpPr>
          <p:spPr>
            <a:xfrm>
              <a:off x="4600436" y="581439"/>
              <a:ext cx="578247" cy="634697"/>
            </a:xfrm>
            <a:custGeom>
              <a:avLst/>
              <a:gdLst/>
              <a:ahLst/>
              <a:cxnLst>
                <a:cxn ang="0">
                  <a:pos x="wd2" y="hd2"/>
                </a:cxn>
                <a:cxn ang="5400000">
                  <a:pos x="wd2" y="hd2"/>
                </a:cxn>
                <a:cxn ang="10800000">
                  <a:pos x="wd2" y="hd2"/>
                </a:cxn>
                <a:cxn ang="16200000">
                  <a:pos x="wd2" y="hd2"/>
                </a:cxn>
              </a:cxnLst>
              <a:rect l="0" t="0" r="r" b="b"/>
              <a:pathLst>
                <a:path w="21285" h="21600" extrusionOk="0">
                  <a:moveTo>
                    <a:pt x="9812" y="5895"/>
                  </a:moveTo>
                  <a:cubicBezTo>
                    <a:pt x="8040" y="7544"/>
                    <a:pt x="6698" y="10634"/>
                    <a:pt x="6698" y="13089"/>
                  </a:cubicBezTo>
                  <a:cubicBezTo>
                    <a:pt x="6698" y="15259"/>
                    <a:pt x="7569" y="16605"/>
                    <a:pt x="9074" y="16605"/>
                  </a:cubicBezTo>
                  <a:cubicBezTo>
                    <a:pt x="11491" y="16605"/>
                    <a:pt x="13570" y="14274"/>
                    <a:pt x="14277" y="10862"/>
                  </a:cubicBezTo>
                  <a:cubicBezTo>
                    <a:pt x="14441" y="10094"/>
                    <a:pt x="14605" y="9317"/>
                    <a:pt x="14717" y="8634"/>
                  </a:cubicBezTo>
                  <a:cubicBezTo>
                    <a:pt x="14840" y="7942"/>
                    <a:pt x="14912" y="7326"/>
                    <a:pt x="14892" y="6900"/>
                  </a:cubicBezTo>
                  <a:cubicBezTo>
                    <a:pt x="14810" y="5440"/>
                    <a:pt x="13990" y="4654"/>
                    <a:pt x="12516" y="4654"/>
                  </a:cubicBezTo>
                  <a:cubicBezTo>
                    <a:pt x="11614" y="4654"/>
                    <a:pt x="10682" y="5090"/>
                    <a:pt x="9812" y="5895"/>
                  </a:cubicBezTo>
                  <a:close/>
                  <a:moveTo>
                    <a:pt x="12280" y="21126"/>
                  </a:moveTo>
                  <a:cubicBezTo>
                    <a:pt x="12270" y="21117"/>
                    <a:pt x="12270" y="21107"/>
                    <a:pt x="12270" y="21107"/>
                  </a:cubicBezTo>
                  <a:lnTo>
                    <a:pt x="12823" y="18520"/>
                  </a:lnTo>
                  <a:cubicBezTo>
                    <a:pt x="12833" y="18472"/>
                    <a:pt x="12802" y="18444"/>
                    <a:pt x="12772" y="18434"/>
                  </a:cubicBezTo>
                  <a:cubicBezTo>
                    <a:pt x="12741" y="18434"/>
                    <a:pt x="12710" y="18453"/>
                    <a:pt x="12700" y="18472"/>
                  </a:cubicBezTo>
                  <a:cubicBezTo>
                    <a:pt x="11471" y="20387"/>
                    <a:pt x="9084" y="21600"/>
                    <a:pt x="6401" y="21600"/>
                  </a:cubicBezTo>
                  <a:cubicBezTo>
                    <a:pt x="1997" y="21600"/>
                    <a:pt x="10" y="17979"/>
                    <a:pt x="0" y="14359"/>
                  </a:cubicBezTo>
                  <a:cubicBezTo>
                    <a:pt x="0" y="10255"/>
                    <a:pt x="1751" y="6180"/>
                    <a:pt x="4670" y="3469"/>
                  </a:cubicBezTo>
                  <a:cubicBezTo>
                    <a:pt x="7128" y="1204"/>
                    <a:pt x="10293" y="0"/>
                    <a:pt x="13826" y="0"/>
                  </a:cubicBezTo>
                  <a:cubicBezTo>
                    <a:pt x="16520" y="9"/>
                    <a:pt x="18507" y="730"/>
                    <a:pt x="19756" y="2133"/>
                  </a:cubicBezTo>
                  <a:cubicBezTo>
                    <a:pt x="21600" y="4199"/>
                    <a:pt x="21446" y="7307"/>
                    <a:pt x="20985" y="9573"/>
                  </a:cubicBezTo>
                  <a:lnTo>
                    <a:pt x="18599" y="21117"/>
                  </a:lnTo>
                  <a:cubicBezTo>
                    <a:pt x="18599" y="21126"/>
                    <a:pt x="18589" y="21136"/>
                    <a:pt x="18568" y="21136"/>
                  </a:cubicBezTo>
                  <a:lnTo>
                    <a:pt x="12300" y="21136"/>
                  </a:lnTo>
                  <a:cubicBezTo>
                    <a:pt x="12290" y="21136"/>
                    <a:pt x="12280" y="21136"/>
                    <a:pt x="12280" y="21126"/>
                  </a:cubicBezTo>
                  <a:close/>
                </a:path>
              </a:pathLst>
            </a:custGeom>
            <a:solidFill>
              <a:srgbClr val="FFFFFF"/>
            </a:solidFill>
            <a:ln w="12700" cap="flat">
              <a:noFill/>
              <a:miter lim="400000"/>
            </a:ln>
            <a:effectLst/>
          </p:spPr>
          <p:txBody>
            <a:bodyPr wrap="square" lIns="91439" tIns="91439" rIns="91439" bIns="91439" numCol="1" anchor="ctr">
              <a:normAutofit fontScale="92500" lnSpcReduction="20000"/>
            </a:bodyPr>
            <a:lstStyle/>
            <a:p>
              <a:pPr algn="l" defTabSz="815467">
                <a:lnSpc>
                  <a:spcPct val="93000"/>
                </a:lnSpc>
                <a:spcBef>
                  <a:spcPts val="2200"/>
                </a:spcBef>
                <a:defRPr sz="4200">
                  <a:solidFill>
                    <a:srgbClr val="FFFFFF"/>
                  </a:solidFill>
                </a:defRPr>
              </a:pPr>
              <a:endParaRPr/>
            </a:p>
          </p:txBody>
        </p:sp>
        <p:sp>
          <p:nvSpPr>
            <p:cNvPr id="1140" name="Shape"/>
            <p:cNvSpPr/>
            <p:nvPr/>
          </p:nvSpPr>
          <p:spPr>
            <a:xfrm>
              <a:off x="5201019" y="582668"/>
              <a:ext cx="521703" cy="632239"/>
            </a:xfrm>
            <a:custGeom>
              <a:avLst/>
              <a:gdLst/>
              <a:ahLst/>
              <a:cxnLst>
                <a:cxn ang="0">
                  <a:pos x="wd2" y="hd2"/>
                </a:cxn>
                <a:cxn ang="5400000">
                  <a:pos x="wd2" y="hd2"/>
                </a:cxn>
                <a:cxn ang="10800000">
                  <a:pos x="wd2" y="hd2"/>
                </a:cxn>
                <a:cxn ang="16200000">
                  <a:pos x="wd2" y="hd2"/>
                </a:cxn>
              </a:cxnLst>
              <a:rect l="0" t="0" r="r" b="b"/>
              <a:pathLst>
                <a:path w="21600" h="21600" extrusionOk="0">
                  <a:moveTo>
                    <a:pt x="16416" y="0"/>
                  </a:moveTo>
                  <a:cubicBezTo>
                    <a:pt x="18310" y="0"/>
                    <a:pt x="20238" y="266"/>
                    <a:pt x="21577" y="723"/>
                  </a:cubicBezTo>
                  <a:cubicBezTo>
                    <a:pt x="21588" y="723"/>
                    <a:pt x="21600" y="742"/>
                    <a:pt x="21600" y="752"/>
                  </a:cubicBezTo>
                  <a:lnTo>
                    <a:pt x="20457" y="5700"/>
                  </a:lnTo>
                  <a:cubicBezTo>
                    <a:pt x="20446" y="5709"/>
                    <a:pt x="20446" y="5709"/>
                    <a:pt x="20434" y="5719"/>
                  </a:cubicBezTo>
                  <a:cubicBezTo>
                    <a:pt x="20422" y="5719"/>
                    <a:pt x="20411" y="5719"/>
                    <a:pt x="20399" y="5719"/>
                  </a:cubicBezTo>
                  <a:cubicBezTo>
                    <a:pt x="19245" y="5186"/>
                    <a:pt x="17906" y="4929"/>
                    <a:pt x="16313" y="4929"/>
                  </a:cubicBezTo>
                  <a:cubicBezTo>
                    <a:pt x="11002" y="4929"/>
                    <a:pt x="7827" y="8754"/>
                    <a:pt x="7827" y="12427"/>
                  </a:cubicBezTo>
                  <a:cubicBezTo>
                    <a:pt x="7827" y="15548"/>
                    <a:pt x="10356" y="16671"/>
                    <a:pt x="12722" y="16671"/>
                  </a:cubicBezTo>
                  <a:cubicBezTo>
                    <a:pt x="14835" y="16671"/>
                    <a:pt x="16624" y="16290"/>
                    <a:pt x="18910" y="15367"/>
                  </a:cubicBezTo>
                  <a:cubicBezTo>
                    <a:pt x="18922" y="15358"/>
                    <a:pt x="18933" y="15358"/>
                    <a:pt x="18945" y="15367"/>
                  </a:cubicBezTo>
                  <a:cubicBezTo>
                    <a:pt x="18956" y="15377"/>
                    <a:pt x="18968" y="15386"/>
                    <a:pt x="18956" y="15396"/>
                  </a:cubicBezTo>
                  <a:lnTo>
                    <a:pt x="17790" y="20477"/>
                  </a:lnTo>
                  <a:cubicBezTo>
                    <a:pt x="17790" y="20477"/>
                    <a:pt x="17779" y="20487"/>
                    <a:pt x="17767" y="20496"/>
                  </a:cubicBezTo>
                  <a:cubicBezTo>
                    <a:pt x="16047" y="21181"/>
                    <a:pt x="13369" y="21600"/>
                    <a:pt x="10621" y="21600"/>
                  </a:cubicBezTo>
                  <a:cubicBezTo>
                    <a:pt x="4156" y="21600"/>
                    <a:pt x="0" y="18260"/>
                    <a:pt x="0" y="13103"/>
                  </a:cubicBezTo>
                  <a:cubicBezTo>
                    <a:pt x="0" y="5633"/>
                    <a:pt x="7054" y="0"/>
                    <a:pt x="16416" y="0"/>
                  </a:cubicBezTo>
                </a:path>
              </a:pathLst>
            </a:custGeom>
            <a:solidFill>
              <a:srgbClr val="FFFFFF"/>
            </a:solidFill>
            <a:ln w="12700" cap="flat">
              <a:noFill/>
              <a:miter lim="400000"/>
            </a:ln>
            <a:effectLst/>
          </p:spPr>
          <p:txBody>
            <a:bodyPr wrap="square" lIns="91439" tIns="91439" rIns="91439" bIns="91439" numCol="1" anchor="ctr">
              <a:normAutofit fontScale="92500" lnSpcReduction="20000"/>
            </a:bodyPr>
            <a:lstStyle/>
            <a:p>
              <a:pPr algn="l" defTabSz="815467">
                <a:lnSpc>
                  <a:spcPct val="93000"/>
                </a:lnSpc>
                <a:spcBef>
                  <a:spcPts val="2200"/>
                </a:spcBef>
                <a:defRPr sz="4200">
                  <a:solidFill>
                    <a:srgbClr val="FFFFFF"/>
                  </a:solidFill>
                </a:defRPr>
              </a:pPr>
              <a:endParaRPr/>
            </a:p>
          </p:txBody>
        </p:sp>
        <p:sp>
          <p:nvSpPr>
            <p:cNvPr id="1141" name="Shape"/>
            <p:cNvSpPr/>
            <p:nvPr/>
          </p:nvSpPr>
          <p:spPr>
            <a:xfrm>
              <a:off x="2417949" y="582668"/>
              <a:ext cx="521526" cy="632239"/>
            </a:xfrm>
            <a:custGeom>
              <a:avLst/>
              <a:gdLst/>
              <a:ahLst/>
              <a:cxnLst>
                <a:cxn ang="0">
                  <a:pos x="wd2" y="hd2"/>
                </a:cxn>
                <a:cxn ang="5400000">
                  <a:pos x="wd2" y="hd2"/>
                </a:cxn>
                <a:cxn ang="10800000">
                  <a:pos x="wd2" y="hd2"/>
                </a:cxn>
                <a:cxn ang="16200000">
                  <a:pos x="wd2" y="hd2"/>
                </a:cxn>
              </a:cxnLst>
              <a:rect l="0" t="0" r="r" b="b"/>
              <a:pathLst>
                <a:path w="21593" h="21600" extrusionOk="0">
                  <a:moveTo>
                    <a:pt x="16419" y="0"/>
                  </a:moveTo>
                  <a:cubicBezTo>
                    <a:pt x="18312" y="0"/>
                    <a:pt x="20227" y="266"/>
                    <a:pt x="21565" y="723"/>
                  </a:cubicBezTo>
                  <a:cubicBezTo>
                    <a:pt x="21588" y="723"/>
                    <a:pt x="21600" y="742"/>
                    <a:pt x="21588" y="752"/>
                  </a:cubicBezTo>
                  <a:lnTo>
                    <a:pt x="20446" y="5700"/>
                  </a:lnTo>
                  <a:cubicBezTo>
                    <a:pt x="20446" y="5709"/>
                    <a:pt x="20446" y="5709"/>
                    <a:pt x="20435" y="5719"/>
                  </a:cubicBezTo>
                  <a:cubicBezTo>
                    <a:pt x="20423" y="5719"/>
                    <a:pt x="20400" y="5719"/>
                    <a:pt x="20400" y="5719"/>
                  </a:cubicBezTo>
                  <a:cubicBezTo>
                    <a:pt x="19246" y="5186"/>
                    <a:pt x="17908" y="4929"/>
                    <a:pt x="16315" y="4929"/>
                  </a:cubicBezTo>
                  <a:cubicBezTo>
                    <a:pt x="10996" y="4929"/>
                    <a:pt x="7835" y="8754"/>
                    <a:pt x="7835" y="12427"/>
                  </a:cubicBezTo>
                  <a:cubicBezTo>
                    <a:pt x="7835" y="15548"/>
                    <a:pt x="10362" y="16671"/>
                    <a:pt x="12727" y="16671"/>
                  </a:cubicBezTo>
                  <a:cubicBezTo>
                    <a:pt x="14838" y="16671"/>
                    <a:pt x="16627" y="16290"/>
                    <a:pt x="18900" y="15367"/>
                  </a:cubicBezTo>
                  <a:cubicBezTo>
                    <a:pt x="18923" y="15358"/>
                    <a:pt x="18935" y="15358"/>
                    <a:pt x="18946" y="15367"/>
                  </a:cubicBezTo>
                  <a:cubicBezTo>
                    <a:pt x="18958" y="15377"/>
                    <a:pt x="18958" y="15386"/>
                    <a:pt x="18958" y="15396"/>
                  </a:cubicBezTo>
                  <a:lnTo>
                    <a:pt x="17792" y="20477"/>
                  </a:lnTo>
                  <a:cubicBezTo>
                    <a:pt x="17792" y="20477"/>
                    <a:pt x="17781" y="20487"/>
                    <a:pt x="17769" y="20496"/>
                  </a:cubicBezTo>
                  <a:cubicBezTo>
                    <a:pt x="16038" y="21181"/>
                    <a:pt x="13373" y="21600"/>
                    <a:pt x="10615" y="21600"/>
                  </a:cubicBezTo>
                  <a:cubicBezTo>
                    <a:pt x="4165" y="21600"/>
                    <a:pt x="0" y="18260"/>
                    <a:pt x="0" y="13103"/>
                  </a:cubicBezTo>
                  <a:cubicBezTo>
                    <a:pt x="0" y="5633"/>
                    <a:pt x="7062" y="0"/>
                    <a:pt x="16419" y="0"/>
                  </a:cubicBezTo>
                </a:path>
              </a:pathLst>
            </a:custGeom>
            <a:solidFill>
              <a:srgbClr val="FFFFFF"/>
            </a:solidFill>
            <a:ln w="12700" cap="flat">
              <a:noFill/>
              <a:miter lim="400000"/>
            </a:ln>
            <a:effectLst/>
          </p:spPr>
          <p:txBody>
            <a:bodyPr wrap="square" lIns="91439" tIns="91439" rIns="91439" bIns="91439" numCol="1" anchor="ctr">
              <a:normAutofit fontScale="92500" lnSpcReduction="20000"/>
            </a:bodyPr>
            <a:lstStyle/>
            <a:p>
              <a:pPr algn="l" defTabSz="815467">
                <a:lnSpc>
                  <a:spcPct val="93000"/>
                </a:lnSpc>
                <a:spcBef>
                  <a:spcPts val="2200"/>
                </a:spcBef>
                <a:defRPr sz="4200">
                  <a:solidFill>
                    <a:srgbClr val="FFFFFF"/>
                  </a:solidFill>
                </a:defRPr>
              </a:pPr>
              <a:endParaRPr/>
            </a:p>
          </p:txBody>
        </p:sp>
      </p:gr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Section Title Castle">
    <p:bg>
      <p:bgPr>
        <a:solidFill>
          <a:srgbClr val="222830"/>
        </a:solidFill>
        <a:effectLst/>
      </p:bgPr>
    </p:bg>
    <p:spTree>
      <p:nvGrpSpPr>
        <p:cNvPr id="1" name=""/>
        <p:cNvGrpSpPr/>
        <p:nvPr/>
      </p:nvGrpSpPr>
      <p:grpSpPr>
        <a:xfrm>
          <a:off x="0" y="0"/>
          <a:ext cx="0" cy="0"/>
          <a:chOff x="0" y="0"/>
          <a:chExt cx="0" cy="0"/>
        </a:xfrm>
      </p:grpSpPr>
      <p:pic>
        <p:nvPicPr>
          <p:cNvPr id="1247" name="image3.jpeg" descr="image3.jpeg"/>
          <p:cNvPicPr>
            <a:picLocks noChangeAspect="1"/>
          </p:cNvPicPr>
          <p:nvPr/>
        </p:nvPicPr>
        <p:blipFill>
          <a:blip r:embed="rId2">
            <a:alphaModFix amt="25000"/>
            <a:extLst/>
          </a:blip>
          <a:stretch>
            <a:fillRect/>
          </a:stretch>
        </p:blipFill>
        <p:spPr>
          <a:xfrm>
            <a:off x="0" y="0"/>
            <a:ext cx="24387175" cy="13716000"/>
          </a:xfrm>
          <a:prstGeom prst="rect">
            <a:avLst/>
          </a:prstGeom>
          <a:ln w="12700">
            <a:miter lim="400000"/>
          </a:ln>
        </p:spPr>
      </p:pic>
      <p:sp>
        <p:nvSpPr>
          <p:cNvPr id="1248" name="Title Text"/>
          <p:cNvSpPr txBox="1">
            <a:spLocks noGrp="1"/>
          </p:cNvSpPr>
          <p:nvPr>
            <p:ph type="title"/>
          </p:nvPr>
        </p:nvSpPr>
        <p:spPr>
          <a:xfrm>
            <a:off x="2524468" y="5941357"/>
            <a:ext cx="19338260" cy="1833286"/>
          </a:xfrm>
          <a:prstGeom prst="rect">
            <a:avLst/>
          </a:prstGeom>
        </p:spPr>
        <p:txBody>
          <a:bodyPr/>
          <a:lstStyle>
            <a:lvl1pPr algn="ctr" defTabSz="825500">
              <a:lnSpc>
                <a:spcPct val="80000"/>
              </a:lnSpc>
              <a:defRPr sz="10100" b="1" spc="-100">
                <a:solidFill>
                  <a:srgbClr val="FFFFFF"/>
                </a:solidFill>
              </a:defRPr>
            </a:lvl1pPr>
          </a:lstStyle>
          <a:p>
            <a:r>
              <a:t>Title Text</a:t>
            </a:r>
          </a:p>
        </p:txBody>
      </p:sp>
      <p:sp>
        <p:nvSpPr>
          <p:cNvPr id="1249" name="Body Level One…"/>
          <p:cNvSpPr txBox="1">
            <a:spLocks noGrp="1"/>
          </p:cNvSpPr>
          <p:nvPr>
            <p:ph type="body" sz="quarter" idx="1"/>
          </p:nvPr>
        </p:nvSpPr>
        <p:spPr>
          <a:xfrm>
            <a:off x="1778231" y="7774637"/>
            <a:ext cx="20830713" cy="1833287"/>
          </a:xfrm>
          <a:prstGeom prst="rect">
            <a:avLst/>
          </a:prstGeom>
        </p:spPr>
        <p:txBody>
          <a:bodyPr/>
          <a:lstStyle>
            <a:lvl1pPr marL="0" indent="0" algn="ctr" defTabSz="825500">
              <a:spcBef>
                <a:spcPts val="0"/>
              </a:spcBef>
              <a:buClrTx/>
              <a:buSzTx/>
              <a:buFontTx/>
              <a:buNone/>
              <a:defRPr sz="4600" spc="-45">
                <a:solidFill>
                  <a:srgbClr val="FFFFFF"/>
                </a:solidFill>
              </a:defRPr>
            </a:lvl1pPr>
            <a:lvl2pPr marL="0" indent="228600" algn="ctr" defTabSz="825500">
              <a:spcBef>
                <a:spcPts val="0"/>
              </a:spcBef>
              <a:buClrTx/>
              <a:buSzTx/>
              <a:buFontTx/>
              <a:buNone/>
              <a:defRPr sz="4600" spc="-45">
                <a:solidFill>
                  <a:srgbClr val="FFFFFF"/>
                </a:solidFill>
              </a:defRPr>
            </a:lvl2pPr>
            <a:lvl3pPr marL="0" indent="457200" algn="ctr" defTabSz="825500">
              <a:spcBef>
                <a:spcPts val="0"/>
              </a:spcBef>
              <a:buClrTx/>
              <a:buSzTx/>
              <a:buFontTx/>
              <a:buNone/>
              <a:defRPr sz="4600" spc="-45">
                <a:solidFill>
                  <a:srgbClr val="FFFFFF"/>
                </a:solidFill>
              </a:defRPr>
            </a:lvl3pPr>
            <a:lvl4pPr marL="0" indent="685800" algn="ctr" defTabSz="825500">
              <a:spcBef>
                <a:spcPts val="0"/>
              </a:spcBef>
              <a:buClrTx/>
              <a:buSzTx/>
              <a:buFontTx/>
              <a:buNone/>
              <a:defRPr sz="4600" spc="-45">
                <a:solidFill>
                  <a:srgbClr val="FFFFFF"/>
                </a:solidFill>
              </a:defRPr>
            </a:lvl4pPr>
            <a:lvl5pPr marL="0" indent="914400" algn="ctr" defTabSz="825500">
              <a:spcBef>
                <a:spcPts val="0"/>
              </a:spcBef>
              <a:buClrTx/>
              <a:buSzTx/>
              <a:buFontTx/>
              <a:buNone/>
              <a:defRPr sz="4600" spc="-45">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grpSp>
        <p:nvGrpSpPr>
          <p:cNvPr id="1252" name="Group"/>
          <p:cNvGrpSpPr/>
          <p:nvPr/>
        </p:nvGrpSpPr>
        <p:grpSpPr>
          <a:xfrm>
            <a:off x="10737981" y="2041449"/>
            <a:ext cx="2911237" cy="2995474"/>
            <a:chOff x="14" y="9"/>
            <a:chExt cx="2911235" cy="2995473"/>
          </a:xfrm>
        </p:grpSpPr>
        <p:sp>
          <p:nvSpPr>
            <p:cNvPr id="1250" name="Shape"/>
            <p:cNvSpPr/>
            <p:nvPr/>
          </p:nvSpPr>
          <p:spPr>
            <a:xfrm>
              <a:off x="14" y="287233"/>
              <a:ext cx="2207280" cy="2708250"/>
            </a:xfrm>
            <a:custGeom>
              <a:avLst/>
              <a:gdLst/>
              <a:ahLst/>
              <a:cxnLst>
                <a:cxn ang="0">
                  <a:pos x="wd2" y="hd2"/>
                </a:cxn>
                <a:cxn ang="5400000">
                  <a:pos x="wd2" y="hd2"/>
                </a:cxn>
                <a:cxn ang="10800000">
                  <a:pos x="wd2" y="hd2"/>
                </a:cxn>
                <a:cxn ang="16200000">
                  <a:pos x="wd2" y="hd2"/>
                </a:cxn>
              </a:cxnLst>
              <a:rect l="0" t="0" r="r" b="b"/>
              <a:pathLst>
                <a:path w="21196" h="21360" extrusionOk="0">
                  <a:moveTo>
                    <a:pt x="14519" y="4128"/>
                  </a:moveTo>
                  <a:cubicBezTo>
                    <a:pt x="13974" y="5078"/>
                    <a:pt x="14190" y="5855"/>
                    <a:pt x="15011" y="5870"/>
                  </a:cubicBezTo>
                  <a:cubicBezTo>
                    <a:pt x="15826" y="5879"/>
                    <a:pt x="16935" y="5122"/>
                    <a:pt x="17480" y="4172"/>
                  </a:cubicBezTo>
                  <a:cubicBezTo>
                    <a:pt x="18032" y="3223"/>
                    <a:pt x="17810" y="2446"/>
                    <a:pt x="16995" y="2431"/>
                  </a:cubicBezTo>
                  <a:cubicBezTo>
                    <a:pt x="16180" y="2421"/>
                    <a:pt x="15071" y="3179"/>
                    <a:pt x="14519" y="4128"/>
                  </a:cubicBezTo>
                  <a:close/>
                  <a:moveTo>
                    <a:pt x="21184" y="704"/>
                  </a:moveTo>
                  <a:cubicBezTo>
                    <a:pt x="21190" y="704"/>
                    <a:pt x="21196" y="714"/>
                    <a:pt x="21196" y="719"/>
                  </a:cubicBezTo>
                  <a:lnTo>
                    <a:pt x="21196" y="724"/>
                  </a:lnTo>
                  <a:cubicBezTo>
                    <a:pt x="20705" y="1860"/>
                    <a:pt x="19895" y="3154"/>
                    <a:pt x="19092" y="4133"/>
                  </a:cubicBezTo>
                  <a:cubicBezTo>
                    <a:pt x="17396" y="6199"/>
                    <a:pt x="14969" y="7498"/>
                    <a:pt x="13668" y="7040"/>
                  </a:cubicBezTo>
                  <a:cubicBezTo>
                    <a:pt x="12362" y="6583"/>
                    <a:pt x="12673" y="4536"/>
                    <a:pt x="14370" y="2475"/>
                  </a:cubicBezTo>
                  <a:cubicBezTo>
                    <a:pt x="14753" y="2008"/>
                    <a:pt x="15167" y="1585"/>
                    <a:pt x="15604" y="1211"/>
                  </a:cubicBezTo>
                  <a:cubicBezTo>
                    <a:pt x="15604" y="1206"/>
                    <a:pt x="15610" y="1206"/>
                    <a:pt x="15610" y="1201"/>
                  </a:cubicBezTo>
                  <a:cubicBezTo>
                    <a:pt x="15610" y="1191"/>
                    <a:pt x="15598" y="1187"/>
                    <a:pt x="15586" y="1187"/>
                  </a:cubicBezTo>
                  <a:cubicBezTo>
                    <a:pt x="15053" y="1246"/>
                    <a:pt x="14513" y="1329"/>
                    <a:pt x="13968" y="1442"/>
                  </a:cubicBezTo>
                  <a:cubicBezTo>
                    <a:pt x="13968" y="1447"/>
                    <a:pt x="13962" y="1447"/>
                    <a:pt x="13962" y="1452"/>
                  </a:cubicBezTo>
                  <a:cubicBezTo>
                    <a:pt x="8244" y="7208"/>
                    <a:pt x="5805" y="14675"/>
                    <a:pt x="6141" y="21345"/>
                  </a:cubicBezTo>
                  <a:cubicBezTo>
                    <a:pt x="6141" y="21355"/>
                    <a:pt x="6135" y="21360"/>
                    <a:pt x="6123" y="21360"/>
                  </a:cubicBezTo>
                  <a:lnTo>
                    <a:pt x="6117" y="21360"/>
                  </a:lnTo>
                  <a:cubicBezTo>
                    <a:pt x="2743" y="20243"/>
                    <a:pt x="279" y="17572"/>
                    <a:pt x="28" y="14193"/>
                  </a:cubicBezTo>
                  <a:lnTo>
                    <a:pt x="22" y="14153"/>
                  </a:lnTo>
                  <a:cubicBezTo>
                    <a:pt x="-404" y="8132"/>
                    <a:pt x="5446" y="1964"/>
                    <a:pt x="13087" y="375"/>
                  </a:cubicBezTo>
                  <a:cubicBezTo>
                    <a:pt x="16048" y="-240"/>
                    <a:pt x="18847" y="-78"/>
                    <a:pt x="21184" y="704"/>
                  </a:cubicBezTo>
                  <a:close/>
                </a:path>
              </a:pathLst>
            </a:custGeom>
            <a:solidFill>
              <a:srgbClr val="FFFFFF">
                <a:alpha val="40000"/>
              </a:srgbClr>
            </a:solidFill>
            <a:ln w="12700" cap="flat">
              <a:noFill/>
              <a:miter lim="400000"/>
            </a:ln>
            <a:effectLst/>
          </p:spPr>
          <p:txBody>
            <a:bodyPr wrap="square" lIns="45719" tIns="45719" rIns="45719" bIns="45719" numCol="1" anchor="ctr">
              <a:normAutofit/>
            </a:bodyPr>
            <a:lstStyle/>
            <a:p>
              <a:pPr algn="l" defTabSz="815467">
                <a:lnSpc>
                  <a:spcPct val="93000"/>
                </a:lnSpc>
                <a:spcBef>
                  <a:spcPts val="2200"/>
                </a:spcBef>
                <a:defRPr sz="4200">
                  <a:solidFill>
                    <a:srgbClr val="FFFFFF"/>
                  </a:solidFill>
                </a:defRPr>
              </a:pPr>
              <a:endParaRPr/>
            </a:p>
          </p:txBody>
        </p:sp>
        <p:sp>
          <p:nvSpPr>
            <p:cNvPr id="1251" name="Shape"/>
            <p:cNvSpPr/>
            <p:nvPr/>
          </p:nvSpPr>
          <p:spPr>
            <a:xfrm>
              <a:off x="793457" y="9"/>
              <a:ext cx="2117793" cy="2858671"/>
            </a:xfrm>
            <a:custGeom>
              <a:avLst/>
              <a:gdLst/>
              <a:ahLst/>
              <a:cxnLst>
                <a:cxn ang="0">
                  <a:pos x="wd2" y="hd2"/>
                </a:cxn>
                <a:cxn ang="5400000">
                  <a:pos x="wd2" y="hd2"/>
                </a:cxn>
                <a:cxn ang="10800000">
                  <a:pos x="wd2" y="hd2"/>
                </a:cxn>
                <a:cxn ang="16200000">
                  <a:pos x="wd2" y="hd2"/>
                </a:cxn>
              </a:cxnLst>
              <a:rect l="0" t="0" r="r" b="b"/>
              <a:pathLst>
                <a:path w="21057" h="21166" extrusionOk="0">
                  <a:moveTo>
                    <a:pt x="11801" y="18031"/>
                  </a:moveTo>
                  <a:cubicBezTo>
                    <a:pt x="11230" y="18331"/>
                    <a:pt x="10629" y="18603"/>
                    <a:pt x="10009" y="18853"/>
                  </a:cubicBezTo>
                  <a:lnTo>
                    <a:pt x="10002" y="18853"/>
                  </a:lnTo>
                  <a:cubicBezTo>
                    <a:pt x="9990" y="18853"/>
                    <a:pt x="9978" y="18848"/>
                    <a:pt x="9978" y="18839"/>
                  </a:cubicBezTo>
                  <a:cubicBezTo>
                    <a:pt x="9866" y="17481"/>
                    <a:pt x="9469" y="16165"/>
                    <a:pt x="8793" y="15080"/>
                  </a:cubicBezTo>
                  <a:cubicBezTo>
                    <a:pt x="6982" y="12158"/>
                    <a:pt x="3819" y="11931"/>
                    <a:pt x="1729" y="14577"/>
                  </a:cubicBezTo>
                  <a:cubicBezTo>
                    <a:pt x="452" y="16188"/>
                    <a:pt x="-131" y="18506"/>
                    <a:pt x="24" y="20732"/>
                  </a:cubicBezTo>
                  <a:cubicBezTo>
                    <a:pt x="24" y="20741"/>
                    <a:pt x="30" y="20746"/>
                    <a:pt x="36" y="20746"/>
                  </a:cubicBezTo>
                  <a:cubicBezTo>
                    <a:pt x="2257" y="21263"/>
                    <a:pt x="4812" y="21323"/>
                    <a:pt x="7534" y="20810"/>
                  </a:cubicBezTo>
                  <a:cubicBezTo>
                    <a:pt x="15429" y="19310"/>
                    <a:pt x="21469" y="13534"/>
                    <a:pt x="21035" y="7886"/>
                  </a:cubicBezTo>
                  <a:cubicBezTo>
                    <a:pt x="20644" y="2927"/>
                    <a:pt x="15391" y="-277"/>
                    <a:pt x="8768" y="19"/>
                  </a:cubicBezTo>
                  <a:cubicBezTo>
                    <a:pt x="8762" y="19"/>
                    <a:pt x="8756" y="19"/>
                    <a:pt x="8756" y="23"/>
                  </a:cubicBezTo>
                  <a:cubicBezTo>
                    <a:pt x="8111" y="508"/>
                    <a:pt x="7509" y="997"/>
                    <a:pt x="6939" y="1491"/>
                  </a:cubicBezTo>
                  <a:cubicBezTo>
                    <a:pt x="6939" y="1496"/>
                    <a:pt x="6939" y="1501"/>
                    <a:pt x="6939" y="1501"/>
                  </a:cubicBezTo>
                  <a:cubicBezTo>
                    <a:pt x="6939" y="1510"/>
                    <a:pt x="6945" y="1515"/>
                    <a:pt x="6957" y="1515"/>
                  </a:cubicBezTo>
                  <a:cubicBezTo>
                    <a:pt x="10840" y="1150"/>
                    <a:pt x="13953" y="1736"/>
                    <a:pt x="15981" y="2941"/>
                  </a:cubicBezTo>
                  <a:cubicBezTo>
                    <a:pt x="15987" y="2946"/>
                    <a:pt x="15987" y="2951"/>
                    <a:pt x="15987" y="2955"/>
                  </a:cubicBezTo>
                  <a:lnTo>
                    <a:pt x="15987" y="2960"/>
                  </a:lnTo>
                  <a:cubicBezTo>
                    <a:pt x="8991" y="10306"/>
                    <a:pt x="9860" y="14489"/>
                    <a:pt x="11807" y="18017"/>
                  </a:cubicBezTo>
                  <a:cubicBezTo>
                    <a:pt x="11813" y="18017"/>
                    <a:pt x="11813" y="18017"/>
                    <a:pt x="11813" y="18022"/>
                  </a:cubicBezTo>
                  <a:cubicBezTo>
                    <a:pt x="11813" y="18026"/>
                    <a:pt x="11807" y="18031"/>
                    <a:pt x="11801" y="18031"/>
                  </a:cubicBezTo>
                </a:path>
              </a:pathLst>
            </a:custGeom>
            <a:solidFill>
              <a:srgbClr val="FFFFFF">
                <a:alpha val="40000"/>
              </a:srgbClr>
            </a:solidFill>
            <a:ln w="12700" cap="flat">
              <a:noFill/>
              <a:miter lim="400000"/>
            </a:ln>
            <a:effectLst/>
          </p:spPr>
          <p:txBody>
            <a:bodyPr wrap="square" lIns="45719" tIns="45719" rIns="45719" bIns="45719" numCol="1" anchor="ctr">
              <a:normAutofit/>
            </a:bodyPr>
            <a:lstStyle/>
            <a:p>
              <a:pPr algn="l" defTabSz="815467">
                <a:lnSpc>
                  <a:spcPct val="93000"/>
                </a:lnSpc>
                <a:spcBef>
                  <a:spcPts val="2200"/>
                </a:spcBef>
                <a:defRPr sz="4200">
                  <a:solidFill>
                    <a:srgbClr val="FFFFFF"/>
                  </a:solidFill>
                </a:defRPr>
              </a:pPr>
              <a:endParaRPr/>
            </a:p>
          </p:txBody>
        </p:sp>
      </p:gr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Light Title Only">
    <p:spTree>
      <p:nvGrpSpPr>
        <p:cNvPr id="1" name=""/>
        <p:cNvGrpSpPr/>
        <p:nvPr/>
      </p:nvGrpSpPr>
      <p:grpSpPr>
        <a:xfrm>
          <a:off x="0" y="0"/>
          <a:ext cx="0" cy="0"/>
          <a:chOff x="0" y="0"/>
          <a:chExt cx="0" cy="0"/>
        </a:xfrm>
      </p:grpSpPr>
      <p:sp>
        <p:nvSpPr>
          <p:cNvPr id="190" name="Title Text"/>
          <p:cNvSpPr txBox="1">
            <a:spLocks noGrp="1"/>
          </p:cNvSpPr>
          <p:nvPr>
            <p:ph type="title"/>
          </p:nvPr>
        </p:nvSpPr>
        <p:spPr>
          <a:xfrm>
            <a:off x="1219359" y="146304"/>
            <a:ext cx="21948459" cy="2273301"/>
          </a:xfrm>
          <a:prstGeom prst="rect">
            <a:avLst/>
          </a:prstGeom>
        </p:spPr>
        <p:txBody>
          <a:bodyPr/>
          <a:lstStyle/>
          <a:p>
            <a:r>
              <a:t>Title Text</a:t>
            </a:r>
          </a:p>
        </p:txBody>
      </p:sp>
      <p:sp>
        <p:nvSpPr>
          <p:cNvPr id="1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92" name="Footer"/>
          <p:cNvSpPr txBox="1">
            <a:spLocks noGrp="1"/>
          </p:cNvSpPr>
          <p:nvPr>
            <p:ph type="body" sz="quarter" idx="13"/>
          </p:nvPr>
        </p:nvSpPr>
        <p:spPr>
          <a:xfrm>
            <a:off x="1727200" y="12807440"/>
            <a:ext cx="6210696" cy="259223"/>
          </a:xfrm>
          <a:prstGeom prst="rect">
            <a:avLst/>
          </a:prstGeom>
        </p:spPr>
        <p:txBody>
          <a:bodyPr>
            <a:spAutoFit/>
          </a:bodyPr>
          <a:lstStyle>
            <a:lvl1pPr marL="0" indent="0" defTabSz="1828891">
              <a:lnSpc>
                <a:spcPct val="100000"/>
              </a:lnSpc>
              <a:spcBef>
                <a:spcPts val="0"/>
              </a:spcBef>
              <a:buClrTx/>
              <a:buSzTx/>
              <a:buFontTx/>
              <a:buNone/>
              <a:defRPr sz="1800" b="1" spc="92">
                <a:solidFill>
                  <a:srgbClr val="9CA0A6"/>
                </a:solidFill>
              </a:defRPr>
            </a:lvl1pPr>
          </a:lstStyle>
          <a:p>
            <a:r>
              <a:t>Footer</a:t>
            </a: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Red Closer">
    <p:bg>
      <p:bgPr>
        <a:solidFill>
          <a:srgbClr val="C40022"/>
        </a:solidFill>
        <a:effectLst/>
      </p:bgPr>
    </p:bg>
    <p:spTree>
      <p:nvGrpSpPr>
        <p:cNvPr id="1" name=""/>
        <p:cNvGrpSpPr/>
        <p:nvPr/>
      </p:nvGrpSpPr>
      <p:grpSpPr>
        <a:xfrm>
          <a:off x="0" y="0"/>
          <a:ext cx="0" cy="0"/>
          <a:chOff x="0" y="0"/>
          <a:chExt cx="0" cy="0"/>
        </a:xfrm>
      </p:grpSpPr>
      <p:grpSp>
        <p:nvGrpSpPr>
          <p:cNvPr id="1305" name="Group"/>
          <p:cNvGrpSpPr/>
          <p:nvPr/>
        </p:nvGrpSpPr>
        <p:grpSpPr>
          <a:xfrm>
            <a:off x="10737981" y="3150348"/>
            <a:ext cx="2911237" cy="2995474"/>
            <a:chOff x="14" y="9"/>
            <a:chExt cx="2911235" cy="2995473"/>
          </a:xfrm>
        </p:grpSpPr>
        <p:sp>
          <p:nvSpPr>
            <p:cNvPr id="1303" name="Shape"/>
            <p:cNvSpPr/>
            <p:nvPr/>
          </p:nvSpPr>
          <p:spPr>
            <a:xfrm>
              <a:off x="14" y="287233"/>
              <a:ext cx="2207280" cy="2708250"/>
            </a:xfrm>
            <a:custGeom>
              <a:avLst/>
              <a:gdLst/>
              <a:ahLst/>
              <a:cxnLst>
                <a:cxn ang="0">
                  <a:pos x="wd2" y="hd2"/>
                </a:cxn>
                <a:cxn ang="5400000">
                  <a:pos x="wd2" y="hd2"/>
                </a:cxn>
                <a:cxn ang="10800000">
                  <a:pos x="wd2" y="hd2"/>
                </a:cxn>
                <a:cxn ang="16200000">
                  <a:pos x="wd2" y="hd2"/>
                </a:cxn>
              </a:cxnLst>
              <a:rect l="0" t="0" r="r" b="b"/>
              <a:pathLst>
                <a:path w="21196" h="21360" extrusionOk="0">
                  <a:moveTo>
                    <a:pt x="14519" y="4128"/>
                  </a:moveTo>
                  <a:cubicBezTo>
                    <a:pt x="13974" y="5078"/>
                    <a:pt x="14190" y="5855"/>
                    <a:pt x="15011" y="5870"/>
                  </a:cubicBezTo>
                  <a:cubicBezTo>
                    <a:pt x="15826" y="5879"/>
                    <a:pt x="16935" y="5122"/>
                    <a:pt x="17480" y="4172"/>
                  </a:cubicBezTo>
                  <a:cubicBezTo>
                    <a:pt x="18032" y="3223"/>
                    <a:pt x="17810" y="2446"/>
                    <a:pt x="16995" y="2431"/>
                  </a:cubicBezTo>
                  <a:cubicBezTo>
                    <a:pt x="16180" y="2421"/>
                    <a:pt x="15071" y="3179"/>
                    <a:pt x="14519" y="4128"/>
                  </a:cubicBezTo>
                  <a:close/>
                  <a:moveTo>
                    <a:pt x="21184" y="704"/>
                  </a:moveTo>
                  <a:cubicBezTo>
                    <a:pt x="21190" y="704"/>
                    <a:pt x="21196" y="714"/>
                    <a:pt x="21196" y="719"/>
                  </a:cubicBezTo>
                  <a:lnTo>
                    <a:pt x="21196" y="724"/>
                  </a:lnTo>
                  <a:cubicBezTo>
                    <a:pt x="20705" y="1860"/>
                    <a:pt x="19895" y="3154"/>
                    <a:pt x="19092" y="4133"/>
                  </a:cubicBezTo>
                  <a:cubicBezTo>
                    <a:pt x="17396" y="6199"/>
                    <a:pt x="14969" y="7498"/>
                    <a:pt x="13668" y="7040"/>
                  </a:cubicBezTo>
                  <a:cubicBezTo>
                    <a:pt x="12362" y="6583"/>
                    <a:pt x="12673" y="4536"/>
                    <a:pt x="14370" y="2475"/>
                  </a:cubicBezTo>
                  <a:cubicBezTo>
                    <a:pt x="14753" y="2008"/>
                    <a:pt x="15167" y="1585"/>
                    <a:pt x="15604" y="1211"/>
                  </a:cubicBezTo>
                  <a:cubicBezTo>
                    <a:pt x="15604" y="1206"/>
                    <a:pt x="15610" y="1206"/>
                    <a:pt x="15610" y="1201"/>
                  </a:cubicBezTo>
                  <a:cubicBezTo>
                    <a:pt x="15610" y="1191"/>
                    <a:pt x="15598" y="1187"/>
                    <a:pt x="15586" y="1187"/>
                  </a:cubicBezTo>
                  <a:cubicBezTo>
                    <a:pt x="15053" y="1246"/>
                    <a:pt x="14513" y="1329"/>
                    <a:pt x="13968" y="1442"/>
                  </a:cubicBezTo>
                  <a:cubicBezTo>
                    <a:pt x="13968" y="1447"/>
                    <a:pt x="13962" y="1447"/>
                    <a:pt x="13962" y="1452"/>
                  </a:cubicBezTo>
                  <a:cubicBezTo>
                    <a:pt x="8244" y="7208"/>
                    <a:pt x="5805" y="14675"/>
                    <a:pt x="6141" y="21345"/>
                  </a:cubicBezTo>
                  <a:cubicBezTo>
                    <a:pt x="6141" y="21355"/>
                    <a:pt x="6135" y="21360"/>
                    <a:pt x="6123" y="21360"/>
                  </a:cubicBezTo>
                  <a:lnTo>
                    <a:pt x="6117" y="21360"/>
                  </a:lnTo>
                  <a:cubicBezTo>
                    <a:pt x="2743" y="20243"/>
                    <a:pt x="279" y="17572"/>
                    <a:pt x="28" y="14193"/>
                  </a:cubicBezTo>
                  <a:lnTo>
                    <a:pt x="22" y="14153"/>
                  </a:lnTo>
                  <a:cubicBezTo>
                    <a:pt x="-404" y="8132"/>
                    <a:pt x="5446" y="1964"/>
                    <a:pt x="13087" y="375"/>
                  </a:cubicBezTo>
                  <a:cubicBezTo>
                    <a:pt x="16048" y="-240"/>
                    <a:pt x="18847" y="-78"/>
                    <a:pt x="21184" y="704"/>
                  </a:cubicBezTo>
                  <a:close/>
                </a:path>
              </a:pathLst>
            </a:custGeom>
            <a:solidFill>
              <a:srgbClr val="FFFFFF">
                <a:alpha val="40000"/>
              </a:srgbClr>
            </a:solidFill>
            <a:ln w="12700" cap="flat">
              <a:noFill/>
              <a:miter lim="400000"/>
            </a:ln>
            <a:effectLst/>
          </p:spPr>
          <p:txBody>
            <a:bodyPr wrap="square" lIns="45719" tIns="45719" rIns="45719" bIns="45719" numCol="1" anchor="ctr">
              <a:normAutofit/>
            </a:bodyPr>
            <a:lstStyle/>
            <a:p>
              <a:pPr algn="l" defTabSz="815467">
                <a:lnSpc>
                  <a:spcPct val="93000"/>
                </a:lnSpc>
                <a:spcBef>
                  <a:spcPts val="2200"/>
                </a:spcBef>
                <a:defRPr sz="4200">
                  <a:solidFill>
                    <a:srgbClr val="FFFFFF"/>
                  </a:solidFill>
                </a:defRPr>
              </a:pPr>
              <a:endParaRPr/>
            </a:p>
          </p:txBody>
        </p:sp>
        <p:sp>
          <p:nvSpPr>
            <p:cNvPr id="1304" name="Shape"/>
            <p:cNvSpPr/>
            <p:nvPr/>
          </p:nvSpPr>
          <p:spPr>
            <a:xfrm>
              <a:off x="793457" y="9"/>
              <a:ext cx="2117793" cy="2858671"/>
            </a:xfrm>
            <a:custGeom>
              <a:avLst/>
              <a:gdLst/>
              <a:ahLst/>
              <a:cxnLst>
                <a:cxn ang="0">
                  <a:pos x="wd2" y="hd2"/>
                </a:cxn>
                <a:cxn ang="5400000">
                  <a:pos x="wd2" y="hd2"/>
                </a:cxn>
                <a:cxn ang="10800000">
                  <a:pos x="wd2" y="hd2"/>
                </a:cxn>
                <a:cxn ang="16200000">
                  <a:pos x="wd2" y="hd2"/>
                </a:cxn>
              </a:cxnLst>
              <a:rect l="0" t="0" r="r" b="b"/>
              <a:pathLst>
                <a:path w="21057" h="21166" extrusionOk="0">
                  <a:moveTo>
                    <a:pt x="11801" y="18031"/>
                  </a:moveTo>
                  <a:cubicBezTo>
                    <a:pt x="11230" y="18331"/>
                    <a:pt x="10629" y="18603"/>
                    <a:pt x="10009" y="18853"/>
                  </a:cubicBezTo>
                  <a:lnTo>
                    <a:pt x="10002" y="18853"/>
                  </a:lnTo>
                  <a:cubicBezTo>
                    <a:pt x="9990" y="18853"/>
                    <a:pt x="9978" y="18848"/>
                    <a:pt x="9978" y="18839"/>
                  </a:cubicBezTo>
                  <a:cubicBezTo>
                    <a:pt x="9866" y="17481"/>
                    <a:pt x="9469" y="16165"/>
                    <a:pt x="8793" y="15080"/>
                  </a:cubicBezTo>
                  <a:cubicBezTo>
                    <a:pt x="6982" y="12158"/>
                    <a:pt x="3819" y="11931"/>
                    <a:pt x="1729" y="14577"/>
                  </a:cubicBezTo>
                  <a:cubicBezTo>
                    <a:pt x="452" y="16188"/>
                    <a:pt x="-131" y="18506"/>
                    <a:pt x="24" y="20732"/>
                  </a:cubicBezTo>
                  <a:cubicBezTo>
                    <a:pt x="24" y="20741"/>
                    <a:pt x="30" y="20746"/>
                    <a:pt x="36" y="20746"/>
                  </a:cubicBezTo>
                  <a:cubicBezTo>
                    <a:pt x="2257" y="21263"/>
                    <a:pt x="4812" y="21323"/>
                    <a:pt x="7534" y="20810"/>
                  </a:cubicBezTo>
                  <a:cubicBezTo>
                    <a:pt x="15429" y="19310"/>
                    <a:pt x="21469" y="13534"/>
                    <a:pt x="21035" y="7886"/>
                  </a:cubicBezTo>
                  <a:cubicBezTo>
                    <a:pt x="20644" y="2927"/>
                    <a:pt x="15391" y="-277"/>
                    <a:pt x="8768" y="19"/>
                  </a:cubicBezTo>
                  <a:cubicBezTo>
                    <a:pt x="8762" y="19"/>
                    <a:pt x="8756" y="19"/>
                    <a:pt x="8756" y="23"/>
                  </a:cubicBezTo>
                  <a:cubicBezTo>
                    <a:pt x="8111" y="508"/>
                    <a:pt x="7509" y="997"/>
                    <a:pt x="6939" y="1491"/>
                  </a:cubicBezTo>
                  <a:cubicBezTo>
                    <a:pt x="6939" y="1496"/>
                    <a:pt x="6939" y="1501"/>
                    <a:pt x="6939" y="1501"/>
                  </a:cubicBezTo>
                  <a:cubicBezTo>
                    <a:pt x="6939" y="1510"/>
                    <a:pt x="6945" y="1515"/>
                    <a:pt x="6957" y="1515"/>
                  </a:cubicBezTo>
                  <a:cubicBezTo>
                    <a:pt x="10840" y="1150"/>
                    <a:pt x="13953" y="1736"/>
                    <a:pt x="15981" y="2941"/>
                  </a:cubicBezTo>
                  <a:cubicBezTo>
                    <a:pt x="15987" y="2946"/>
                    <a:pt x="15987" y="2951"/>
                    <a:pt x="15987" y="2955"/>
                  </a:cubicBezTo>
                  <a:lnTo>
                    <a:pt x="15987" y="2960"/>
                  </a:lnTo>
                  <a:cubicBezTo>
                    <a:pt x="8991" y="10306"/>
                    <a:pt x="9860" y="14489"/>
                    <a:pt x="11807" y="18017"/>
                  </a:cubicBezTo>
                  <a:cubicBezTo>
                    <a:pt x="11813" y="18017"/>
                    <a:pt x="11813" y="18017"/>
                    <a:pt x="11813" y="18022"/>
                  </a:cubicBezTo>
                  <a:cubicBezTo>
                    <a:pt x="11813" y="18026"/>
                    <a:pt x="11807" y="18031"/>
                    <a:pt x="11801" y="18031"/>
                  </a:cubicBezTo>
                </a:path>
              </a:pathLst>
            </a:custGeom>
            <a:solidFill>
              <a:srgbClr val="FFFFFF">
                <a:alpha val="40000"/>
              </a:srgbClr>
            </a:solidFill>
            <a:ln w="12700" cap="flat">
              <a:noFill/>
              <a:miter lim="400000"/>
            </a:ln>
            <a:effectLst/>
          </p:spPr>
          <p:txBody>
            <a:bodyPr wrap="square" lIns="45719" tIns="45719" rIns="45719" bIns="45719" numCol="1" anchor="ctr">
              <a:normAutofit/>
            </a:bodyPr>
            <a:lstStyle/>
            <a:p>
              <a:pPr algn="l" defTabSz="815467">
                <a:lnSpc>
                  <a:spcPct val="93000"/>
                </a:lnSpc>
                <a:spcBef>
                  <a:spcPts val="2200"/>
                </a:spcBef>
                <a:defRPr sz="4200">
                  <a:solidFill>
                    <a:srgbClr val="FFFFFF"/>
                  </a:solidFill>
                </a:defRPr>
              </a:pPr>
              <a:endParaRPr/>
            </a:p>
          </p:txBody>
        </p:sp>
      </p:grpSp>
      <p:sp>
        <p:nvSpPr>
          <p:cNvPr id="1306" name="Title Text"/>
          <p:cNvSpPr txBox="1">
            <a:spLocks noGrp="1"/>
          </p:cNvSpPr>
          <p:nvPr>
            <p:ph type="title"/>
          </p:nvPr>
        </p:nvSpPr>
        <p:spPr>
          <a:xfrm>
            <a:off x="2524468" y="6820204"/>
            <a:ext cx="19338260" cy="2293390"/>
          </a:xfrm>
          <a:prstGeom prst="rect">
            <a:avLst/>
          </a:prstGeom>
        </p:spPr>
        <p:txBody>
          <a:bodyPr anchor="ctr"/>
          <a:lstStyle>
            <a:lvl1pPr algn="ctr">
              <a:lnSpc>
                <a:spcPct val="70000"/>
              </a:lnSpc>
              <a:defRPr sz="17500" spc="-109">
                <a:solidFill>
                  <a:srgbClr val="FFFFFF"/>
                </a:solidFill>
              </a:defRPr>
            </a:lvl1pPr>
          </a:lstStyle>
          <a:p>
            <a:r>
              <a:t>Title Text</a:t>
            </a:r>
          </a:p>
        </p:txBody>
      </p:sp>
      <p:sp>
        <p:nvSpPr>
          <p:cNvPr id="1307" name="Body Level One…"/>
          <p:cNvSpPr txBox="1">
            <a:spLocks noGrp="1"/>
          </p:cNvSpPr>
          <p:nvPr>
            <p:ph type="body" sz="quarter" idx="1"/>
          </p:nvPr>
        </p:nvSpPr>
        <p:spPr>
          <a:xfrm>
            <a:off x="1778231" y="9423641"/>
            <a:ext cx="20830713" cy="2466581"/>
          </a:xfrm>
          <a:prstGeom prst="rect">
            <a:avLst/>
          </a:prstGeom>
        </p:spPr>
        <p:txBody>
          <a:bodyPr/>
          <a:lstStyle>
            <a:lvl1pPr marL="0" indent="0" algn="ctr" defTabSz="825500">
              <a:spcBef>
                <a:spcPts val="0"/>
              </a:spcBef>
              <a:buClrTx/>
              <a:buSzTx/>
              <a:buFontTx/>
              <a:buNone/>
              <a:defRPr sz="4600" spc="-45">
                <a:solidFill>
                  <a:srgbClr val="FFFFFF"/>
                </a:solidFill>
              </a:defRPr>
            </a:lvl1pPr>
            <a:lvl2pPr marL="0" indent="228600" algn="ctr" defTabSz="825500">
              <a:spcBef>
                <a:spcPts val="0"/>
              </a:spcBef>
              <a:buClrTx/>
              <a:buSzTx/>
              <a:buFontTx/>
              <a:buNone/>
              <a:defRPr sz="4600" spc="-45">
                <a:solidFill>
                  <a:srgbClr val="FFFFFF"/>
                </a:solidFill>
              </a:defRPr>
            </a:lvl2pPr>
            <a:lvl3pPr marL="0" indent="457200" algn="ctr" defTabSz="825500">
              <a:spcBef>
                <a:spcPts val="0"/>
              </a:spcBef>
              <a:buClrTx/>
              <a:buSzTx/>
              <a:buFontTx/>
              <a:buNone/>
              <a:defRPr sz="4600" spc="-45">
                <a:solidFill>
                  <a:srgbClr val="FFFFFF"/>
                </a:solidFill>
              </a:defRPr>
            </a:lvl3pPr>
            <a:lvl4pPr marL="0" indent="685800" algn="ctr" defTabSz="825500">
              <a:spcBef>
                <a:spcPts val="0"/>
              </a:spcBef>
              <a:buClrTx/>
              <a:buSzTx/>
              <a:buFontTx/>
              <a:buNone/>
              <a:defRPr sz="4600" spc="-45">
                <a:solidFill>
                  <a:srgbClr val="FFFFFF"/>
                </a:solidFill>
              </a:defRPr>
            </a:lvl4pPr>
            <a:lvl5pPr marL="0" indent="914400" algn="ctr" defTabSz="825500">
              <a:spcBef>
                <a:spcPts val="0"/>
              </a:spcBef>
              <a:buClrTx/>
              <a:buSzTx/>
              <a:buFontTx/>
              <a:buNone/>
              <a:defRPr sz="4600" spc="-45">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grpSp>
        <p:nvGrpSpPr>
          <p:cNvPr id="1310" name="Group"/>
          <p:cNvGrpSpPr/>
          <p:nvPr/>
        </p:nvGrpSpPr>
        <p:grpSpPr>
          <a:xfrm>
            <a:off x="10737981" y="3150348"/>
            <a:ext cx="2911237" cy="2995474"/>
            <a:chOff x="14" y="9"/>
            <a:chExt cx="2911235" cy="2995473"/>
          </a:xfrm>
        </p:grpSpPr>
        <p:sp>
          <p:nvSpPr>
            <p:cNvPr id="1308" name="Shape"/>
            <p:cNvSpPr/>
            <p:nvPr/>
          </p:nvSpPr>
          <p:spPr>
            <a:xfrm>
              <a:off x="14" y="287233"/>
              <a:ext cx="2207280" cy="2708250"/>
            </a:xfrm>
            <a:custGeom>
              <a:avLst/>
              <a:gdLst/>
              <a:ahLst/>
              <a:cxnLst>
                <a:cxn ang="0">
                  <a:pos x="wd2" y="hd2"/>
                </a:cxn>
                <a:cxn ang="5400000">
                  <a:pos x="wd2" y="hd2"/>
                </a:cxn>
                <a:cxn ang="10800000">
                  <a:pos x="wd2" y="hd2"/>
                </a:cxn>
                <a:cxn ang="16200000">
                  <a:pos x="wd2" y="hd2"/>
                </a:cxn>
              </a:cxnLst>
              <a:rect l="0" t="0" r="r" b="b"/>
              <a:pathLst>
                <a:path w="21196" h="21360" extrusionOk="0">
                  <a:moveTo>
                    <a:pt x="14519" y="4128"/>
                  </a:moveTo>
                  <a:cubicBezTo>
                    <a:pt x="13974" y="5078"/>
                    <a:pt x="14190" y="5855"/>
                    <a:pt x="15011" y="5870"/>
                  </a:cubicBezTo>
                  <a:cubicBezTo>
                    <a:pt x="15826" y="5879"/>
                    <a:pt x="16935" y="5122"/>
                    <a:pt x="17480" y="4172"/>
                  </a:cubicBezTo>
                  <a:cubicBezTo>
                    <a:pt x="18032" y="3223"/>
                    <a:pt x="17810" y="2446"/>
                    <a:pt x="16995" y="2431"/>
                  </a:cubicBezTo>
                  <a:cubicBezTo>
                    <a:pt x="16180" y="2421"/>
                    <a:pt x="15071" y="3179"/>
                    <a:pt x="14519" y="4128"/>
                  </a:cubicBezTo>
                  <a:close/>
                  <a:moveTo>
                    <a:pt x="21184" y="704"/>
                  </a:moveTo>
                  <a:cubicBezTo>
                    <a:pt x="21190" y="704"/>
                    <a:pt x="21196" y="714"/>
                    <a:pt x="21196" y="719"/>
                  </a:cubicBezTo>
                  <a:lnTo>
                    <a:pt x="21196" y="724"/>
                  </a:lnTo>
                  <a:cubicBezTo>
                    <a:pt x="20705" y="1860"/>
                    <a:pt x="19895" y="3154"/>
                    <a:pt x="19092" y="4133"/>
                  </a:cubicBezTo>
                  <a:cubicBezTo>
                    <a:pt x="17396" y="6199"/>
                    <a:pt x="14969" y="7498"/>
                    <a:pt x="13668" y="7040"/>
                  </a:cubicBezTo>
                  <a:cubicBezTo>
                    <a:pt x="12362" y="6583"/>
                    <a:pt x="12673" y="4536"/>
                    <a:pt x="14370" y="2475"/>
                  </a:cubicBezTo>
                  <a:cubicBezTo>
                    <a:pt x="14753" y="2008"/>
                    <a:pt x="15167" y="1585"/>
                    <a:pt x="15604" y="1211"/>
                  </a:cubicBezTo>
                  <a:cubicBezTo>
                    <a:pt x="15604" y="1206"/>
                    <a:pt x="15610" y="1206"/>
                    <a:pt x="15610" y="1201"/>
                  </a:cubicBezTo>
                  <a:cubicBezTo>
                    <a:pt x="15610" y="1191"/>
                    <a:pt x="15598" y="1187"/>
                    <a:pt x="15586" y="1187"/>
                  </a:cubicBezTo>
                  <a:cubicBezTo>
                    <a:pt x="15053" y="1246"/>
                    <a:pt x="14513" y="1329"/>
                    <a:pt x="13968" y="1442"/>
                  </a:cubicBezTo>
                  <a:cubicBezTo>
                    <a:pt x="13968" y="1447"/>
                    <a:pt x="13962" y="1447"/>
                    <a:pt x="13962" y="1452"/>
                  </a:cubicBezTo>
                  <a:cubicBezTo>
                    <a:pt x="8244" y="7208"/>
                    <a:pt x="5805" y="14675"/>
                    <a:pt x="6141" y="21345"/>
                  </a:cubicBezTo>
                  <a:cubicBezTo>
                    <a:pt x="6141" y="21355"/>
                    <a:pt x="6135" y="21360"/>
                    <a:pt x="6123" y="21360"/>
                  </a:cubicBezTo>
                  <a:lnTo>
                    <a:pt x="6117" y="21360"/>
                  </a:lnTo>
                  <a:cubicBezTo>
                    <a:pt x="2743" y="20243"/>
                    <a:pt x="279" y="17572"/>
                    <a:pt x="28" y="14193"/>
                  </a:cubicBezTo>
                  <a:lnTo>
                    <a:pt x="22" y="14153"/>
                  </a:lnTo>
                  <a:cubicBezTo>
                    <a:pt x="-404" y="8132"/>
                    <a:pt x="5446" y="1964"/>
                    <a:pt x="13087" y="375"/>
                  </a:cubicBezTo>
                  <a:cubicBezTo>
                    <a:pt x="16048" y="-240"/>
                    <a:pt x="18847" y="-78"/>
                    <a:pt x="21184" y="704"/>
                  </a:cubicBezTo>
                  <a:close/>
                </a:path>
              </a:pathLst>
            </a:custGeom>
            <a:solidFill>
              <a:srgbClr val="FFFFFF"/>
            </a:solidFill>
            <a:ln w="12700" cap="flat">
              <a:noFill/>
              <a:miter lim="400000"/>
            </a:ln>
            <a:effectLst/>
          </p:spPr>
          <p:txBody>
            <a:bodyPr wrap="square" lIns="45719" tIns="45719" rIns="45719" bIns="45719" numCol="1" anchor="ctr">
              <a:normAutofit/>
            </a:bodyPr>
            <a:lstStyle/>
            <a:p>
              <a:pPr algn="l" defTabSz="815467">
                <a:lnSpc>
                  <a:spcPct val="93000"/>
                </a:lnSpc>
                <a:spcBef>
                  <a:spcPts val="2200"/>
                </a:spcBef>
                <a:defRPr sz="4200">
                  <a:solidFill>
                    <a:srgbClr val="FFFFFF"/>
                  </a:solidFill>
                </a:defRPr>
              </a:pPr>
              <a:endParaRPr/>
            </a:p>
          </p:txBody>
        </p:sp>
        <p:sp>
          <p:nvSpPr>
            <p:cNvPr id="1309" name="Shape"/>
            <p:cNvSpPr/>
            <p:nvPr/>
          </p:nvSpPr>
          <p:spPr>
            <a:xfrm>
              <a:off x="793457" y="9"/>
              <a:ext cx="2117793" cy="2858671"/>
            </a:xfrm>
            <a:custGeom>
              <a:avLst/>
              <a:gdLst/>
              <a:ahLst/>
              <a:cxnLst>
                <a:cxn ang="0">
                  <a:pos x="wd2" y="hd2"/>
                </a:cxn>
                <a:cxn ang="5400000">
                  <a:pos x="wd2" y="hd2"/>
                </a:cxn>
                <a:cxn ang="10800000">
                  <a:pos x="wd2" y="hd2"/>
                </a:cxn>
                <a:cxn ang="16200000">
                  <a:pos x="wd2" y="hd2"/>
                </a:cxn>
              </a:cxnLst>
              <a:rect l="0" t="0" r="r" b="b"/>
              <a:pathLst>
                <a:path w="21057" h="21166" extrusionOk="0">
                  <a:moveTo>
                    <a:pt x="11801" y="18031"/>
                  </a:moveTo>
                  <a:cubicBezTo>
                    <a:pt x="11230" y="18331"/>
                    <a:pt x="10629" y="18603"/>
                    <a:pt x="10009" y="18853"/>
                  </a:cubicBezTo>
                  <a:lnTo>
                    <a:pt x="10002" y="18853"/>
                  </a:lnTo>
                  <a:cubicBezTo>
                    <a:pt x="9990" y="18853"/>
                    <a:pt x="9978" y="18848"/>
                    <a:pt x="9978" y="18839"/>
                  </a:cubicBezTo>
                  <a:cubicBezTo>
                    <a:pt x="9866" y="17481"/>
                    <a:pt x="9469" y="16165"/>
                    <a:pt x="8793" y="15080"/>
                  </a:cubicBezTo>
                  <a:cubicBezTo>
                    <a:pt x="6982" y="12158"/>
                    <a:pt x="3819" y="11931"/>
                    <a:pt x="1729" y="14577"/>
                  </a:cubicBezTo>
                  <a:cubicBezTo>
                    <a:pt x="452" y="16188"/>
                    <a:pt x="-131" y="18506"/>
                    <a:pt x="24" y="20732"/>
                  </a:cubicBezTo>
                  <a:cubicBezTo>
                    <a:pt x="24" y="20741"/>
                    <a:pt x="30" y="20746"/>
                    <a:pt x="36" y="20746"/>
                  </a:cubicBezTo>
                  <a:cubicBezTo>
                    <a:pt x="2257" y="21263"/>
                    <a:pt x="4812" y="21323"/>
                    <a:pt x="7534" y="20810"/>
                  </a:cubicBezTo>
                  <a:cubicBezTo>
                    <a:pt x="15429" y="19310"/>
                    <a:pt x="21469" y="13534"/>
                    <a:pt x="21035" y="7886"/>
                  </a:cubicBezTo>
                  <a:cubicBezTo>
                    <a:pt x="20644" y="2927"/>
                    <a:pt x="15391" y="-277"/>
                    <a:pt x="8768" y="19"/>
                  </a:cubicBezTo>
                  <a:cubicBezTo>
                    <a:pt x="8762" y="19"/>
                    <a:pt x="8756" y="19"/>
                    <a:pt x="8756" y="23"/>
                  </a:cubicBezTo>
                  <a:cubicBezTo>
                    <a:pt x="8111" y="508"/>
                    <a:pt x="7509" y="997"/>
                    <a:pt x="6939" y="1491"/>
                  </a:cubicBezTo>
                  <a:cubicBezTo>
                    <a:pt x="6939" y="1496"/>
                    <a:pt x="6939" y="1501"/>
                    <a:pt x="6939" y="1501"/>
                  </a:cubicBezTo>
                  <a:cubicBezTo>
                    <a:pt x="6939" y="1510"/>
                    <a:pt x="6945" y="1515"/>
                    <a:pt x="6957" y="1515"/>
                  </a:cubicBezTo>
                  <a:cubicBezTo>
                    <a:pt x="10840" y="1150"/>
                    <a:pt x="13953" y="1736"/>
                    <a:pt x="15981" y="2941"/>
                  </a:cubicBezTo>
                  <a:cubicBezTo>
                    <a:pt x="15987" y="2946"/>
                    <a:pt x="15987" y="2951"/>
                    <a:pt x="15987" y="2955"/>
                  </a:cubicBezTo>
                  <a:lnTo>
                    <a:pt x="15987" y="2960"/>
                  </a:lnTo>
                  <a:cubicBezTo>
                    <a:pt x="8991" y="10306"/>
                    <a:pt x="9860" y="14489"/>
                    <a:pt x="11807" y="18017"/>
                  </a:cubicBezTo>
                  <a:cubicBezTo>
                    <a:pt x="11813" y="18017"/>
                    <a:pt x="11813" y="18017"/>
                    <a:pt x="11813" y="18022"/>
                  </a:cubicBezTo>
                  <a:cubicBezTo>
                    <a:pt x="11813" y="18026"/>
                    <a:pt x="11807" y="18031"/>
                    <a:pt x="11801" y="18031"/>
                  </a:cubicBezTo>
                </a:path>
              </a:pathLst>
            </a:custGeom>
            <a:solidFill>
              <a:srgbClr val="FFFFFF"/>
            </a:solidFill>
            <a:ln w="12700" cap="flat">
              <a:noFill/>
              <a:miter lim="400000"/>
            </a:ln>
            <a:effectLst/>
          </p:spPr>
          <p:txBody>
            <a:bodyPr wrap="square" lIns="45719" tIns="45719" rIns="45719" bIns="45719" numCol="1" anchor="ctr">
              <a:normAutofit/>
            </a:bodyPr>
            <a:lstStyle/>
            <a:p>
              <a:pPr algn="l" defTabSz="815467">
                <a:lnSpc>
                  <a:spcPct val="93000"/>
                </a:lnSpc>
                <a:spcBef>
                  <a:spcPts val="2200"/>
                </a:spcBef>
                <a:defRPr sz="4200">
                  <a:solidFill>
                    <a:srgbClr val="FFFFFF"/>
                  </a:solidFill>
                </a:defRPr>
              </a:pPr>
              <a:endParaRPr/>
            </a:p>
          </p:txBody>
        </p:sp>
      </p:gr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Red Title, Sub and Body">
    <p:bg>
      <p:bgPr>
        <a:solidFill>
          <a:srgbClr val="C40022"/>
        </a:solidFill>
        <a:effectLst/>
      </p:bgPr>
    </p:bg>
    <p:spTree>
      <p:nvGrpSpPr>
        <p:cNvPr id="1" name=""/>
        <p:cNvGrpSpPr/>
        <p:nvPr/>
      </p:nvGrpSpPr>
      <p:grpSpPr>
        <a:xfrm>
          <a:off x="0" y="0"/>
          <a:ext cx="0" cy="0"/>
          <a:chOff x="0" y="0"/>
          <a:chExt cx="0" cy="0"/>
        </a:xfrm>
      </p:grpSpPr>
      <p:sp>
        <p:nvSpPr>
          <p:cNvPr id="1431" name="Rectangle"/>
          <p:cNvSpPr/>
          <p:nvPr/>
        </p:nvSpPr>
        <p:spPr>
          <a:xfrm>
            <a:off x="-1343783" y="-1"/>
            <a:ext cx="1119821" cy="537826"/>
          </a:xfrm>
          <a:prstGeom prst="rect">
            <a:avLst/>
          </a:prstGeom>
          <a:solidFill>
            <a:srgbClr val="C4002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432" name="Rectangle"/>
          <p:cNvSpPr/>
          <p:nvPr/>
        </p:nvSpPr>
        <p:spPr>
          <a:xfrm>
            <a:off x="-1343784" y="537824"/>
            <a:ext cx="1119821" cy="537825"/>
          </a:xfrm>
          <a:prstGeom prst="rect">
            <a:avLst/>
          </a:prstGeom>
          <a:solidFill>
            <a:srgbClr val="9C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433" name="Rectangle"/>
          <p:cNvSpPr/>
          <p:nvPr/>
        </p:nvSpPr>
        <p:spPr>
          <a:xfrm>
            <a:off x="-1343784" y="1075648"/>
            <a:ext cx="1119821" cy="537825"/>
          </a:xfrm>
          <a:prstGeom prst="rect">
            <a:avLst/>
          </a:prstGeom>
          <a:solidFill>
            <a:srgbClr val="74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434" name="Rectangle"/>
          <p:cNvSpPr/>
          <p:nvPr/>
        </p:nvSpPr>
        <p:spPr>
          <a:xfrm>
            <a:off x="-1343783" y="1613471"/>
            <a:ext cx="1119821" cy="537825"/>
          </a:xfrm>
          <a:prstGeom prst="rect">
            <a:avLst/>
          </a:prstGeom>
          <a:solidFill>
            <a:srgbClr val="C4C8C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435" name="Rectangle"/>
          <p:cNvSpPr/>
          <p:nvPr/>
        </p:nvSpPr>
        <p:spPr>
          <a:xfrm>
            <a:off x="-1343784" y="2151296"/>
            <a:ext cx="1119821" cy="537825"/>
          </a:xfrm>
          <a:prstGeom prst="rect">
            <a:avLst/>
          </a:prstGeom>
          <a:solidFill>
            <a:srgbClr val="6A6E7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436" name="Rectangle"/>
          <p:cNvSpPr/>
          <p:nvPr/>
        </p:nvSpPr>
        <p:spPr>
          <a:xfrm>
            <a:off x="-1343784" y="2689119"/>
            <a:ext cx="1119821" cy="537825"/>
          </a:xfrm>
          <a:prstGeom prst="rect">
            <a:avLst/>
          </a:prstGeom>
          <a:solidFill>
            <a:srgbClr val="383C4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437" name="Rectangle"/>
          <p:cNvSpPr/>
          <p:nvPr/>
        </p:nvSpPr>
        <p:spPr>
          <a:xfrm>
            <a:off x="-1343784" y="3226943"/>
            <a:ext cx="1119821" cy="537825"/>
          </a:xfrm>
          <a:prstGeom prst="rect">
            <a:avLst/>
          </a:prstGeom>
          <a:solidFill>
            <a:srgbClr val="1AE9EF"/>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438" name="Rectangle"/>
          <p:cNvSpPr/>
          <p:nvPr/>
        </p:nvSpPr>
        <p:spPr>
          <a:xfrm>
            <a:off x="-1343784" y="3764767"/>
            <a:ext cx="1119821" cy="537825"/>
          </a:xfrm>
          <a:prstGeom prst="rect">
            <a:avLst/>
          </a:prstGeom>
          <a:solidFill>
            <a:srgbClr val="0DCFD9"/>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439" name="Rectangle"/>
          <p:cNvSpPr/>
          <p:nvPr/>
        </p:nvSpPr>
        <p:spPr>
          <a:xfrm>
            <a:off x="-1343784" y="4302592"/>
            <a:ext cx="1119821" cy="537825"/>
          </a:xfrm>
          <a:prstGeom prst="rect">
            <a:avLst/>
          </a:prstGeom>
          <a:solidFill>
            <a:srgbClr val="00B4C3"/>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440" name="Rectangle"/>
          <p:cNvSpPr/>
          <p:nvPr/>
        </p:nvSpPr>
        <p:spPr>
          <a:xfrm>
            <a:off x="-1343784" y="4840416"/>
            <a:ext cx="1119821" cy="537825"/>
          </a:xfrm>
          <a:prstGeom prst="rect">
            <a:avLst/>
          </a:prstGeom>
          <a:solidFill>
            <a:srgbClr val="F6B1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441" name="Rectangle"/>
          <p:cNvSpPr/>
          <p:nvPr/>
        </p:nvSpPr>
        <p:spPr>
          <a:xfrm>
            <a:off x="-1343784" y="5378239"/>
            <a:ext cx="1119821" cy="537825"/>
          </a:xfrm>
          <a:prstGeom prst="rect">
            <a:avLst/>
          </a:prstGeom>
          <a:solidFill>
            <a:srgbClr val="F69D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442" name="Rectangle"/>
          <p:cNvSpPr/>
          <p:nvPr/>
        </p:nvSpPr>
        <p:spPr>
          <a:xfrm>
            <a:off x="-1343784" y="5916064"/>
            <a:ext cx="1119821" cy="537825"/>
          </a:xfrm>
          <a:prstGeom prst="rect">
            <a:avLst/>
          </a:prstGeom>
          <a:solidFill>
            <a:srgbClr val="F689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443" name="Rectangle"/>
          <p:cNvSpPr/>
          <p:nvPr/>
        </p:nvSpPr>
        <p:spPr>
          <a:xfrm>
            <a:off x="-1343784" y="6453887"/>
            <a:ext cx="1119821" cy="537825"/>
          </a:xfrm>
          <a:prstGeom prst="rect">
            <a:avLst/>
          </a:prstGeom>
          <a:solidFill>
            <a:srgbClr val="969CE6"/>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444" name="Rectangle"/>
          <p:cNvSpPr/>
          <p:nvPr/>
        </p:nvSpPr>
        <p:spPr>
          <a:xfrm>
            <a:off x="-1343787" y="6991711"/>
            <a:ext cx="1119822" cy="537825"/>
          </a:xfrm>
          <a:prstGeom prst="rect">
            <a:avLst/>
          </a:prstGeom>
          <a:solidFill>
            <a:srgbClr val="8A8BD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445" name="Rectangle"/>
          <p:cNvSpPr/>
          <p:nvPr/>
        </p:nvSpPr>
        <p:spPr>
          <a:xfrm>
            <a:off x="-1343787" y="7529535"/>
            <a:ext cx="1119822" cy="537825"/>
          </a:xfrm>
          <a:prstGeom prst="rect">
            <a:avLst/>
          </a:prstGeom>
          <a:solidFill>
            <a:srgbClr val="7D79C3"/>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446" name="Rectangle"/>
          <p:cNvSpPr/>
          <p:nvPr/>
        </p:nvSpPr>
        <p:spPr>
          <a:xfrm>
            <a:off x="-1343784" y="8067360"/>
            <a:ext cx="1119821" cy="537825"/>
          </a:xfrm>
          <a:prstGeom prst="rect">
            <a:avLst/>
          </a:prstGeom>
          <a:solidFill>
            <a:srgbClr val="88CD7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447" name="Rectangle"/>
          <p:cNvSpPr/>
          <p:nvPr/>
        </p:nvSpPr>
        <p:spPr>
          <a:xfrm>
            <a:off x="-1343787" y="8605184"/>
            <a:ext cx="1119822" cy="537825"/>
          </a:xfrm>
          <a:prstGeom prst="rect">
            <a:avLst/>
          </a:prstGeom>
          <a:solidFill>
            <a:srgbClr val="74B96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448" name="Rectangle"/>
          <p:cNvSpPr/>
          <p:nvPr/>
        </p:nvSpPr>
        <p:spPr>
          <a:xfrm>
            <a:off x="-1343787" y="9143007"/>
            <a:ext cx="1119822" cy="537825"/>
          </a:xfrm>
          <a:prstGeom prst="rect">
            <a:avLst/>
          </a:prstGeom>
          <a:solidFill>
            <a:srgbClr val="60A55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449" name="Rectangle"/>
          <p:cNvSpPr/>
          <p:nvPr/>
        </p:nvSpPr>
        <p:spPr>
          <a:xfrm>
            <a:off x="24769782" y="-1"/>
            <a:ext cx="1119821" cy="537826"/>
          </a:xfrm>
          <a:prstGeom prst="rect">
            <a:avLst/>
          </a:prstGeom>
          <a:solidFill>
            <a:srgbClr val="C4002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450" name="Rectangle"/>
          <p:cNvSpPr/>
          <p:nvPr/>
        </p:nvSpPr>
        <p:spPr>
          <a:xfrm>
            <a:off x="24769779" y="537824"/>
            <a:ext cx="1119821" cy="537825"/>
          </a:xfrm>
          <a:prstGeom prst="rect">
            <a:avLst/>
          </a:prstGeom>
          <a:solidFill>
            <a:srgbClr val="B0000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451" name="Rectangle"/>
          <p:cNvSpPr/>
          <p:nvPr/>
        </p:nvSpPr>
        <p:spPr>
          <a:xfrm>
            <a:off x="24769779" y="1075648"/>
            <a:ext cx="1119821" cy="537825"/>
          </a:xfrm>
          <a:prstGeom prst="rect">
            <a:avLst/>
          </a:prstGeom>
          <a:solidFill>
            <a:srgbClr val="9C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452" name="Rectangle"/>
          <p:cNvSpPr/>
          <p:nvPr/>
        </p:nvSpPr>
        <p:spPr>
          <a:xfrm>
            <a:off x="24769782" y="1613471"/>
            <a:ext cx="1119821" cy="537825"/>
          </a:xfrm>
          <a:prstGeom prst="rect">
            <a:avLst/>
          </a:prstGeom>
          <a:solidFill>
            <a:srgbClr val="88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453" name="Rectangle"/>
          <p:cNvSpPr/>
          <p:nvPr/>
        </p:nvSpPr>
        <p:spPr>
          <a:xfrm>
            <a:off x="24769779" y="2151296"/>
            <a:ext cx="1119821" cy="537825"/>
          </a:xfrm>
          <a:prstGeom prst="rect">
            <a:avLst/>
          </a:prstGeom>
          <a:solidFill>
            <a:srgbClr val="74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454" name="Rectangle"/>
          <p:cNvSpPr/>
          <p:nvPr/>
        </p:nvSpPr>
        <p:spPr>
          <a:xfrm>
            <a:off x="24769779" y="2689119"/>
            <a:ext cx="1119821" cy="537825"/>
          </a:xfrm>
          <a:prstGeom prst="rect">
            <a:avLst/>
          </a:prstGeom>
          <a:solidFill>
            <a:srgbClr val="ECF0F6"/>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455" name="Rectangle"/>
          <p:cNvSpPr/>
          <p:nvPr/>
        </p:nvSpPr>
        <p:spPr>
          <a:xfrm>
            <a:off x="24769779" y="3226943"/>
            <a:ext cx="1119821" cy="537825"/>
          </a:xfrm>
          <a:prstGeom prst="rect">
            <a:avLst/>
          </a:prstGeom>
          <a:solidFill>
            <a:srgbClr val="D8DCE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456" name="Rectangle"/>
          <p:cNvSpPr/>
          <p:nvPr/>
        </p:nvSpPr>
        <p:spPr>
          <a:xfrm>
            <a:off x="24769779" y="3764767"/>
            <a:ext cx="1119821" cy="537825"/>
          </a:xfrm>
          <a:prstGeom prst="rect">
            <a:avLst/>
          </a:prstGeom>
          <a:solidFill>
            <a:srgbClr val="C4C8C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457" name="Rectangle"/>
          <p:cNvSpPr/>
          <p:nvPr/>
        </p:nvSpPr>
        <p:spPr>
          <a:xfrm>
            <a:off x="24769779" y="4302592"/>
            <a:ext cx="1119821" cy="537825"/>
          </a:xfrm>
          <a:prstGeom prst="rect">
            <a:avLst/>
          </a:prstGeom>
          <a:solidFill>
            <a:srgbClr val="BABEC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458" name="Rectangle"/>
          <p:cNvSpPr/>
          <p:nvPr/>
        </p:nvSpPr>
        <p:spPr>
          <a:xfrm>
            <a:off x="24769779" y="4840416"/>
            <a:ext cx="1119821" cy="537825"/>
          </a:xfrm>
          <a:prstGeom prst="rect">
            <a:avLst/>
          </a:prstGeom>
          <a:solidFill>
            <a:srgbClr val="A6AAB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459" name="Rectangle"/>
          <p:cNvSpPr/>
          <p:nvPr/>
        </p:nvSpPr>
        <p:spPr>
          <a:xfrm>
            <a:off x="24769779" y="5378239"/>
            <a:ext cx="1119821" cy="537825"/>
          </a:xfrm>
          <a:prstGeom prst="rect">
            <a:avLst/>
          </a:prstGeom>
          <a:solidFill>
            <a:srgbClr val="92969C"/>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460" name="Rectangle"/>
          <p:cNvSpPr/>
          <p:nvPr/>
        </p:nvSpPr>
        <p:spPr>
          <a:xfrm>
            <a:off x="24769779" y="5916064"/>
            <a:ext cx="1119821" cy="537825"/>
          </a:xfrm>
          <a:prstGeom prst="rect">
            <a:avLst/>
          </a:prstGeom>
          <a:solidFill>
            <a:srgbClr val="7E828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461" name="Rectangle"/>
          <p:cNvSpPr/>
          <p:nvPr/>
        </p:nvSpPr>
        <p:spPr>
          <a:xfrm>
            <a:off x="24769779" y="6453887"/>
            <a:ext cx="1119821" cy="537825"/>
          </a:xfrm>
          <a:prstGeom prst="rect">
            <a:avLst/>
          </a:prstGeom>
          <a:solidFill>
            <a:srgbClr val="6A6E7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462" name="Rectangle"/>
          <p:cNvSpPr/>
          <p:nvPr/>
        </p:nvSpPr>
        <p:spPr>
          <a:xfrm>
            <a:off x="24769778" y="6991711"/>
            <a:ext cx="1119821" cy="537825"/>
          </a:xfrm>
          <a:prstGeom prst="rect">
            <a:avLst/>
          </a:prstGeom>
          <a:solidFill>
            <a:srgbClr val="565A6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463" name="Rectangle"/>
          <p:cNvSpPr/>
          <p:nvPr/>
        </p:nvSpPr>
        <p:spPr>
          <a:xfrm>
            <a:off x="24769778" y="7529535"/>
            <a:ext cx="1119821" cy="537825"/>
          </a:xfrm>
          <a:prstGeom prst="rect">
            <a:avLst/>
          </a:prstGeom>
          <a:solidFill>
            <a:srgbClr val="42464C"/>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464" name="Rectangle"/>
          <p:cNvSpPr/>
          <p:nvPr/>
        </p:nvSpPr>
        <p:spPr>
          <a:xfrm>
            <a:off x="24769779" y="8067360"/>
            <a:ext cx="1119821" cy="537825"/>
          </a:xfrm>
          <a:prstGeom prst="rect">
            <a:avLst/>
          </a:prstGeom>
          <a:solidFill>
            <a:srgbClr val="383C4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465" name="Rectangle"/>
          <p:cNvSpPr/>
          <p:nvPr/>
        </p:nvSpPr>
        <p:spPr>
          <a:xfrm>
            <a:off x="24769778" y="8605184"/>
            <a:ext cx="1119821" cy="537825"/>
          </a:xfrm>
          <a:prstGeom prst="rect">
            <a:avLst/>
          </a:prstGeom>
          <a:solidFill>
            <a:srgbClr val="2E323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466" name="Rectangle"/>
          <p:cNvSpPr/>
          <p:nvPr/>
        </p:nvSpPr>
        <p:spPr>
          <a:xfrm>
            <a:off x="24769778" y="9143007"/>
            <a:ext cx="1119821" cy="537825"/>
          </a:xfrm>
          <a:prstGeom prst="rect">
            <a:avLst/>
          </a:prstGeom>
          <a:solidFill>
            <a:srgbClr val="24282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467" name="Rectangle"/>
          <p:cNvSpPr/>
          <p:nvPr/>
        </p:nvSpPr>
        <p:spPr>
          <a:xfrm>
            <a:off x="24769776" y="9680832"/>
            <a:ext cx="1119821" cy="537825"/>
          </a:xfrm>
          <a:prstGeom prst="rect">
            <a:avLst/>
          </a:prstGeom>
          <a:solidFill>
            <a:srgbClr val="1A1E2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468" name="Rectangle"/>
          <p:cNvSpPr/>
          <p:nvPr/>
        </p:nvSpPr>
        <p:spPr>
          <a:xfrm>
            <a:off x="24769776" y="10218656"/>
            <a:ext cx="1119821" cy="537825"/>
          </a:xfrm>
          <a:prstGeom prst="rect">
            <a:avLst/>
          </a:prstGeom>
          <a:solidFill>
            <a:srgbClr val="10141A"/>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469" name="Rectangle"/>
          <p:cNvSpPr/>
          <p:nvPr/>
        </p:nvSpPr>
        <p:spPr>
          <a:xfrm>
            <a:off x="24769778" y="10756479"/>
            <a:ext cx="1119821" cy="537825"/>
          </a:xfrm>
          <a:prstGeom prst="rect">
            <a:avLst/>
          </a:prstGeom>
          <a:solidFill>
            <a:srgbClr val="060A1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470" name="Rectangle"/>
          <p:cNvSpPr/>
          <p:nvPr/>
        </p:nvSpPr>
        <p:spPr>
          <a:xfrm>
            <a:off x="24769776" y="11294303"/>
            <a:ext cx="1119821" cy="537825"/>
          </a:xfrm>
          <a:prstGeom prst="rect">
            <a:avLst/>
          </a:prstGeom>
          <a:solidFill>
            <a:srgbClr val="FFFFFF"/>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471" name="Rectangle"/>
          <p:cNvSpPr/>
          <p:nvPr/>
        </p:nvSpPr>
        <p:spPr>
          <a:xfrm>
            <a:off x="24769778" y="11832128"/>
            <a:ext cx="1119821" cy="537825"/>
          </a:xfrm>
          <a:prstGeom prst="rect">
            <a:avLst/>
          </a:prstGeom>
          <a:solidFill>
            <a:srgbClr val="00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472" name="Body Level One…"/>
          <p:cNvSpPr txBox="1">
            <a:spLocks noGrp="1"/>
          </p:cNvSpPr>
          <p:nvPr>
            <p:ph type="body" sz="quarter" idx="1"/>
          </p:nvPr>
        </p:nvSpPr>
        <p:spPr>
          <a:xfrm>
            <a:off x="1219359" y="2398703"/>
            <a:ext cx="21948459" cy="1173174"/>
          </a:xfrm>
          <a:prstGeom prst="rect">
            <a:avLst/>
          </a:prstGeom>
        </p:spPr>
        <p:txBody>
          <a:bodyPr/>
          <a:lstStyle>
            <a:lvl1pPr marL="0" indent="0">
              <a:spcBef>
                <a:spcPts val="0"/>
              </a:spcBef>
              <a:buClrTx/>
              <a:buSzTx/>
              <a:buFontTx/>
              <a:buNone/>
              <a:defRPr sz="4000" b="1">
                <a:solidFill>
                  <a:srgbClr val="FFFFFF"/>
                </a:solidFill>
              </a:defRPr>
            </a:lvl1pPr>
            <a:lvl2pPr marL="0" indent="228600">
              <a:spcBef>
                <a:spcPts val="0"/>
              </a:spcBef>
              <a:buClrTx/>
              <a:buSzTx/>
              <a:buFontTx/>
              <a:buNone/>
              <a:defRPr sz="4000" b="1">
                <a:solidFill>
                  <a:srgbClr val="FFFFFF"/>
                </a:solidFill>
              </a:defRPr>
            </a:lvl2pPr>
            <a:lvl3pPr marL="0" indent="457200">
              <a:spcBef>
                <a:spcPts val="0"/>
              </a:spcBef>
              <a:buClrTx/>
              <a:buSzTx/>
              <a:buFontTx/>
              <a:buNone/>
              <a:defRPr sz="4000" b="1">
                <a:solidFill>
                  <a:srgbClr val="FFFFFF"/>
                </a:solidFill>
              </a:defRPr>
            </a:lvl3pPr>
            <a:lvl4pPr marL="0" indent="685800">
              <a:spcBef>
                <a:spcPts val="0"/>
              </a:spcBef>
              <a:buClrTx/>
              <a:buSzTx/>
              <a:buFontTx/>
              <a:buNone/>
              <a:defRPr sz="4000" b="1">
                <a:solidFill>
                  <a:srgbClr val="FFFFFF"/>
                </a:solidFill>
              </a:defRPr>
            </a:lvl4pPr>
            <a:lvl5pPr marL="0" indent="914400">
              <a:spcBef>
                <a:spcPts val="0"/>
              </a:spcBef>
              <a:buClrTx/>
              <a:buSzTx/>
              <a:buFontTx/>
              <a:buNone/>
              <a:defRPr sz="4000" b="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473" name="Title Text"/>
          <p:cNvSpPr txBox="1">
            <a:spLocks noGrp="1"/>
          </p:cNvSpPr>
          <p:nvPr>
            <p:ph type="title"/>
          </p:nvPr>
        </p:nvSpPr>
        <p:spPr>
          <a:xfrm>
            <a:off x="1219359" y="152637"/>
            <a:ext cx="21948459" cy="2273301"/>
          </a:xfrm>
          <a:prstGeom prst="rect">
            <a:avLst/>
          </a:prstGeom>
        </p:spPr>
        <p:txBody>
          <a:bodyPr/>
          <a:lstStyle>
            <a:lvl1pPr>
              <a:defRPr>
                <a:solidFill>
                  <a:srgbClr val="FFFFFF"/>
                </a:solidFill>
              </a:defRPr>
            </a:lvl1pPr>
          </a:lstStyle>
          <a:p>
            <a:r>
              <a:t>Title Text</a:t>
            </a:r>
          </a:p>
        </p:txBody>
      </p:sp>
      <p:sp>
        <p:nvSpPr>
          <p:cNvPr id="1474" name="Test…"/>
          <p:cNvSpPr>
            <a:spLocks noGrp="1"/>
          </p:cNvSpPr>
          <p:nvPr>
            <p:ph type="body" idx="13"/>
          </p:nvPr>
        </p:nvSpPr>
        <p:spPr>
          <a:xfrm>
            <a:off x="1225454" y="3587434"/>
            <a:ext cx="21948460" cy="8959851"/>
          </a:xfrm>
          <a:prstGeom prst="rect">
            <a:avLst/>
          </a:prstGeom>
        </p:spPr>
        <p:txBody>
          <a:bodyPr>
            <a:normAutofit/>
          </a:bodyPr>
          <a:lstStyle>
            <a:lvl1pPr>
              <a:buClr>
                <a:srgbClr val="FFFFFF"/>
              </a:buClr>
              <a:defRPr>
                <a:solidFill>
                  <a:srgbClr val="FFFFFF"/>
                </a:solidFill>
              </a:defRPr>
            </a:lvl1pPr>
            <a:lvl2pPr>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buClr>
                <a:srgbClr val="FFFFFF"/>
              </a:buClr>
              <a:defRPr>
                <a:solidFill>
                  <a:srgbClr val="FFFFFF"/>
                </a:solidFill>
              </a:defRPr>
            </a:lvl5pPr>
          </a:lstStyle>
          <a:p>
            <a:r>
              <a:t>Test</a:t>
            </a:r>
          </a:p>
          <a:p>
            <a:pPr lvl="1"/>
            <a:r>
              <a:t>Test 2</a:t>
            </a:r>
          </a:p>
          <a:p>
            <a:pPr lvl="2"/>
            <a:r>
              <a:t>Test 3</a:t>
            </a:r>
          </a:p>
          <a:p>
            <a:pPr lvl="3"/>
            <a:r>
              <a:t>Test 4</a:t>
            </a:r>
          </a:p>
          <a:p>
            <a:pPr lvl="4"/>
            <a:r>
              <a:t>Test 5</a:t>
            </a:r>
          </a:p>
        </p:txBody>
      </p:sp>
      <p:grpSp>
        <p:nvGrpSpPr>
          <p:cNvPr id="1487" name="Group"/>
          <p:cNvGrpSpPr/>
          <p:nvPr/>
        </p:nvGrpSpPr>
        <p:grpSpPr>
          <a:xfrm>
            <a:off x="21341405" y="12713927"/>
            <a:ext cx="2588083" cy="566942"/>
            <a:chOff x="0" y="0"/>
            <a:chExt cx="2588081" cy="566941"/>
          </a:xfrm>
        </p:grpSpPr>
        <p:sp>
          <p:nvSpPr>
            <p:cNvPr id="1475" name="Shape"/>
            <p:cNvSpPr/>
            <p:nvPr/>
          </p:nvSpPr>
          <p:spPr>
            <a:xfrm>
              <a:off x="-1" y="51627"/>
              <a:ext cx="396632" cy="487314"/>
            </a:xfrm>
            <a:custGeom>
              <a:avLst/>
              <a:gdLst/>
              <a:ahLst/>
              <a:cxnLst>
                <a:cxn ang="0">
                  <a:pos x="wd2" y="hd2"/>
                </a:cxn>
                <a:cxn ang="5400000">
                  <a:pos x="wd2" y="hd2"/>
                </a:cxn>
                <a:cxn ang="10800000">
                  <a:pos x="wd2" y="hd2"/>
                </a:cxn>
                <a:cxn ang="16200000">
                  <a:pos x="wd2" y="hd2"/>
                </a:cxn>
              </a:cxnLst>
              <a:rect l="0" t="0" r="r" b="b"/>
              <a:pathLst>
                <a:path w="21181" h="21360" extrusionOk="0">
                  <a:moveTo>
                    <a:pt x="19047" y="4161"/>
                  </a:moveTo>
                  <a:cubicBezTo>
                    <a:pt x="17355" y="6212"/>
                    <a:pt x="14935" y="7537"/>
                    <a:pt x="13608" y="7045"/>
                  </a:cubicBezTo>
                  <a:cubicBezTo>
                    <a:pt x="12281" y="6554"/>
                    <a:pt x="12567" y="4524"/>
                    <a:pt x="14337" y="2473"/>
                  </a:cubicBezTo>
                  <a:cubicBezTo>
                    <a:pt x="14701" y="1982"/>
                    <a:pt x="15143" y="1555"/>
                    <a:pt x="15586" y="1191"/>
                  </a:cubicBezTo>
                  <a:cubicBezTo>
                    <a:pt x="15065" y="1256"/>
                    <a:pt x="14493" y="1320"/>
                    <a:pt x="13972" y="1448"/>
                  </a:cubicBezTo>
                  <a:cubicBezTo>
                    <a:pt x="8247" y="7216"/>
                    <a:pt x="5827" y="14673"/>
                    <a:pt x="6113" y="21360"/>
                  </a:cubicBezTo>
                  <a:cubicBezTo>
                    <a:pt x="2730" y="20228"/>
                    <a:pt x="232" y="17578"/>
                    <a:pt x="23" y="14203"/>
                  </a:cubicBezTo>
                  <a:lnTo>
                    <a:pt x="23" y="14139"/>
                  </a:lnTo>
                  <a:cubicBezTo>
                    <a:pt x="-419" y="8135"/>
                    <a:pt x="5462" y="1918"/>
                    <a:pt x="13088" y="358"/>
                  </a:cubicBezTo>
                  <a:cubicBezTo>
                    <a:pt x="16028" y="-240"/>
                    <a:pt x="18813" y="-69"/>
                    <a:pt x="21181" y="721"/>
                  </a:cubicBezTo>
                  <a:cubicBezTo>
                    <a:pt x="20661" y="1854"/>
                    <a:pt x="19854" y="3200"/>
                    <a:pt x="19047" y="4161"/>
                  </a:cubicBezTo>
                  <a:close/>
                  <a:moveTo>
                    <a:pt x="15013" y="5892"/>
                  </a:moveTo>
                  <a:cubicBezTo>
                    <a:pt x="15820" y="5892"/>
                    <a:pt x="16913" y="5187"/>
                    <a:pt x="17486" y="4204"/>
                  </a:cubicBezTo>
                  <a:cubicBezTo>
                    <a:pt x="18006" y="3242"/>
                    <a:pt x="17876" y="2473"/>
                    <a:pt x="16991" y="2473"/>
                  </a:cubicBezTo>
                  <a:cubicBezTo>
                    <a:pt x="16184" y="2409"/>
                    <a:pt x="15065" y="3200"/>
                    <a:pt x="14493" y="4161"/>
                  </a:cubicBezTo>
                  <a:cubicBezTo>
                    <a:pt x="13972" y="5123"/>
                    <a:pt x="14128" y="5892"/>
                    <a:pt x="15013" y="5892"/>
                  </a:cubicBezTo>
                  <a:close/>
                </a:path>
              </a:pathLst>
            </a:custGeom>
            <a:solidFill>
              <a:srgbClr val="FFFFFF"/>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1476" name="Shape"/>
            <p:cNvSpPr/>
            <p:nvPr/>
          </p:nvSpPr>
          <p:spPr>
            <a:xfrm>
              <a:off x="141751" y="-1"/>
              <a:ext cx="382729" cy="515807"/>
            </a:xfrm>
            <a:custGeom>
              <a:avLst/>
              <a:gdLst/>
              <a:ahLst/>
              <a:cxnLst>
                <a:cxn ang="0">
                  <a:pos x="wd2" y="hd2"/>
                </a:cxn>
                <a:cxn ang="5400000">
                  <a:pos x="wd2" y="hd2"/>
                </a:cxn>
                <a:cxn ang="10800000">
                  <a:pos x="wd2" y="hd2"/>
                </a:cxn>
                <a:cxn ang="16200000">
                  <a:pos x="wd2" y="hd2"/>
                </a:cxn>
              </a:cxnLst>
              <a:rect l="0" t="0" r="r" b="b"/>
              <a:pathLst>
                <a:path w="20998" h="21131" extrusionOk="0">
                  <a:moveTo>
                    <a:pt x="9946" y="18863"/>
                  </a:moveTo>
                  <a:cubicBezTo>
                    <a:pt x="10616" y="18582"/>
                    <a:pt x="11151" y="18282"/>
                    <a:pt x="11767" y="18002"/>
                  </a:cubicBezTo>
                  <a:cubicBezTo>
                    <a:pt x="9786" y="14459"/>
                    <a:pt x="8876" y="10295"/>
                    <a:pt x="15915" y="2908"/>
                  </a:cubicBezTo>
                  <a:cubicBezTo>
                    <a:pt x="13881" y="1707"/>
                    <a:pt x="10776" y="1146"/>
                    <a:pt x="6922" y="1487"/>
                  </a:cubicBezTo>
                  <a:cubicBezTo>
                    <a:pt x="7538" y="986"/>
                    <a:pt x="8046" y="526"/>
                    <a:pt x="8742" y="25"/>
                  </a:cubicBezTo>
                  <a:cubicBezTo>
                    <a:pt x="15300" y="-315"/>
                    <a:pt x="20519" y="2908"/>
                    <a:pt x="20974" y="7873"/>
                  </a:cubicBezTo>
                  <a:cubicBezTo>
                    <a:pt x="21429" y="13498"/>
                    <a:pt x="15380" y="19243"/>
                    <a:pt x="7538" y="20785"/>
                  </a:cubicBezTo>
                  <a:cubicBezTo>
                    <a:pt x="4807" y="21285"/>
                    <a:pt x="2238" y="21225"/>
                    <a:pt x="43" y="20724"/>
                  </a:cubicBezTo>
                  <a:cubicBezTo>
                    <a:pt x="-171" y="18522"/>
                    <a:pt x="418" y="16200"/>
                    <a:pt x="1703" y="14559"/>
                  </a:cubicBezTo>
                  <a:cubicBezTo>
                    <a:pt x="3764" y="11936"/>
                    <a:pt x="6922" y="12157"/>
                    <a:pt x="8742" y="15079"/>
                  </a:cubicBezTo>
                  <a:cubicBezTo>
                    <a:pt x="9411" y="16200"/>
                    <a:pt x="9786" y="17501"/>
                    <a:pt x="9946" y="18863"/>
                  </a:cubicBezTo>
                </a:path>
              </a:pathLst>
            </a:custGeom>
            <a:solidFill>
              <a:srgbClr val="FFFFFF"/>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1477" name="Shape"/>
            <p:cNvSpPr/>
            <p:nvPr/>
          </p:nvSpPr>
          <p:spPr>
            <a:xfrm>
              <a:off x="1403044" y="235712"/>
              <a:ext cx="201989" cy="253690"/>
            </a:xfrm>
            <a:custGeom>
              <a:avLst/>
              <a:gdLst/>
              <a:ahLst/>
              <a:cxnLst>
                <a:cxn ang="0">
                  <a:pos x="wd2" y="hd2"/>
                </a:cxn>
                <a:cxn ang="5400000">
                  <a:pos x="wd2" y="hd2"/>
                </a:cxn>
                <a:cxn ang="10800000">
                  <a:pos x="wd2" y="hd2"/>
                </a:cxn>
                <a:cxn ang="16200000">
                  <a:pos x="wd2" y="hd2"/>
                </a:cxn>
              </a:cxnLst>
              <a:rect l="0" t="0" r="r" b="b"/>
              <a:pathLst>
                <a:path w="21600" h="21600" extrusionOk="0">
                  <a:moveTo>
                    <a:pt x="21600" y="1078"/>
                  </a:moveTo>
                  <a:lnTo>
                    <a:pt x="20447" y="5638"/>
                  </a:lnTo>
                  <a:cubicBezTo>
                    <a:pt x="19136" y="5017"/>
                    <a:pt x="16882" y="4436"/>
                    <a:pt x="14522" y="4436"/>
                  </a:cubicBezTo>
                  <a:cubicBezTo>
                    <a:pt x="12478" y="4436"/>
                    <a:pt x="11115" y="5141"/>
                    <a:pt x="11115" y="6177"/>
                  </a:cubicBezTo>
                  <a:cubicBezTo>
                    <a:pt x="11115" y="6965"/>
                    <a:pt x="12163" y="7670"/>
                    <a:pt x="14208" y="8499"/>
                  </a:cubicBezTo>
                  <a:cubicBezTo>
                    <a:pt x="17039" y="9536"/>
                    <a:pt x="20132" y="11194"/>
                    <a:pt x="20132" y="14220"/>
                  </a:cubicBezTo>
                  <a:cubicBezTo>
                    <a:pt x="20132" y="16086"/>
                    <a:pt x="19241" y="17744"/>
                    <a:pt x="17773" y="19030"/>
                  </a:cubicBezTo>
                  <a:cubicBezTo>
                    <a:pt x="15728" y="20646"/>
                    <a:pt x="12163" y="21600"/>
                    <a:pt x="8021" y="21600"/>
                  </a:cubicBezTo>
                  <a:cubicBezTo>
                    <a:pt x="4771" y="21600"/>
                    <a:pt x="1678" y="20895"/>
                    <a:pt x="0" y="19942"/>
                  </a:cubicBezTo>
                  <a:lnTo>
                    <a:pt x="1206" y="15298"/>
                  </a:lnTo>
                  <a:cubicBezTo>
                    <a:pt x="2988" y="16086"/>
                    <a:pt x="6396" y="17040"/>
                    <a:pt x="8913" y="17040"/>
                  </a:cubicBezTo>
                  <a:cubicBezTo>
                    <a:pt x="10800" y="17040"/>
                    <a:pt x="12163" y="16335"/>
                    <a:pt x="12163" y="15174"/>
                  </a:cubicBezTo>
                  <a:cubicBezTo>
                    <a:pt x="12163" y="14096"/>
                    <a:pt x="11272" y="13391"/>
                    <a:pt x="8913" y="12479"/>
                  </a:cubicBezTo>
                  <a:cubicBezTo>
                    <a:pt x="5190" y="10945"/>
                    <a:pt x="3303" y="9204"/>
                    <a:pt x="3303" y="6965"/>
                  </a:cubicBezTo>
                  <a:cubicBezTo>
                    <a:pt x="3303" y="2944"/>
                    <a:pt x="7864" y="0"/>
                    <a:pt x="14837" y="0"/>
                  </a:cubicBezTo>
                  <a:cubicBezTo>
                    <a:pt x="18087" y="0"/>
                    <a:pt x="20447" y="580"/>
                    <a:pt x="21600" y="1078"/>
                  </a:cubicBezTo>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1478" name="Shape"/>
            <p:cNvSpPr/>
            <p:nvPr/>
          </p:nvSpPr>
          <p:spPr>
            <a:xfrm>
              <a:off x="569438" y="235711"/>
              <a:ext cx="191219" cy="251533"/>
            </a:xfrm>
            <a:custGeom>
              <a:avLst/>
              <a:gdLst/>
              <a:ahLst/>
              <a:cxnLst>
                <a:cxn ang="0">
                  <a:pos x="wd2" y="hd2"/>
                </a:cxn>
                <a:cxn ang="5400000">
                  <a:pos x="wd2" y="hd2"/>
                </a:cxn>
                <a:cxn ang="10800000">
                  <a:pos x="wd2" y="hd2"/>
                </a:cxn>
                <a:cxn ang="16200000">
                  <a:pos x="wd2" y="hd2"/>
                </a:cxn>
              </a:cxnLst>
              <a:rect l="0" t="0" r="r" b="b"/>
              <a:pathLst>
                <a:path w="21600" h="21600" extrusionOk="0">
                  <a:moveTo>
                    <a:pt x="21600" y="126"/>
                  </a:moveTo>
                  <a:lnTo>
                    <a:pt x="20049" y="6123"/>
                  </a:lnTo>
                  <a:cubicBezTo>
                    <a:pt x="19717" y="6123"/>
                    <a:pt x="19218" y="5998"/>
                    <a:pt x="18775" y="5998"/>
                  </a:cubicBezTo>
                  <a:cubicBezTo>
                    <a:pt x="13126" y="5998"/>
                    <a:pt x="10966" y="10150"/>
                    <a:pt x="10191" y="13547"/>
                  </a:cubicBezTo>
                  <a:lnTo>
                    <a:pt x="8142" y="21600"/>
                  </a:lnTo>
                  <a:lnTo>
                    <a:pt x="0" y="21600"/>
                  </a:lnTo>
                  <a:lnTo>
                    <a:pt x="5317" y="377"/>
                  </a:lnTo>
                  <a:lnTo>
                    <a:pt x="12517" y="377"/>
                  </a:lnTo>
                  <a:lnTo>
                    <a:pt x="11409" y="4152"/>
                  </a:lnTo>
                  <a:lnTo>
                    <a:pt x="11409" y="4278"/>
                  </a:lnTo>
                  <a:lnTo>
                    <a:pt x="11575" y="4278"/>
                  </a:lnTo>
                  <a:cubicBezTo>
                    <a:pt x="13791" y="1426"/>
                    <a:pt x="16726" y="0"/>
                    <a:pt x="20049" y="0"/>
                  </a:cubicBezTo>
                  <a:cubicBezTo>
                    <a:pt x="20492" y="0"/>
                    <a:pt x="21102" y="0"/>
                    <a:pt x="21600" y="126"/>
                  </a:cubicBezTo>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1479" name="Shape"/>
            <p:cNvSpPr/>
            <p:nvPr/>
          </p:nvSpPr>
          <p:spPr>
            <a:xfrm>
              <a:off x="733144" y="233557"/>
              <a:ext cx="232930" cy="255842"/>
            </a:xfrm>
            <a:custGeom>
              <a:avLst/>
              <a:gdLst/>
              <a:ahLst/>
              <a:cxnLst>
                <a:cxn ang="0">
                  <a:pos x="wd2" y="hd2"/>
                </a:cxn>
                <a:cxn ang="5400000">
                  <a:pos x="wd2" y="hd2"/>
                </a:cxn>
                <a:cxn ang="10800000">
                  <a:pos x="wd2" y="hd2"/>
                </a:cxn>
                <a:cxn ang="16200000">
                  <a:pos x="wd2" y="hd2"/>
                </a:cxn>
              </a:cxnLst>
              <a:rect l="0" t="0" r="r" b="b"/>
              <a:pathLst>
                <a:path w="21278" h="21600" extrusionOk="0">
                  <a:moveTo>
                    <a:pt x="12800" y="18591"/>
                  </a:moveTo>
                  <a:lnTo>
                    <a:pt x="12800" y="18467"/>
                  </a:lnTo>
                  <a:lnTo>
                    <a:pt x="12667" y="18467"/>
                  </a:lnTo>
                  <a:cubicBezTo>
                    <a:pt x="11422" y="20446"/>
                    <a:pt x="9022" y="21600"/>
                    <a:pt x="6400" y="21600"/>
                  </a:cubicBezTo>
                  <a:cubicBezTo>
                    <a:pt x="2000" y="21600"/>
                    <a:pt x="0" y="17973"/>
                    <a:pt x="0" y="14386"/>
                  </a:cubicBezTo>
                  <a:cubicBezTo>
                    <a:pt x="0" y="10182"/>
                    <a:pt x="1778" y="6142"/>
                    <a:pt x="4667" y="3504"/>
                  </a:cubicBezTo>
                  <a:cubicBezTo>
                    <a:pt x="7156" y="1195"/>
                    <a:pt x="10311" y="0"/>
                    <a:pt x="13822" y="0"/>
                  </a:cubicBezTo>
                  <a:cubicBezTo>
                    <a:pt x="16444" y="0"/>
                    <a:pt x="18444" y="701"/>
                    <a:pt x="19689" y="2102"/>
                  </a:cubicBezTo>
                  <a:cubicBezTo>
                    <a:pt x="21600" y="4205"/>
                    <a:pt x="21467" y="7296"/>
                    <a:pt x="20933" y="9522"/>
                  </a:cubicBezTo>
                  <a:lnTo>
                    <a:pt x="18578" y="21147"/>
                  </a:lnTo>
                  <a:lnTo>
                    <a:pt x="12311" y="21229"/>
                  </a:lnTo>
                  <a:lnTo>
                    <a:pt x="12800" y="18591"/>
                  </a:lnTo>
                  <a:close/>
                  <a:moveTo>
                    <a:pt x="6800" y="13232"/>
                  </a:moveTo>
                  <a:cubicBezTo>
                    <a:pt x="6800" y="15417"/>
                    <a:pt x="7644" y="16695"/>
                    <a:pt x="9156" y="16695"/>
                  </a:cubicBezTo>
                  <a:cubicBezTo>
                    <a:pt x="11556" y="16695"/>
                    <a:pt x="13689" y="14386"/>
                    <a:pt x="14444" y="10882"/>
                  </a:cubicBezTo>
                  <a:cubicBezTo>
                    <a:pt x="14533" y="10099"/>
                    <a:pt x="14800" y="9398"/>
                    <a:pt x="14933" y="8698"/>
                  </a:cubicBezTo>
                  <a:cubicBezTo>
                    <a:pt x="15067" y="7997"/>
                    <a:pt x="15200" y="7420"/>
                    <a:pt x="15067" y="6966"/>
                  </a:cubicBezTo>
                  <a:cubicBezTo>
                    <a:pt x="14933" y="5482"/>
                    <a:pt x="14178" y="4782"/>
                    <a:pt x="12667" y="4782"/>
                  </a:cubicBezTo>
                  <a:cubicBezTo>
                    <a:pt x="11689" y="4782"/>
                    <a:pt x="10800" y="5235"/>
                    <a:pt x="9911" y="6018"/>
                  </a:cubicBezTo>
                  <a:cubicBezTo>
                    <a:pt x="8178" y="7626"/>
                    <a:pt x="6800" y="10800"/>
                    <a:pt x="6800" y="13232"/>
                  </a:cubicBezTo>
                  <a:close/>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1480" name="Shape"/>
            <p:cNvSpPr/>
            <p:nvPr/>
          </p:nvSpPr>
          <p:spPr>
            <a:xfrm>
              <a:off x="1583983" y="235711"/>
              <a:ext cx="270921" cy="331231"/>
            </a:xfrm>
            <a:custGeom>
              <a:avLst/>
              <a:gdLst/>
              <a:ahLst/>
              <a:cxnLst>
                <a:cxn ang="0">
                  <a:pos x="wd2" y="hd2"/>
                </a:cxn>
                <a:cxn ang="5400000">
                  <a:pos x="wd2" y="hd2"/>
                </a:cxn>
                <a:cxn ang="10800000">
                  <a:pos x="wd2" y="hd2"/>
                </a:cxn>
                <a:cxn ang="16200000">
                  <a:pos x="wd2" y="hd2"/>
                </a:cxn>
              </a:cxnLst>
              <a:rect l="0" t="0" r="r" b="b"/>
              <a:pathLst>
                <a:path w="21600" h="21600" extrusionOk="0">
                  <a:moveTo>
                    <a:pt x="21600" y="6103"/>
                  </a:moveTo>
                  <a:cubicBezTo>
                    <a:pt x="21600" y="9969"/>
                    <a:pt x="19308" y="14027"/>
                    <a:pt x="15268" y="15817"/>
                  </a:cubicBezTo>
                  <a:cubicBezTo>
                    <a:pt x="11538" y="17446"/>
                    <a:pt x="8119" y="16743"/>
                    <a:pt x="7148" y="15465"/>
                  </a:cubicBezTo>
                  <a:lnTo>
                    <a:pt x="5711" y="21600"/>
                  </a:lnTo>
                  <a:lnTo>
                    <a:pt x="0" y="21600"/>
                  </a:lnTo>
                  <a:lnTo>
                    <a:pt x="4934" y="288"/>
                  </a:lnTo>
                  <a:lnTo>
                    <a:pt x="9984" y="288"/>
                  </a:lnTo>
                  <a:lnTo>
                    <a:pt x="9440" y="2428"/>
                  </a:lnTo>
                  <a:lnTo>
                    <a:pt x="9440" y="2524"/>
                  </a:lnTo>
                  <a:lnTo>
                    <a:pt x="9557" y="2524"/>
                  </a:lnTo>
                  <a:cubicBezTo>
                    <a:pt x="10994" y="895"/>
                    <a:pt x="13053" y="0"/>
                    <a:pt x="15268" y="0"/>
                  </a:cubicBezTo>
                  <a:cubicBezTo>
                    <a:pt x="19075" y="0"/>
                    <a:pt x="21600" y="2428"/>
                    <a:pt x="21600" y="6103"/>
                  </a:cubicBezTo>
                  <a:close/>
                  <a:moveTo>
                    <a:pt x="15578" y="6454"/>
                  </a:moveTo>
                  <a:cubicBezTo>
                    <a:pt x="15578" y="5751"/>
                    <a:pt x="15345" y="3866"/>
                    <a:pt x="13286" y="3866"/>
                  </a:cubicBezTo>
                  <a:cubicBezTo>
                    <a:pt x="11072" y="3866"/>
                    <a:pt x="9324" y="5815"/>
                    <a:pt x="8547" y="8979"/>
                  </a:cubicBezTo>
                  <a:cubicBezTo>
                    <a:pt x="8353" y="9969"/>
                    <a:pt x="7576" y="13133"/>
                    <a:pt x="10334" y="13133"/>
                  </a:cubicBezTo>
                  <a:cubicBezTo>
                    <a:pt x="13403" y="13133"/>
                    <a:pt x="15578" y="9618"/>
                    <a:pt x="15578" y="6454"/>
                  </a:cubicBezTo>
                  <a:close/>
                </a:path>
              </a:pathLst>
            </a:custGeom>
            <a:solidFill>
              <a:srgbClr val="FFFFFF"/>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1481" name="Shape"/>
            <p:cNvSpPr/>
            <p:nvPr/>
          </p:nvSpPr>
          <p:spPr>
            <a:xfrm>
              <a:off x="1172565" y="153858"/>
              <a:ext cx="273073" cy="331230"/>
            </a:xfrm>
            <a:custGeom>
              <a:avLst/>
              <a:gdLst/>
              <a:ahLst/>
              <a:cxnLst>
                <a:cxn ang="0">
                  <a:pos x="wd2" y="hd2"/>
                </a:cxn>
                <a:cxn ang="5400000">
                  <a:pos x="wd2" y="hd2"/>
                </a:cxn>
                <a:cxn ang="10800000">
                  <a:pos x="wd2" y="hd2"/>
                </a:cxn>
                <a:cxn ang="16200000">
                  <a:pos x="wd2" y="hd2"/>
                </a:cxn>
              </a:cxnLst>
              <a:rect l="0" t="0" r="r" b="b"/>
              <a:pathLst>
                <a:path w="21600" h="21600" extrusionOk="0">
                  <a:moveTo>
                    <a:pt x="10684" y="0"/>
                  </a:moveTo>
                  <a:lnTo>
                    <a:pt x="7742" y="12845"/>
                  </a:lnTo>
                  <a:lnTo>
                    <a:pt x="15368" y="5592"/>
                  </a:lnTo>
                  <a:lnTo>
                    <a:pt x="21600" y="5592"/>
                  </a:lnTo>
                  <a:lnTo>
                    <a:pt x="13626" y="12941"/>
                  </a:lnTo>
                  <a:lnTo>
                    <a:pt x="18426" y="21600"/>
                  </a:lnTo>
                  <a:lnTo>
                    <a:pt x="12310" y="21600"/>
                  </a:lnTo>
                  <a:lnTo>
                    <a:pt x="7626" y="13037"/>
                  </a:lnTo>
                  <a:lnTo>
                    <a:pt x="5652" y="21600"/>
                  </a:lnTo>
                  <a:lnTo>
                    <a:pt x="0" y="21600"/>
                  </a:lnTo>
                  <a:lnTo>
                    <a:pt x="4994" y="0"/>
                  </a:lnTo>
                  <a:lnTo>
                    <a:pt x="10684" y="0"/>
                  </a:lnTo>
                </a:path>
              </a:pathLst>
            </a:custGeom>
            <a:solidFill>
              <a:srgbClr val="FFFFFF"/>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1482" name="Shape"/>
            <p:cNvSpPr/>
            <p:nvPr/>
          </p:nvSpPr>
          <p:spPr>
            <a:xfrm>
              <a:off x="2301273" y="235711"/>
              <a:ext cx="227838" cy="255842"/>
            </a:xfrm>
            <a:custGeom>
              <a:avLst/>
              <a:gdLst/>
              <a:ahLst/>
              <a:cxnLst>
                <a:cxn ang="0">
                  <a:pos x="wd2" y="hd2"/>
                </a:cxn>
                <a:cxn ang="5400000">
                  <a:pos x="wd2" y="hd2"/>
                </a:cxn>
                <a:cxn ang="10800000">
                  <a:pos x="wd2" y="hd2"/>
                </a:cxn>
                <a:cxn ang="16200000">
                  <a:pos x="wd2" y="hd2"/>
                </a:cxn>
              </a:cxnLst>
              <a:rect l="0" t="0" r="r" b="b"/>
              <a:pathLst>
                <a:path w="21600" h="21600" extrusionOk="0">
                  <a:moveTo>
                    <a:pt x="21600" y="6224"/>
                  </a:moveTo>
                  <a:cubicBezTo>
                    <a:pt x="21600" y="7997"/>
                    <a:pt x="20950" y="9398"/>
                    <a:pt x="19788" y="10429"/>
                  </a:cubicBezTo>
                  <a:cubicBezTo>
                    <a:pt x="17559" y="12408"/>
                    <a:pt x="13239" y="13315"/>
                    <a:pt x="6689" y="13232"/>
                  </a:cubicBezTo>
                  <a:lnTo>
                    <a:pt x="6550" y="13232"/>
                  </a:lnTo>
                  <a:lnTo>
                    <a:pt x="6550" y="13315"/>
                  </a:lnTo>
                  <a:cubicBezTo>
                    <a:pt x="6550" y="13933"/>
                    <a:pt x="6782" y="14716"/>
                    <a:pt x="7200" y="15293"/>
                  </a:cubicBezTo>
                  <a:cubicBezTo>
                    <a:pt x="8129" y="16365"/>
                    <a:pt x="9662" y="16818"/>
                    <a:pt x="11659" y="16818"/>
                  </a:cubicBezTo>
                  <a:cubicBezTo>
                    <a:pt x="14539" y="16818"/>
                    <a:pt x="17001" y="16241"/>
                    <a:pt x="19788" y="14840"/>
                  </a:cubicBezTo>
                  <a:lnTo>
                    <a:pt x="18720" y="19951"/>
                  </a:lnTo>
                  <a:cubicBezTo>
                    <a:pt x="15468" y="21476"/>
                    <a:pt x="11520" y="21600"/>
                    <a:pt x="10080" y="21600"/>
                  </a:cubicBezTo>
                  <a:cubicBezTo>
                    <a:pt x="3670" y="21600"/>
                    <a:pt x="0" y="18467"/>
                    <a:pt x="0" y="12861"/>
                  </a:cubicBezTo>
                  <a:cubicBezTo>
                    <a:pt x="0" y="9605"/>
                    <a:pt x="1301" y="6472"/>
                    <a:pt x="3670" y="4081"/>
                  </a:cubicBezTo>
                  <a:cubicBezTo>
                    <a:pt x="5992" y="1402"/>
                    <a:pt x="9569" y="0"/>
                    <a:pt x="13471" y="0"/>
                  </a:cubicBezTo>
                  <a:cubicBezTo>
                    <a:pt x="18348" y="0"/>
                    <a:pt x="21600" y="2556"/>
                    <a:pt x="21600" y="6224"/>
                  </a:cubicBezTo>
                  <a:close/>
                  <a:moveTo>
                    <a:pt x="12681" y="4534"/>
                  </a:moveTo>
                  <a:cubicBezTo>
                    <a:pt x="9662" y="4534"/>
                    <a:pt x="7850" y="6595"/>
                    <a:pt x="7339" y="8698"/>
                  </a:cubicBezTo>
                  <a:lnTo>
                    <a:pt x="7339" y="8780"/>
                  </a:lnTo>
                  <a:lnTo>
                    <a:pt x="7432" y="8780"/>
                  </a:lnTo>
                  <a:cubicBezTo>
                    <a:pt x="11520" y="8780"/>
                    <a:pt x="13750" y="8450"/>
                    <a:pt x="14679" y="7626"/>
                  </a:cubicBezTo>
                  <a:cubicBezTo>
                    <a:pt x="14911" y="7173"/>
                    <a:pt x="15190" y="6719"/>
                    <a:pt x="15190" y="6224"/>
                  </a:cubicBezTo>
                  <a:cubicBezTo>
                    <a:pt x="15190" y="5235"/>
                    <a:pt x="14121" y="4534"/>
                    <a:pt x="12681" y="4534"/>
                  </a:cubicBezTo>
                  <a:close/>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1483" name="Shape"/>
            <p:cNvSpPr/>
            <p:nvPr/>
          </p:nvSpPr>
          <p:spPr>
            <a:xfrm>
              <a:off x="2524492" y="429573"/>
              <a:ext cx="63590" cy="64128"/>
            </a:xfrm>
            <a:custGeom>
              <a:avLst/>
              <a:gdLst/>
              <a:ahLst/>
              <a:cxnLst>
                <a:cxn ang="0">
                  <a:pos x="wd2" y="hd2"/>
                </a:cxn>
                <a:cxn ang="5400000">
                  <a:pos x="wd2" y="hd2"/>
                </a:cxn>
                <a:cxn ang="10800000">
                  <a:pos x="wd2" y="hd2"/>
                </a:cxn>
                <a:cxn ang="16200000">
                  <a:pos x="wd2" y="hd2"/>
                </a:cxn>
              </a:cxnLst>
              <a:rect l="0" t="0" r="r" b="b"/>
              <a:pathLst>
                <a:path w="20720" h="21600" extrusionOk="0">
                  <a:moveTo>
                    <a:pt x="10835" y="5649"/>
                  </a:moveTo>
                  <a:lnTo>
                    <a:pt x="9406" y="5649"/>
                  </a:lnTo>
                  <a:lnTo>
                    <a:pt x="8453" y="10302"/>
                  </a:lnTo>
                  <a:lnTo>
                    <a:pt x="11630" y="10302"/>
                  </a:lnTo>
                  <a:cubicBezTo>
                    <a:pt x="12583" y="9803"/>
                    <a:pt x="13377" y="9305"/>
                    <a:pt x="13853" y="7975"/>
                  </a:cubicBezTo>
                  <a:cubicBezTo>
                    <a:pt x="13853" y="6978"/>
                    <a:pt x="13377" y="5982"/>
                    <a:pt x="12583" y="5649"/>
                  </a:cubicBezTo>
                  <a:lnTo>
                    <a:pt x="10835" y="5649"/>
                  </a:lnTo>
                  <a:close/>
                  <a:moveTo>
                    <a:pt x="8135" y="4154"/>
                  </a:moveTo>
                  <a:lnTo>
                    <a:pt x="12106" y="4154"/>
                  </a:lnTo>
                  <a:cubicBezTo>
                    <a:pt x="12583" y="4154"/>
                    <a:pt x="13059" y="4154"/>
                    <a:pt x="13377" y="4652"/>
                  </a:cubicBezTo>
                  <a:cubicBezTo>
                    <a:pt x="14806" y="5151"/>
                    <a:pt x="15759" y="5982"/>
                    <a:pt x="15759" y="7477"/>
                  </a:cubicBezTo>
                  <a:lnTo>
                    <a:pt x="15759" y="8474"/>
                  </a:lnTo>
                  <a:cubicBezTo>
                    <a:pt x="15283" y="10302"/>
                    <a:pt x="14330" y="11631"/>
                    <a:pt x="12583" y="12129"/>
                  </a:cubicBezTo>
                  <a:lnTo>
                    <a:pt x="14330" y="17280"/>
                  </a:lnTo>
                  <a:lnTo>
                    <a:pt x="12106" y="17280"/>
                  </a:lnTo>
                  <a:lnTo>
                    <a:pt x="10359" y="12628"/>
                  </a:lnTo>
                  <a:lnTo>
                    <a:pt x="8135" y="12628"/>
                  </a:lnTo>
                  <a:lnTo>
                    <a:pt x="7183" y="17280"/>
                  </a:lnTo>
                  <a:lnTo>
                    <a:pt x="5753" y="17280"/>
                  </a:lnTo>
                  <a:lnTo>
                    <a:pt x="6706" y="12628"/>
                  </a:lnTo>
                  <a:lnTo>
                    <a:pt x="7659" y="8806"/>
                  </a:lnTo>
                  <a:lnTo>
                    <a:pt x="8135" y="4154"/>
                  </a:lnTo>
                  <a:close/>
                  <a:moveTo>
                    <a:pt x="11153" y="0"/>
                  </a:moveTo>
                  <a:cubicBezTo>
                    <a:pt x="17030" y="0"/>
                    <a:pt x="21159" y="4818"/>
                    <a:pt x="20683" y="10800"/>
                  </a:cubicBezTo>
                  <a:cubicBezTo>
                    <a:pt x="20365" y="16948"/>
                    <a:pt x="15283" y="21600"/>
                    <a:pt x="9406" y="21600"/>
                  </a:cubicBezTo>
                  <a:cubicBezTo>
                    <a:pt x="4006" y="21600"/>
                    <a:pt x="-441" y="16283"/>
                    <a:pt x="35" y="10800"/>
                  </a:cubicBezTo>
                  <a:cubicBezTo>
                    <a:pt x="512" y="4652"/>
                    <a:pt x="5435" y="0"/>
                    <a:pt x="11153" y="0"/>
                  </a:cubicBezTo>
                  <a:close/>
                  <a:moveTo>
                    <a:pt x="9406" y="20105"/>
                  </a:moveTo>
                  <a:cubicBezTo>
                    <a:pt x="14330" y="20105"/>
                    <a:pt x="18777" y="15951"/>
                    <a:pt x="19253" y="10800"/>
                  </a:cubicBezTo>
                  <a:cubicBezTo>
                    <a:pt x="19730" y="5649"/>
                    <a:pt x="16077" y="1329"/>
                    <a:pt x="11153" y="1329"/>
                  </a:cubicBezTo>
                  <a:cubicBezTo>
                    <a:pt x="6230" y="1329"/>
                    <a:pt x="1783" y="5649"/>
                    <a:pt x="1306" y="10800"/>
                  </a:cubicBezTo>
                  <a:cubicBezTo>
                    <a:pt x="830" y="15951"/>
                    <a:pt x="4483" y="20105"/>
                    <a:pt x="9406" y="20105"/>
                  </a:cubicBezTo>
                  <a:close/>
                </a:path>
              </a:pathLst>
            </a:custGeom>
            <a:solidFill>
              <a:srgbClr val="FFFFFF"/>
            </a:solidFill>
            <a:ln w="12700" cap="flat">
              <a:noFill/>
              <a:miter lim="400000"/>
            </a:ln>
            <a:effectLst/>
          </p:spPr>
          <p:txBody>
            <a:bodyPr wrap="square" lIns="91439" tIns="91439" rIns="91439" bIns="91439" numCol="1" anchor="ctr">
              <a:normAutofit fontScale="25000" lnSpcReduction="20000"/>
            </a:bodyPr>
            <a:lstStyle/>
            <a:p>
              <a:pPr algn="l" defTabSz="228600">
                <a:lnSpc>
                  <a:spcPct val="93000"/>
                </a:lnSpc>
                <a:spcBef>
                  <a:spcPts val="2200"/>
                </a:spcBef>
                <a:defRPr sz="800">
                  <a:solidFill>
                    <a:srgbClr val="000000"/>
                  </a:solidFill>
                </a:defRPr>
              </a:pPr>
              <a:endParaRPr/>
            </a:p>
          </p:txBody>
        </p:sp>
        <p:sp>
          <p:nvSpPr>
            <p:cNvPr id="1484" name="Shape"/>
            <p:cNvSpPr/>
            <p:nvPr/>
          </p:nvSpPr>
          <p:spPr>
            <a:xfrm>
              <a:off x="1861850" y="233557"/>
              <a:ext cx="233070" cy="255842"/>
            </a:xfrm>
            <a:custGeom>
              <a:avLst/>
              <a:gdLst/>
              <a:ahLst/>
              <a:cxnLst>
                <a:cxn ang="0">
                  <a:pos x="wd2" y="hd2"/>
                </a:cxn>
                <a:cxn ang="5400000">
                  <a:pos x="wd2" y="hd2"/>
                </a:cxn>
                <a:cxn ang="10800000">
                  <a:pos x="wd2" y="hd2"/>
                </a:cxn>
                <a:cxn ang="16200000">
                  <a:pos x="wd2" y="hd2"/>
                </a:cxn>
              </a:cxnLst>
              <a:rect l="0" t="0" r="r" b="b"/>
              <a:pathLst>
                <a:path w="21290" h="21600" extrusionOk="0">
                  <a:moveTo>
                    <a:pt x="12782" y="18591"/>
                  </a:moveTo>
                  <a:lnTo>
                    <a:pt x="12782" y="18467"/>
                  </a:lnTo>
                  <a:lnTo>
                    <a:pt x="12693" y="18467"/>
                  </a:lnTo>
                  <a:cubicBezTo>
                    <a:pt x="11401" y="20446"/>
                    <a:pt x="9041" y="21600"/>
                    <a:pt x="6369" y="21600"/>
                  </a:cubicBezTo>
                  <a:cubicBezTo>
                    <a:pt x="2004" y="21600"/>
                    <a:pt x="0" y="17973"/>
                    <a:pt x="0" y="14386"/>
                  </a:cubicBezTo>
                  <a:cubicBezTo>
                    <a:pt x="0" y="10182"/>
                    <a:pt x="1737" y="6142"/>
                    <a:pt x="4632" y="3504"/>
                  </a:cubicBezTo>
                  <a:cubicBezTo>
                    <a:pt x="7126" y="1195"/>
                    <a:pt x="10288" y="0"/>
                    <a:pt x="13806" y="0"/>
                  </a:cubicBezTo>
                  <a:cubicBezTo>
                    <a:pt x="16434" y="0"/>
                    <a:pt x="18438" y="660"/>
                    <a:pt x="19729" y="2102"/>
                  </a:cubicBezTo>
                  <a:cubicBezTo>
                    <a:pt x="21600" y="4163"/>
                    <a:pt x="21466" y="7296"/>
                    <a:pt x="20976" y="9522"/>
                  </a:cubicBezTo>
                  <a:lnTo>
                    <a:pt x="18572" y="21147"/>
                  </a:lnTo>
                  <a:lnTo>
                    <a:pt x="12292" y="21229"/>
                  </a:lnTo>
                  <a:lnTo>
                    <a:pt x="12782" y="18591"/>
                  </a:lnTo>
                  <a:close/>
                  <a:moveTo>
                    <a:pt x="6636" y="13232"/>
                  </a:moveTo>
                  <a:cubicBezTo>
                    <a:pt x="6636" y="15417"/>
                    <a:pt x="7527" y="16695"/>
                    <a:pt x="9041" y="16695"/>
                  </a:cubicBezTo>
                  <a:cubicBezTo>
                    <a:pt x="11401" y="16695"/>
                    <a:pt x="13539" y="14386"/>
                    <a:pt x="14296" y="10882"/>
                  </a:cubicBezTo>
                  <a:cubicBezTo>
                    <a:pt x="14430" y="10099"/>
                    <a:pt x="14697" y="9398"/>
                    <a:pt x="14831" y="8698"/>
                  </a:cubicBezTo>
                  <a:cubicBezTo>
                    <a:pt x="14920" y="7997"/>
                    <a:pt x="15053" y="7420"/>
                    <a:pt x="14920" y="6966"/>
                  </a:cubicBezTo>
                  <a:cubicBezTo>
                    <a:pt x="14831" y="5482"/>
                    <a:pt x="14073" y="4782"/>
                    <a:pt x="12559" y="4782"/>
                  </a:cubicBezTo>
                  <a:cubicBezTo>
                    <a:pt x="11535" y="4782"/>
                    <a:pt x="10644" y="5235"/>
                    <a:pt x="9798" y="6018"/>
                  </a:cubicBezTo>
                  <a:cubicBezTo>
                    <a:pt x="8016" y="7626"/>
                    <a:pt x="6636" y="10800"/>
                    <a:pt x="6636" y="13232"/>
                  </a:cubicBezTo>
                  <a:close/>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1485" name="Shape"/>
            <p:cNvSpPr/>
            <p:nvPr/>
          </p:nvSpPr>
          <p:spPr>
            <a:xfrm>
              <a:off x="2103104" y="235712"/>
              <a:ext cx="208454" cy="253687"/>
            </a:xfrm>
            <a:custGeom>
              <a:avLst/>
              <a:gdLst/>
              <a:ahLst/>
              <a:cxnLst>
                <a:cxn ang="0">
                  <a:pos x="wd2" y="hd2"/>
                </a:cxn>
                <a:cxn ang="5400000">
                  <a:pos x="wd2" y="hd2"/>
                </a:cxn>
                <a:cxn ang="10800000">
                  <a:pos x="wd2" y="hd2"/>
                </a:cxn>
                <a:cxn ang="16200000">
                  <a:pos x="wd2" y="hd2"/>
                </a:cxn>
              </a:cxnLst>
              <a:rect l="0" t="0" r="r" b="b"/>
              <a:pathLst>
                <a:path w="21600" h="21600" extrusionOk="0">
                  <a:moveTo>
                    <a:pt x="21600" y="709"/>
                  </a:moveTo>
                  <a:lnTo>
                    <a:pt x="20490" y="5671"/>
                  </a:lnTo>
                  <a:cubicBezTo>
                    <a:pt x="19329" y="5046"/>
                    <a:pt x="17916" y="4837"/>
                    <a:pt x="16402" y="4837"/>
                  </a:cubicBezTo>
                  <a:cubicBezTo>
                    <a:pt x="11002" y="4837"/>
                    <a:pt x="7822" y="8673"/>
                    <a:pt x="7822" y="12426"/>
                  </a:cubicBezTo>
                  <a:cubicBezTo>
                    <a:pt x="7822" y="15595"/>
                    <a:pt x="10396" y="16680"/>
                    <a:pt x="12819" y="16680"/>
                  </a:cubicBezTo>
                  <a:cubicBezTo>
                    <a:pt x="14989" y="16680"/>
                    <a:pt x="16755" y="16304"/>
                    <a:pt x="19026" y="15387"/>
                  </a:cubicBezTo>
                  <a:lnTo>
                    <a:pt x="17916" y="20558"/>
                  </a:lnTo>
                  <a:cubicBezTo>
                    <a:pt x="16250" y="21266"/>
                    <a:pt x="13525" y="21600"/>
                    <a:pt x="10699" y="21600"/>
                  </a:cubicBezTo>
                  <a:cubicBezTo>
                    <a:pt x="4138" y="21600"/>
                    <a:pt x="0" y="18181"/>
                    <a:pt x="0" y="13010"/>
                  </a:cubicBezTo>
                  <a:cubicBezTo>
                    <a:pt x="0" y="5713"/>
                    <a:pt x="7116" y="0"/>
                    <a:pt x="16553" y="0"/>
                  </a:cubicBezTo>
                  <a:cubicBezTo>
                    <a:pt x="18320" y="0"/>
                    <a:pt x="20338" y="250"/>
                    <a:pt x="21600" y="709"/>
                  </a:cubicBezTo>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1486" name="Shape"/>
            <p:cNvSpPr/>
            <p:nvPr/>
          </p:nvSpPr>
          <p:spPr>
            <a:xfrm>
              <a:off x="976548" y="235712"/>
              <a:ext cx="210604" cy="253687"/>
            </a:xfrm>
            <a:custGeom>
              <a:avLst/>
              <a:gdLst/>
              <a:ahLst/>
              <a:cxnLst>
                <a:cxn ang="0">
                  <a:pos x="wd2" y="hd2"/>
                </a:cxn>
                <a:cxn ang="5400000">
                  <a:pos x="wd2" y="hd2"/>
                </a:cxn>
                <a:cxn ang="10800000">
                  <a:pos x="wd2" y="hd2"/>
                </a:cxn>
                <a:cxn ang="16200000">
                  <a:pos x="wd2" y="hd2"/>
                </a:cxn>
              </a:cxnLst>
              <a:rect l="0" t="0" r="r" b="b"/>
              <a:pathLst>
                <a:path w="21600" h="21600" extrusionOk="0">
                  <a:moveTo>
                    <a:pt x="21600" y="709"/>
                  </a:moveTo>
                  <a:lnTo>
                    <a:pt x="20442" y="5671"/>
                  </a:lnTo>
                  <a:cubicBezTo>
                    <a:pt x="19284" y="5046"/>
                    <a:pt x="17874" y="4837"/>
                    <a:pt x="16313" y="4837"/>
                  </a:cubicBezTo>
                  <a:cubicBezTo>
                    <a:pt x="10926" y="4837"/>
                    <a:pt x="7804" y="8673"/>
                    <a:pt x="7804" y="12426"/>
                  </a:cubicBezTo>
                  <a:cubicBezTo>
                    <a:pt x="7804" y="15595"/>
                    <a:pt x="10372" y="16680"/>
                    <a:pt x="12789" y="16680"/>
                  </a:cubicBezTo>
                  <a:cubicBezTo>
                    <a:pt x="14903" y="16680"/>
                    <a:pt x="16766" y="16304"/>
                    <a:pt x="19032" y="15387"/>
                  </a:cubicBezTo>
                  <a:lnTo>
                    <a:pt x="17874" y="20558"/>
                  </a:lnTo>
                  <a:cubicBezTo>
                    <a:pt x="16162" y="21266"/>
                    <a:pt x="13494" y="21600"/>
                    <a:pt x="10624" y="21600"/>
                  </a:cubicBezTo>
                  <a:cubicBezTo>
                    <a:pt x="4078" y="21600"/>
                    <a:pt x="0" y="18181"/>
                    <a:pt x="0" y="13010"/>
                  </a:cubicBezTo>
                  <a:cubicBezTo>
                    <a:pt x="0" y="5713"/>
                    <a:pt x="7099" y="0"/>
                    <a:pt x="16464" y="0"/>
                  </a:cubicBezTo>
                  <a:cubicBezTo>
                    <a:pt x="18327" y="0"/>
                    <a:pt x="20291" y="250"/>
                    <a:pt x="21600" y="709"/>
                  </a:cubicBezTo>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grpSp>
      <p:sp>
        <p:nvSpPr>
          <p:cNvPr id="1488" name="Slide Number"/>
          <p:cNvSpPr txBox="1">
            <a:spLocks noGrp="1"/>
          </p:cNvSpPr>
          <p:nvPr>
            <p:ph type="sldNum" sz="quarter" idx="2"/>
          </p:nvPr>
        </p:nvSpPr>
        <p:spPr>
          <a:xfrm>
            <a:off x="1217325" y="12806326"/>
            <a:ext cx="290342" cy="259222"/>
          </a:xfrm>
          <a:prstGeom prst="rect">
            <a:avLst/>
          </a:prstGeom>
        </p:spPr>
        <p:txBody>
          <a:bodyPr/>
          <a:lstStyle>
            <a:lvl1pPr defTabSz="825500">
              <a:lnSpc>
                <a:spcPct val="110000"/>
              </a:lnSpc>
              <a:defRPr>
                <a:solidFill>
                  <a:srgbClr val="740000"/>
                </a:solidFill>
              </a:defRPr>
            </a:lvl1pPr>
          </a:lstStyle>
          <a:p>
            <a:fld id="{86CB4B4D-7CA3-9044-876B-883B54F8677D}" type="slidenum">
              <a:t>‹#›</a:t>
            </a:fld>
            <a:endParaRPr/>
          </a:p>
        </p:txBody>
      </p:sp>
      <p:sp>
        <p:nvSpPr>
          <p:cNvPr id="1489" name="Footer"/>
          <p:cNvSpPr txBox="1">
            <a:spLocks noGrp="1"/>
          </p:cNvSpPr>
          <p:nvPr>
            <p:ph type="body" sz="quarter" idx="14"/>
          </p:nvPr>
        </p:nvSpPr>
        <p:spPr>
          <a:xfrm>
            <a:off x="1727200" y="12806326"/>
            <a:ext cx="6210696" cy="259222"/>
          </a:xfrm>
          <a:prstGeom prst="rect">
            <a:avLst/>
          </a:prstGeom>
        </p:spPr>
        <p:txBody>
          <a:bodyPr anchor="ctr">
            <a:spAutoFit/>
          </a:bodyPr>
          <a:lstStyle>
            <a:lvl1pPr marL="0" indent="0" defTabSz="825500">
              <a:lnSpc>
                <a:spcPct val="110000"/>
              </a:lnSpc>
              <a:spcBef>
                <a:spcPts val="0"/>
              </a:spcBef>
              <a:buClrTx/>
              <a:buSzTx/>
              <a:buFontTx/>
              <a:buNone/>
              <a:defRPr sz="1800" b="1" spc="92">
                <a:solidFill>
                  <a:srgbClr val="740000"/>
                </a:solidFill>
              </a:defRPr>
            </a:lvl1pPr>
          </a:lstStyle>
          <a:p>
            <a:r>
              <a:t>Footer</a:t>
            </a: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Red 2 Column w Title &amp; Sub">
    <p:bg>
      <p:bgPr>
        <a:solidFill>
          <a:srgbClr val="C40022"/>
        </a:solidFill>
        <a:effectLst/>
      </p:bgPr>
    </p:bg>
    <p:spTree>
      <p:nvGrpSpPr>
        <p:cNvPr id="1" name=""/>
        <p:cNvGrpSpPr/>
        <p:nvPr/>
      </p:nvGrpSpPr>
      <p:grpSpPr>
        <a:xfrm>
          <a:off x="0" y="0"/>
          <a:ext cx="0" cy="0"/>
          <a:chOff x="0" y="0"/>
          <a:chExt cx="0" cy="0"/>
        </a:xfrm>
      </p:grpSpPr>
      <p:sp>
        <p:nvSpPr>
          <p:cNvPr id="1560" name="Rectangle"/>
          <p:cNvSpPr/>
          <p:nvPr/>
        </p:nvSpPr>
        <p:spPr>
          <a:xfrm>
            <a:off x="-1343783" y="-1"/>
            <a:ext cx="1119821" cy="537826"/>
          </a:xfrm>
          <a:prstGeom prst="rect">
            <a:avLst/>
          </a:prstGeom>
          <a:solidFill>
            <a:srgbClr val="C4002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561" name="Rectangle"/>
          <p:cNvSpPr/>
          <p:nvPr/>
        </p:nvSpPr>
        <p:spPr>
          <a:xfrm>
            <a:off x="-1343784" y="537824"/>
            <a:ext cx="1119821" cy="537825"/>
          </a:xfrm>
          <a:prstGeom prst="rect">
            <a:avLst/>
          </a:prstGeom>
          <a:solidFill>
            <a:srgbClr val="9C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562" name="Rectangle"/>
          <p:cNvSpPr/>
          <p:nvPr/>
        </p:nvSpPr>
        <p:spPr>
          <a:xfrm>
            <a:off x="-1343784" y="1075648"/>
            <a:ext cx="1119821" cy="537825"/>
          </a:xfrm>
          <a:prstGeom prst="rect">
            <a:avLst/>
          </a:prstGeom>
          <a:solidFill>
            <a:srgbClr val="74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563" name="Rectangle"/>
          <p:cNvSpPr/>
          <p:nvPr/>
        </p:nvSpPr>
        <p:spPr>
          <a:xfrm>
            <a:off x="-1343783" y="1613471"/>
            <a:ext cx="1119821" cy="537825"/>
          </a:xfrm>
          <a:prstGeom prst="rect">
            <a:avLst/>
          </a:prstGeom>
          <a:solidFill>
            <a:srgbClr val="C4C8C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564" name="Rectangle"/>
          <p:cNvSpPr/>
          <p:nvPr/>
        </p:nvSpPr>
        <p:spPr>
          <a:xfrm>
            <a:off x="-1343784" y="2151296"/>
            <a:ext cx="1119821" cy="537825"/>
          </a:xfrm>
          <a:prstGeom prst="rect">
            <a:avLst/>
          </a:prstGeom>
          <a:solidFill>
            <a:srgbClr val="6A6E7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565" name="Rectangle"/>
          <p:cNvSpPr/>
          <p:nvPr/>
        </p:nvSpPr>
        <p:spPr>
          <a:xfrm>
            <a:off x="-1343784" y="2689119"/>
            <a:ext cx="1119821" cy="537825"/>
          </a:xfrm>
          <a:prstGeom prst="rect">
            <a:avLst/>
          </a:prstGeom>
          <a:solidFill>
            <a:srgbClr val="383C4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566" name="Rectangle"/>
          <p:cNvSpPr/>
          <p:nvPr/>
        </p:nvSpPr>
        <p:spPr>
          <a:xfrm>
            <a:off x="-1343784" y="3226943"/>
            <a:ext cx="1119821" cy="537825"/>
          </a:xfrm>
          <a:prstGeom prst="rect">
            <a:avLst/>
          </a:prstGeom>
          <a:solidFill>
            <a:srgbClr val="1AE9EF"/>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567" name="Rectangle"/>
          <p:cNvSpPr/>
          <p:nvPr/>
        </p:nvSpPr>
        <p:spPr>
          <a:xfrm>
            <a:off x="-1343784" y="3764767"/>
            <a:ext cx="1119821" cy="537825"/>
          </a:xfrm>
          <a:prstGeom prst="rect">
            <a:avLst/>
          </a:prstGeom>
          <a:solidFill>
            <a:srgbClr val="0DCFD9"/>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568" name="Rectangle"/>
          <p:cNvSpPr/>
          <p:nvPr/>
        </p:nvSpPr>
        <p:spPr>
          <a:xfrm>
            <a:off x="-1343784" y="4302592"/>
            <a:ext cx="1119821" cy="537825"/>
          </a:xfrm>
          <a:prstGeom prst="rect">
            <a:avLst/>
          </a:prstGeom>
          <a:solidFill>
            <a:srgbClr val="00B4C3"/>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569" name="Rectangle"/>
          <p:cNvSpPr/>
          <p:nvPr/>
        </p:nvSpPr>
        <p:spPr>
          <a:xfrm>
            <a:off x="-1343784" y="4840416"/>
            <a:ext cx="1119821" cy="537825"/>
          </a:xfrm>
          <a:prstGeom prst="rect">
            <a:avLst/>
          </a:prstGeom>
          <a:solidFill>
            <a:srgbClr val="F6B1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570" name="Rectangle"/>
          <p:cNvSpPr/>
          <p:nvPr/>
        </p:nvSpPr>
        <p:spPr>
          <a:xfrm>
            <a:off x="-1343784" y="5378239"/>
            <a:ext cx="1119821" cy="537825"/>
          </a:xfrm>
          <a:prstGeom prst="rect">
            <a:avLst/>
          </a:prstGeom>
          <a:solidFill>
            <a:srgbClr val="F69D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571" name="Rectangle"/>
          <p:cNvSpPr/>
          <p:nvPr/>
        </p:nvSpPr>
        <p:spPr>
          <a:xfrm>
            <a:off x="-1343784" y="5916064"/>
            <a:ext cx="1119821" cy="537825"/>
          </a:xfrm>
          <a:prstGeom prst="rect">
            <a:avLst/>
          </a:prstGeom>
          <a:solidFill>
            <a:srgbClr val="F689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572" name="Rectangle"/>
          <p:cNvSpPr/>
          <p:nvPr/>
        </p:nvSpPr>
        <p:spPr>
          <a:xfrm>
            <a:off x="-1343784" y="6453887"/>
            <a:ext cx="1119821" cy="537825"/>
          </a:xfrm>
          <a:prstGeom prst="rect">
            <a:avLst/>
          </a:prstGeom>
          <a:solidFill>
            <a:srgbClr val="969CE6"/>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573" name="Rectangle"/>
          <p:cNvSpPr/>
          <p:nvPr/>
        </p:nvSpPr>
        <p:spPr>
          <a:xfrm>
            <a:off x="-1343787" y="6991711"/>
            <a:ext cx="1119822" cy="537825"/>
          </a:xfrm>
          <a:prstGeom prst="rect">
            <a:avLst/>
          </a:prstGeom>
          <a:solidFill>
            <a:srgbClr val="8A8BD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574" name="Rectangle"/>
          <p:cNvSpPr/>
          <p:nvPr/>
        </p:nvSpPr>
        <p:spPr>
          <a:xfrm>
            <a:off x="-1343787" y="7529535"/>
            <a:ext cx="1119822" cy="537825"/>
          </a:xfrm>
          <a:prstGeom prst="rect">
            <a:avLst/>
          </a:prstGeom>
          <a:solidFill>
            <a:srgbClr val="7D79C3"/>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575" name="Rectangle"/>
          <p:cNvSpPr/>
          <p:nvPr/>
        </p:nvSpPr>
        <p:spPr>
          <a:xfrm>
            <a:off x="-1343784" y="8067360"/>
            <a:ext cx="1119821" cy="537825"/>
          </a:xfrm>
          <a:prstGeom prst="rect">
            <a:avLst/>
          </a:prstGeom>
          <a:solidFill>
            <a:srgbClr val="88CD7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576" name="Rectangle"/>
          <p:cNvSpPr/>
          <p:nvPr/>
        </p:nvSpPr>
        <p:spPr>
          <a:xfrm>
            <a:off x="-1343787" y="8605184"/>
            <a:ext cx="1119822" cy="537825"/>
          </a:xfrm>
          <a:prstGeom prst="rect">
            <a:avLst/>
          </a:prstGeom>
          <a:solidFill>
            <a:srgbClr val="74B96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577" name="Rectangle"/>
          <p:cNvSpPr/>
          <p:nvPr/>
        </p:nvSpPr>
        <p:spPr>
          <a:xfrm>
            <a:off x="-1343787" y="9143007"/>
            <a:ext cx="1119822" cy="537825"/>
          </a:xfrm>
          <a:prstGeom prst="rect">
            <a:avLst/>
          </a:prstGeom>
          <a:solidFill>
            <a:srgbClr val="60A55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578" name="Rectangle"/>
          <p:cNvSpPr/>
          <p:nvPr/>
        </p:nvSpPr>
        <p:spPr>
          <a:xfrm>
            <a:off x="24769782" y="-1"/>
            <a:ext cx="1119821" cy="537826"/>
          </a:xfrm>
          <a:prstGeom prst="rect">
            <a:avLst/>
          </a:prstGeom>
          <a:solidFill>
            <a:srgbClr val="C4002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579" name="Rectangle"/>
          <p:cNvSpPr/>
          <p:nvPr/>
        </p:nvSpPr>
        <p:spPr>
          <a:xfrm>
            <a:off x="24769779" y="537824"/>
            <a:ext cx="1119821" cy="537825"/>
          </a:xfrm>
          <a:prstGeom prst="rect">
            <a:avLst/>
          </a:prstGeom>
          <a:solidFill>
            <a:srgbClr val="B0000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580" name="Rectangle"/>
          <p:cNvSpPr/>
          <p:nvPr/>
        </p:nvSpPr>
        <p:spPr>
          <a:xfrm>
            <a:off x="24769779" y="1075648"/>
            <a:ext cx="1119821" cy="537825"/>
          </a:xfrm>
          <a:prstGeom prst="rect">
            <a:avLst/>
          </a:prstGeom>
          <a:solidFill>
            <a:srgbClr val="9C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581" name="Rectangle"/>
          <p:cNvSpPr/>
          <p:nvPr/>
        </p:nvSpPr>
        <p:spPr>
          <a:xfrm>
            <a:off x="24769782" y="1613471"/>
            <a:ext cx="1119821" cy="537825"/>
          </a:xfrm>
          <a:prstGeom prst="rect">
            <a:avLst/>
          </a:prstGeom>
          <a:solidFill>
            <a:srgbClr val="88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582" name="Rectangle"/>
          <p:cNvSpPr/>
          <p:nvPr/>
        </p:nvSpPr>
        <p:spPr>
          <a:xfrm>
            <a:off x="24769779" y="2151296"/>
            <a:ext cx="1119821" cy="537825"/>
          </a:xfrm>
          <a:prstGeom prst="rect">
            <a:avLst/>
          </a:prstGeom>
          <a:solidFill>
            <a:srgbClr val="74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583" name="Rectangle"/>
          <p:cNvSpPr/>
          <p:nvPr/>
        </p:nvSpPr>
        <p:spPr>
          <a:xfrm>
            <a:off x="24769779" y="2689119"/>
            <a:ext cx="1119821" cy="537825"/>
          </a:xfrm>
          <a:prstGeom prst="rect">
            <a:avLst/>
          </a:prstGeom>
          <a:solidFill>
            <a:srgbClr val="ECF0F6"/>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584" name="Rectangle"/>
          <p:cNvSpPr/>
          <p:nvPr/>
        </p:nvSpPr>
        <p:spPr>
          <a:xfrm>
            <a:off x="24769779" y="3226943"/>
            <a:ext cx="1119821" cy="537825"/>
          </a:xfrm>
          <a:prstGeom prst="rect">
            <a:avLst/>
          </a:prstGeom>
          <a:solidFill>
            <a:srgbClr val="D8DCE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585" name="Rectangle"/>
          <p:cNvSpPr/>
          <p:nvPr/>
        </p:nvSpPr>
        <p:spPr>
          <a:xfrm>
            <a:off x="24769779" y="3764767"/>
            <a:ext cx="1119821" cy="537825"/>
          </a:xfrm>
          <a:prstGeom prst="rect">
            <a:avLst/>
          </a:prstGeom>
          <a:solidFill>
            <a:srgbClr val="C4C8C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586" name="Rectangle"/>
          <p:cNvSpPr/>
          <p:nvPr/>
        </p:nvSpPr>
        <p:spPr>
          <a:xfrm>
            <a:off x="24769779" y="4302592"/>
            <a:ext cx="1119821" cy="537825"/>
          </a:xfrm>
          <a:prstGeom prst="rect">
            <a:avLst/>
          </a:prstGeom>
          <a:solidFill>
            <a:srgbClr val="BABEC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587" name="Rectangle"/>
          <p:cNvSpPr/>
          <p:nvPr/>
        </p:nvSpPr>
        <p:spPr>
          <a:xfrm>
            <a:off x="24769779" y="4840416"/>
            <a:ext cx="1119821" cy="537825"/>
          </a:xfrm>
          <a:prstGeom prst="rect">
            <a:avLst/>
          </a:prstGeom>
          <a:solidFill>
            <a:srgbClr val="A6AAB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588" name="Rectangle"/>
          <p:cNvSpPr/>
          <p:nvPr/>
        </p:nvSpPr>
        <p:spPr>
          <a:xfrm>
            <a:off x="24769779" y="5378239"/>
            <a:ext cx="1119821" cy="537825"/>
          </a:xfrm>
          <a:prstGeom prst="rect">
            <a:avLst/>
          </a:prstGeom>
          <a:solidFill>
            <a:srgbClr val="92969C"/>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589" name="Rectangle"/>
          <p:cNvSpPr/>
          <p:nvPr/>
        </p:nvSpPr>
        <p:spPr>
          <a:xfrm>
            <a:off x="24769779" y="5916064"/>
            <a:ext cx="1119821" cy="537825"/>
          </a:xfrm>
          <a:prstGeom prst="rect">
            <a:avLst/>
          </a:prstGeom>
          <a:solidFill>
            <a:srgbClr val="7E828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590" name="Rectangle"/>
          <p:cNvSpPr/>
          <p:nvPr/>
        </p:nvSpPr>
        <p:spPr>
          <a:xfrm>
            <a:off x="24769779" y="6453887"/>
            <a:ext cx="1119821" cy="537825"/>
          </a:xfrm>
          <a:prstGeom prst="rect">
            <a:avLst/>
          </a:prstGeom>
          <a:solidFill>
            <a:srgbClr val="6A6E7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591" name="Rectangle"/>
          <p:cNvSpPr/>
          <p:nvPr/>
        </p:nvSpPr>
        <p:spPr>
          <a:xfrm>
            <a:off x="24769778" y="6991711"/>
            <a:ext cx="1119821" cy="537825"/>
          </a:xfrm>
          <a:prstGeom prst="rect">
            <a:avLst/>
          </a:prstGeom>
          <a:solidFill>
            <a:srgbClr val="565A6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592" name="Rectangle"/>
          <p:cNvSpPr/>
          <p:nvPr/>
        </p:nvSpPr>
        <p:spPr>
          <a:xfrm>
            <a:off x="24769778" y="7529535"/>
            <a:ext cx="1119821" cy="537825"/>
          </a:xfrm>
          <a:prstGeom prst="rect">
            <a:avLst/>
          </a:prstGeom>
          <a:solidFill>
            <a:srgbClr val="42464C"/>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593" name="Rectangle"/>
          <p:cNvSpPr/>
          <p:nvPr/>
        </p:nvSpPr>
        <p:spPr>
          <a:xfrm>
            <a:off x="24769779" y="8067360"/>
            <a:ext cx="1119821" cy="537825"/>
          </a:xfrm>
          <a:prstGeom prst="rect">
            <a:avLst/>
          </a:prstGeom>
          <a:solidFill>
            <a:srgbClr val="383C4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594" name="Rectangle"/>
          <p:cNvSpPr/>
          <p:nvPr/>
        </p:nvSpPr>
        <p:spPr>
          <a:xfrm>
            <a:off x="24769778" y="8605184"/>
            <a:ext cx="1119821" cy="537825"/>
          </a:xfrm>
          <a:prstGeom prst="rect">
            <a:avLst/>
          </a:prstGeom>
          <a:solidFill>
            <a:srgbClr val="2E323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595" name="Rectangle"/>
          <p:cNvSpPr/>
          <p:nvPr/>
        </p:nvSpPr>
        <p:spPr>
          <a:xfrm>
            <a:off x="24769778" y="9143007"/>
            <a:ext cx="1119821" cy="537825"/>
          </a:xfrm>
          <a:prstGeom prst="rect">
            <a:avLst/>
          </a:prstGeom>
          <a:solidFill>
            <a:srgbClr val="24282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596" name="Rectangle"/>
          <p:cNvSpPr/>
          <p:nvPr/>
        </p:nvSpPr>
        <p:spPr>
          <a:xfrm>
            <a:off x="24769776" y="9680832"/>
            <a:ext cx="1119821" cy="537825"/>
          </a:xfrm>
          <a:prstGeom prst="rect">
            <a:avLst/>
          </a:prstGeom>
          <a:solidFill>
            <a:srgbClr val="1A1E2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597" name="Rectangle"/>
          <p:cNvSpPr/>
          <p:nvPr/>
        </p:nvSpPr>
        <p:spPr>
          <a:xfrm>
            <a:off x="24769776" y="10218656"/>
            <a:ext cx="1119821" cy="537825"/>
          </a:xfrm>
          <a:prstGeom prst="rect">
            <a:avLst/>
          </a:prstGeom>
          <a:solidFill>
            <a:srgbClr val="10141A"/>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598" name="Rectangle"/>
          <p:cNvSpPr/>
          <p:nvPr/>
        </p:nvSpPr>
        <p:spPr>
          <a:xfrm>
            <a:off x="24769778" y="10756479"/>
            <a:ext cx="1119821" cy="537825"/>
          </a:xfrm>
          <a:prstGeom prst="rect">
            <a:avLst/>
          </a:prstGeom>
          <a:solidFill>
            <a:srgbClr val="060A1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599" name="Rectangle"/>
          <p:cNvSpPr/>
          <p:nvPr/>
        </p:nvSpPr>
        <p:spPr>
          <a:xfrm>
            <a:off x="24769776" y="11294303"/>
            <a:ext cx="1119821" cy="537825"/>
          </a:xfrm>
          <a:prstGeom prst="rect">
            <a:avLst/>
          </a:prstGeom>
          <a:solidFill>
            <a:srgbClr val="FFFFFF"/>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600" name="Rectangle"/>
          <p:cNvSpPr/>
          <p:nvPr/>
        </p:nvSpPr>
        <p:spPr>
          <a:xfrm>
            <a:off x="24769778" y="11832128"/>
            <a:ext cx="1119821" cy="537825"/>
          </a:xfrm>
          <a:prstGeom prst="rect">
            <a:avLst/>
          </a:prstGeom>
          <a:solidFill>
            <a:srgbClr val="00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601" name="Body Level One…"/>
          <p:cNvSpPr txBox="1">
            <a:spLocks noGrp="1"/>
          </p:cNvSpPr>
          <p:nvPr>
            <p:ph type="body" sz="quarter" idx="1"/>
          </p:nvPr>
        </p:nvSpPr>
        <p:spPr>
          <a:xfrm>
            <a:off x="1219359" y="2398703"/>
            <a:ext cx="21948459" cy="1168401"/>
          </a:xfrm>
          <a:prstGeom prst="rect">
            <a:avLst/>
          </a:prstGeom>
        </p:spPr>
        <p:txBody>
          <a:bodyPr/>
          <a:lstStyle>
            <a:lvl1pPr marL="0" indent="0">
              <a:spcBef>
                <a:spcPts val="0"/>
              </a:spcBef>
              <a:buClrTx/>
              <a:buSzTx/>
              <a:buFontTx/>
              <a:buNone/>
              <a:defRPr sz="4000" b="1">
                <a:solidFill>
                  <a:srgbClr val="FFFFFF"/>
                </a:solidFill>
              </a:defRPr>
            </a:lvl1pPr>
            <a:lvl2pPr marL="0" indent="228600">
              <a:spcBef>
                <a:spcPts val="0"/>
              </a:spcBef>
              <a:buClrTx/>
              <a:buSzTx/>
              <a:buFontTx/>
              <a:buNone/>
              <a:defRPr sz="4000" b="1">
                <a:solidFill>
                  <a:srgbClr val="FFFFFF"/>
                </a:solidFill>
              </a:defRPr>
            </a:lvl2pPr>
            <a:lvl3pPr marL="0" indent="457200">
              <a:spcBef>
                <a:spcPts val="0"/>
              </a:spcBef>
              <a:buClrTx/>
              <a:buSzTx/>
              <a:buFontTx/>
              <a:buNone/>
              <a:defRPr sz="4000" b="1">
                <a:solidFill>
                  <a:srgbClr val="FFFFFF"/>
                </a:solidFill>
              </a:defRPr>
            </a:lvl3pPr>
            <a:lvl4pPr marL="0" indent="685800">
              <a:spcBef>
                <a:spcPts val="0"/>
              </a:spcBef>
              <a:buClrTx/>
              <a:buSzTx/>
              <a:buFontTx/>
              <a:buNone/>
              <a:defRPr sz="4000" b="1">
                <a:solidFill>
                  <a:srgbClr val="FFFFFF"/>
                </a:solidFill>
              </a:defRPr>
            </a:lvl4pPr>
            <a:lvl5pPr marL="0" indent="914400">
              <a:spcBef>
                <a:spcPts val="0"/>
              </a:spcBef>
              <a:buClrTx/>
              <a:buSzTx/>
              <a:buFontTx/>
              <a:buNone/>
              <a:defRPr sz="4000" b="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602" name="Title Text"/>
          <p:cNvSpPr txBox="1">
            <a:spLocks noGrp="1"/>
          </p:cNvSpPr>
          <p:nvPr>
            <p:ph type="title"/>
          </p:nvPr>
        </p:nvSpPr>
        <p:spPr>
          <a:xfrm>
            <a:off x="1219359" y="152637"/>
            <a:ext cx="21948459" cy="2273301"/>
          </a:xfrm>
          <a:prstGeom prst="rect">
            <a:avLst/>
          </a:prstGeom>
        </p:spPr>
        <p:txBody>
          <a:bodyPr/>
          <a:lstStyle>
            <a:lvl1pPr>
              <a:defRPr>
                <a:solidFill>
                  <a:srgbClr val="FFFFFF"/>
                </a:solidFill>
              </a:defRPr>
            </a:lvl1pPr>
          </a:lstStyle>
          <a:p>
            <a:r>
              <a:t>Title Text</a:t>
            </a:r>
          </a:p>
        </p:txBody>
      </p:sp>
      <p:sp>
        <p:nvSpPr>
          <p:cNvPr id="1603" name="Rectangle"/>
          <p:cNvSpPr>
            <a:spLocks noGrp="1"/>
          </p:cNvSpPr>
          <p:nvPr>
            <p:ph type="body" sz="half" idx="13"/>
          </p:nvPr>
        </p:nvSpPr>
        <p:spPr>
          <a:xfrm>
            <a:off x="1225455" y="3802135"/>
            <a:ext cx="9707240" cy="8763001"/>
          </a:xfrm>
          <a:prstGeom prst="rect">
            <a:avLst/>
          </a:prstGeom>
        </p:spPr>
        <p:txBody>
          <a:bodyPr>
            <a:normAutofit/>
          </a:bodyPr>
          <a:lstStyle/>
          <a:p>
            <a:pPr>
              <a:buClr>
                <a:srgbClr val="FFFFFF"/>
              </a:buClr>
              <a:defRPr>
                <a:solidFill>
                  <a:srgbClr val="FFFFFF"/>
                </a:solidFill>
              </a:defRPr>
            </a:pPr>
            <a:endParaRPr/>
          </a:p>
        </p:txBody>
      </p:sp>
      <p:sp>
        <p:nvSpPr>
          <p:cNvPr id="1604" name="Rectangle"/>
          <p:cNvSpPr>
            <a:spLocks noGrp="1"/>
          </p:cNvSpPr>
          <p:nvPr>
            <p:ph type="body" sz="half" idx="14"/>
          </p:nvPr>
        </p:nvSpPr>
        <p:spPr>
          <a:xfrm>
            <a:off x="13463753" y="3802135"/>
            <a:ext cx="9704064" cy="8763001"/>
          </a:xfrm>
          <a:prstGeom prst="rect">
            <a:avLst/>
          </a:prstGeom>
        </p:spPr>
        <p:txBody>
          <a:bodyPr>
            <a:normAutofit/>
          </a:bodyPr>
          <a:lstStyle/>
          <a:p>
            <a:pPr>
              <a:buClr>
                <a:srgbClr val="FFFFFF"/>
              </a:buClr>
              <a:defRPr>
                <a:solidFill>
                  <a:srgbClr val="FFFFFF"/>
                </a:solidFill>
              </a:defRPr>
            </a:pPr>
            <a:endParaRPr/>
          </a:p>
        </p:txBody>
      </p:sp>
      <p:grpSp>
        <p:nvGrpSpPr>
          <p:cNvPr id="1617" name="Group"/>
          <p:cNvGrpSpPr/>
          <p:nvPr/>
        </p:nvGrpSpPr>
        <p:grpSpPr>
          <a:xfrm>
            <a:off x="21341405" y="12713927"/>
            <a:ext cx="2588083" cy="566942"/>
            <a:chOff x="0" y="0"/>
            <a:chExt cx="2588081" cy="566941"/>
          </a:xfrm>
        </p:grpSpPr>
        <p:sp>
          <p:nvSpPr>
            <p:cNvPr id="1605" name="Shape"/>
            <p:cNvSpPr/>
            <p:nvPr/>
          </p:nvSpPr>
          <p:spPr>
            <a:xfrm>
              <a:off x="-1" y="51627"/>
              <a:ext cx="396632" cy="487314"/>
            </a:xfrm>
            <a:custGeom>
              <a:avLst/>
              <a:gdLst/>
              <a:ahLst/>
              <a:cxnLst>
                <a:cxn ang="0">
                  <a:pos x="wd2" y="hd2"/>
                </a:cxn>
                <a:cxn ang="5400000">
                  <a:pos x="wd2" y="hd2"/>
                </a:cxn>
                <a:cxn ang="10800000">
                  <a:pos x="wd2" y="hd2"/>
                </a:cxn>
                <a:cxn ang="16200000">
                  <a:pos x="wd2" y="hd2"/>
                </a:cxn>
              </a:cxnLst>
              <a:rect l="0" t="0" r="r" b="b"/>
              <a:pathLst>
                <a:path w="21181" h="21360" extrusionOk="0">
                  <a:moveTo>
                    <a:pt x="19047" y="4161"/>
                  </a:moveTo>
                  <a:cubicBezTo>
                    <a:pt x="17355" y="6212"/>
                    <a:pt x="14935" y="7537"/>
                    <a:pt x="13608" y="7045"/>
                  </a:cubicBezTo>
                  <a:cubicBezTo>
                    <a:pt x="12281" y="6554"/>
                    <a:pt x="12567" y="4524"/>
                    <a:pt x="14337" y="2473"/>
                  </a:cubicBezTo>
                  <a:cubicBezTo>
                    <a:pt x="14701" y="1982"/>
                    <a:pt x="15143" y="1555"/>
                    <a:pt x="15586" y="1191"/>
                  </a:cubicBezTo>
                  <a:cubicBezTo>
                    <a:pt x="15065" y="1256"/>
                    <a:pt x="14493" y="1320"/>
                    <a:pt x="13972" y="1448"/>
                  </a:cubicBezTo>
                  <a:cubicBezTo>
                    <a:pt x="8247" y="7216"/>
                    <a:pt x="5827" y="14673"/>
                    <a:pt x="6113" y="21360"/>
                  </a:cubicBezTo>
                  <a:cubicBezTo>
                    <a:pt x="2730" y="20228"/>
                    <a:pt x="232" y="17578"/>
                    <a:pt x="23" y="14203"/>
                  </a:cubicBezTo>
                  <a:lnTo>
                    <a:pt x="23" y="14139"/>
                  </a:lnTo>
                  <a:cubicBezTo>
                    <a:pt x="-419" y="8135"/>
                    <a:pt x="5462" y="1918"/>
                    <a:pt x="13088" y="358"/>
                  </a:cubicBezTo>
                  <a:cubicBezTo>
                    <a:pt x="16028" y="-240"/>
                    <a:pt x="18813" y="-69"/>
                    <a:pt x="21181" y="721"/>
                  </a:cubicBezTo>
                  <a:cubicBezTo>
                    <a:pt x="20661" y="1854"/>
                    <a:pt x="19854" y="3200"/>
                    <a:pt x="19047" y="4161"/>
                  </a:cubicBezTo>
                  <a:close/>
                  <a:moveTo>
                    <a:pt x="15013" y="5892"/>
                  </a:moveTo>
                  <a:cubicBezTo>
                    <a:pt x="15820" y="5892"/>
                    <a:pt x="16913" y="5187"/>
                    <a:pt x="17486" y="4204"/>
                  </a:cubicBezTo>
                  <a:cubicBezTo>
                    <a:pt x="18006" y="3242"/>
                    <a:pt x="17876" y="2473"/>
                    <a:pt x="16991" y="2473"/>
                  </a:cubicBezTo>
                  <a:cubicBezTo>
                    <a:pt x="16184" y="2409"/>
                    <a:pt x="15065" y="3200"/>
                    <a:pt x="14493" y="4161"/>
                  </a:cubicBezTo>
                  <a:cubicBezTo>
                    <a:pt x="13972" y="5123"/>
                    <a:pt x="14128" y="5892"/>
                    <a:pt x="15013" y="5892"/>
                  </a:cubicBezTo>
                  <a:close/>
                </a:path>
              </a:pathLst>
            </a:custGeom>
            <a:solidFill>
              <a:srgbClr val="FFFFFF"/>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1606" name="Shape"/>
            <p:cNvSpPr/>
            <p:nvPr/>
          </p:nvSpPr>
          <p:spPr>
            <a:xfrm>
              <a:off x="141751" y="-1"/>
              <a:ext cx="382729" cy="515807"/>
            </a:xfrm>
            <a:custGeom>
              <a:avLst/>
              <a:gdLst/>
              <a:ahLst/>
              <a:cxnLst>
                <a:cxn ang="0">
                  <a:pos x="wd2" y="hd2"/>
                </a:cxn>
                <a:cxn ang="5400000">
                  <a:pos x="wd2" y="hd2"/>
                </a:cxn>
                <a:cxn ang="10800000">
                  <a:pos x="wd2" y="hd2"/>
                </a:cxn>
                <a:cxn ang="16200000">
                  <a:pos x="wd2" y="hd2"/>
                </a:cxn>
              </a:cxnLst>
              <a:rect l="0" t="0" r="r" b="b"/>
              <a:pathLst>
                <a:path w="20998" h="21131" extrusionOk="0">
                  <a:moveTo>
                    <a:pt x="9946" y="18863"/>
                  </a:moveTo>
                  <a:cubicBezTo>
                    <a:pt x="10616" y="18582"/>
                    <a:pt x="11151" y="18282"/>
                    <a:pt x="11767" y="18002"/>
                  </a:cubicBezTo>
                  <a:cubicBezTo>
                    <a:pt x="9786" y="14459"/>
                    <a:pt x="8876" y="10295"/>
                    <a:pt x="15915" y="2908"/>
                  </a:cubicBezTo>
                  <a:cubicBezTo>
                    <a:pt x="13881" y="1707"/>
                    <a:pt x="10776" y="1146"/>
                    <a:pt x="6922" y="1487"/>
                  </a:cubicBezTo>
                  <a:cubicBezTo>
                    <a:pt x="7538" y="986"/>
                    <a:pt x="8046" y="526"/>
                    <a:pt x="8742" y="25"/>
                  </a:cubicBezTo>
                  <a:cubicBezTo>
                    <a:pt x="15300" y="-315"/>
                    <a:pt x="20519" y="2908"/>
                    <a:pt x="20974" y="7873"/>
                  </a:cubicBezTo>
                  <a:cubicBezTo>
                    <a:pt x="21429" y="13498"/>
                    <a:pt x="15380" y="19243"/>
                    <a:pt x="7538" y="20785"/>
                  </a:cubicBezTo>
                  <a:cubicBezTo>
                    <a:pt x="4807" y="21285"/>
                    <a:pt x="2238" y="21225"/>
                    <a:pt x="43" y="20724"/>
                  </a:cubicBezTo>
                  <a:cubicBezTo>
                    <a:pt x="-171" y="18522"/>
                    <a:pt x="418" y="16200"/>
                    <a:pt x="1703" y="14559"/>
                  </a:cubicBezTo>
                  <a:cubicBezTo>
                    <a:pt x="3764" y="11936"/>
                    <a:pt x="6922" y="12157"/>
                    <a:pt x="8742" y="15079"/>
                  </a:cubicBezTo>
                  <a:cubicBezTo>
                    <a:pt x="9411" y="16200"/>
                    <a:pt x="9786" y="17501"/>
                    <a:pt x="9946" y="18863"/>
                  </a:cubicBezTo>
                </a:path>
              </a:pathLst>
            </a:custGeom>
            <a:solidFill>
              <a:srgbClr val="FFFFFF"/>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1607" name="Shape"/>
            <p:cNvSpPr/>
            <p:nvPr/>
          </p:nvSpPr>
          <p:spPr>
            <a:xfrm>
              <a:off x="1403044" y="235712"/>
              <a:ext cx="201989" cy="253690"/>
            </a:xfrm>
            <a:custGeom>
              <a:avLst/>
              <a:gdLst/>
              <a:ahLst/>
              <a:cxnLst>
                <a:cxn ang="0">
                  <a:pos x="wd2" y="hd2"/>
                </a:cxn>
                <a:cxn ang="5400000">
                  <a:pos x="wd2" y="hd2"/>
                </a:cxn>
                <a:cxn ang="10800000">
                  <a:pos x="wd2" y="hd2"/>
                </a:cxn>
                <a:cxn ang="16200000">
                  <a:pos x="wd2" y="hd2"/>
                </a:cxn>
              </a:cxnLst>
              <a:rect l="0" t="0" r="r" b="b"/>
              <a:pathLst>
                <a:path w="21600" h="21600" extrusionOk="0">
                  <a:moveTo>
                    <a:pt x="21600" y="1078"/>
                  </a:moveTo>
                  <a:lnTo>
                    <a:pt x="20447" y="5638"/>
                  </a:lnTo>
                  <a:cubicBezTo>
                    <a:pt x="19136" y="5017"/>
                    <a:pt x="16882" y="4436"/>
                    <a:pt x="14522" y="4436"/>
                  </a:cubicBezTo>
                  <a:cubicBezTo>
                    <a:pt x="12478" y="4436"/>
                    <a:pt x="11115" y="5141"/>
                    <a:pt x="11115" y="6177"/>
                  </a:cubicBezTo>
                  <a:cubicBezTo>
                    <a:pt x="11115" y="6965"/>
                    <a:pt x="12163" y="7670"/>
                    <a:pt x="14208" y="8499"/>
                  </a:cubicBezTo>
                  <a:cubicBezTo>
                    <a:pt x="17039" y="9536"/>
                    <a:pt x="20132" y="11194"/>
                    <a:pt x="20132" y="14220"/>
                  </a:cubicBezTo>
                  <a:cubicBezTo>
                    <a:pt x="20132" y="16086"/>
                    <a:pt x="19241" y="17744"/>
                    <a:pt x="17773" y="19030"/>
                  </a:cubicBezTo>
                  <a:cubicBezTo>
                    <a:pt x="15728" y="20646"/>
                    <a:pt x="12163" y="21600"/>
                    <a:pt x="8021" y="21600"/>
                  </a:cubicBezTo>
                  <a:cubicBezTo>
                    <a:pt x="4771" y="21600"/>
                    <a:pt x="1678" y="20895"/>
                    <a:pt x="0" y="19942"/>
                  </a:cubicBezTo>
                  <a:lnTo>
                    <a:pt x="1206" y="15298"/>
                  </a:lnTo>
                  <a:cubicBezTo>
                    <a:pt x="2988" y="16086"/>
                    <a:pt x="6396" y="17040"/>
                    <a:pt x="8913" y="17040"/>
                  </a:cubicBezTo>
                  <a:cubicBezTo>
                    <a:pt x="10800" y="17040"/>
                    <a:pt x="12163" y="16335"/>
                    <a:pt x="12163" y="15174"/>
                  </a:cubicBezTo>
                  <a:cubicBezTo>
                    <a:pt x="12163" y="14096"/>
                    <a:pt x="11272" y="13391"/>
                    <a:pt x="8913" y="12479"/>
                  </a:cubicBezTo>
                  <a:cubicBezTo>
                    <a:pt x="5190" y="10945"/>
                    <a:pt x="3303" y="9204"/>
                    <a:pt x="3303" y="6965"/>
                  </a:cubicBezTo>
                  <a:cubicBezTo>
                    <a:pt x="3303" y="2944"/>
                    <a:pt x="7864" y="0"/>
                    <a:pt x="14837" y="0"/>
                  </a:cubicBezTo>
                  <a:cubicBezTo>
                    <a:pt x="18087" y="0"/>
                    <a:pt x="20447" y="580"/>
                    <a:pt x="21600" y="1078"/>
                  </a:cubicBezTo>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1608" name="Shape"/>
            <p:cNvSpPr/>
            <p:nvPr/>
          </p:nvSpPr>
          <p:spPr>
            <a:xfrm>
              <a:off x="569438" y="235711"/>
              <a:ext cx="191219" cy="251533"/>
            </a:xfrm>
            <a:custGeom>
              <a:avLst/>
              <a:gdLst/>
              <a:ahLst/>
              <a:cxnLst>
                <a:cxn ang="0">
                  <a:pos x="wd2" y="hd2"/>
                </a:cxn>
                <a:cxn ang="5400000">
                  <a:pos x="wd2" y="hd2"/>
                </a:cxn>
                <a:cxn ang="10800000">
                  <a:pos x="wd2" y="hd2"/>
                </a:cxn>
                <a:cxn ang="16200000">
                  <a:pos x="wd2" y="hd2"/>
                </a:cxn>
              </a:cxnLst>
              <a:rect l="0" t="0" r="r" b="b"/>
              <a:pathLst>
                <a:path w="21600" h="21600" extrusionOk="0">
                  <a:moveTo>
                    <a:pt x="21600" y="126"/>
                  </a:moveTo>
                  <a:lnTo>
                    <a:pt x="20049" y="6123"/>
                  </a:lnTo>
                  <a:cubicBezTo>
                    <a:pt x="19717" y="6123"/>
                    <a:pt x="19218" y="5998"/>
                    <a:pt x="18775" y="5998"/>
                  </a:cubicBezTo>
                  <a:cubicBezTo>
                    <a:pt x="13126" y="5998"/>
                    <a:pt x="10966" y="10150"/>
                    <a:pt x="10191" y="13547"/>
                  </a:cubicBezTo>
                  <a:lnTo>
                    <a:pt x="8142" y="21600"/>
                  </a:lnTo>
                  <a:lnTo>
                    <a:pt x="0" y="21600"/>
                  </a:lnTo>
                  <a:lnTo>
                    <a:pt x="5317" y="377"/>
                  </a:lnTo>
                  <a:lnTo>
                    <a:pt x="12517" y="377"/>
                  </a:lnTo>
                  <a:lnTo>
                    <a:pt x="11409" y="4152"/>
                  </a:lnTo>
                  <a:lnTo>
                    <a:pt x="11409" y="4278"/>
                  </a:lnTo>
                  <a:lnTo>
                    <a:pt x="11575" y="4278"/>
                  </a:lnTo>
                  <a:cubicBezTo>
                    <a:pt x="13791" y="1426"/>
                    <a:pt x="16726" y="0"/>
                    <a:pt x="20049" y="0"/>
                  </a:cubicBezTo>
                  <a:cubicBezTo>
                    <a:pt x="20492" y="0"/>
                    <a:pt x="21102" y="0"/>
                    <a:pt x="21600" y="126"/>
                  </a:cubicBezTo>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1609" name="Shape"/>
            <p:cNvSpPr/>
            <p:nvPr/>
          </p:nvSpPr>
          <p:spPr>
            <a:xfrm>
              <a:off x="733144" y="233557"/>
              <a:ext cx="232930" cy="255842"/>
            </a:xfrm>
            <a:custGeom>
              <a:avLst/>
              <a:gdLst/>
              <a:ahLst/>
              <a:cxnLst>
                <a:cxn ang="0">
                  <a:pos x="wd2" y="hd2"/>
                </a:cxn>
                <a:cxn ang="5400000">
                  <a:pos x="wd2" y="hd2"/>
                </a:cxn>
                <a:cxn ang="10800000">
                  <a:pos x="wd2" y="hd2"/>
                </a:cxn>
                <a:cxn ang="16200000">
                  <a:pos x="wd2" y="hd2"/>
                </a:cxn>
              </a:cxnLst>
              <a:rect l="0" t="0" r="r" b="b"/>
              <a:pathLst>
                <a:path w="21278" h="21600" extrusionOk="0">
                  <a:moveTo>
                    <a:pt x="12800" y="18591"/>
                  </a:moveTo>
                  <a:lnTo>
                    <a:pt x="12800" y="18467"/>
                  </a:lnTo>
                  <a:lnTo>
                    <a:pt x="12667" y="18467"/>
                  </a:lnTo>
                  <a:cubicBezTo>
                    <a:pt x="11422" y="20446"/>
                    <a:pt x="9022" y="21600"/>
                    <a:pt x="6400" y="21600"/>
                  </a:cubicBezTo>
                  <a:cubicBezTo>
                    <a:pt x="2000" y="21600"/>
                    <a:pt x="0" y="17973"/>
                    <a:pt x="0" y="14386"/>
                  </a:cubicBezTo>
                  <a:cubicBezTo>
                    <a:pt x="0" y="10182"/>
                    <a:pt x="1778" y="6142"/>
                    <a:pt x="4667" y="3504"/>
                  </a:cubicBezTo>
                  <a:cubicBezTo>
                    <a:pt x="7156" y="1195"/>
                    <a:pt x="10311" y="0"/>
                    <a:pt x="13822" y="0"/>
                  </a:cubicBezTo>
                  <a:cubicBezTo>
                    <a:pt x="16444" y="0"/>
                    <a:pt x="18444" y="701"/>
                    <a:pt x="19689" y="2102"/>
                  </a:cubicBezTo>
                  <a:cubicBezTo>
                    <a:pt x="21600" y="4205"/>
                    <a:pt x="21467" y="7296"/>
                    <a:pt x="20933" y="9522"/>
                  </a:cubicBezTo>
                  <a:lnTo>
                    <a:pt x="18578" y="21147"/>
                  </a:lnTo>
                  <a:lnTo>
                    <a:pt x="12311" y="21229"/>
                  </a:lnTo>
                  <a:lnTo>
                    <a:pt x="12800" y="18591"/>
                  </a:lnTo>
                  <a:close/>
                  <a:moveTo>
                    <a:pt x="6800" y="13232"/>
                  </a:moveTo>
                  <a:cubicBezTo>
                    <a:pt x="6800" y="15417"/>
                    <a:pt x="7644" y="16695"/>
                    <a:pt x="9156" y="16695"/>
                  </a:cubicBezTo>
                  <a:cubicBezTo>
                    <a:pt x="11556" y="16695"/>
                    <a:pt x="13689" y="14386"/>
                    <a:pt x="14444" y="10882"/>
                  </a:cubicBezTo>
                  <a:cubicBezTo>
                    <a:pt x="14533" y="10099"/>
                    <a:pt x="14800" y="9398"/>
                    <a:pt x="14933" y="8698"/>
                  </a:cubicBezTo>
                  <a:cubicBezTo>
                    <a:pt x="15067" y="7997"/>
                    <a:pt x="15200" y="7420"/>
                    <a:pt x="15067" y="6966"/>
                  </a:cubicBezTo>
                  <a:cubicBezTo>
                    <a:pt x="14933" y="5482"/>
                    <a:pt x="14178" y="4782"/>
                    <a:pt x="12667" y="4782"/>
                  </a:cubicBezTo>
                  <a:cubicBezTo>
                    <a:pt x="11689" y="4782"/>
                    <a:pt x="10800" y="5235"/>
                    <a:pt x="9911" y="6018"/>
                  </a:cubicBezTo>
                  <a:cubicBezTo>
                    <a:pt x="8178" y="7626"/>
                    <a:pt x="6800" y="10800"/>
                    <a:pt x="6800" y="13232"/>
                  </a:cubicBezTo>
                  <a:close/>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1610" name="Shape"/>
            <p:cNvSpPr/>
            <p:nvPr/>
          </p:nvSpPr>
          <p:spPr>
            <a:xfrm>
              <a:off x="1583983" y="235711"/>
              <a:ext cx="270921" cy="331231"/>
            </a:xfrm>
            <a:custGeom>
              <a:avLst/>
              <a:gdLst/>
              <a:ahLst/>
              <a:cxnLst>
                <a:cxn ang="0">
                  <a:pos x="wd2" y="hd2"/>
                </a:cxn>
                <a:cxn ang="5400000">
                  <a:pos x="wd2" y="hd2"/>
                </a:cxn>
                <a:cxn ang="10800000">
                  <a:pos x="wd2" y="hd2"/>
                </a:cxn>
                <a:cxn ang="16200000">
                  <a:pos x="wd2" y="hd2"/>
                </a:cxn>
              </a:cxnLst>
              <a:rect l="0" t="0" r="r" b="b"/>
              <a:pathLst>
                <a:path w="21600" h="21600" extrusionOk="0">
                  <a:moveTo>
                    <a:pt x="21600" y="6103"/>
                  </a:moveTo>
                  <a:cubicBezTo>
                    <a:pt x="21600" y="9969"/>
                    <a:pt x="19308" y="14027"/>
                    <a:pt x="15268" y="15817"/>
                  </a:cubicBezTo>
                  <a:cubicBezTo>
                    <a:pt x="11538" y="17446"/>
                    <a:pt x="8119" y="16743"/>
                    <a:pt x="7148" y="15465"/>
                  </a:cubicBezTo>
                  <a:lnTo>
                    <a:pt x="5711" y="21600"/>
                  </a:lnTo>
                  <a:lnTo>
                    <a:pt x="0" y="21600"/>
                  </a:lnTo>
                  <a:lnTo>
                    <a:pt x="4934" y="288"/>
                  </a:lnTo>
                  <a:lnTo>
                    <a:pt x="9984" y="288"/>
                  </a:lnTo>
                  <a:lnTo>
                    <a:pt x="9440" y="2428"/>
                  </a:lnTo>
                  <a:lnTo>
                    <a:pt x="9440" y="2524"/>
                  </a:lnTo>
                  <a:lnTo>
                    <a:pt x="9557" y="2524"/>
                  </a:lnTo>
                  <a:cubicBezTo>
                    <a:pt x="10994" y="895"/>
                    <a:pt x="13053" y="0"/>
                    <a:pt x="15268" y="0"/>
                  </a:cubicBezTo>
                  <a:cubicBezTo>
                    <a:pt x="19075" y="0"/>
                    <a:pt x="21600" y="2428"/>
                    <a:pt x="21600" y="6103"/>
                  </a:cubicBezTo>
                  <a:close/>
                  <a:moveTo>
                    <a:pt x="15578" y="6454"/>
                  </a:moveTo>
                  <a:cubicBezTo>
                    <a:pt x="15578" y="5751"/>
                    <a:pt x="15345" y="3866"/>
                    <a:pt x="13286" y="3866"/>
                  </a:cubicBezTo>
                  <a:cubicBezTo>
                    <a:pt x="11072" y="3866"/>
                    <a:pt x="9324" y="5815"/>
                    <a:pt x="8547" y="8979"/>
                  </a:cubicBezTo>
                  <a:cubicBezTo>
                    <a:pt x="8353" y="9969"/>
                    <a:pt x="7576" y="13133"/>
                    <a:pt x="10334" y="13133"/>
                  </a:cubicBezTo>
                  <a:cubicBezTo>
                    <a:pt x="13403" y="13133"/>
                    <a:pt x="15578" y="9618"/>
                    <a:pt x="15578" y="6454"/>
                  </a:cubicBezTo>
                  <a:close/>
                </a:path>
              </a:pathLst>
            </a:custGeom>
            <a:solidFill>
              <a:srgbClr val="FFFFFF"/>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1611" name="Shape"/>
            <p:cNvSpPr/>
            <p:nvPr/>
          </p:nvSpPr>
          <p:spPr>
            <a:xfrm>
              <a:off x="1172565" y="153858"/>
              <a:ext cx="273073" cy="331230"/>
            </a:xfrm>
            <a:custGeom>
              <a:avLst/>
              <a:gdLst/>
              <a:ahLst/>
              <a:cxnLst>
                <a:cxn ang="0">
                  <a:pos x="wd2" y="hd2"/>
                </a:cxn>
                <a:cxn ang="5400000">
                  <a:pos x="wd2" y="hd2"/>
                </a:cxn>
                <a:cxn ang="10800000">
                  <a:pos x="wd2" y="hd2"/>
                </a:cxn>
                <a:cxn ang="16200000">
                  <a:pos x="wd2" y="hd2"/>
                </a:cxn>
              </a:cxnLst>
              <a:rect l="0" t="0" r="r" b="b"/>
              <a:pathLst>
                <a:path w="21600" h="21600" extrusionOk="0">
                  <a:moveTo>
                    <a:pt x="10684" y="0"/>
                  </a:moveTo>
                  <a:lnTo>
                    <a:pt x="7742" y="12845"/>
                  </a:lnTo>
                  <a:lnTo>
                    <a:pt x="15368" y="5592"/>
                  </a:lnTo>
                  <a:lnTo>
                    <a:pt x="21600" y="5592"/>
                  </a:lnTo>
                  <a:lnTo>
                    <a:pt x="13626" y="12941"/>
                  </a:lnTo>
                  <a:lnTo>
                    <a:pt x="18426" y="21600"/>
                  </a:lnTo>
                  <a:lnTo>
                    <a:pt x="12310" y="21600"/>
                  </a:lnTo>
                  <a:lnTo>
                    <a:pt x="7626" y="13037"/>
                  </a:lnTo>
                  <a:lnTo>
                    <a:pt x="5652" y="21600"/>
                  </a:lnTo>
                  <a:lnTo>
                    <a:pt x="0" y="21600"/>
                  </a:lnTo>
                  <a:lnTo>
                    <a:pt x="4994" y="0"/>
                  </a:lnTo>
                  <a:lnTo>
                    <a:pt x="10684" y="0"/>
                  </a:lnTo>
                </a:path>
              </a:pathLst>
            </a:custGeom>
            <a:solidFill>
              <a:srgbClr val="FFFFFF"/>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1612" name="Shape"/>
            <p:cNvSpPr/>
            <p:nvPr/>
          </p:nvSpPr>
          <p:spPr>
            <a:xfrm>
              <a:off x="2301273" y="235711"/>
              <a:ext cx="227838" cy="255842"/>
            </a:xfrm>
            <a:custGeom>
              <a:avLst/>
              <a:gdLst/>
              <a:ahLst/>
              <a:cxnLst>
                <a:cxn ang="0">
                  <a:pos x="wd2" y="hd2"/>
                </a:cxn>
                <a:cxn ang="5400000">
                  <a:pos x="wd2" y="hd2"/>
                </a:cxn>
                <a:cxn ang="10800000">
                  <a:pos x="wd2" y="hd2"/>
                </a:cxn>
                <a:cxn ang="16200000">
                  <a:pos x="wd2" y="hd2"/>
                </a:cxn>
              </a:cxnLst>
              <a:rect l="0" t="0" r="r" b="b"/>
              <a:pathLst>
                <a:path w="21600" h="21600" extrusionOk="0">
                  <a:moveTo>
                    <a:pt x="21600" y="6224"/>
                  </a:moveTo>
                  <a:cubicBezTo>
                    <a:pt x="21600" y="7997"/>
                    <a:pt x="20950" y="9398"/>
                    <a:pt x="19788" y="10429"/>
                  </a:cubicBezTo>
                  <a:cubicBezTo>
                    <a:pt x="17559" y="12408"/>
                    <a:pt x="13239" y="13315"/>
                    <a:pt x="6689" y="13232"/>
                  </a:cubicBezTo>
                  <a:lnTo>
                    <a:pt x="6550" y="13232"/>
                  </a:lnTo>
                  <a:lnTo>
                    <a:pt x="6550" y="13315"/>
                  </a:lnTo>
                  <a:cubicBezTo>
                    <a:pt x="6550" y="13933"/>
                    <a:pt x="6782" y="14716"/>
                    <a:pt x="7200" y="15293"/>
                  </a:cubicBezTo>
                  <a:cubicBezTo>
                    <a:pt x="8129" y="16365"/>
                    <a:pt x="9662" y="16818"/>
                    <a:pt x="11659" y="16818"/>
                  </a:cubicBezTo>
                  <a:cubicBezTo>
                    <a:pt x="14539" y="16818"/>
                    <a:pt x="17001" y="16241"/>
                    <a:pt x="19788" y="14840"/>
                  </a:cubicBezTo>
                  <a:lnTo>
                    <a:pt x="18720" y="19951"/>
                  </a:lnTo>
                  <a:cubicBezTo>
                    <a:pt x="15468" y="21476"/>
                    <a:pt x="11520" y="21600"/>
                    <a:pt x="10080" y="21600"/>
                  </a:cubicBezTo>
                  <a:cubicBezTo>
                    <a:pt x="3670" y="21600"/>
                    <a:pt x="0" y="18467"/>
                    <a:pt x="0" y="12861"/>
                  </a:cubicBezTo>
                  <a:cubicBezTo>
                    <a:pt x="0" y="9605"/>
                    <a:pt x="1301" y="6472"/>
                    <a:pt x="3670" y="4081"/>
                  </a:cubicBezTo>
                  <a:cubicBezTo>
                    <a:pt x="5992" y="1402"/>
                    <a:pt x="9569" y="0"/>
                    <a:pt x="13471" y="0"/>
                  </a:cubicBezTo>
                  <a:cubicBezTo>
                    <a:pt x="18348" y="0"/>
                    <a:pt x="21600" y="2556"/>
                    <a:pt x="21600" y="6224"/>
                  </a:cubicBezTo>
                  <a:close/>
                  <a:moveTo>
                    <a:pt x="12681" y="4534"/>
                  </a:moveTo>
                  <a:cubicBezTo>
                    <a:pt x="9662" y="4534"/>
                    <a:pt x="7850" y="6595"/>
                    <a:pt x="7339" y="8698"/>
                  </a:cubicBezTo>
                  <a:lnTo>
                    <a:pt x="7339" y="8780"/>
                  </a:lnTo>
                  <a:lnTo>
                    <a:pt x="7432" y="8780"/>
                  </a:lnTo>
                  <a:cubicBezTo>
                    <a:pt x="11520" y="8780"/>
                    <a:pt x="13750" y="8450"/>
                    <a:pt x="14679" y="7626"/>
                  </a:cubicBezTo>
                  <a:cubicBezTo>
                    <a:pt x="14911" y="7173"/>
                    <a:pt x="15190" y="6719"/>
                    <a:pt x="15190" y="6224"/>
                  </a:cubicBezTo>
                  <a:cubicBezTo>
                    <a:pt x="15190" y="5235"/>
                    <a:pt x="14121" y="4534"/>
                    <a:pt x="12681" y="4534"/>
                  </a:cubicBezTo>
                  <a:close/>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1613" name="Shape"/>
            <p:cNvSpPr/>
            <p:nvPr/>
          </p:nvSpPr>
          <p:spPr>
            <a:xfrm>
              <a:off x="2524492" y="429573"/>
              <a:ext cx="63590" cy="64128"/>
            </a:xfrm>
            <a:custGeom>
              <a:avLst/>
              <a:gdLst/>
              <a:ahLst/>
              <a:cxnLst>
                <a:cxn ang="0">
                  <a:pos x="wd2" y="hd2"/>
                </a:cxn>
                <a:cxn ang="5400000">
                  <a:pos x="wd2" y="hd2"/>
                </a:cxn>
                <a:cxn ang="10800000">
                  <a:pos x="wd2" y="hd2"/>
                </a:cxn>
                <a:cxn ang="16200000">
                  <a:pos x="wd2" y="hd2"/>
                </a:cxn>
              </a:cxnLst>
              <a:rect l="0" t="0" r="r" b="b"/>
              <a:pathLst>
                <a:path w="20720" h="21600" extrusionOk="0">
                  <a:moveTo>
                    <a:pt x="10835" y="5649"/>
                  </a:moveTo>
                  <a:lnTo>
                    <a:pt x="9406" y="5649"/>
                  </a:lnTo>
                  <a:lnTo>
                    <a:pt x="8453" y="10302"/>
                  </a:lnTo>
                  <a:lnTo>
                    <a:pt x="11630" y="10302"/>
                  </a:lnTo>
                  <a:cubicBezTo>
                    <a:pt x="12583" y="9803"/>
                    <a:pt x="13377" y="9305"/>
                    <a:pt x="13853" y="7975"/>
                  </a:cubicBezTo>
                  <a:cubicBezTo>
                    <a:pt x="13853" y="6978"/>
                    <a:pt x="13377" y="5982"/>
                    <a:pt x="12583" y="5649"/>
                  </a:cubicBezTo>
                  <a:lnTo>
                    <a:pt x="10835" y="5649"/>
                  </a:lnTo>
                  <a:close/>
                  <a:moveTo>
                    <a:pt x="8135" y="4154"/>
                  </a:moveTo>
                  <a:lnTo>
                    <a:pt x="12106" y="4154"/>
                  </a:lnTo>
                  <a:cubicBezTo>
                    <a:pt x="12583" y="4154"/>
                    <a:pt x="13059" y="4154"/>
                    <a:pt x="13377" y="4652"/>
                  </a:cubicBezTo>
                  <a:cubicBezTo>
                    <a:pt x="14806" y="5151"/>
                    <a:pt x="15759" y="5982"/>
                    <a:pt x="15759" y="7477"/>
                  </a:cubicBezTo>
                  <a:lnTo>
                    <a:pt x="15759" y="8474"/>
                  </a:lnTo>
                  <a:cubicBezTo>
                    <a:pt x="15283" y="10302"/>
                    <a:pt x="14330" y="11631"/>
                    <a:pt x="12583" y="12129"/>
                  </a:cubicBezTo>
                  <a:lnTo>
                    <a:pt x="14330" y="17280"/>
                  </a:lnTo>
                  <a:lnTo>
                    <a:pt x="12106" y="17280"/>
                  </a:lnTo>
                  <a:lnTo>
                    <a:pt x="10359" y="12628"/>
                  </a:lnTo>
                  <a:lnTo>
                    <a:pt x="8135" y="12628"/>
                  </a:lnTo>
                  <a:lnTo>
                    <a:pt x="7183" y="17280"/>
                  </a:lnTo>
                  <a:lnTo>
                    <a:pt x="5753" y="17280"/>
                  </a:lnTo>
                  <a:lnTo>
                    <a:pt x="6706" y="12628"/>
                  </a:lnTo>
                  <a:lnTo>
                    <a:pt x="7659" y="8806"/>
                  </a:lnTo>
                  <a:lnTo>
                    <a:pt x="8135" y="4154"/>
                  </a:lnTo>
                  <a:close/>
                  <a:moveTo>
                    <a:pt x="11153" y="0"/>
                  </a:moveTo>
                  <a:cubicBezTo>
                    <a:pt x="17030" y="0"/>
                    <a:pt x="21159" y="4818"/>
                    <a:pt x="20683" y="10800"/>
                  </a:cubicBezTo>
                  <a:cubicBezTo>
                    <a:pt x="20365" y="16948"/>
                    <a:pt x="15283" y="21600"/>
                    <a:pt x="9406" y="21600"/>
                  </a:cubicBezTo>
                  <a:cubicBezTo>
                    <a:pt x="4006" y="21600"/>
                    <a:pt x="-441" y="16283"/>
                    <a:pt x="35" y="10800"/>
                  </a:cubicBezTo>
                  <a:cubicBezTo>
                    <a:pt x="512" y="4652"/>
                    <a:pt x="5435" y="0"/>
                    <a:pt x="11153" y="0"/>
                  </a:cubicBezTo>
                  <a:close/>
                  <a:moveTo>
                    <a:pt x="9406" y="20105"/>
                  </a:moveTo>
                  <a:cubicBezTo>
                    <a:pt x="14330" y="20105"/>
                    <a:pt x="18777" y="15951"/>
                    <a:pt x="19253" y="10800"/>
                  </a:cubicBezTo>
                  <a:cubicBezTo>
                    <a:pt x="19730" y="5649"/>
                    <a:pt x="16077" y="1329"/>
                    <a:pt x="11153" y="1329"/>
                  </a:cubicBezTo>
                  <a:cubicBezTo>
                    <a:pt x="6230" y="1329"/>
                    <a:pt x="1783" y="5649"/>
                    <a:pt x="1306" y="10800"/>
                  </a:cubicBezTo>
                  <a:cubicBezTo>
                    <a:pt x="830" y="15951"/>
                    <a:pt x="4483" y="20105"/>
                    <a:pt x="9406" y="20105"/>
                  </a:cubicBezTo>
                  <a:close/>
                </a:path>
              </a:pathLst>
            </a:custGeom>
            <a:solidFill>
              <a:srgbClr val="FFFFFF"/>
            </a:solidFill>
            <a:ln w="12700" cap="flat">
              <a:noFill/>
              <a:miter lim="400000"/>
            </a:ln>
            <a:effectLst/>
          </p:spPr>
          <p:txBody>
            <a:bodyPr wrap="square" lIns="91439" tIns="91439" rIns="91439" bIns="91439" numCol="1" anchor="ctr">
              <a:normAutofit fontScale="25000" lnSpcReduction="20000"/>
            </a:bodyPr>
            <a:lstStyle/>
            <a:p>
              <a:pPr algn="l" defTabSz="228600">
                <a:lnSpc>
                  <a:spcPct val="93000"/>
                </a:lnSpc>
                <a:spcBef>
                  <a:spcPts val="2200"/>
                </a:spcBef>
                <a:defRPr sz="800">
                  <a:solidFill>
                    <a:srgbClr val="000000"/>
                  </a:solidFill>
                </a:defRPr>
              </a:pPr>
              <a:endParaRPr/>
            </a:p>
          </p:txBody>
        </p:sp>
        <p:sp>
          <p:nvSpPr>
            <p:cNvPr id="1614" name="Shape"/>
            <p:cNvSpPr/>
            <p:nvPr/>
          </p:nvSpPr>
          <p:spPr>
            <a:xfrm>
              <a:off x="1861850" y="233557"/>
              <a:ext cx="233070" cy="255842"/>
            </a:xfrm>
            <a:custGeom>
              <a:avLst/>
              <a:gdLst/>
              <a:ahLst/>
              <a:cxnLst>
                <a:cxn ang="0">
                  <a:pos x="wd2" y="hd2"/>
                </a:cxn>
                <a:cxn ang="5400000">
                  <a:pos x="wd2" y="hd2"/>
                </a:cxn>
                <a:cxn ang="10800000">
                  <a:pos x="wd2" y="hd2"/>
                </a:cxn>
                <a:cxn ang="16200000">
                  <a:pos x="wd2" y="hd2"/>
                </a:cxn>
              </a:cxnLst>
              <a:rect l="0" t="0" r="r" b="b"/>
              <a:pathLst>
                <a:path w="21290" h="21600" extrusionOk="0">
                  <a:moveTo>
                    <a:pt x="12782" y="18591"/>
                  </a:moveTo>
                  <a:lnTo>
                    <a:pt x="12782" y="18467"/>
                  </a:lnTo>
                  <a:lnTo>
                    <a:pt x="12693" y="18467"/>
                  </a:lnTo>
                  <a:cubicBezTo>
                    <a:pt x="11401" y="20446"/>
                    <a:pt x="9041" y="21600"/>
                    <a:pt x="6369" y="21600"/>
                  </a:cubicBezTo>
                  <a:cubicBezTo>
                    <a:pt x="2004" y="21600"/>
                    <a:pt x="0" y="17973"/>
                    <a:pt x="0" y="14386"/>
                  </a:cubicBezTo>
                  <a:cubicBezTo>
                    <a:pt x="0" y="10182"/>
                    <a:pt x="1737" y="6142"/>
                    <a:pt x="4632" y="3504"/>
                  </a:cubicBezTo>
                  <a:cubicBezTo>
                    <a:pt x="7126" y="1195"/>
                    <a:pt x="10288" y="0"/>
                    <a:pt x="13806" y="0"/>
                  </a:cubicBezTo>
                  <a:cubicBezTo>
                    <a:pt x="16434" y="0"/>
                    <a:pt x="18438" y="660"/>
                    <a:pt x="19729" y="2102"/>
                  </a:cubicBezTo>
                  <a:cubicBezTo>
                    <a:pt x="21600" y="4163"/>
                    <a:pt x="21466" y="7296"/>
                    <a:pt x="20976" y="9522"/>
                  </a:cubicBezTo>
                  <a:lnTo>
                    <a:pt x="18572" y="21147"/>
                  </a:lnTo>
                  <a:lnTo>
                    <a:pt x="12292" y="21229"/>
                  </a:lnTo>
                  <a:lnTo>
                    <a:pt x="12782" y="18591"/>
                  </a:lnTo>
                  <a:close/>
                  <a:moveTo>
                    <a:pt x="6636" y="13232"/>
                  </a:moveTo>
                  <a:cubicBezTo>
                    <a:pt x="6636" y="15417"/>
                    <a:pt x="7527" y="16695"/>
                    <a:pt x="9041" y="16695"/>
                  </a:cubicBezTo>
                  <a:cubicBezTo>
                    <a:pt x="11401" y="16695"/>
                    <a:pt x="13539" y="14386"/>
                    <a:pt x="14296" y="10882"/>
                  </a:cubicBezTo>
                  <a:cubicBezTo>
                    <a:pt x="14430" y="10099"/>
                    <a:pt x="14697" y="9398"/>
                    <a:pt x="14831" y="8698"/>
                  </a:cubicBezTo>
                  <a:cubicBezTo>
                    <a:pt x="14920" y="7997"/>
                    <a:pt x="15053" y="7420"/>
                    <a:pt x="14920" y="6966"/>
                  </a:cubicBezTo>
                  <a:cubicBezTo>
                    <a:pt x="14831" y="5482"/>
                    <a:pt x="14073" y="4782"/>
                    <a:pt x="12559" y="4782"/>
                  </a:cubicBezTo>
                  <a:cubicBezTo>
                    <a:pt x="11535" y="4782"/>
                    <a:pt x="10644" y="5235"/>
                    <a:pt x="9798" y="6018"/>
                  </a:cubicBezTo>
                  <a:cubicBezTo>
                    <a:pt x="8016" y="7626"/>
                    <a:pt x="6636" y="10800"/>
                    <a:pt x="6636" y="13232"/>
                  </a:cubicBezTo>
                  <a:close/>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1615" name="Shape"/>
            <p:cNvSpPr/>
            <p:nvPr/>
          </p:nvSpPr>
          <p:spPr>
            <a:xfrm>
              <a:off x="2103104" y="235712"/>
              <a:ext cx="208454" cy="253687"/>
            </a:xfrm>
            <a:custGeom>
              <a:avLst/>
              <a:gdLst/>
              <a:ahLst/>
              <a:cxnLst>
                <a:cxn ang="0">
                  <a:pos x="wd2" y="hd2"/>
                </a:cxn>
                <a:cxn ang="5400000">
                  <a:pos x="wd2" y="hd2"/>
                </a:cxn>
                <a:cxn ang="10800000">
                  <a:pos x="wd2" y="hd2"/>
                </a:cxn>
                <a:cxn ang="16200000">
                  <a:pos x="wd2" y="hd2"/>
                </a:cxn>
              </a:cxnLst>
              <a:rect l="0" t="0" r="r" b="b"/>
              <a:pathLst>
                <a:path w="21600" h="21600" extrusionOk="0">
                  <a:moveTo>
                    <a:pt x="21600" y="709"/>
                  </a:moveTo>
                  <a:lnTo>
                    <a:pt x="20490" y="5671"/>
                  </a:lnTo>
                  <a:cubicBezTo>
                    <a:pt x="19329" y="5046"/>
                    <a:pt x="17916" y="4837"/>
                    <a:pt x="16402" y="4837"/>
                  </a:cubicBezTo>
                  <a:cubicBezTo>
                    <a:pt x="11002" y="4837"/>
                    <a:pt x="7822" y="8673"/>
                    <a:pt x="7822" y="12426"/>
                  </a:cubicBezTo>
                  <a:cubicBezTo>
                    <a:pt x="7822" y="15595"/>
                    <a:pt x="10396" y="16680"/>
                    <a:pt x="12819" y="16680"/>
                  </a:cubicBezTo>
                  <a:cubicBezTo>
                    <a:pt x="14989" y="16680"/>
                    <a:pt x="16755" y="16304"/>
                    <a:pt x="19026" y="15387"/>
                  </a:cubicBezTo>
                  <a:lnTo>
                    <a:pt x="17916" y="20558"/>
                  </a:lnTo>
                  <a:cubicBezTo>
                    <a:pt x="16250" y="21266"/>
                    <a:pt x="13525" y="21600"/>
                    <a:pt x="10699" y="21600"/>
                  </a:cubicBezTo>
                  <a:cubicBezTo>
                    <a:pt x="4138" y="21600"/>
                    <a:pt x="0" y="18181"/>
                    <a:pt x="0" y="13010"/>
                  </a:cubicBezTo>
                  <a:cubicBezTo>
                    <a:pt x="0" y="5713"/>
                    <a:pt x="7116" y="0"/>
                    <a:pt x="16553" y="0"/>
                  </a:cubicBezTo>
                  <a:cubicBezTo>
                    <a:pt x="18320" y="0"/>
                    <a:pt x="20338" y="250"/>
                    <a:pt x="21600" y="709"/>
                  </a:cubicBezTo>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1616" name="Shape"/>
            <p:cNvSpPr/>
            <p:nvPr/>
          </p:nvSpPr>
          <p:spPr>
            <a:xfrm>
              <a:off x="976548" y="235712"/>
              <a:ext cx="210604" cy="253687"/>
            </a:xfrm>
            <a:custGeom>
              <a:avLst/>
              <a:gdLst/>
              <a:ahLst/>
              <a:cxnLst>
                <a:cxn ang="0">
                  <a:pos x="wd2" y="hd2"/>
                </a:cxn>
                <a:cxn ang="5400000">
                  <a:pos x="wd2" y="hd2"/>
                </a:cxn>
                <a:cxn ang="10800000">
                  <a:pos x="wd2" y="hd2"/>
                </a:cxn>
                <a:cxn ang="16200000">
                  <a:pos x="wd2" y="hd2"/>
                </a:cxn>
              </a:cxnLst>
              <a:rect l="0" t="0" r="r" b="b"/>
              <a:pathLst>
                <a:path w="21600" h="21600" extrusionOk="0">
                  <a:moveTo>
                    <a:pt x="21600" y="709"/>
                  </a:moveTo>
                  <a:lnTo>
                    <a:pt x="20442" y="5671"/>
                  </a:lnTo>
                  <a:cubicBezTo>
                    <a:pt x="19284" y="5046"/>
                    <a:pt x="17874" y="4837"/>
                    <a:pt x="16313" y="4837"/>
                  </a:cubicBezTo>
                  <a:cubicBezTo>
                    <a:pt x="10926" y="4837"/>
                    <a:pt x="7804" y="8673"/>
                    <a:pt x="7804" y="12426"/>
                  </a:cubicBezTo>
                  <a:cubicBezTo>
                    <a:pt x="7804" y="15595"/>
                    <a:pt x="10372" y="16680"/>
                    <a:pt x="12789" y="16680"/>
                  </a:cubicBezTo>
                  <a:cubicBezTo>
                    <a:pt x="14903" y="16680"/>
                    <a:pt x="16766" y="16304"/>
                    <a:pt x="19032" y="15387"/>
                  </a:cubicBezTo>
                  <a:lnTo>
                    <a:pt x="17874" y="20558"/>
                  </a:lnTo>
                  <a:cubicBezTo>
                    <a:pt x="16162" y="21266"/>
                    <a:pt x="13494" y="21600"/>
                    <a:pt x="10624" y="21600"/>
                  </a:cubicBezTo>
                  <a:cubicBezTo>
                    <a:pt x="4078" y="21600"/>
                    <a:pt x="0" y="18181"/>
                    <a:pt x="0" y="13010"/>
                  </a:cubicBezTo>
                  <a:cubicBezTo>
                    <a:pt x="0" y="5713"/>
                    <a:pt x="7099" y="0"/>
                    <a:pt x="16464" y="0"/>
                  </a:cubicBezTo>
                  <a:cubicBezTo>
                    <a:pt x="18327" y="0"/>
                    <a:pt x="20291" y="250"/>
                    <a:pt x="21600" y="709"/>
                  </a:cubicBezTo>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grpSp>
      <p:sp>
        <p:nvSpPr>
          <p:cNvPr id="1618" name="Slide Number"/>
          <p:cNvSpPr txBox="1">
            <a:spLocks noGrp="1"/>
          </p:cNvSpPr>
          <p:nvPr>
            <p:ph type="sldNum" sz="quarter" idx="2"/>
          </p:nvPr>
        </p:nvSpPr>
        <p:spPr>
          <a:xfrm>
            <a:off x="1217325" y="12806326"/>
            <a:ext cx="290342" cy="259223"/>
          </a:xfrm>
          <a:prstGeom prst="rect">
            <a:avLst/>
          </a:prstGeom>
        </p:spPr>
        <p:txBody>
          <a:bodyPr/>
          <a:lstStyle>
            <a:lvl1pPr defTabSz="825500">
              <a:lnSpc>
                <a:spcPct val="110000"/>
              </a:lnSpc>
              <a:defRPr>
                <a:solidFill>
                  <a:srgbClr val="740000"/>
                </a:solidFill>
              </a:defRPr>
            </a:lvl1pPr>
          </a:lstStyle>
          <a:p>
            <a:fld id="{86CB4B4D-7CA3-9044-876B-883B54F8677D}" type="slidenum">
              <a:t>‹#›</a:t>
            </a:fld>
            <a:endParaRPr/>
          </a:p>
        </p:txBody>
      </p:sp>
      <p:sp>
        <p:nvSpPr>
          <p:cNvPr id="1619" name="Footer"/>
          <p:cNvSpPr txBox="1">
            <a:spLocks noGrp="1"/>
          </p:cNvSpPr>
          <p:nvPr>
            <p:ph type="body" sz="quarter" idx="15"/>
          </p:nvPr>
        </p:nvSpPr>
        <p:spPr>
          <a:xfrm>
            <a:off x="1727200" y="12806326"/>
            <a:ext cx="6210696" cy="259223"/>
          </a:xfrm>
          <a:prstGeom prst="rect">
            <a:avLst/>
          </a:prstGeom>
        </p:spPr>
        <p:txBody>
          <a:bodyPr anchor="ctr">
            <a:spAutoFit/>
          </a:bodyPr>
          <a:lstStyle>
            <a:lvl1pPr marL="0" indent="0" defTabSz="825500">
              <a:lnSpc>
                <a:spcPct val="110000"/>
              </a:lnSpc>
              <a:spcBef>
                <a:spcPts val="0"/>
              </a:spcBef>
              <a:buClrTx/>
              <a:buSzTx/>
              <a:buFontTx/>
              <a:buNone/>
              <a:defRPr sz="1800" b="1" spc="92">
                <a:solidFill>
                  <a:srgbClr val="740000"/>
                </a:solidFill>
              </a:defRPr>
            </a:lvl1pPr>
          </a:lstStyle>
          <a:p>
            <a:r>
              <a:t>Footer</a:t>
            </a: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Red 2 Column w Title">
    <p:bg>
      <p:bgPr>
        <a:solidFill>
          <a:srgbClr val="C40022"/>
        </a:solidFill>
        <a:effectLst/>
      </p:bgPr>
    </p:bg>
    <p:spTree>
      <p:nvGrpSpPr>
        <p:cNvPr id="1" name=""/>
        <p:cNvGrpSpPr/>
        <p:nvPr/>
      </p:nvGrpSpPr>
      <p:grpSpPr>
        <a:xfrm>
          <a:off x="0" y="0"/>
          <a:ext cx="0" cy="0"/>
          <a:chOff x="0" y="0"/>
          <a:chExt cx="0" cy="0"/>
        </a:xfrm>
      </p:grpSpPr>
      <p:sp>
        <p:nvSpPr>
          <p:cNvPr id="1626" name="Rectangle"/>
          <p:cNvSpPr/>
          <p:nvPr/>
        </p:nvSpPr>
        <p:spPr>
          <a:xfrm>
            <a:off x="-1343783" y="-1"/>
            <a:ext cx="1119821" cy="537826"/>
          </a:xfrm>
          <a:prstGeom prst="rect">
            <a:avLst/>
          </a:prstGeom>
          <a:solidFill>
            <a:srgbClr val="C4002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627" name="Rectangle"/>
          <p:cNvSpPr/>
          <p:nvPr/>
        </p:nvSpPr>
        <p:spPr>
          <a:xfrm>
            <a:off x="-1343784" y="537824"/>
            <a:ext cx="1119821" cy="537825"/>
          </a:xfrm>
          <a:prstGeom prst="rect">
            <a:avLst/>
          </a:prstGeom>
          <a:solidFill>
            <a:srgbClr val="9C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628" name="Rectangle"/>
          <p:cNvSpPr/>
          <p:nvPr/>
        </p:nvSpPr>
        <p:spPr>
          <a:xfrm>
            <a:off x="-1343784" y="1075648"/>
            <a:ext cx="1119821" cy="537825"/>
          </a:xfrm>
          <a:prstGeom prst="rect">
            <a:avLst/>
          </a:prstGeom>
          <a:solidFill>
            <a:srgbClr val="74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629" name="Rectangle"/>
          <p:cNvSpPr/>
          <p:nvPr/>
        </p:nvSpPr>
        <p:spPr>
          <a:xfrm>
            <a:off x="-1343783" y="1613471"/>
            <a:ext cx="1119821" cy="537825"/>
          </a:xfrm>
          <a:prstGeom prst="rect">
            <a:avLst/>
          </a:prstGeom>
          <a:solidFill>
            <a:srgbClr val="C4C8C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630" name="Rectangle"/>
          <p:cNvSpPr/>
          <p:nvPr/>
        </p:nvSpPr>
        <p:spPr>
          <a:xfrm>
            <a:off x="-1343784" y="2151296"/>
            <a:ext cx="1119821" cy="537825"/>
          </a:xfrm>
          <a:prstGeom prst="rect">
            <a:avLst/>
          </a:prstGeom>
          <a:solidFill>
            <a:srgbClr val="6A6E7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631" name="Rectangle"/>
          <p:cNvSpPr/>
          <p:nvPr/>
        </p:nvSpPr>
        <p:spPr>
          <a:xfrm>
            <a:off x="-1343784" y="2689119"/>
            <a:ext cx="1119821" cy="537825"/>
          </a:xfrm>
          <a:prstGeom prst="rect">
            <a:avLst/>
          </a:prstGeom>
          <a:solidFill>
            <a:srgbClr val="383C4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632" name="Rectangle"/>
          <p:cNvSpPr/>
          <p:nvPr/>
        </p:nvSpPr>
        <p:spPr>
          <a:xfrm>
            <a:off x="-1343784" y="3226943"/>
            <a:ext cx="1119821" cy="537825"/>
          </a:xfrm>
          <a:prstGeom prst="rect">
            <a:avLst/>
          </a:prstGeom>
          <a:solidFill>
            <a:srgbClr val="1AE9EF"/>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633" name="Rectangle"/>
          <p:cNvSpPr/>
          <p:nvPr/>
        </p:nvSpPr>
        <p:spPr>
          <a:xfrm>
            <a:off x="-1343784" y="3764767"/>
            <a:ext cx="1119821" cy="537825"/>
          </a:xfrm>
          <a:prstGeom prst="rect">
            <a:avLst/>
          </a:prstGeom>
          <a:solidFill>
            <a:srgbClr val="0DCFD9"/>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634" name="Rectangle"/>
          <p:cNvSpPr/>
          <p:nvPr/>
        </p:nvSpPr>
        <p:spPr>
          <a:xfrm>
            <a:off x="-1343784" y="4302592"/>
            <a:ext cx="1119821" cy="537825"/>
          </a:xfrm>
          <a:prstGeom prst="rect">
            <a:avLst/>
          </a:prstGeom>
          <a:solidFill>
            <a:srgbClr val="00B4C3"/>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635" name="Rectangle"/>
          <p:cNvSpPr/>
          <p:nvPr/>
        </p:nvSpPr>
        <p:spPr>
          <a:xfrm>
            <a:off x="-1343784" y="4840416"/>
            <a:ext cx="1119821" cy="537825"/>
          </a:xfrm>
          <a:prstGeom prst="rect">
            <a:avLst/>
          </a:prstGeom>
          <a:solidFill>
            <a:srgbClr val="F6B1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636" name="Rectangle"/>
          <p:cNvSpPr/>
          <p:nvPr/>
        </p:nvSpPr>
        <p:spPr>
          <a:xfrm>
            <a:off x="-1343784" y="5378239"/>
            <a:ext cx="1119821" cy="537825"/>
          </a:xfrm>
          <a:prstGeom prst="rect">
            <a:avLst/>
          </a:prstGeom>
          <a:solidFill>
            <a:srgbClr val="F69D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637" name="Rectangle"/>
          <p:cNvSpPr/>
          <p:nvPr/>
        </p:nvSpPr>
        <p:spPr>
          <a:xfrm>
            <a:off x="-1343784" y="5916064"/>
            <a:ext cx="1119821" cy="537825"/>
          </a:xfrm>
          <a:prstGeom prst="rect">
            <a:avLst/>
          </a:prstGeom>
          <a:solidFill>
            <a:srgbClr val="F689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638" name="Rectangle"/>
          <p:cNvSpPr/>
          <p:nvPr/>
        </p:nvSpPr>
        <p:spPr>
          <a:xfrm>
            <a:off x="-1343784" y="6453887"/>
            <a:ext cx="1119821" cy="537825"/>
          </a:xfrm>
          <a:prstGeom prst="rect">
            <a:avLst/>
          </a:prstGeom>
          <a:solidFill>
            <a:srgbClr val="969CE6"/>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639" name="Rectangle"/>
          <p:cNvSpPr/>
          <p:nvPr/>
        </p:nvSpPr>
        <p:spPr>
          <a:xfrm>
            <a:off x="-1343787" y="6991711"/>
            <a:ext cx="1119822" cy="537825"/>
          </a:xfrm>
          <a:prstGeom prst="rect">
            <a:avLst/>
          </a:prstGeom>
          <a:solidFill>
            <a:srgbClr val="8A8BD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640" name="Rectangle"/>
          <p:cNvSpPr/>
          <p:nvPr/>
        </p:nvSpPr>
        <p:spPr>
          <a:xfrm>
            <a:off x="-1343787" y="7529535"/>
            <a:ext cx="1119822" cy="537825"/>
          </a:xfrm>
          <a:prstGeom prst="rect">
            <a:avLst/>
          </a:prstGeom>
          <a:solidFill>
            <a:srgbClr val="7D79C3"/>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641" name="Rectangle"/>
          <p:cNvSpPr/>
          <p:nvPr/>
        </p:nvSpPr>
        <p:spPr>
          <a:xfrm>
            <a:off x="-1343784" y="8067360"/>
            <a:ext cx="1119821" cy="537825"/>
          </a:xfrm>
          <a:prstGeom prst="rect">
            <a:avLst/>
          </a:prstGeom>
          <a:solidFill>
            <a:srgbClr val="88CD7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642" name="Rectangle"/>
          <p:cNvSpPr/>
          <p:nvPr/>
        </p:nvSpPr>
        <p:spPr>
          <a:xfrm>
            <a:off x="-1343787" y="8605184"/>
            <a:ext cx="1119822" cy="537825"/>
          </a:xfrm>
          <a:prstGeom prst="rect">
            <a:avLst/>
          </a:prstGeom>
          <a:solidFill>
            <a:srgbClr val="74B96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643" name="Rectangle"/>
          <p:cNvSpPr/>
          <p:nvPr/>
        </p:nvSpPr>
        <p:spPr>
          <a:xfrm>
            <a:off x="-1343787" y="9143007"/>
            <a:ext cx="1119822" cy="537825"/>
          </a:xfrm>
          <a:prstGeom prst="rect">
            <a:avLst/>
          </a:prstGeom>
          <a:solidFill>
            <a:srgbClr val="60A55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644" name="Rectangle"/>
          <p:cNvSpPr/>
          <p:nvPr/>
        </p:nvSpPr>
        <p:spPr>
          <a:xfrm>
            <a:off x="24769782" y="-1"/>
            <a:ext cx="1119821" cy="537826"/>
          </a:xfrm>
          <a:prstGeom prst="rect">
            <a:avLst/>
          </a:prstGeom>
          <a:solidFill>
            <a:srgbClr val="C4002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645" name="Rectangle"/>
          <p:cNvSpPr/>
          <p:nvPr/>
        </p:nvSpPr>
        <p:spPr>
          <a:xfrm>
            <a:off x="24769779" y="537824"/>
            <a:ext cx="1119821" cy="537825"/>
          </a:xfrm>
          <a:prstGeom prst="rect">
            <a:avLst/>
          </a:prstGeom>
          <a:solidFill>
            <a:srgbClr val="B0000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646" name="Rectangle"/>
          <p:cNvSpPr/>
          <p:nvPr/>
        </p:nvSpPr>
        <p:spPr>
          <a:xfrm>
            <a:off x="24769779" y="1075648"/>
            <a:ext cx="1119821" cy="537825"/>
          </a:xfrm>
          <a:prstGeom prst="rect">
            <a:avLst/>
          </a:prstGeom>
          <a:solidFill>
            <a:srgbClr val="9C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647" name="Rectangle"/>
          <p:cNvSpPr/>
          <p:nvPr/>
        </p:nvSpPr>
        <p:spPr>
          <a:xfrm>
            <a:off x="24769782" y="1613471"/>
            <a:ext cx="1119821" cy="537825"/>
          </a:xfrm>
          <a:prstGeom prst="rect">
            <a:avLst/>
          </a:prstGeom>
          <a:solidFill>
            <a:srgbClr val="88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648" name="Rectangle"/>
          <p:cNvSpPr/>
          <p:nvPr/>
        </p:nvSpPr>
        <p:spPr>
          <a:xfrm>
            <a:off x="24769779" y="2151296"/>
            <a:ext cx="1119821" cy="537825"/>
          </a:xfrm>
          <a:prstGeom prst="rect">
            <a:avLst/>
          </a:prstGeom>
          <a:solidFill>
            <a:srgbClr val="74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649" name="Rectangle"/>
          <p:cNvSpPr/>
          <p:nvPr/>
        </p:nvSpPr>
        <p:spPr>
          <a:xfrm>
            <a:off x="24769779" y="2689119"/>
            <a:ext cx="1119821" cy="537825"/>
          </a:xfrm>
          <a:prstGeom prst="rect">
            <a:avLst/>
          </a:prstGeom>
          <a:solidFill>
            <a:srgbClr val="ECF0F6"/>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650" name="Rectangle"/>
          <p:cNvSpPr/>
          <p:nvPr/>
        </p:nvSpPr>
        <p:spPr>
          <a:xfrm>
            <a:off x="24769779" y="3226943"/>
            <a:ext cx="1119821" cy="537825"/>
          </a:xfrm>
          <a:prstGeom prst="rect">
            <a:avLst/>
          </a:prstGeom>
          <a:solidFill>
            <a:srgbClr val="D8DCE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651" name="Rectangle"/>
          <p:cNvSpPr/>
          <p:nvPr/>
        </p:nvSpPr>
        <p:spPr>
          <a:xfrm>
            <a:off x="24769779" y="3764767"/>
            <a:ext cx="1119821" cy="537825"/>
          </a:xfrm>
          <a:prstGeom prst="rect">
            <a:avLst/>
          </a:prstGeom>
          <a:solidFill>
            <a:srgbClr val="C4C8C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652" name="Rectangle"/>
          <p:cNvSpPr/>
          <p:nvPr/>
        </p:nvSpPr>
        <p:spPr>
          <a:xfrm>
            <a:off x="24769779" y="4302592"/>
            <a:ext cx="1119821" cy="537825"/>
          </a:xfrm>
          <a:prstGeom prst="rect">
            <a:avLst/>
          </a:prstGeom>
          <a:solidFill>
            <a:srgbClr val="BABEC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653" name="Rectangle"/>
          <p:cNvSpPr/>
          <p:nvPr/>
        </p:nvSpPr>
        <p:spPr>
          <a:xfrm>
            <a:off x="24769779" y="4840416"/>
            <a:ext cx="1119821" cy="537825"/>
          </a:xfrm>
          <a:prstGeom prst="rect">
            <a:avLst/>
          </a:prstGeom>
          <a:solidFill>
            <a:srgbClr val="A6AAB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654" name="Rectangle"/>
          <p:cNvSpPr/>
          <p:nvPr/>
        </p:nvSpPr>
        <p:spPr>
          <a:xfrm>
            <a:off x="24769779" y="5378239"/>
            <a:ext cx="1119821" cy="537825"/>
          </a:xfrm>
          <a:prstGeom prst="rect">
            <a:avLst/>
          </a:prstGeom>
          <a:solidFill>
            <a:srgbClr val="92969C"/>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655" name="Rectangle"/>
          <p:cNvSpPr/>
          <p:nvPr/>
        </p:nvSpPr>
        <p:spPr>
          <a:xfrm>
            <a:off x="24769779" y="5916064"/>
            <a:ext cx="1119821" cy="537825"/>
          </a:xfrm>
          <a:prstGeom prst="rect">
            <a:avLst/>
          </a:prstGeom>
          <a:solidFill>
            <a:srgbClr val="7E828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656" name="Rectangle"/>
          <p:cNvSpPr/>
          <p:nvPr/>
        </p:nvSpPr>
        <p:spPr>
          <a:xfrm>
            <a:off x="24769779" y="6453887"/>
            <a:ext cx="1119821" cy="537825"/>
          </a:xfrm>
          <a:prstGeom prst="rect">
            <a:avLst/>
          </a:prstGeom>
          <a:solidFill>
            <a:srgbClr val="6A6E7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657" name="Rectangle"/>
          <p:cNvSpPr/>
          <p:nvPr/>
        </p:nvSpPr>
        <p:spPr>
          <a:xfrm>
            <a:off x="24769778" y="6991711"/>
            <a:ext cx="1119821" cy="537825"/>
          </a:xfrm>
          <a:prstGeom prst="rect">
            <a:avLst/>
          </a:prstGeom>
          <a:solidFill>
            <a:srgbClr val="565A6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658" name="Rectangle"/>
          <p:cNvSpPr/>
          <p:nvPr/>
        </p:nvSpPr>
        <p:spPr>
          <a:xfrm>
            <a:off x="24769778" y="7529535"/>
            <a:ext cx="1119821" cy="537825"/>
          </a:xfrm>
          <a:prstGeom prst="rect">
            <a:avLst/>
          </a:prstGeom>
          <a:solidFill>
            <a:srgbClr val="42464C"/>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659" name="Rectangle"/>
          <p:cNvSpPr/>
          <p:nvPr/>
        </p:nvSpPr>
        <p:spPr>
          <a:xfrm>
            <a:off x="24769779" y="8067360"/>
            <a:ext cx="1119821" cy="537825"/>
          </a:xfrm>
          <a:prstGeom prst="rect">
            <a:avLst/>
          </a:prstGeom>
          <a:solidFill>
            <a:srgbClr val="383C4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660" name="Rectangle"/>
          <p:cNvSpPr/>
          <p:nvPr/>
        </p:nvSpPr>
        <p:spPr>
          <a:xfrm>
            <a:off x="24769778" y="8605184"/>
            <a:ext cx="1119821" cy="537825"/>
          </a:xfrm>
          <a:prstGeom prst="rect">
            <a:avLst/>
          </a:prstGeom>
          <a:solidFill>
            <a:srgbClr val="2E323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661" name="Rectangle"/>
          <p:cNvSpPr/>
          <p:nvPr/>
        </p:nvSpPr>
        <p:spPr>
          <a:xfrm>
            <a:off x="24769778" y="9143007"/>
            <a:ext cx="1119821" cy="537825"/>
          </a:xfrm>
          <a:prstGeom prst="rect">
            <a:avLst/>
          </a:prstGeom>
          <a:solidFill>
            <a:srgbClr val="24282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662" name="Rectangle"/>
          <p:cNvSpPr/>
          <p:nvPr/>
        </p:nvSpPr>
        <p:spPr>
          <a:xfrm>
            <a:off x="24769776" y="9680832"/>
            <a:ext cx="1119821" cy="537825"/>
          </a:xfrm>
          <a:prstGeom prst="rect">
            <a:avLst/>
          </a:prstGeom>
          <a:solidFill>
            <a:srgbClr val="1A1E2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663" name="Rectangle"/>
          <p:cNvSpPr/>
          <p:nvPr/>
        </p:nvSpPr>
        <p:spPr>
          <a:xfrm>
            <a:off x="24769776" y="10218656"/>
            <a:ext cx="1119821" cy="537825"/>
          </a:xfrm>
          <a:prstGeom prst="rect">
            <a:avLst/>
          </a:prstGeom>
          <a:solidFill>
            <a:srgbClr val="10141A"/>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664" name="Rectangle"/>
          <p:cNvSpPr/>
          <p:nvPr/>
        </p:nvSpPr>
        <p:spPr>
          <a:xfrm>
            <a:off x="24769778" y="10756479"/>
            <a:ext cx="1119821" cy="537825"/>
          </a:xfrm>
          <a:prstGeom prst="rect">
            <a:avLst/>
          </a:prstGeom>
          <a:solidFill>
            <a:srgbClr val="060A1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665" name="Rectangle"/>
          <p:cNvSpPr/>
          <p:nvPr/>
        </p:nvSpPr>
        <p:spPr>
          <a:xfrm>
            <a:off x="24769776" y="11294303"/>
            <a:ext cx="1119821" cy="537825"/>
          </a:xfrm>
          <a:prstGeom prst="rect">
            <a:avLst/>
          </a:prstGeom>
          <a:solidFill>
            <a:srgbClr val="FFFFFF"/>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666" name="Rectangle"/>
          <p:cNvSpPr/>
          <p:nvPr/>
        </p:nvSpPr>
        <p:spPr>
          <a:xfrm>
            <a:off x="24769778" y="11832128"/>
            <a:ext cx="1119821" cy="537825"/>
          </a:xfrm>
          <a:prstGeom prst="rect">
            <a:avLst/>
          </a:prstGeom>
          <a:solidFill>
            <a:srgbClr val="00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667" name="Title Text"/>
          <p:cNvSpPr txBox="1">
            <a:spLocks noGrp="1"/>
          </p:cNvSpPr>
          <p:nvPr>
            <p:ph type="title"/>
          </p:nvPr>
        </p:nvSpPr>
        <p:spPr>
          <a:xfrm>
            <a:off x="1219359" y="152637"/>
            <a:ext cx="21948459" cy="2273301"/>
          </a:xfrm>
          <a:prstGeom prst="rect">
            <a:avLst/>
          </a:prstGeom>
        </p:spPr>
        <p:txBody>
          <a:bodyPr/>
          <a:lstStyle>
            <a:lvl1pPr>
              <a:defRPr>
                <a:solidFill>
                  <a:srgbClr val="FFFFFF"/>
                </a:solidFill>
              </a:defRPr>
            </a:lvl1pPr>
          </a:lstStyle>
          <a:p>
            <a:r>
              <a:t>Title Text</a:t>
            </a:r>
          </a:p>
        </p:txBody>
      </p:sp>
      <p:sp>
        <p:nvSpPr>
          <p:cNvPr id="1668" name="Body Level One…"/>
          <p:cNvSpPr txBox="1">
            <a:spLocks noGrp="1"/>
          </p:cNvSpPr>
          <p:nvPr>
            <p:ph type="body" sz="half" idx="1"/>
          </p:nvPr>
        </p:nvSpPr>
        <p:spPr>
          <a:xfrm>
            <a:off x="1225456" y="3292475"/>
            <a:ext cx="9707238" cy="8861425"/>
          </a:xfrm>
          <a:prstGeom prst="rect">
            <a:avLst/>
          </a:prstGeom>
        </p:spPr>
        <p:txBody>
          <a:bodyPr/>
          <a:lstStyle>
            <a:lvl1pPr>
              <a:buClr>
                <a:srgbClr val="FFFFFF"/>
              </a:buClr>
              <a:defRPr>
                <a:solidFill>
                  <a:srgbClr val="FFFFFF"/>
                </a:solidFill>
              </a:defRPr>
            </a:lvl1pPr>
            <a:lvl2pPr>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buClr>
                <a:srgbClr val="FFFFFF"/>
              </a:buClr>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669" name="Rectangle"/>
          <p:cNvSpPr>
            <a:spLocks noGrp="1"/>
          </p:cNvSpPr>
          <p:nvPr>
            <p:ph type="body" sz="half" idx="13"/>
          </p:nvPr>
        </p:nvSpPr>
        <p:spPr>
          <a:xfrm>
            <a:off x="13463753" y="3292475"/>
            <a:ext cx="9704064" cy="8861425"/>
          </a:xfrm>
          <a:prstGeom prst="rect">
            <a:avLst/>
          </a:prstGeom>
        </p:spPr>
        <p:txBody>
          <a:bodyPr>
            <a:normAutofit/>
          </a:bodyPr>
          <a:lstStyle/>
          <a:p>
            <a:pPr>
              <a:buClr>
                <a:srgbClr val="FFFFFF"/>
              </a:buClr>
              <a:defRPr>
                <a:solidFill>
                  <a:srgbClr val="FFFFFF"/>
                </a:solidFill>
              </a:defRPr>
            </a:pPr>
            <a:endParaRPr/>
          </a:p>
        </p:txBody>
      </p:sp>
      <p:grpSp>
        <p:nvGrpSpPr>
          <p:cNvPr id="1682" name="Group"/>
          <p:cNvGrpSpPr/>
          <p:nvPr/>
        </p:nvGrpSpPr>
        <p:grpSpPr>
          <a:xfrm>
            <a:off x="21341405" y="12713927"/>
            <a:ext cx="2588083" cy="566942"/>
            <a:chOff x="0" y="0"/>
            <a:chExt cx="2588081" cy="566941"/>
          </a:xfrm>
        </p:grpSpPr>
        <p:sp>
          <p:nvSpPr>
            <p:cNvPr id="1670" name="Shape"/>
            <p:cNvSpPr/>
            <p:nvPr/>
          </p:nvSpPr>
          <p:spPr>
            <a:xfrm>
              <a:off x="-1" y="51627"/>
              <a:ext cx="396632" cy="487314"/>
            </a:xfrm>
            <a:custGeom>
              <a:avLst/>
              <a:gdLst/>
              <a:ahLst/>
              <a:cxnLst>
                <a:cxn ang="0">
                  <a:pos x="wd2" y="hd2"/>
                </a:cxn>
                <a:cxn ang="5400000">
                  <a:pos x="wd2" y="hd2"/>
                </a:cxn>
                <a:cxn ang="10800000">
                  <a:pos x="wd2" y="hd2"/>
                </a:cxn>
                <a:cxn ang="16200000">
                  <a:pos x="wd2" y="hd2"/>
                </a:cxn>
              </a:cxnLst>
              <a:rect l="0" t="0" r="r" b="b"/>
              <a:pathLst>
                <a:path w="21181" h="21360" extrusionOk="0">
                  <a:moveTo>
                    <a:pt x="19047" y="4161"/>
                  </a:moveTo>
                  <a:cubicBezTo>
                    <a:pt x="17355" y="6212"/>
                    <a:pt x="14935" y="7537"/>
                    <a:pt x="13608" y="7045"/>
                  </a:cubicBezTo>
                  <a:cubicBezTo>
                    <a:pt x="12281" y="6554"/>
                    <a:pt x="12567" y="4524"/>
                    <a:pt x="14337" y="2473"/>
                  </a:cubicBezTo>
                  <a:cubicBezTo>
                    <a:pt x="14701" y="1982"/>
                    <a:pt x="15143" y="1555"/>
                    <a:pt x="15586" y="1191"/>
                  </a:cubicBezTo>
                  <a:cubicBezTo>
                    <a:pt x="15065" y="1256"/>
                    <a:pt x="14493" y="1320"/>
                    <a:pt x="13972" y="1448"/>
                  </a:cubicBezTo>
                  <a:cubicBezTo>
                    <a:pt x="8247" y="7216"/>
                    <a:pt x="5827" y="14673"/>
                    <a:pt x="6113" y="21360"/>
                  </a:cubicBezTo>
                  <a:cubicBezTo>
                    <a:pt x="2730" y="20228"/>
                    <a:pt x="232" y="17578"/>
                    <a:pt x="23" y="14203"/>
                  </a:cubicBezTo>
                  <a:lnTo>
                    <a:pt x="23" y="14139"/>
                  </a:lnTo>
                  <a:cubicBezTo>
                    <a:pt x="-419" y="8135"/>
                    <a:pt x="5462" y="1918"/>
                    <a:pt x="13088" y="358"/>
                  </a:cubicBezTo>
                  <a:cubicBezTo>
                    <a:pt x="16028" y="-240"/>
                    <a:pt x="18813" y="-69"/>
                    <a:pt x="21181" y="721"/>
                  </a:cubicBezTo>
                  <a:cubicBezTo>
                    <a:pt x="20661" y="1854"/>
                    <a:pt x="19854" y="3200"/>
                    <a:pt x="19047" y="4161"/>
                  </a:cubicBezTo>
                  <a:close/>
                  <a:moveTo>
                    <a:pt x="15013" y="5892"/>
                  </a:moveTo>
                  <a:cubicBezTo>
                    <a:pt x="15820" y="5892"/>
                    <a:pt x="16913" y="5187"/>
                    <a:pt x="17486" y="4204"/>
                  </a:cubicBezTo>
                  <a:cubicBezTo>
                    <a:pt x="18006" y="3242"/>
                    <a:pt x="17876" y="2473"/>
                    <a:pt x="16991" y="2473"/>
                  </a:cubicBezTo>
                  <a:cubicBezTo>
                    <a:pt x="16184" y="2409"/>
                    <a:pt x="15065" y="3200"/>
                    <a:pt x="14493" y="4161"/>
                  </a:cubicBezTo>
                  <a:cubicBezTo>
                    <a:pt x="13972" y="5123"/>
                    <a:pt x="14128" y="5892"/>
                    <a:pt x="15013" y="5892"/>
                  </a:cubicBezTo>
                  <a:close/>
                </a:path>
              </a:pathLst>
            </a:custGeom>
            <a:solidFill>
              <a:srgbClr val="FFFFFF"/>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1671" name="Shape"/>
            <p:cNvSpPr/>
            <p:nvPr/>
          </p:nvSpPr>
          <p:spPr>
            <a:xfrm>
              <a:off x="141751" y="-1"/>
              <a:ext cx="382729" cy="515807"/>
            </a:xfrm>
            <a:custGeom>
              <a:avLst/>
              <a:gdLst/>
              <a:ahLst/>
              <a:cxnLst>
                <a:cxn ang="0">
                  <a:pos x="wd2" y="hd2"/>
                </a:cxn>
                <a:cxn ang="5400000">
                  <a:pos x="wd2" y="hd2"/>
                </a:cxn>
                <a:cxn ang="10800000">
                  <a:pos x="wd2" y="hd2"/>
                </a:cxn>
                <a:cxn ang="16200000">
                  <a:pos x="wd2" y="hd2"/>
                </a:cxn>
              </a:cxnLst>
              <a:rect l="0" t="0" r="r" b="b"/>
              <a:pathLst>
                <a:path w="20998" h="21131" extrusionOk="0">
                  <a:moveTo>
                    <a:pt x="9946" y="18863"/>
                  </a:moveTo>
                  <a:cubicBezTo>
                    <a:pt x="10616" y="18582"/>
                    <a:pt x="11151" y="18282"/>
                    <a:pt x="11767" y="18002"/>
                  </a:cubicBezTo>
                  <a:cubicBezTo>
                    <a:pt x="9786" y="14459"/>
                    <a:pt x="8876" y="10295"/>
                    <a:pt x="15915" y="2908"/>
                  </a:cubicBezTo>
                  <a:cubicBezTo>
                    <a:pt x="13881" y="1707"/>
                    <a:pt x="10776" y="1146"/>
                    <a:pt x="6922" y="1487"/>
                  </a:cubicBezTo>
                  <a:cubicBezTo>
                    <a:pt x="7538" y="986"/>
                    <a:pt x="8046" y="526"/>
                    <a:pt x="8742" y="25"/>
                  </a:cubicBezTo>
                  <a:cubicBezTo>
                    <a:pt x="15300" y="-315"/>
                    <a:pt x="20519" y="2908"/>
                    <a:pt x="20974" y="7873"/>
                  </a:cubicBezTo>
                  <a:cubicBezTo>
                    <a:pt x="21429" y="13498"/>
                    <a:pt x="15380" y="19243"/>
                    <a:pt x="7538" y="20785"/>
                  </a:cubicBezTo>
                  <a:cubicBezTo>
                    <a:pt x="4807" y="21285"/>
                    <a:pt x="2238" y="21225"/>
                    <a:pt x="43" y="20724"/>
                  </a:cubicBezTo>
                  <a:cubicBezTo>
                    <a:pt x="-171" y="18522"/>
                    <a:pt x="418" y="16200"/>
                    <a:pt x="1703" y="14559"/>
                  </a:cubicBezTo>
                  <a:cubicBezTo>
                    <a:pt x="3764" y="11936"/>
                    <a:pt x="6922" y="12157"/>
                    <a:pt x="8742" y="15079"/>
                  </a:cubicBezTo>
                  <a:cubicBezTo>
                    <a:pt x="9411" y="16200"/>
                    <a:pt x="9786" y="17501"/>
                    <a:pt x="9946" y="18863"/>
                  </a:cubicBezTo>
                </a:path>
              </a:pathLst>
            </a:custGeom>
            <a:solidFill>
              <a:srgbClr val="FFFFFF"/>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1672" name="Shape"/>
            <p:cNvSpPr/>
            <p:nvPr/>
          </p:nvSpPr>
          <p:spPr>
            <a:xfrm>
              <a:off x="1403044" y="235712"/>
              <a:ext cx="201989" cy="253690"/>
            </a:xfrm>
            <a:custGeom>
              <a:avLst/>
              <a:gdLst/>
              <a:ahLst/>
              <a:cxnLst>
                <a:cxn ang="0">
                  <a:pos x="wd2" y="hd2"/>
                </a:cxn>
                <a:cxn ang="5400000">
                  <a:pos x="wd2" y="hd2"/>
                </a:cxn>
                <a:cxn ang="10800000">
                  <a:pos x="wd2" y="hd2"/>
                </a:cxn>
                <a:cxn ang="16200000">
                  <a:pos x="wd2" y="hd2"/>
                </a:cxn>
              </a:cxnLst>
              <a:rect l="0" t="0" r="r" b="b"/>
              <a:pathLst>
                <a:path w="21600" h="21600" extrusionOk="0">
                  <a:moveTo>
                    <a:pt x="21600" y="1078"/>
                  </a:moveTo>
                  <a:lnTo>
                    <a:pt x="20447" y="5638"/>
                  </a:lnTo>
                  <a:cubicBezTo>
                    <a:pt x="19136" y="5017"/>
                    <a:pt x="16882" y="4436"/>
                    <a:pt x="14522" y="4436"/>
                  </a:cubicBezTo>
                  <a:cubicBezTo>
                    <a:pt x="12478" y="4436"/>
                    <a:pt x="11115" y="5141"/>
                    <a:pt x="11115" y="6177"/>
                  </a:cubicBezTo>
                  <a:cubicBezTo>
                    <a:pt x="11115" y="6965"/>
                    <a:pt x="12163" y="7670"/>
                    <a:pt x="14208" y="8499"/>
                  </a:cubicBezTo>
                  <a:cubicBezTo>
                    <a:pt x="17039" y="9536"/>
                    <a:pt x="20132" y="11194"/>
                    <a:pt x="20132" y="14220"/>
                  </a:cubicBezTo>
                  <a:cubicBezTo>
                    <a:pt x="20132" y="16086"/>
                    <a:pt x="19241" y="17744"/>
                    <a:pt x="17773" y="19030"/>
                  </a:cubicBezTo>
                  <a:cubicBezTo>
                    <a:pt x="15728" y="20646"/>
                    <a:pt x="12163" y="21600"/>
                    <a:pt x="8021" y="21600"/>
                  </a:cubicBezTo>
                  <a:cubicBezTo>
                    <a:pt x="4771" y="21600"/>
                    <a:pt x="1678" y="20895"/>
                    <a:pt x="0" y="19942"/>
                  </a:cubicBezTo>
                  <a:lnTo>
                    <a:pt x="1206" y="15298"/>
                  </a:lnTo>
                  <a:cubicBezTo>
                    <a:pt x="2988" y="16086"/>
                    <a:pt x="6396" y="17040"/>
                    <a:pt x="8913" y="17040"/>
                  </a:cubicBezTo>
                  <a:cubicBezTo>
                    <a:pt x="10800" y="17040"/>
                    <a:pt x="12163" y="16335"/>
                    <a:pt x="12163" y="15174"/>
                  </a:cubicBezTo>
                  <a:cubicBezTo>
                    <a:pt x="12163" y="14096"/>
                    <a:pt x="11272" y="13391"/>
                    <a:pt x="8913" y="12479"/>
                  </a:cubicBezTo>
                  <a:cubicBezTo>
                    <a:pt x="5190" y="10945"/>
                    <a:pt x="3303" y="9204"/>
                    <a:pt x="3303" y="6965"/>
                  </a:cubicBezTo>
                  <a:cubicBezTo>
                    <a:pt x="3303" y="2944"/>
                    <a:pt x="7864" y="0"/>
                    <a:pt x="14837" y="0"/>
                  </a:cubicBezTo>
                  <a:cubicBezTo>
                    <a:pt x="18087" y="0"/>
                    <a:pt x="20447" y="580"/>
                    <a:pt x="21600" y="1078"/>
                  </a:cubicBezTo>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1673" name="Shape"/>
            <p:cNvSpPr/>
            <p:nvPr/>
          </p:nvSpPr>
          <p:spPr>
            <a:xfrm>
              <a:off x="569438" y="235711"/>
              <a:ext cx="191219" cy="251533"/>
            </a:xfrm>
            <a:custGeom>
              <a:avLst/>
              <a:gdLst/>
              <a:ahLst/>
              <a:cxnLst>
                <a:cxn ang="0">
                  <a:pos x="wd2" y="hd2"/>
                </a:cxn>
                <a:cxn ang="5400000">
                  <a:pos x="wd2" y="hd2"/>
                </a:cxn>
                <a:cxn ang="10800000">
                  <a:pos x="wd2" y="hd2"/>
                </a:cxn>
                <a:cxn ang="16200000">
                  <a:pos x="wd2" y="hd2"/>
                </a:cxn>
              </a:cxnLst>
              <a:rect l="0" t="0" r="r" b="b"/>
              <a:pathLst>
                <a:path w="21600" h="21600" extrusionOk="0">
                  <a:moveTo>
                    <a:pt x="21600" y="126"/>
                  </a:moveTo>
                  <a:lnTo>
                    <a:pt x="20049" y="6123"/>
                  </a:lnTo>
                  <a:cubicBezTo>
                    <a:pt x="19717" y="6123"/>
                    <a:pt x="19218" y="5998"/>
                    <a:pt x="18775" y="5998"/>
                  </a:cubicBezTo>
                  <a:cubicBezTo>
                    <a:pt x="13126" y="5998"/>
                    <a:pt x="10966" y="10150"/>
                    <a:pt x="10191" y="13547"/>
                  </a:cubicBezTo>
                  <a:lnTo>
                    <a:pt x="8142" y="21600"/>
                  </a:lnTo>
                  <a:lnTo>
                    <a:pt x="0" y="21600"/>
                  </a:lnTo>
                  <a:lnTo>
                    <a:pt x="5317" y="377"/>
                  </a:lnTo>
                  <a:lnTo>
                    <a:pt x="12517" y="377"/>
                  </a:lnTo>
                  <a:lnTo>
                    <a:pt x="11409" y="4152"/>
                  </a:lnTo>
                  <a:lnTo>
                    <a:pt x="11409" y="4278"/>
                  </a:lnTo>
                  <a:lnTo>
                    <a:pt x="11575" y="4278"/>
                  </a:lnTo>
                  <a:cubicBezTo>
                    <a:pt x="13791" y="1426"/>
                    <a:pt x="16726" y="0"/>
                    <a:pt x="20049" y="0"/>
                  </a:cubicBezTo>
                  <a:cubicBezTo>
                    <a:pt x="20492" y="0"/>
                    <a:pt x="21102" y="0"/>
                    <a:pt x="21600" y="126"/>
                  </a:cubicBezTo>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1674" name="Shape"/>
            <p:cNvSpPr/>
            <p:nvPr/>
          </p:nvSpPr>
          <p:spPr>
            <a:xfrm>
              <a:off x="733144" y="233557"/>
              <a:ext cx="232930" cy="255842"/>
            </a:xfrm>
            <a:custGeom>
              <a:avLst/>
              <a:gdLst/>
              <a:ahLst/>
              <a:cxnLst>
                <a:cxn ang="0">
                  <a:pos x="wd2" y="hd2"/>
                </a:cxn>
                <a:cxn ang="5400000">
                  <a:pos x="wd2" y="hd2"/>
                </a:cxn>
                <a:cxn ang="10800000">
                  <a:pos x="wd2" y="hd2"/>
                </a:cxn>
                <a:cxn ang="16200000">
                  <a:pos x="wd2" y="hd2"/>
                </a:cxn>
              </a:cxnLst>
              <a:rect l="0" t="0" r="r" b="b"/>
              <a:pathLst>
                <a:path w="21278" h="21600" extrusionOk="0">
                  <a:moveTo>
                    <a:pt x="12800" y="18591"/>
                  </a:moveTo>
                  <a:lnTo>
                    <a:pt x="12800" y="18467"/>
                  </a:lnTo>
                  <a:lnTo>
                    <a:pt x="12667" y="18467"/>
                  </a:lnTo>
                  <a:cubicBezTo>
                    <a:pt x="11422" y="20446"/>
                    <a:pt x="9022" y="21600"/>
                    <a:pt x="6400" y="21600"/>
                  </a:cubicBezTo>
                  <a:cubicBezTo>
                    <a:pt x="2000" y="21600"/>
                    <a:pt x="0" y="17973"/>
                    <a:pt x="0" y="14386"/>
                  </a:cubicBezTo>
                  <a:cubicBezTo>
                    <a:pt x="0" y="10182"/>
                    <a:pt x="1778" y="6142"/>
                    <a:pt x="4667" y="3504"/>
                  </a:cubicBezTo>
                  <a:cubicBezTo>
                    <a:pt x="7156" y="1195"/>
                    <a:pt x="10311" y="0"/>
                    <a:pt x="13822" y="0"/>
                  </a:cubicBezTo>
                  <a:cubicBezTo>
                    <a:pt x="16444" y="0"/>
                    <a:pt x="18444" y="701"/>
                    <a:pt x="19689" y="2102"/>
                  </a:cubicBezTo>
                  <a:cubicBezTo>
                    <a:pt x="21600" y="4205"/>
                    <a:pt x="21467" y="7296"/>
                    <a:pt x="20933" y="9522"/>
                  </a:cubicBezTo>
                  <a:lnTo>
                    <a:pt x="18578" y="21147"/>
                  </a:lnTo>
                  <a:lnTo>
                    <a:pt x="12311" y="21229"/>
                  </a:lnTo>
                  <a:lnTo>
                    <a:pt x="12800" y="18591"/>
                  </a:lnTo>
                  <a:close/>
                  <a:moveTo>
                    <a:pt x="6800" y="13232"/>
                  </a:moveTo>
                  <a:cubicBezTo>
                    <a:pt x="6800" y="15417"/>
                    <a:pt x="7644" y="16695"/>
                    <a:pt x="9156" y="16695"/>
                  </a:cubicBezTo>
                  <a:cubicBezTo>
                    <a:pt x="11556" y="16695"/>
                    <a:pt x="13689" y="14386"/>
                    <a:pt x="14444" y="10882"/>
                  </a:cubicBezTo>
                  <a:cubicBezTo>
                    <a:pt x="14533" y="10099"/>
                    <a:pt x="14800" y="9398"/>
                    <a:pt x="14933" y="8698"/>
                  </a:cubicBezTo>
                  <a:cubicBezTo>
                    <a:pt x="15067" y="7997"/>
                    <a:pt x="15200" y="7420"/>
                    <a:pt x="15067" y="6966"/>
                  </a:cubicBezTo>
                  <a:cubicBezTo>
                    <a:pt x="14933" y="5482"/>
                    <a:pt x="14178" y="4782"/>
                    <a:pt x="12667" y="4782"/>
                  </a:cubicBezTo>
                  <a:cubicBezTo>
                    <a:pt x="11689" y="4782"/>
                    <a:pt x="10800" y="5235"/>
                    <a:pt x="9911" y="6018"/>
                  </a:cubicBezTo>
                  <a:cubicBezTo>
                    <a:pt x="8178" y="7626"/>
                    <a:pt x="6800" y="10800"/>
                    <a:pt x="6800" y="13232"/>
                  </a:cubicBezTo>
                  <a:close/>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1675" name="Shape"/>
            <p:cNvSpPr/>
            <p:nvPr/>
          </p:nvSpPr>
          <p:spPr>
            <a:xfrm>
              <a:off x="1583983" y="235711"/>
              <a:ext cx="270921" cy="331231"/>
            </a:xfrm>
            <a:custGeom>
              <a:avLst/>
              <a:gdLst/>
              <a:ahLst/>
              <a:cxnLst>
                <a:cxn ang="0">
                  <a:pos x="wd2" y="hd2"/>
                </a:cxn>
                <a:cxn ang="5400000">
                  <a:pos x="wd2" y="hd2"/>
                </a:cxn>
                <a:cxn ang="10800000">
                  <a:pos x="wd2" y="hd2"/>
                </a:cxn>
                <a:cxn ang="16200000">
                  <a:pos x="wd2" y="hd2"/>
                </a:cxn>
              </a:cxnLst>
              <a:rect l="0" t="0" r="r" b="b"/>
              <a:pathLst>
                <a:path w="21600" h="21600" extrusionOk="0">
                  <a:moveTo>
                    <a:pt x="21600" y="6103"/>
                  </a:moveTo>
                  <a:cubicBezTo>
                    <a:pt x="21600" y="9969"/>
                    <a:pt x="19308" y="14027"/>
                    <a:pt x="15268" y="15817"/>
                  </a:cubicBezTo>
                  <a:cubicBezTo>
                    <a:pt x="11538" y="17446"/>
                    <a:pt x="8119" y="16743"/>
                    <a:pt x="7148" y="15465"/>
                  </a:cubicBezTo>
                  <a:lnTo>
                    <a:pt x="5711" y="21600"/>
                  </a:lnTo>
                  <a:lnTo>
                    <a:pt x="0" y="21600"/>
                  </a:lnTo>
                  <a:lnTo>
                    <a:pt x="4934" y="288"/>
                  </a:lnTo>
                  <a:lnTo>
                    <a:pt x="9984" y="288"/>
                  </a:lnTo>
                  <a:lnTo>
                    <a:pt x="9440" y="2428"/>
                  </a:lnTo>
                  <a:lnTo>
                    <a:pt x="9440" y="2524"/>
                  </a:lnTo>
                  <a:lnTo>
                    <a:pt x="9557" y="2524"/>
                  </a:lnTo>
                  <a:cubicBezTo>
                    <a:pt x="10994" y="895"/>
                    <a:pt x="13053" y="0"/>
                    <a:pt x="15268" y="0"/>
                  </a:cubicBezTo>
                  <a:cubicBezTo>
                    <a:pt x="19075" y="0"/>
                    <a:pt x="21600" y="2428"/>
                    <a:pt x="21600" y="6103"/>
                  </a:cubicBezTo>
                  <a:close/>
                  <a:moveTo>
                    <a:pt x="15578" y="6454"/>
                  </a:moveTo>
                  <a:cubicBezTo>
                    <a:pt x="15578" y="5751"/>
                    <a:pt x="15345" y="3866"/>
                    <a:pt x="13286" y="3866"/>
                  </a:cubicBezTo>
                  <a:cubicBezTo>
                    <a:pt x="11072" y="3866"/>
                    <a:pt x="9324" y="5815"/>
                    <a:pt x="8547" y="8979"/>
                  </a:cubicBezTo>
                  <a:cubicBezTo>
                    <a:pt x="8353" y="9969"/>
                    <a:pt x="7576" y="13133"/>
                    <a:pt x="10334" y="13133"/>
                  </a:cubicBezTo>
                  <a:cubicBezTo>
                    <a:pt x="13403" y="13133"/>
                    <a:pt x="15578" y="9618"/>
                    <a:pt x="15578" y="6454"/>
                  </a:cubicBezTo>
                  <a:close/>
                </a:path>
              </a:pathLst>
            </a:custGeom>
            <a:solidFill>
              <a:srgbClr val="FFFFFF"/>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1676" name="Shape"/>
            <p:cNvSpPr/>
            <p:nvPr/>
          </p:nvSpPr>
          <p:spPr>
            <a:xfrm>
              <a:off x="1172565" y="153858"/>
              <a:ext cx="273073" cy="331230"/>
            </a:xfrm>
            <a:custGeom>
              <a:avLst/>
              <a:gdLst/>
              <a:ahLst/>
              <a:cxnLst>
                <a:cxn ang="0">
                  <a:pos x="wd2" y="hd2"/>
                </a:cxn>
                <a:cxn ang="5400000">
                  <a:pos x="wd2" y="hd2"/>
                </a:cxn>
                <a:cxn ang="10800000">
                  <a:pos x="wd2" y="hd2"/>
                </a:cxn>
                <a:cxn ang="16200000">
                  <a:pos x="wd2" y="hd2"/>
                </a:cxn>
              </a:cxnLst>
              <a:rect l="0" t="0" r="r" b="b"/>
              <a:pathLst>
                <a:path w="21600" h="21600" extrusionOk="0">
                  <a:moveTo>
                    <a:pt x="10684" y="0"/>
                  </a:moveTo>
                  <a:lnTo>
                    <a:pt x="7742" y="12845"/>
                  </a:lnTo>
                  <a:lnTo>
                    <a:pt x="15368" y="5592"/>
                  </a:lnTo>
                  <a:lnTo>
                    <a:pt x="21600" y="5592"/>
                  </a:lnTo>
                  <a:lnTo>
                    <a:pt x="13626" y="12941"/>
                  </a:lnTo>
                  <a:lnTo>
                    <a:pt x="18426" y="21600"/>
                  </a:lnTo>
                  <a:lnTo>
                    <a:pt x="12310" y="21600"/>
                  </a:lnTo>
                  <a:lnTo>
                    <a:pt x="7626" y="13037"/>
                  </a:lnTo>
                  <a:lnTo>
                    <a:pt x="5652" y="21600"/>
                  </a:lnTo>
                  <a:lnTo>
                    <a:pt x="0" y="21600"/>
                  </a:lnTo>
                  <a:lnTo>
                    <a:pt x="4994" y="0"/>
                  </a:lnTo>
                  <a:lnTo>
                    <a:pt x="10684" y="0"/>
                  </a:lnTo>
                </a:path>
              </a:pathLst>
            </a:custGeom>
            <a:solidFill>
              <a:srgbClr val="FFFFFF"/>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1677" name="Shape"/>
            <p:cNvSpPr/>
            <p:nvPr/>
          </p:nvSpPr>
          <p:spPr>
            <a:xfrm>
              <a:off x="2301273" y="235711"/>
              <a:ext cx="227838" cy="255842"/>
            </a:xfrm>
            <a:custGeom>
              <a:avLst/>
              <a:gdLst/>
              <a:ahLst/>
              <a:cxnLst>
                <a:cxn ang="0">
                  <a:pos x="wd2" y="hd2"/>
                </a:cxn>
                <a:cxn ang="5400000">
                  <a:pos x="wd2" y="hd2"/>
                </a:cxn>
                <a:cxn ang="10800000">
                  <a:pos x="wd2" y="hd2"/>
                </a:cxn>
                <a:cxn ang="16200000">
                  <a:pos x="wd2" y="hd2"/>
                </a:cxn>
              </a:cxnLst>
              <a:rect l="0" t="0" r="r" b="b"/>
              <a:pathLst>
                <a:path w="21600" h="21600" extrusionOk="0">
                  <a:moveTo>
                    <a:pt x="21600" y="6224"/>
                  </a:moveTo>
                  <a:cubicBezTo>
                    <a:pt x="21600" y="7997"/>
                    <a:pt x="20950" y="9398"/>
                    <a:pt x="19788" y="10429"/>
                  </a:cubicBezTo>
                  <a:cubicBezTo>
                    <a:pt x="17559" y="12408"/>
                    <a:pt x="13239" y="13315"/>
                    <a:pt x="6689" y="13232"/>
                  </a:cubicBezTo>
                  <a:lnTo>
                    <a:pt x="6550" y="13232"/>
                  </a:lnTo>
                  <a:lnTo>
                    <a:pt x="6550" y="13315"/>
                  </a:lnTo>
                  <a:cubicBezTo>
                    <a:pt x="6550" y="13933"/>
                    <a:pt x="6782" y="14716"/>
                    <a:pt x="7200" y="15293"/>
                  </a:cubicBezTo>
                  <a:cubicBezTo>
                    <a:pt x="8129" y="16365"/>
                    <a:pt x="9662" y="16818"/>
                    <a:pt x="11659" y="16818"/>
                  </a:cubicBezTo>
                  <a:cubicBezTo>
                    <a:pt x="14539" y="16818"/>
                    <a:pt x="17001" y="16241"/>
                    <a:pt x="19788" y="14840"/>
                  </a:cubicBezTo>
                  <a:lnTo>
                    <a:pt x="18720" y="19951"/>
                  </a:lnTo>
                  <a:cubicBezTo>
                    <a:pt x="15468" y="21476"/>
                    <a:pt x="11520" y="21600"/>
                    <a:pt x="10080" y="21600"/>
                  </a:cubicBezTo>
                  <a:cubicBezTo>
                    <a:pt x="3670" y="21600"/>
                    <a:pt x="0" y="18467"/>
                    <a:pt x="0" y="12861"/>
                  </a:cubicBezTo>
                  <a:cubicBezTo>
                    <a:pt x="0" y="9605"/>
                    <a:pt x="1301" y="6472"/>
                    <a:pt x="3670" y="4081"/>
                  </a:cubicBezTo>
                  <a:cubicBezTo>
                    <a:pt x="5992" y="1402"/>
                    <a:pt x="9569" y="0"/>
                    <a:pt x="13471" y="0"/>
                  </a:cubicBezTo>
                  <a:cubicBezTo>
                    <a:pt x="18348" y="0"/>
                    <a:pt x="21600" y="2556"/>
                    <a:pt x="21600" y="6224"/>
                  </a:cubicBezTo>
                  <a:close/>
                  <a:moveTo>
                    <a:pt x="12681" y="4534"/>
                  </a:moveTo>
                  <a:cubicBezTo>
                    <a:pt x="9662" y="4534"/>
                    <a:pt x="7850" y="6595"/>
                    <a:pt x="7339" y="8698"/>
                  </a:cubicBezTo>
                  <a:lnTo>
                    <a:pt x="7339" y="8780"/>
                  </a:lnTo>
                  <a:lnTo>
                    <a:pt x="7432" y="8780"/>
                  </a:lnTo>
                  <a:cubicBezTo>
                    <a:pt x="11520" y="8780"/>
                    <a:pt x="13750" y="8450"/>
                    <a:pt x="14679" y="7626"/>
                  </a:cubicBezTo>
                  <a:cubicBezTo>
                    <a:pt x="14911" y="7173"/>
                    <a:pt x="15190" y="6719"/>
                    <a:pt x="15190" y="6224"/>
                  </a:cubicBezTo>
                  <a:cubicBezTo>
                    <a:pt x="15190" y="5235"/>
                    <a:pt x="14121" y="4534"/>
                    <a:pt x="12681" y="4534"/>
                  </a:cubicBezTo>
                  <a:close/>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1678" name="Shape"/>
            <p:cNvSpPr/>
            <p:nvPr/>
          </p:nvSpPr>
          <p:spPr>
            <a:xfrm>
              <a:off x="2524492" y="429573"/>
              <a:ext cx="63590" cy="64128"/>
            </a:xfrm>
            <a:custGeom>
              <a:avLst/>
              <a:gdLst/>
              <a:ahLst/>
              <a:cxnLst>
                <a:cxn ang="0">
                  <a:pos x="wd2" y="hd2"/>
                </a:cxn>
                <a:cxn ang="5400000">
                  <a:pos x="wd2" y="hd2"/>
                </a:cxn>
                <a:cxn ang="10800000">
                  <a:pos x="wd2" y="hd2"/>
                </a:cxn>
                <a:cxn ang="16200000">
                  <a:pos x="wd2" y="hd2"/>
                </a:cxn>
              </a:cxnLst>
              <a:rect l="0" t="0" r="r" b="b"/>
              <a:pathLst>
                <a:path w="20720" h="21600" extrusionOk="0">
                  <a:moveTo>
                    <a:pt x="10835" y="5649"/>
                  </a:moveTo>
                  <a:lnTo>
                    <a:pt x="9406" y="5649"/>
                  </a:lnTo>
                  <a:lnTo>
                    <a:pt x="8453" y="10302"/>
                  </a:lnTo>
                  <a:lnTo>
                    <a:pt x="11630" y="10302"/>
                  </a:lnTo>
                  <a:cubicBezTo>
                    <a:pt x="12583" y="9803"/>
                    <a:pt x="13377" y="9305"/>
                    <a:pt x="13853" y="7975"/>
                  </a:cubicBezTo>
                  <a:cubicBezTo>
                    <a:pt x="13853" y="6978"/>
                    <a:pt x="13377" y="5982"/>
                    <a:pt x="12583" y="5649"/>
                  </a:cubicBezTo>
                  <a:lnTo>
                    <a:pt x="10835" y="5649"/>
                  </a:lnTo>
                  <a:close/>
                  <a:moveTo>
                    <a:pt x="8135" y="4154"/>
                  </a:moveTo>
                  <a:lnTo>
                    <a:pt x="12106" y="4154"/>
                  </a:lnTo>
                  <a:cubicBezTo>
                    <a:pt x="12583" y="4154"/>
                    <a:pt x="13059" y="4154"/>
                    <a:pt x="13377" y="4652"/>
                  </a:cubicBezTo>
                  <a:cubicBezTo>
                    <a:pt x="14806" y="5151"/>
                    <a:pt x="15759" y="5982"/>
                    <a:pt x="15759" y="7477"/>
                  </a:cubicBezTo>
                  <a:lnTo>
                    <a:pt x="15759" y="8474"/>
                  </a:lnTo>
                  <a:cubicBezTo>
                    <a:pt x="15283" y="10302"/>
                    <a:pt x="14330" y="11631"/>
                    <a:pt x="12583" y="12129"/>
                  </a:cubicBezTo>
                  <a:lnTo>
                    <a:pt x="14330" y="17280"/>
                  </a:lnTo>
                  <a:lnTo>
                    <a:pt x="12106" y="17280"/>
                  </a:lnTo>
                  <a:lnTo>
                    <a:pt x="10359" y="12628"/>
                  </a:lnTo>
                  <a:lnTo>
                    <a:pt x="8135" y="12628"/>
                  </a:lnTo>
                  <a:lnTo>
                    <a:pt x="7183" y="17280"/>
                  </a:lnTo>
                  <a:lnTo>
                    <a:pt x="5753" y="17280"/>
                  </a:lnTo>
                  <a:lnTo>
                    <a:pt x="6706" y="12628"/>
                  </a:lnTo>
                  <a:lnTo>
                    <a:pt x="7659" y="8806"/>
                  </a:lnTo>
                  <a:lnTo>
                    <a:pt x="8135" y="4154"/>
                  </a:lnTo>
                  <a:close/>
                  <a:moveTo>
                    <a:pt x="11153" y="0"/>
                  </a:moveTo>
                  <a:cubicBezTo>
                    <a:pt x="17030" y="0"/>
                    <a:pt x="21159" y="4818"/>
                    <a:pt x="20683" y="10800"/>
                  </a:cubicBezTo>
                  <a:cubicBezTo>
                    <a:pt x="20365" y="16948"/>
                    <a:pt x="15283" y="21600"/>
                    <a:pt x="9406" y="21600"/>
                  </a:cubicBezTo>
                  <a:cubicBezTo>
                    <a:pt x="4006" y="21600"/>
                    <a:pt x="-441" y="16283"/>
                    <a:pt x="35" y="10800"/>
                  </a:cubicBezTo>
                  <a:cubicBezTo>
                    <a:pt x="512" y="4652"/>
                    <a:pt x="5435" y="0"/>
                    <a:pt x="11153" y="0"/>
                  </a:cubicBezTo>
                  <a:close/>
                  <a:moveTo>
                    <a:pt x="9406" y="20105"/>
                  </a:moveTo>
                  <a:cubicBezTo>
                    <a:pt x="14330" y="20105"/>
                    <a:pt x="18777" y="15951"/>
                    <a:pt x="19253" y="10800"/>
                  </a:cubicBezTo>
                  <a:cubicBezTo>
                    <a:pt x="19730" y="5649"/>
                    <a:pt x="16077" y="1329"/>
                    <a:pt x="11153" y="1329"/>
                  </a:cubicBezTo>
                  <a:cubicBezTo>
                    <a:pt x="6230" y="1329"/>
                    <a:pt x="1783" y="5649"/>
                    <a:pt x="1306" y="10800"/>
                  </a:cubicBezTo>
                  <a:cubicBezTo>
                    <a:pt x="830" y="15951"/>
                    <a:pt x="4483" y="20105"/>
                    <a:pt x="9406" y="20105"/>
                  </a:cubicBezTo>
                  <a:close/>
                </a:path>
              </a:pathLst>
            </a:custGeom>
            <a:solidFill>
              <a:srgbClr val="FFFFFF"/>
            </a:solidFill>
            <a:ln w="12700" cap="flat">
              <a:noFill/>
              <a:miter lim="400000"/>
            </a:ln>
            <a:effectLst/>
          </p:spPr>
          <p:txBody>
            <a:bodyPr wrap="square" lIns="91439" tIns="91439" rIns="91439" bIns="91439" numCol="1" anchor="ctr">
              <a:normAutofit fontScale="25000" lnSpcReduction="20000"/>
            </a:bodyPr>
            <a:lstStyle/>
            <a:p>
              <a:pPr algn="l" defTabSz="228600">
                <a:lnSpc>
                  <a:spcPct val="93000"/>
                </a:lnSpc>
                <a:spcBef>
                  <a:spcPts val="2200"/>
                </a:spcBef>
                <a:defRPr sz="800">
                  <a:solidFill>
                    <a:srgbClr val="000000"/>
                  </a:solidFill>
                </a:defRPr>
              </a:pPr>
              <a:endParaRPr/>
            </a:p>
          </p:txBody>
        </p:sp>
        <p:sp>
          <p:nvSpPr>
            <p:cNvPr id="1679" name="Shape"/>
            <p:cNvSpPr/>
            <p:nvPr/>
          </p:nvSpPr>
          <p:spPr>
            <a:xfrm>
              <a:off x="1861850" y="233557"/>
              <a:ext cx="233070" cy="255842"/>
            </a:xfrm>
            <a:custGeom>
              <a:avLst/>
              <a:gdLst/>
              <a:ahLst/>
              <a:cxnLst>
                <a:cxn ang="0">
                  <a:pos x="wd2" y="hd2"/>
                </a:cxn>
                <a:cxn ang="5400000">
                  <a:pos x="wd2" y="hd2"/>
                </a:cxn>
                <a:cxn ang="10800000">
                  <a:pos x="wd2" y="hd2"/>
                </a:cxn>
                <a:cxn ang="16200000">
                  <a:pos x="wd2" y="hd2"/>
                </a:cxn>
              </a:cxnLst>
              <a:rect l="0" t="0" r="r" b="b"/>
              <a:pathLst>
                <a:path w="21290" h="21600" extrusionOk="0">
                  <a:moveTo>
                    <a:pt x="12782" y="18591"/>
                  </a:moveTo>
                  <a:lnTo>
                    <a:pt x="12782" y="18467"/>
                  </a:lnTo>
                  <a:lnTo>
                    <a:pt x="12693" y="18467"/>
                  </a:lnTo>
                  <a:cubicBezTo>
                    <a:pt x="11401" y="20446"/>
                    <a:pt x="9041" y="21600"/>
                    <a:pt x="6369" y="21600"/>
                  </a:cubicBezTo>
                  <a:cubicBezTo>
                    <a:pt x="2004" y="21600"/>
                    <a:pt x="0" y="17973"/>
                    <a:pt x="0" y="14386"/>
                  </a:cubicBezTo>
                  <a:cubicBezTo>
                    <a:pt x="0" y="10182"/>
                    <a:pt x="1737" y="6142"/>
                    <a:pt x="4632" y="3504"/>
                  </a:cubicBezTo>
                  <a:cubicBezTo>
                    <a:pt x="7126" y="1195"/>
                    <a:pt x="10288" y="0"/>
                    <a:pt x="13806" y="0"/>
                  </a:cubicBezTo>
                  <a:cubicBezTo>
                    <a:pt x="16434" y="0"/>
                    <a:pt x="18438" y="660"/>
                    <a:pt x="19729" y="2102"/>
                  </a:cubicBezTo>
                  <a:cubicBezTo>
                    <a:pt x="21600" y="4163"/>
                    <a:pt x="21466" y="7296"/>
                    <a:pt x="20976" y="9522"/>
                  </a:cubicBezTo>
                  <a:lnTo>
                    <a:pt x="18572" y="21147"/>
                  </a:lnTo>
                  <a:lnTo>
                    <a:pt x="12292" y="21229"/>
                  </a:lnTo>
                  <a:lnTo>
                    <a:pt x="12782" y="18591"/>
                  </a:lnTo>
                  <a:close/>
                  <a:moveTo>
                    <a:pt x="6636" y="13232"/>
                  </a:moveTo>
                  <a:cubicBezTo>
                    <a:pt x="6636" y="15417"/>
                    <a:pt x="7527" y="16695"/>
                    <a:pt x="9041" y="16695"/>
                  </a:cubicBezTo>
                  <a:cubicBezTo>
                    <a:pt x="11401" y="16695"/>
                    <a:pt x="13539" y="14386"/>
                    <a:pt x="14296" y="10882"/>
                  </a:cubicBezTo>
                  <a:cubicBezTo>
                    <a:pt x="14430" y="10099"/>
                    <a:pt x="14697" y="9398"/>
                    <a:pt x="14831" y="8698"/>
                  </a:cubicBezTo>
                  <a:cubicBezTo>
                    <a:pt x="14920" y="7997"/>
                    <a:pt x="15053" y="7420"/>
                    <a:pt x="14920" y="6966"/>
                  </a:cubicBezTo>
                  <a:cubicBezTo>
                    <a:pt x="14831" y="5482"/>
                    <a:pt x="14073" y="4782"/>
                    <a:pt x="12559" y="4782"/>
                  </a:cubicBezTo>
                  <a:cubicBezTo>
                    <a:pt x="11535" y="4782"/>
                    <a:pt x="10644" y="5235"/>
                    <a:pt x="9798" y="6018"/>
                  </a:cubicBezTo>
                  <a:cubicBezTo>
                    <a:pt x="8016" y="7626"/>
                    <a:pt x="6636" y="10800"/>
                    <a:pt x="6636" y="13232"/>
                  </a:cubicBezTo>
                  <a:close/>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1680" name="Shape"/>
            <p:cNvSpPr/>
            <p:nvPr/>
          </p:nvSpPr>
          <p:spPr>
            <a:xfrm>
              <a:off x="2103104" y="235712"/>
              <a:ext cx="208454" cy="253687"/>
            </a:xfrm>
            <a:custGeom>
              <a:avLst/>
              <a:gdLst/>
              <a:ahLst/>
              <a:cxnLst>
                <a:cxn ang="0">
                  <a:pos x="wd2" y="hd2"/>
                </a:cxn>
                <a:cxn ang="5400000">
                  <a:pos x="wd2" y="hd2"/>
                </a:cxn>
                <a:cxn ang="10800000">
                  <a:pos x="wd2" y="hd2"/>
                </a:cxn>
                <a:cxn ang="16200000">
                  <a:pos x="wd2" y="hd2"/>
                </a:cxn>
              </a:cxnLst>
              <a:rect l="0" t="0" r="r" b="b"/>
              <a:pathLst>
                <a:path w="21600" h="21600" extrusionOk="0">
                  <a:moveTo>
                    <a:pt x="21600" y="709"/>
                  </a:moveTo>
                  <a:lnTo>
                    <a:pt x="20490" y="5671"/>
                  </a:lnTo>
                  <a:cubicBezTo>
                    <a:pt x="19329" y="5046"/>
                    <a:pt x="17916" y="4837"/>
                    <a:pt x="16402" y="4837"/>
                  </a:cubicBezTo>
                  <a:cubicBezTo>
                    <a:pt x="11002" y="4837"/>
                    <a:pt x="7822" y="8673"/>
                    <a:pt x="7822" y="12426"/>
                  </a:cubicBezTo>
                  <a:cubicBezTo>
                    <a:pt x="7822" y="15595"/>
                    <a:pt x="10396" y="16680"/>
                    <a:pt x="12819" y="16680"/>
                  </a:cubicBezTo>
                  <a:cubicBezTo>
                    <a:pt x="14989" y="16680"/>
                    <a:pt x="16755" y="16304"/>
                    <a:pt x="19026" y="15387"/>
                  </a:cubicBezTo>
                  <a:lnTo>
                    <a:pt x="17916" y="20558"/>
                  </a:lnTo>
                  <a:cubicBezTo>
                    <a:pt x="16250" y="21266"/>
                    <a:pt x="13525" y="21600"/>
                    <a:pt x="10699" y="21600"/>
                  </a:cubicBezTo>
                  <a:cubicBezTo>
                    <a:pt x="4138" y="21600"/>
                    <a:pt x="0" y="18181"/>
                    <a:pt x="0" y="13010"/>
                  </a:cubicBezTo>
                  <a:cubicBezTo>
                    <a:pt x="0" y="5713"/>
                    <a:pt x="7116" y="0"/>
                    <a:pt x="16553" y="0"/>
                  </a:cubicBezTo>
                  <a:cubicBezTo>
                    <a:pt x="18320" y="0"/>
                    <a:pt x="20338" y="250"/>
                    <a:pt x="21600" y="709"/>
                  </a:cubicBezTo>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1681" name="Shape"/>
            <p:cNvSpPr/>
            <p:nvPr/>
          </p:nvSpPr>
          <p:spPr>
            <a:xfrm>
              <a:off x="976548" y="235712"/>
              <a:ext cx="210604" cy="253687"/>
            </a:xfrm>
            <a:custGeom>
              <a:avLst/>
              <a:gdLst/>
              <a:ahLst/>
              <a:cxnLst>
                <a:cxn ang="0">
                  <a:pos x="wd2" y="hd2"/>
                </a:cxn>
                <a:cxn ang="5400000">
                  <a:pos x="wd2" y="hd2"/>
                </a:cxn>
                <a:cxn ang="10800000">
                  <a:pos x="wd2" y="hd2"/>
                </a:cxn>
                <a:cxn ang="16200000">
                  <a:pos x="wd2" y="hd2"/>
                </a:cxn>
              </a:cxnLst>
              <a:rect l="0" t="0" r="r" b="b"/>
              <a:pathLst>
                <a:path w="21600" h="21600" extrusionOk="0">
                  <a:moveTo>
                    <a:pt x="21600" y="709"/>
                  </a:moveTo>
                  <a:lnTo>
                    <a:pt x="20442" y="5671"/>
                  </a:lnTo>
                  <a:cubicBezTo>
                    <a:pt x="19284" y="5046"/>
                    <a:pt x="17874" y="4837"/>
                    <a:pt x="16313" y="4837"/>
                  </a:cubicBezTo>
                  <a:cubicBezTo>
                    <a:pt x="10926" y="4837"/>
                    <a:pt x="7804" y="8673"/>
                    <a:pt x="7804" y="12426"/>
                  </a:cubicBezTo>
                  <a:cubicBezTo>
                    <a:pt x="7804" y="15595"/>
                    <a:pt x="10372" y="16680"/>
                    <a:pt x="12789" y="16680"/>
                  </a:cubicBezTo>
                  <a:cubicBezTo>
                    <a:pt x="14903" y="16680"/>
                    <a:pt x="16766" y="16304"/>
                    <a:pt x="19032" y="15387"/>
                  </a:cubicBezTo>
                  <a:lnTo>
                    <a:pt x="17874" y="20558"/>
                  </a:lnTo>
                  <a:cubicBezTo>
                    <a:pt x="16162" y="21266"/>
                    <a:pt x="13494" y="21600"/>
                    <a:pt x="10624" y="21600"/>
                  </a:cubicBezTo>
                  <a:cubicBezTo>
                    <a:pt x="4078" y="21600"/>
                    <a:pt x="0" y="18181"/>
                    <a:pt x="0" y="13010"/>
                  </a:cubicBezTo>
                  <a:cubicBezTo>
                    <a:pt x="0" y="5713"/>
                    <a:pt x="7099" y="0"/>
                    <a:pt x="16464" y="0"/>
                  </a:cubicBezTo>
                  <a:cubicBezTo>
                    <a:pt x="18327" y="0"/>
                    <a:pt x="20291" y="250"/>
                    <a:pt x="21600" y="709"/>
                  </a:cubicBezTo>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grpSp>
      <p:sp>
        <p:nvSpPr>
          <p:cNvPr id="1683" name="Slide Number"/>
          <p:cNvSpPr txBox="1">
            <a:spLocks noGrp="1"/>
          </p:cNvSpPr>
          <p:nvPr>
            <p:ph type="sldNum" sz="quarter" idx="2"/>
          </p:nvPr>
        </p:nvSpPr>
        <p:spPr>
          <a:xfrm>
            <a:off x="1217325" y="12806326"/>
            <a:ext cx="290342" cy="259223"/>
          </a:xfrm>
          <a:prstGeom prst="rect">
            <a:avLst/>
          </a:prstGeom>
        </p:spPr>
        <p:txBody>
          <a:bodyPr/>
          <a:lstStyle>
            <a:lvl1pPr defTabSz="825500">
              <a:lnSpc>
                <a:spcPct val="110000"/>
              </a:lnSpc>
              <a:defRPr>
                <a:solidFill>
                  <a:srgbClr val="740000"/>
                </a:solidFill>
              </a:defRPr>
            </a:lvl1pPr>
          </a:lstStyle>
          <a:p>
            <a:fld id="{86CB4B4D-7CA3-9044-876B-883B54F8677D}" type="slidenum">
              <a:t>‹#›</a:t>
            </a:fld>
            <a:endParaRPr/>
          </a:p>
        </p:txBody>
      </p:sp>
      <p:sp>
        <p:nvSpPr>
          <p:cNvPr id="1684" name="Footer"/>
          <p:cNvSpPr txBox="1">
            <a:spLocks noGrp="1"/>
          </p:cNvSpPr>
          <p:nvPr>
            <p:ph type="body" sz="quarter" idx="14"/>
          </p:nvPr>
        </p:nvSpPr>
        <p:spPr>
          <a:xfrm>
            <a:off x="1727200" y="12806326"/>
            <a:ext cx="6210696" cy="259223"/>
          </a:xfrm>
          <a:prstGeom prst="rect">
            <a:avLst/>
          </a:prstGeom>
        </p:spPr>
        <p:txBody>
          <a:bodyPr anchor="ctr">
            <a:spAutoFit/>
          </a:bodyPr>
          <a:lstStyle>
            <a:lvl1pPr marL="0" indent="0" defTabSz="825500">
              <a:lnSpc>
                <a:spcPct val="110000"/>
              </a:lnSpc>
              <a:spcBef>
                <a:spcPts val="0"/>
              </a:spcBef>
              <a:buClrTx/>
              <a:buSzTx/>
              <a:buFontTx/>
              <a:buNone/>
              <a:defRPr sz="1800" b="1" spc="92">
                <a:solidFill>
                  <a:srgbClr val="740000"/>
                </a:solidFill>
              </a:defRPr>
            </a:lvl1pPr>
          </a:lstStyle>
          <a:p>
            <a:r>
              <a:t>Footer</a:t>
            </a: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Red 2 Headed Columns w Title &amp; Sub">
    <p:bg>
      <p:bgPr>
        <a:solidFill>
          <a:srgbClr val="C40022"/>
        </a:solidFill>
        <a:effectLst/>
      </p:bgPr>
    </p:bg>
    <p:spTree>
      <p:nvGrpSpPr>
        <p:cNvPr id="1" name=""/>
        <p:cNvGrpSpPr/>
        <p:nvPr/>
      </p:nvGrpSpPr>
      <p:grpSpPr>
        <a:xfrm>
          <a:off x="0" y="0"/>
          <a:ext cx="0" cy="0"/>
          <a:chOff x="0" y="0"/>
          <a:chExt cx="0" cy="0"/>
        </a:xfrm>
      </p:grpSpPr>
      <p:sp>
        <p:nvSpPr>
          <p:cNvPr id="1691" name="Rectangle"/>
          <p:cNvSpPr/>
          <p:nvPr/>
        </p:nvSpPr>
        <p:spPr>
          <a:xfrm>
            <a:off x="-1343783" y="-1"/>
            <a:ext cx="1119821" cy="537826"/>
          </a:xfrm>
          <a:prstGeom prst="rect">
            <a:avLst/>
          </a:prstGeom>
          <a:solidFill>
            <a:srgbClr val="C4002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692" name="Rectangle"/>
          <p:cNvSpPr/>
          <p:nvPr/>
        </p:nvSpPr>
        <p:spPr>
          <a:xfrm>
            <a:off x="-1343784" y="537824"/>
            <a:ext cx="1119821" cy="537825"/>
          </a:xfrm>
          <a:prstGeom prst="rect">
            <a:avLst/>
          </a:prstGeom>
          <a:solidFill>
            <a:srgbClr val="9C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693" name="Rectangle"/>
          <p:cNvSpPr/>
          <p:nvPr/>
        </p:nvSpPr>
        <p:spPr>
          <a:xfrm>
            <a:off x="-1343784" y="1075648"/>
            <a:ext cx="1119821" cy="537825"/>
          </a:xfrm>
          <a:prstGeom prst="rect">
            <a:avLst/>
          </a:prstGeom>
          <a:solidFill>
            <a:srgbClr val="74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694" name="Rectangle"/>
          <p:cNvSpPr/>
          <p:nvPr/>
        </p:nvSpPr>
        <p:spPr>
          <a:xfrm>
            <a:off x="-1343783" y="1613471"/>
            <a:ext cx="1119821" cy="537825"/>
          </a:xfrm>
          <a:prstGeom prst="rect">
            <a:avLst/>
          </a:prstGeom>
          <a:solidFill>
            <a:srgbClr val="C4C8C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695" name="Rectangle"/>
          <p:cNvSpPr/>
          <p:nvPr/>
        </p:nvSpPr>
        <p:spPr>
          <a:xfrm>
            <a:off x="-1343784" y="2151296"/>
            <a:ext cx="1119821" cy="537825"/>
          </a:xfrm>
          <a:prstGeom prst="rect">
            <a:avLst/>
          </a:prstGeom>
          <a:solidFill>
            <a:srgbClr val="6A6E7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696" name="Rectangle"/>
          <p:cNvSpPr/>
          <p:nvPr/>
        </p:nvSpPr>
        <p:spPr>
          <a:xfrm>
            <a:off x="-1343784" y="2689119"/>
            <a:ext cx="1119821" cy="537825"/>
          </a:xfrm>
          <a:prstGeom prst="rect">
            <a:avLst/>
          </a:prstGeom>
          <a:solidFill>
            <a:srgbClr val="383C4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697" name="Rectangle"/>
          <p:cNvSpPr/>
          <p:nvPr/>
        </p:nvSpPr>
        <p:spPr>
          <a:xfrm>
            <a:off x="-1343784" y="3226943"/>
            <a:ext cx="1119821" cy="537825"/>
          </a:xfrm>
          <a:prstGeom prst="rect">
            <a:avLst/>
          </a:prstGeom>
          <a:solidFill>
            <a:srgbClr val="1AE9EF"/>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698" name="Rectangle"/>
          <p:cNvSpPr/>
          <p:nvPr/>
        </p:nvSpPr>
        <p:spPr>
          <a:xfrm>
            <a:off x="-1343784" y="3764767"/>
            <a:ext cx="1119821" cy="537825"/>
          </a:xfrm>
          <a:prstGeom prst="rect">
            <a:avLst/>
          </a:prstGeom>
          <a:solidFill>
            <a:srgbClr val="0DCFD9"/>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699" name="Rectangle"/>
          <p:cNvSpPr/>
          <p:nvPr/>
        </p:nvSpPr>
        <p:spPr>
          <a:xfrm>
            <a:off x="-1343784" y="4302592"/>
            <a:ext cx="1119821" cy="537825"/>
          </a:xfrm>
          <a:prstGeom prst="rect">
            <a:avLst/>
          </a:prstGeom>
          <a:solidFill>
            <a:srgbClr val="00B4C3"/>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700" name="Rectangle"/>
          <p:cNvSpPr/>
          <p:nvPr/>
        </p:nvSpPr>
        <p:spPr>
          <a:xfrm>
            <a:off x="-1343784" y="4840416"/>
            <a:ext cx="1119821" cy="537825"/>
          </a:xfrm>
          <a:prstGeom prst="rect">
            <a:avLst/>
          </a:prstGeom>
          <a:solidFill>
            <a:srgbClr val="F6B1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701" name="Rectangle"/>
          <p:cNvSpPr/>
          <p:nvPr/>
        </p:nvSpPr>
        <p:spPr>
          <a:xfrm>
            <a:off x="-1343784" y="5378239"/>
            <a:ext cx="1119821" cy="537825"/>
          </a:xfrm>
          <a:prstGeom prst="rect">
            <a:avLst/>
          </a:prstGeom>
          <a:solidFill>
            <a:srgbClr val="F69D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702" name="Rectangle"/>
          <p:cNvSpPr/>
          <p:nvPr/>
        </p:nvSpPr>
        <p:spPr>
          <a:xfrm>
            <a:off x="-1343784" y="5916064"/>
            <a:ext cx="1119821" cy="537825"/>
          </a:xfrm>
          <a:prstGeom prst="rect">
            <a:avLst/>
          </a:prstGeom>
          <a:solidFill>
            <a:srgbClr val="F689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703" name="Rectangle"/>
          <p:cNvSpPr/>
          <p:nvPr/>
        </p:nvSpPr>
        <p:spPr>
          <a:xfrm>
            <a:off x="-1343784" y="6453887"/>
            <a:ext cx="1119821" cy="537825"/>
          </a:xfrm>
          <a:prstGeom prst="rect">
            <a:avLst/>
          </a:prstGeom>
          <a:solidFill>
            <a:srgbClr val="969CE6"/>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704" name="Rectangle"/>
          <p:cNvSpPr/>
          <p:nvPr/>
        </p:nvSpPr>
        <p:spPr>
          <a:xfrm>
            <a:off x="-1343787" y="6991711"/>
            <a:ext cx="1119822" cy="537825"/>
          </a:xfrm>
          <a:prstGeom prst="rect">
            <a:avLst/>
          </a:prstGeom>
          <a:solidFill>
            <a:srgbClr val="8A8BD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705" name="Rectangle"/>
          <p:cNvSpPr/>
          <p:nvPr/>
        </p:nvSpPr>
        <p:spPr>
          <a:xfrm>
            <a:off x="-1343787" y="7529535"/>
            <a:ext cx="1119822" cy="537825"/>
          </a:xfrm>
          <a:prstGeom prst="rect">
            <a:avLst/>
          </a:prstGeom>
          <a:solidFill>
            <a:srgbClr val="7D79C3"/>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706" name="Rectangle"/>
          <p:cNvSpPr/>
          <p:nvPr/>
        </p:nvSpPr>
        <p:spPr>
          <a:xfrm>
            <a:off x="-1343784" y="8067360"/>
            <a:ext cx="1119821" cy="537825"/>
          </a:xfrm>
          <a:prstGeom prst="rect">
            <a:avLst/>
          </a:prstGeom>
          <a:solidFill>
            <a:srgbClr val="88CD7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707" name="Rectangle"/>
          <p:cNvSpPr/>
          <p:nvPr/>
        </p:nvSpPr>
        <p:spPr>
          <a:xfrm>
            <a:off x="-1343787" y="8605184"/>
            <a:ext cx="1119822" cy="537825"/>
          </a:xfrm>
          <a:prstGeom prst="rect">
            <a:avLst/>
          </a:prstGeom>
          <a:solidFill>
            <a:srgbClr val="74B96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708" name="Rectangle"/>
          <p:cNvSpPr/>
          <p:nvPr/>
        </p:nvSpPr>
        <p:spPr>
          <a:xfrm>
            <a:off x="-1343787" y="9143007"/>
            <a:ext cx="1119822" cy="537825"/>
          </a:xfrm>
          <a:prstGeom prst="rect">
            <a:avLst/>
          </a:prstGeom>
          <a:solidFill>
            <a:srgbClr val="60A55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709" name="Rectangle"/>
          <p:cNvSpPr/>
          <p:nvPr/>
        </p:nvSpPr>
        <p:spPr>
          <a:xfrm>
            <a:off x="24769782" y="-1"/>
            <a:ext cx="1119821" cy="537826"/>
          </a:xfrm>
          <a:prstGeom prst="rect">
            <a:avLst/>
          </a:prstGeom>
          <a:solidFill>
            <a:srgbClr val="C4002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710" name="Rectangle"/>
          <p:cNvSpPr/>
          <p:nvPr/>
        </p:nvSpPr>
        <p:spPr>
          <a:xfrm>
            <a:off x="24769779" y="537824"/>
            <a:ext cx="1119821" cy="537825"/>
          </a:xfrm>
          <a:prstGeom prst="rect">
            <a:avLst/>
          </a:prstGeom>
          <a:solidFill>
            <a:srgbClr val="B0000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711" name="Rectangle"/>
          <p:cNvSpPr/>
          <p:nvPr/>
        </p:nvSpPr>
        <p:spPr>
          <a:xfrm>
            <a:off x="24769779" y="1075648"/>
            <a:ext cx="1119821" cy="537825"/>
          </a:xfrm>
          <a:prstGeom prst="rect">
            <a:avLst/>
          </a:prstGeom>
          <a:solidFill>
            <a:srgbClr val="9C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712" name="Rectangle"/>
          <p:cNvSpPr/>
          <p:nvPr/>
        </p:nvSpPr>
        <p:spPr>
          <a:xfrm>
            <a:off x="24769782" y="1613471"/>
            <a:ext cx="1119821" cy="537825"/>
          </a:xfrm>
          <a:prstGeom prst="rect">
            <a:avLst/>
          </a:prstGeom>
          <a:solidFill>
            <a:srgbClr val="88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713" name="Rectangle"/>
          <p:cNvSpPr/>
          <p:nvPr/>
        </p:nvSpPr>
        <p:spPr>
          <a:xfrm>
            <a:off x="24769779" y="2151296"/>
            <a:ext cx="1119821" cy="537825"/>
          </a:xfrm>
          <a:prstGeom prst="rect">
            <a:avLst/>
          </a:prstGeom>
          <a:solidFill>
            <a:srgbClr val="74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714" name="Rectangle"/>
          <p:cNvSpPr/>
          <p:nvPr/>
        </p:nvSpPr>
        <p:spPr>
          <a:xfrm>
            <a:off x="24769779" y="2689119"/>
            <a:ext cx="1119821" cy="537825"/>
          </a:xfrm>
          <a:prstGeom prst="rect">
            <a:avLst/>
          </a:prstGeom>
          <a:solidFill>
            <a:srgbClr val="ECF0F6"/>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715" name="Rectangle"/>
          <p:cNvSpPr/>
          <p:nvPr/>
        </p:nvSpPr>
        <p:spPr>
          <a:xfrm>
            <a:off x="24769779" y="3226943"/>
            <a:ext cx="1119821" cy="537825"/>
          </a:xfrm>
          <a:prstGeom prst="rect">
            <a:avLst/>
          </a:prstGeom>
          <a:solidFill>
            <a:srgbClr val="D8DCE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716" name="Rectangle"/>
          <p:cNvSpPr/>
          <p:nvPr/>
        </p:nvSpPr>
        <p:spPr>
          <a:xfrm>
            <a:off x="24769779" y="3764767"/>
            <a:ext cx="1119821" cy="537825"/>
          </a:xfrm>
          <a:prstGeom prst="rect">
            <a:avLst/>
          </a:prstGeom>
          <a:solidFill>
            <a:srgbClr val="C4C8C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717" name="Rectangle"/>
          <p:cNvSpPr/>
          <p:nvPr/>
        </p:nvSpPr>
        <p:spPr>
          <a:xfrm>
            <a:off x="24769779" y="4302592"/>
            <a:ext cx="1119821" cy="537825"/>
          </a:xfrm>
          <a:prstGeom prst="rect">
            <a:avLst/>
          </a:prstGeom>
          <a:solidFill>
            <a:srgbClr val="BABEC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718" name="Rectangle"/>
          <p:cNvSpPr/>
          <p:nvPr/>
        </p:nvSpPr>
        <p:spPr>
          <a:xfrm>
            <a:off x="24769779" y="4840416"/>
            <a:ext cx="1119821" cy="537825"/>
          </a:xfrm>
          <a:prstGeom prst="rect">
            <a:avLst/>
          </a:prstGeom>
          <a:solidFill>
            <a:srgbClr val="A6AAB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719" name="Rectangle"/>
          <p:cNvSpPr/>
          <p:nvPr/>
        </p:nvSpPr>
        <p:spPr>
          <a:xfrm>
            <a:off x="24769779" y="5378239"/>
            <a:ext cx="1119821" cy="537825"/>
          </a:xfrm>
          <a:prstGeom prst="rect">
            <a:avLst/>
          </a:prstGeom>
          <a:solidFill>
            <a:srgbClr val="92969C"/>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720" name="Rectangle"/>
          <p:cNvSpPr/>
          <p:nvPr/>
        </p:nvSpPr>
        <p:spPr>
          <a:xfrm>
            <a:off x="24769779" y="5916064"/>
            <a:ext cx="1119821" cy="537825"/>
          </a:xfrm>
          <a:prstGeom prst="rect">
            <a:avLst/>
          </a:prstGeom>
          <a:solidFill>
            <a:srgbClr val="7E828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721" name="Rectangle"/>
          <p:cNvSpPr/>
          <p:nvPr/>
        </p:nvSpPr>
        <p:spPr>
          <a:xfrm>
            <a:off x="24769779" y="6453887"/>
            <a:ext cx="1119821" cy="537825"/>
          </a:xfrm>
          <a:prstGeom prst="rect">
            <a:avLst/>
          </a:prstGeom>
          <a:solidFill>
            <a:srgbClr val="6A6E7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722" name="Rectangle"/>
          <p:cNvSpPr/>
          <p:nvPr/>
        </p:nvSpPr>
        <p:spPr>
          <a:xfrm>
            <a:off x="24769778" y="6991711"/>
            <a:ext cx="1119821" cy="537825"/>
          </a:xfrm>
          <a:prstGeom prst="rect">
            <a:avLst/>
          </a:prstGeom>
          <a:solidFill>
            <a:srgbClr val="565A6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723" name="Rectangle"/>
          <p:cNvSpPr/>
          <p:nvPr/>
        </p:nvSpPr>
        <p:spPr>
          <a:xfrm>
            <a:off x="24769778" y="7529535"/>
            <a:ext cx="1119821" cy="537825"/>
          </a:xfrm>
          <a:prstGeom prst="rect">
            <a:avLst/>
          </a:prstGeom>
          <a:solidFill>
            <a:srgbClr val="42464C"/>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724" name="Rectangle"/>
          <p:cNvSpPr/>
          <p:nvPr/>
        </p:nvSpPr>
        <p:spPr>
          <a:xfrm>
            <a:off x="24769779" y="8067360"/>
            <a:ext cx="1119821" cy="537825"/>
          </a:xfrm>
          <a:prstGeom prst="rect">
            <a:avLst/>
          </a:prstGeom>
          <a:solidFill>
            <a:srgbClr val="383C4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725" name="Rectangle"/>
          <p:cNvSpPr/>
          <p:nvPr/>
        </p:nvSpPr>
        <p:spPr>
          <a:xfrm>
            <a:off x="24769778" y="8605184"/>
            <a:ext cx="1119821" cy="537825"/>
          </a:xfrm>
          <a:prstGeom prst="rect">
            <a:avLst/>
          </a:prstGeom>
          <a:solidFill>
            <a:srgbClr val="2E323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726" name="Rectangle"/>
          <p:cNvSpPr/>
          <p:nvPr/>
        </p:nvSpPr>
        <p:spPr>
          <a:xfrm>
            <a:off x="24769778" y="9143007"/>
            <a:ext cx="1119821" cy="537825"/>
          </a:xfrm>
          <a:prstGeom prst="rect">
            <a:avLst/>
          </a:prstGeom>
          <a:solidFill>
            <a:srgbClr val="24282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727" name="Rectangle"/>
          <p:cNvSpPr/>
          <p:nvPr/>
        </p:nvSpPr>
        <p:spPr>
          <a:xfrm>
            <a:off x="24769776" y="9680832"/>
            <a:ext cx="1119821" cy="537825"/>
          </a:xfrm>
          <a:prstGeom prst="rect">
            <a:avLst/>
          </a:prstGeom>
          <a:solidFill>
            <a:srgbClr val="1A1E2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728" name="Rectangle"/>
          <p:cNvSpPr/>
          <p:nvPr/>
        </p:nvSpPr>
        <p:spPr>
          <a:xfrm>
            <a:off x="24769776" y="10218656"/>
            <a:ext cx="1119821" cy="537825"/>
          </a:xfrm>
          <a:prstGeom prst="rect">
            <a:avLst/>
          </a:prstGeom>
          <a:solidFill>
            <a:srgbClr val="10141A"/>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729" name="Rectangle"/>
          <p:cNvSpPr/>
          <p:nvPr/>
        </p:nvSpPr>
        <p:spPr>
          <a:xfrm>
            <a:off x="24769778" y="10756479"/>
            <a:ext cx="1119821" cy="537825"/>
          </a:xfrm>
          <a:prstGeom prst="rect">
            <a:avLst/>
          </a:prstGeom>
          <a:solidFill>
            <a:srgbClr val="060A1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730" name="Rectangle"/>
          <p:cNvSpPr/>
          <p:nvPr/>
        </p:nvSpPr>
        <p:spPr>
          <a:xfrm>
            <a:off x="24769776" y="11294303"/>
            <a:ext cx="1119821" cy="537825"/>
          </a:xfrm>
          <a:prstGeom prst="rect">
            <a:avLst/>
          </a:prstGeom>
          <a:solidFill>
            <a:srgbClr val="FFFFFF"/>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731" name="Rectangle"/>
          <p:cNvSpPr/>
          <p:nvPr/>
        </p:nvSpPr>
        <p:spPr>
          <a:xfrm>
            <a:off x="24769778" y="11832128"/>
            <a:ext cx="1119821" cy="537825"/>
          </a:xfrm>
          <a:prstGeom prst="rect">
            <a:avLst/>
          </a:prstGeom>
          <a:solidFill>
            <a:srgbClr val="00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732" name="Body Level One…"/>
          <p:cNvSpPr txBox="1">
            <a:spLocks noGrp="1"/>
          </p:cNvSpPr>
          <p:nvPr>
            <p:ph type="body" sz="quarter" idx="1"/>
          </p:nvPr>
        </p:nvSpPr>
        <p:spPr>
          <a:xfrm>
            <a:off x="1219362" y="3600558"/>
            <a:ext cx="9704617" cy="923331"/>
          </a:xfrm>
          <a:prstGeom prst="rect">
            <a:avLst/>
          </a:prstGeom>
          <a:solidFill>
            <a:srgbClr val="FFFFFF"/>
          </a:solidFill>
        </p:spPr>
        <p:txBody>
          <a:bodyPr anchor="ctr"/>
          <a:lstStyle>
            <a:lvl1pPr marL="0" indent="0" algn="ctr" defTabSz="825500">
              <a:lnSpc>
                <a:spcPct val="80000"/>
              </a:lnSpc>
              <a:spcBef>
                <a:spcPts val="0"/>
              </a:spcBef>
              <a:buClrTx/>
              <a:buSzTx/>
              <a:buFontTx/>
              <a:buNone/>
              <a:defRPr sz="3600" b="1" spc="-50">
                <a:solidFill>
                  <a:srgbClr val="C40022"/>
                </a:solidFill>
              </a:defRPr>
            </a:lvl1pPr>
            <a:lvl2pPr marL="0" indent="228600" algn="ctr" defTabSz="825500">
              <a:lnSpc>
                <a:spcPct val="80000"/>
              </a:lnSpc>
              <a:spcBef>
                <a:spcPts val="0"/>
              </a:spcBef>
              <a:buClrTx/>
              <a:buSzTx/>
              <a:buFontTx/>
              <a:buNone/>
              <a:defRPr sz="3600" b="1" spc="-50">
                <a:solidFill>
                  <a:srgbClr val="C40022"/>
                </a:solidFill>
              </a:defRPr>
            </a:lvl2pPr>
            <a:lvl3pPr marL="0" indent="457200" algn="ctr" defTabSz="825500">
              <a:lnSpc>
                <a:spcPct val="80000"/>
              </a:lnSpc>
              <a:spcBef>
                <a:spcPts val="0"/>
              </a:spcBef>
              <a:buClrTx/>
              <a:buSzTx/>
              <a:buFontTx/>
              <a:buNone/>
              <a:defRPr sz="3600" b="1" spc="-50">
                <a:solidFill>
                  <a:srgbClr val="C40022"/>
                </a:solidFill>
              </a:defRPr>
            </a:lvl3pPr>
            <a:lvl4pPr marL="0" indent="685800" algn="ctr" defTabSz="825500">
              <a:lnSpc>
                <a:spcPct val="80000"/>
              </a:lnSpc>
              <a:spcBef>
                <a:spcPts val="0"/>
              </a:spcBef>
              <a:buClrTx/>
              <a:buSzTx/>
              <a:buFontTx/>
              <a:buNone/>
              <a:defRPr sz="3600" b="1" spc="-50">
                <a:solidFill>
                  <a:srgbClr val="C40022"/>
                </a:solidFill>
              </a:defRPr>
            </a:lvl4pPr>
            <a:lvl5pPr marL="0" indent="914400" algn="ctr" defTabSz="825500">
              <a:lnSpc>
                <a:spcPct val="80000"/>
              </a:lnSpc>
              <a:spcBef>
                <a:spcPts val="0"/>
              </a:spcBef>
              <a:buClrTx/>
              <a:buSzTx/>
              <a:buFontTx/>
              <a:buNone/>
              <a:defRPr sz="3600" b="1" spc="-50">
                <a:solidFill>
                  <a:srgbClr val="C40022"/>
                </a:solidFill>
              </a:defRPr>
            </a:lvl5pPr>
          </a:lstStyle>
          <a:p>
            <a:r>
              <a:t>Body Level One</a:t>
            </a:r>
          </a:p>
          <a:p>
            <a:pPr lvl="1"/>
            <a:r>
              <a:t>Body Level Two</a:t>
            </a:r>
          </a:p>
          <a:p>
            <a:pPr lvl="2"/>
            <a:r>
              <a:t>Body Level Three</a:t>
            </a:r>
          </a:p>
          <a:p>
            <a:pPr lvl="3"/>
            <a:r>
              <a:t>Body Level Four</a:t>
            </a:r>
          </a:p>
          <a:p>
            <a:pPr lvl="4"/>
            <a:r>
              <a:t>Body Level Five</a:t>
            </a:r>
          </a:p>
        </p:txBody>
      </p:sp>
      <p:sp>
        <p:nvSpPr>
          <p:cNvPr id="1733" name="Rectangle"/>
          <p:cNvSpPr>
            <a:spLocks noGrp="1"/>
          </p:cNvSpPr>
          <p:nvPr>
            <p:ph type="body" sz="quarter" idx="13"/>
          </p:nvPr>
        </p:nvSpPr>
        <p:spPr>
          <a:xfrm>
            <a:off x="13463206" y="3600558"/>
            <a:ext cx="9704618" cy="923331"/>
          </a:xfrm>
          <a:prstGeom prst="rect">
            <a:avLst/>
          </a:prstGeom>
          <a:solidFill>
            <a:srgbClr val="FFFFFF"/>
          </a:solidFill>
        </p:spPr>
        <p:txBody>
          <a:bodyPr anchor="ctr">
            <a:normAutofit/>
          </a:bodyPr>
          <a:lstStyle/>
          <a:p>
            <a:pPr marL="0" indent="0" algn="ctr" defTabSz="825500">
              <a:lnSpc>
                <a:spcPct val="80000"/>
              </a:lnSpc>
              <a:spcBef>
                <a:spcPts val="0"/>
              </a:spcBef>
              <a:buClrTx/>
              <a:buSzTx/>
              <a:buFontTx/>
              <a:buNone/>
              <a:defRPr sz="3600" b="1" spc="-50">
                <a:solidFill>
                  <a:srgbClr val="C40022"/>
                </a:solidFill>
              </a:defRPr>
            </a:pPr>
            <a:endParaRPr/>
          </a:p>
        </p:txBody>
      </p:sp>
      <p:sp>
        <p:nvSpPr>
          <p:cNvPr id="1734" name="Rectangle"/>
          <p:cNvSpPr>
            <a:spLocks noGrp="1"/>
          </p:cNvSpPr>
          <p:nvPr>
            <p:ph type="body" sz="quarter" idx="14"/>
          </p:nvPr>
        </p:nvSpPr>
        <p:spPr>
          <a:xfrm>
            <a:off x="1219358" y="2398703"/>
            <a:ext cx="21948460" cy="1168401"/>
          </a:xfrm>
          <a:prstGeom prst="rect">
            <a:avLst/>
          </a:prstGeom>
        </p:spPr>
        <p:txBody>
          <a:bodyPr>
            <a:normAutofit/>
          </a:bodyPr>
          <a:lstStyle/>
          <a:p>
            <a:pPr marL="0" indent="0">
              <a:spcBef>
                <a:spcPts val="0"/>
              </a:spcBef>
              <a:buClrTx/>
              <a:buSzTx/>
              <a:buFontTx/>
              <a:buNone/>
              <a:defRPr sz="4000" b="1">
                <a:solidFill>
                  <a:srgbClr val="FFFFFF"/>
                </a:solidFill>
              </a:defRPr>
            </a:pPr>
            <a:endParaRPr/>
          </a:p>
        </p:txBody>
      </p:sp>
      <p:sp>
        <p:nvSpPr>
          <p:cNvPr id="1735" name="Title Text"/>
          <p:cNvSpPr txBox="1">
            <a:spLocks noGrp="1"/>
          </p:cNvSpPr>
          <p:nvPr>
            <p:ph type="title"/>
          </p:nvPr>
        </p:nvSpPr>
        <p:spPr>
          <a:xfrm>
            <a:off x="1219359" y="152637"/>
            <a:ext cx="21948459" cy="2273301"/>
          </a:xfrm>
          <a:prstGeom prst="rect">
            <a:avLst/>
          </a:prstGeom>
        </p:spPr>
        <p:txBody>
          <a:bodyPr/>
          <a:lstStyle>
            <a:lvl1pPr>
              <a:defRPr>
                <a:solidFill>
                  <a:srgbClr val="FFFFFF"/>
                </a:solidFill>
              </a:defRPr>
            </a:lvl1pPr>
          </a:lstStyle>
          <a:p>
            <a:r>
              <a:t>Title Text</a:t>
            </a:r>
          </a:p>
        </p:txBody>
      </p:sp>
      <p:sp>
        <p:nvSpPr>
          <p:cNvPr id="1736" name="Rectangle"/>
          <p:cNvSpPr>
            <a:spLocks noGrp="1"/>
          </p:cNvSpPr>
          <p:nvPr>
            <p:ph type="body" sz="half" idx="15"/>
          </p:nvPr>
        </p:nvSpPr>
        <p:spPr>
          <a:xfrm>
            <a:off x="1225455" y="4898549"/>
            <a:ext cx="9707240" cy="7781925"/>
          </a:xfrm>
          <a:prstGeom prst="rect">
            <a:avLst/>
          </a:prstGeom>
        </p:spPr>
        <p:txBody>
          <a:bodyPr>
            <a:normAutofit/>
          </a:bodyPr>
          <a:lstStyle/>
          <a:p>
            <a:pPr>
              <a:buClr>
                <a:srgbClr val="FFFFFF"/>
              </a:buClr>
              <a:defRPr>
                <a:solidFill>
                  <a:srgbClr val="FFFFFF"/>
                </a:solidFill>
              </a:defRPr>
            </a:pPr>
            <a:endParaRPr/>
          </a:p>
        </p:txBody>
      </p:sp>
      <p:sp>
        <p:nvSpPr>
          <p:cNvPr id="1737" name="Rectangle"/>
          <p:cNvSpPr>
            <a:spLocks noGrp="1"/>
          </p:cNvSpPr>
          <p:nvPr>
            <p:ph type="body" sz="half" idx="16"/>
          </p:nvPr>
        </p:nvSpPr>
        <p:spPr>
          <a:xfrm>
            <a:off x="13463753" y="4898549"/>
            <a:ext cx="9704064" cy="7781925"/>
          </a:xfrm>
          <a:prstGeom prst="rect">
            <a:avLst/>
          </a:prstGeom>
        </p:spPr>
        <p:txBody>
          <a:bodyPr>
            <a:normAutofit/>
          </a:bodyPr>
          <a:lstStyle/>
          <a:p>
            <a:pPr>
              <a:buClr>
                <a:srgbClr val="FFFFFF"/>
              </a:buClr>
              <a:defRPr>
                <a:solidFill>
                  <a:srgbClr val="FFFFFF"/>
                </a:solidFill>
              </a:defRPr>
            </a:pPr>
            <a:endParaRPr/>
          </a:p>
        </p:txBody>
      </p:sp>
      <p:grpSp>
        <p:nvGrpSpPr>
          <p:cNvPr id="1750" name="Group"/>
          <p:cNvGrpSpPr/>
          <p:nvPr/>
        </p:nvGrpSpPr>
        <p:grpSpPr>
          <a:xfrm>
            <a:off x="21341405" y="12713927"/>
            <a:ext cx="2588083" cy="566942"/>
            <a:chOff x="0" y="0"/>
            <a:chExt cx="2588081" cy="566941"/>
          </a:xfrm>
        </p:grpSpPr>
        <p:sp>
          <p:nvSpPr>
            <p:cNvPr id="1738" name="Shape"/>
            <p:cNvSpPr/>
            <p:nvPr/>
          </p:nvSpPr>
          <p:spPr>
            <a:xfrm>
              <a:off x="-1" y="51627"/>
              <a:ext cx="396632" cy="487314"/>
            </a:xfrm>
            <a:custGeom>
              <a:avLst/>
              <a:gdLst/>
              <a:ahLst/>
              <a:cxnLst>
                <a:cxn ang="0">
                  <a:pos x="wd2" y="hd2"/>
                </a:cxn>
                <a:cxn ang="5400000">
                  <a:pos x="wd2" y="hd2"/>
                </a:cxn>
                <a:cxn ang="10800000">
                  <a:pos x="wd2" y="hd2"/>
                </a:cxn>
                <a:cxn ang="16200000">
                  <a:pos x="wd2" y="hd2"/>
                </a:cxn>
              </a:cxnLst>
              <a:rect l="0" t="0" r="r" b="b"/>
              <a:pathLst>
                <a:path w="21181" h="21360" extrusionOk="0">
                  <a:moveTo>
                    <a:pt x="19047" y="4161"/>
                  </a:moveTo>
                  <a:cubicBezTo>
                    <a:pt x="17355" y="6212"/>
                    <a:pt x="14935" y="7537"/>
                    <a:pt x="13608" y="7045"/>
                  </a:cubicBezTo>
                  <a:cubicBezTo>
                    <a:pt x="12281" y="6554"/>
                    <a:pt x="12567" y="4524"/>
                    <a:pt x="14337" y="2473"/>
                  </a:cubicBezTo>
                  <a:cubicBezTo>
                    <a:pt x="14701" y="1982"/>
                    <a:pt x="15143" y="1555"/>
                    <a:pt x="15586" y="1191"/>
                  </a:cubicBezTo>
                  <a:cubicBezTo>
                    <a:pt x="15065" y="1256"/>
                    <a:pt x="14493" y="1320"/>
                    <a:pt x="13972" y="1448"/>
                  </a:cubicBezTo>
                  <a:cubicBezTo>
                    <a:pt x="8247" y="7216"/>
                    <a:pt x="5827" y="14673"/>
                    <a:pt x="6113" y="21360"/>
                  </a:cubicBezTo>
                  <a:cubicBezTo>
                    <a:pt x="2730" y="20228"/>
                    <a:pt x="232" y="17578"/>
                    <a:pt x="23" y="14203"/>
                  </a:cubicBezTo>
                  <a:lnTo>
                    <a:pt x="23" y="14139"/>
                  </a:lnTo>
                  <a:cubicBezTo>
                    <a:pt x="-419" y="8135"/>
                    <a:pt x="5462" y="1918"/>
                    <a:pt x="13088" y="358"/>
                  </a:cubicBezTo>
                  <a:cubicBezTo>
                    <a:pt x="16028" y="-240"/>
                    <a:pt x="18813" y="-69"/>
                    <a:pt x="21181" y="721"/>
                  </a:cubicBezTo>
                  <a:cubicBezTo>
                    <a:pt x="20661" y="1854"/>
                    <a:pt x="19854" y="3200"/>
                    <a:pt x="19047" y="4161"/>
                  </a:cubicBezTo>
                  <a:close/>
                  <a:moveTo>
                    <a:pt x="15013" y="5892"/>
                  </a:moveTo>
                  <a:cubicBezTo>
                    <a:pt x="15820" y="5892"/>
                    <a:pt x="16913" y="5187"/>
                    <a:pt x="17486" y="4204"/>
                  </a:cubicBezTo>
                  <a:cubicBezTo>
                    <a:pt x="18006" y="3242"/>
                    <a:pt x="17876" y="2473"/>
                    <a:pt x="16991" y="2473"/>
                  </a:cubicBezTo>
                  <a:cubicBezTo>
                    <a:pt x="16184" y="2409"/>
                    <a:pt x="15065" y="3200"/>
                    <a:pt x="14493" y="4161"/>
                  </a:cubicBezTo>
                  <a:cubicBezTo>
                    <a:pt x="13972" y="5123"/>
                    <a:pt x="14128" y="5892"/>
                    <a:pt x="15013" y="5892"/>
                  </a:cubicBezTo>
                  <a:close/>
                </a:path>
              </a:pathLst>
            </a:custGeom>
            <a:solidFill>
              <a:srgbClr val="FFFFFF"/>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1739" name="Shape"/>
            <p:cNvSpPr/>
            <p:nvPr/>
          </p:nvSpPr>
          <p:spPr>
            <a:xfrm>
              <a:off x="141751" y="-1"/>
              <a:ext cx="382729" cy="515807"/>
            </a:xfrm>
            <a:custGeom>
              <a:avLst/>
              <a:gdLst/>
              <a:ahLst/>
              <a:cxnLst>
                <a:cxn ang="0">
                  <a:pos x="wd2" y="hd2"/>
                </a:cxn>
                <a:cxn ang="5400000">
                  <a:pos x="wd2" y="hd2"/>
                </a:cxn>
                <a:cxn ang="10800000">
                  <a:pos x="wd2" y="hd2"/>
                </a:cxn>
                <a:cxn ang="16200000">
                  <a:pos x="wd2" y="hd2"/>
                </a:cxn>
              </a:cxnLst>
              <a:rect l="0" t="0" r="r" b="b"/>
              <a:pathLst>
                <a:path w="20998" h="21131" extrusionOk="0">
                  <a:moveTo>
                    <a:pt x="9946" y="18863"/>
                  </a:moveTo>
                  <a:cubicBezTo>
                    <a:pt x="10616" y="18582"/>
                    <a:pt x="11151" y="18282"/>
                    <a:pt x="11767" y="18002"/>
                  </a:cubicBezTo>
                  <a:cubicBezTo>
                    <a:pt x="9786" y="14459"/>
                    <a:pt x="8876" y="10295"/>
                    <a:pt x="15915" y="2908"/>
                  </a:cubicBezTo>
                  <a:cubicBezTo>
                    <a:pt x="13881" y="1707"/>
                    <a:pt x="10776" y="1146"/>
                    <a:pt x="6922" y="1487"/>
                  </a:cubicBezTo>
                  <a:cubicBezTo>
                    <a:pt x="7538" y="986"/>
                    <a:pt x="8046" y="526"/>
                    <a:pt x="8742" y="25"/>
                  </a:cubicBezTo>
                  <a:cubicBezTo>
                    <a:pt x="15300" y="-315"/>
                    <a:pt x="20519" y="2908"/>
                    <a:pt x="20974" y="7873"/>
                  </a:cubicBezTo>
                  <a:cubicBezTo>
                    <a:pt x="21429" y="13498"/>
                    <a:pt x="15380" y="19243"/>
                    <a:pt x="7538" y="20785"/>
                  </a:cubicBezTo>
                  <a:cubicBezTo>
                    <a:pt x="4807" y="21285"/>
                    <a:pt x="2238" y="21225"/>
                    <a:pt x="43" y="20724"/>
                  </a:cubicBezTo>
                  <a:cubicBezTo>
                    <a:pt x="-171" y="18522"/>
                    <a:pt x="418" y="16200"/>
                    <a:pt x="1703" y="14559"/>
                  </a:cubicBezTo>
                  <a:cubicBezTo>
                    <a:pt x="3764" y="11936"/>
                    <a:pt x="6922" y="12157"/>
                    <a:pt x="8742" y="15079"/>
                  </a:cubicBezTo>
                  <a:cubicBezTo>
                    <a:pt x="9411" y="16200"/>
                    <a:pt x="9786" y="17501"/>
                    <a:pt x="9946" y="18863"/>
                  </a:cubicBezTo>
                </a:path>
              </a:pathLst>
            </a:custGeom>
            <a:solidFill>
              <a:srgbClr val="FFFFFF"/>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1740" name="Shape"/>
            <p:cNvSpPr/>
            <p:nvPr/>
          </p:nvSpPr>
          <p:spPr>
            <a:xfrm>
              <a:off x="1403044" y="235712"/>
              <a:ext cx="201989" cy="253690"/>
            </a:xfrm>
            <a:custGeom>
              <a:avLst/>
              <a:gdLst/>
              <a:ahLst/>
              <a:cxnLst>
                <a:cxn ang="0">
                  <a:pos x="wd2" y="hd2"/>
                </a:cxn>
                <a:cxn ang="5400000">
                  <a:pos x="wd2" y="hd2"/>
                </a:cxn>
                <a:cxn ang="10800000">
                  <a:pos x="wd2" y="hd2"/>
                </a:cxn>
                <a:cxn ang="16200000">
                  <a:pos x="wd2" y="hd2"/>
                </a:cxn>
              </a:cxnLst>
              <a:rect l="0" t="0" r="r" b="b"/>
              <a:pathLst>
                <a:path w="21600" h="21600" extrusionOk="0">
                  <a:moveTo>
                    <a:pt x="21600" y="1078"/>
                  </a:moveTo>
                  <a:lnTo>
                    <a:pt x="20447" y="5638"/>
                  </a:lnTo>
                  <a:cubicBezTo>
                    <a:pt x="19136" y="5017"/>
                    <a:pt x="16882" y="4436"/>
                    <a:pt x="14522" y="4436"/>
                  </a:cubicBezTo>
                  <a:cubicBezTo>
                    <a:pt x="12478" y="4436"/>
                    <a:pt x="11115" y="5141"/>
                    <a:pt x="11115" y="6177"/>
                  </a:cubicBezTo>
                  <a:cubicBezTo>
                    <a:pt x="11115" y="6965"/>
                    <a:pt x="12163" y="7670"/>
                    <a:pt x="14208" y="8499"/>
                  </a:cubicBezTo>
                  <a:cubicBezTo>
                    <a:pt x="17039" y="9536"/>
                    <a:pt x="20132" y="11194"/>
                    <a:pt x="20132" y="14220"/>
                  </a:cubicBezTo>
                  <a:cubicBezTo>
                    <a:pt x="20132" y="16086"/>
                    <a:pt x="19241" y="17744"/>
                    <a:pt x="17773" y="19030"/>
                  </a:cubicBezTo>
                  <a:cubicBezTo>
                    <a:pt x="15728" y="20646"/>
                    <a:pt x="12163" y="21600"/>
                    <a:pt x="8021" y="21600"/>
                  </a:cubicBezTo>
                  <a:cubicBezTo>
                    <a:pt x="4771" y="21600"/>
                    <a:pt x="1678" y="20895"/>
                    <a:pt x="0" y="19942"/>
                  </a:cubicBezTo>
                  <a:lnTo>
                    <a:pt x="1206" y="15298"/>
                  </a:lnTo>
                  <a:cubicBezTo>
                    <a:pt x="2988" y="16086"/>
                    <a:pt x="6396" y="17040"/>
                    <a:pt x="8913" y="17040"/>
                  </a:cubicBezTo>
                  <a:cubicBezTo>
                    <a:pt x="10800" y="17040"/>
                    <a:pt x="12163" y="16335"/>
                    <a:pt x="12163" y="15174"/>
                  </a:cubicBezTo>
                  <a:cubicBezTo>
                    <a:pt x="12163" y="14096"/>
                    <a:pt x="11272" y="13391"/>
                    <a:pt x="8913" y="12479"/>
                  </a:cubicBezTo>
                  <a:cubicBezTo>
                    <a:pt x="5190" y="10945"/>
                    <a:pt x="3303" y="9204"/>
                    <a:pt x="3303" y="6965"/>
                  </a:cubicBezTo>
                  <a:cubicBezTo>
                    <a:pt x="3303" y="2944"/>
                    <a:pt x="7864" y="0"/>
                    <a:pt x="14837" y="0"/>
                  </a:cubicBezTo>
                  <a:cubicBezTo>
                    <a:pt x="18087" y="0"/>
                    <a:pt x="20447" y="580"/>
                    <a:pt x="21600" y="1078"/>
                  </a:cubicBezTo>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1741" name="Shape"/>
            <p:cNvSpPr/>
            <p:nvPr/>
          </p:nvSpPr>
          <p:spPr>
            <a:xfrm>
              <a:off x="569438" y="235711"/>
              <a:ext cx="191219" cy="251533"/>
            </a:xfrm>
            <a:custGeom>
              <a:avLst/>
              <a:gdLst/>
              <a:ahLst/>
              <a:cxnLst>
                <a:cxn ang="0">
                  <a:pos x="wd2" y="hd2"/>
                </a:cxn>
                <a:cxn ang="5400000">
                  <a:pos x="wd2" y="hd2"/>
                </a:cxn>
                <a:cxn ang="10800000">
                  <a:pos x="wd2" y="hd2"/>
                </a:cxn>
                <a:cxn ang="16200000">
                  <a:pos x="wd2" y="hd2"/>
                </a:cxn>
              </a:cxnLst>
              <a:rect l="0" t="0" r="r" b="b"/>
              <a:pathLst>
                <a:path w="21600" h="21600" extrusionOk="0">
                  <a:moveTo>
                    <a:pt x="21600" y="126"/>
                  </a:moveTo>
                  <a:lnTo>
                    <a:pt x="20049" y="6123"/>
                  </a:lnTo>
                  <a:cubicBezTo>
                    <a:pt x="19717" y="6123"/>
                    <a:pt x="19218" y="5998"/>
                    <a:pt x="18775" y="5998"/>
                  </a:cubicBezTo>
                  <a:cubicBezTo>
                    <a:pt x="13126" y="5998"/>
                    <a:pt x="10966" y="10150"/>
                    <a:pt x="10191" y="13547"/>
                  </a:cubicBezTo>
                  <a:lnTo>
                    <a:pt x="8142" y="21600"/>
                  </a:lnTo>
                  <a:lnTo>
                    <a:pt x="0" y="21600"/>
                  </a:lnTo>
                  <a:lnTo>
                    <a:pt x="5317" y="377"/>
                  </a:lnTo>
                  <a:lnTo>
                    <a:pt x="12517" y="377"/>
                  </a:lnTo>
                  <a:lnTo>
                    <a:pt x="11409" y="4152"/>
                  </a:lnTo>
                  <a:lnTo>
                    <a:pt x="11409" y="4278"/>
                  </a:lnTo>
                  <a:lnTo>
                    <a:pt x="11575" y="4278"/>
                  </a:lnTo>
                  <a:cubicBezTo>
                    <a:pt x="13791" y="1426"/>
                    <a:pt x="16726" y="0"/>
                    <a:pt x="20049" y="0"/>
                  </a:cubicBezTo>
                  <a:cubicBezTo>
                    <a:pt x="20492" y="0"/>
                    <a:pt x="21102" y="0"/>
                    <a:pt x="21600" y="126"/>
                  </a:cubicBezTo>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1742" name="Shape"/>
            <p:cNvSpPr/>
            <p:nvPr/>
          </p:nvSpPr>
          <p:spPr>
            <a:xfrm>
              <a:off x="733144" y="233557"/>
              <a:ext cx="232930" cy="255842"/>
            </a:xfrm>
            <a:custGeom>
              <a:avLst/>
              <a:gdLst/>
              <a:ahLst/>
              <a:cxnLst>
                <a:cxn ang="0">
                  <a:pos x="wd2" y="hd2"/>
                </a:cxn>
                <a:cxn ang="5400000">
                  <a:pos x="wd2" y="hd2"/>
                </a:cxn>
                <a:cxn ang="10800000">
                  <a:pos x="wd2" y="hd2"/>
                </a:cxn>
                <a:cxn ang="16200000">
                  <a:pos x="wd2" y="hd2"/>
                </a:cxn>
              </a:cxnLst>
              <a:rect l="0" t="0" r="r" b="b"/>
              <a:pathLst>
                <a:path w="21278" h="21600" extrusionOk="0">
                  <a:moveTo>
                    <a:pt x="12800" y="18591"/>
                  </a:moveTo>
                  <a:lnTo>
                    <a:pt x="12800" y="18467"/>
                  </a:lnTo>
                  <a:lnTo>
                    <a:pt x="12667" y="18467"/>
                  </a:lnTo>
                  <a:cubicBezTo>
                    <a:pt x="11422" y="20446"/>
                    <a:pt x="9022" y="21600"/>
                    <a:pt x="6400" y="21600"/>
                  </a:cubicBezTo>
                  <a:cubicBezTo>
                    <a:pt x="2000" y="21600"/>
                    <a:pt x="0" y="17973"/>
                    <a:pt x="0" y="14386"/>
                  </a:cubicBezTo>
                  <a:cubicBezTo>
                    <a:pt x="0" y="10182"/>
                    <a:pt x="1778" y="6142"/>
                    <a:pt x="4667" y="3504"/>
                  </a:cubicBezTo>
                  <a:cubicBezTo>
                    <a:pt x="7156" y="1195"/>
                    <a:pt x="10311" y="0"/>
                    <a:pt x="13822" y="0"/>
                  </a:cubicBezTo>
                  <a:cubicBezTo>
                    <a:pt x="16444" y="0"/>
                    <a:pt x="18444" y="701"/>
                    <a:pt x="19689" y="2102"/>
                  </a:cubicBezTo>
                  <a:cubicBezTo>
                    <a:pt x="21600" y="4205"/>
                    <a:pt x="21467" y="7296"/>
                    <a:pt x="20933" y="9522"/>
                  </a:cubicBezTo>
                  <a:lnTo>
                    <a:pt x="18578" y="21147"/>
                  </a:lnTo>
                  <a:lnTo>
                    <a:pt x="12311" y="21229"/>
                  </a:lnTo>
                  <a:lnTo>
                    <a:pt x="12800" y="18591"/>
                  </a:lnTo>
                  <a:close/>
                  <a:moveTo>
                    <a:pt x="6800" y="13232"/>
                  </a:moveTo>
                  <a:cubicBezTo>
                    <a:pt x="6800" y="15417"/>
                    <a:pt x="7644" y="16695"/>
                    <a:pt x="9156" y="16695"/>
                  </a:cubicBezTo>
                  <a:cubicBezTo>
                    <a:pt x="11556" y="16695"/>
                    <a:pt x="13689" y="14386"/>
                    <a:pt x="14444" y="10882"/>
                  </a:cubicBezTo>
                  <a:cubicBezTo>
                    <a:pt x="14533" y="10099"/>
                    <a:pt x="14800" y="9398"/>
                    <a:pt x="14933" y="8698"/>
                  </a:cubicBezTo>
                  <a:cubicBezTo>
                    <a:pt x="15067" y="7997"/>
                    <a:pt x="15200" y="7420"/>
                    <a:pt x="15067" y="6966"/>
                  </a:cubicBezTo>
                  <a:cubicBezTo>
                    <a:pt x="14933" y="5482"/>
                    <a:pt x="14178" y="4782"/>
                    <a:pt x="12667" y="4782"/>
                  </a:cubicBezTo>
                  <a:cubicBezTo>
                    <a:pt x="11689" y="4782"/>
                    <a:pt x="10800" y="5235"/>
                    <a:pt x="9911" y="6018"/>
                  </a:cubicBezTo>
                  <a:cubicBezTo>
                    <a:pt x="8178" y="7626"/>
                    <a:pt x="6800" y="10800"/>
                    <a:pt x="6800" y="13232"/>
                  </a:cubicBezTo>
                  <a:close/>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1743" name="Shape"/>
            <p:cNvSpPr/>
            <p:nvPr/>
          </p:nvSpPr>
          <p:spPr>
            <a:xfrm>
              <a:off x="1583983" y="235711"/>
              <a:ext cx="270921" cy="331231"/>
            </a:xfrm>
            <a:custGeom>
              <a:avLst/>
              <a:gdLst/>
              <a:ahLst/>
              <a:cxnLst>
                <a:cxn ang="0">
                  <a:pos x="wd2" y="hd2"/>
                </a:cxn>
                <a:cxn ang="5400000">
                  <a:pos x="wd2" y="hd2"/>
                </a:cxn>
                <a:cxn ang="10800000">
                  <a:pos x="wd2" y="hd2"/>
                </a:cxn>
                <a:cxn ang="16200000">
                  <a:pos x="wd2" y="hd2"/>
                </a:cxn>
              </a:cxnLst>
              <a:rect l="0" t="0" r="r" b="b"/>
              <a:pathLst>
                <a:path w="21600" h="21600" extrusionOk="0">
                  <a:moveTo>
                    <a:pt x="21600" y="6103"/>
                  </a:moveTo>
                  <a:cubicBezTo>
                    <a:pt x="21600" y="9969"/>
                    <a:pt x="19308" y="14027"/>
                    <a:pt x="15268" y="15817"/>
                  </a:cubicBezTo>
                  <a:cubicBezTo>
                    <a:pt x="11538" y="17446"/>
                    <a:pt x="8119" y="16743"/>
                    <a:pt x="7148" y="15465"/>
                  </a:cubicBezTo>
                  <a:lnTo>
                    <a:pt x="5711" y="21600"/>
                  </a:lnTo>
                  <a:lnTo>
                    <a:pt x="0" y="21600"/>
                  </a:lnTo>
                  <a:lnTo>
                    <a:pt x="4934" y="288"/>
                  </a:lnTo>
                  <a:lnTo>
                    <a:pt x="9984" y="288"/>
                  </a:lnTo>
                  <a:lnTo>
                    <a:pt x="9440" y="2428"/>
                  </a:lnTo>
                  <a:lnTo>
                    <a:pt x="9440" y="2524"/>
                  </a:lnTo>
                  <a:lnTo>
                    <a:pt x="9557" y="2524"/>
                  </a:lnTo>
                  <a:cubicBezTo>
                    <a:pt x="10994" y="895"/>
                    <a:pt x="13053" y="0"/>
                    <a:pt x="15268" y="0"/>
                  </a:cubicBezTo>
                  <a:cubicBezTo>
                    <a:pt x="19075" y="0"/>
                    <a:pt x="21600" y="2428"/>
                    <a:pt x="21600" y="6103"/>
                  </a:cubicBezTo>
                  <a:close/>
                  <a:moveTo>
                    <a:pt x="15578" y="6454"/>
                  </a:moveTo>
                  <a:cubicBezTo>
                    <a:pt x="15578" y="5751"/>
                    <a:pt x="15345" y="3866"/>
                    <a:pt x="13286" y="3866"/>
                  </a:cubicBezTo>
                  <a:cubicBezTo>
                    <a:pt x="11072" y="3866"/>
                    <a:pt x="9324" y="5815"/>
                    <a:pt x="8547" y="8979"/>
                  </a:cubicBezTo>
                  <a:cubicBezTo>
                    <a:pt x="8353" y="9969"/>
                    <a:pt x="7576" y="13133"/>
                    <a:pt x="10334" y="13133"/>
                  </a:cubicBezTo>
                  <a:cubicBezTo>
                    <a:pt x="13403" y="13133"/>
                    <a:pt x="15578" y="9618"/>
                    <a:pt x="15578" y="6454"/>
                  </a:cubicBezTo>
                  <a:close/>
                </a:path>
              </a:pathLst>
            </a:custGeom>
            <a:solidFill>
              <a:srgbClr val="FFFFFF"/>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1744" name="Shape"/>
            <p:cNvSpPr/>
            <p:nvPr/>
          </p:nvSpPr>
          <p:spPr>
            <a:xfrm>
              <a:off x="1172565" y="153858"/>
              <a:ext cx="273073" cy="331230"/>
            </a:xfrm>
            <a:custGeom>
              <a:avLst/>
              <a:gdLst/>
              <a:ahLst/>
              <a:cxnLst>
                <a:cxn ang="0">
                  <a:pos x="wd2" y="hd2"/>
                </a:cxn>
                <a:cxn ang="5400000">
                  <a:pos x="wd2" y="hd2"/>
                </a:cxn>
                <a:cxn ang="10800000">
                  <a:pos x="wd2" y="hd2"/>
                </a:cxn>
                <a:cxn ang="16200000">
                  <a:pos x="wd2" y="hd2"/>
                </a:cxn>
              </a:cxnLst>
              <a:rect l="0" t="0" r="r" b="b"/>
              <a:pathLst>
                <a:path w="21600" h="21600" extrusionOk="0">
                  <a:moveTo>
                    <a:pt x="10684" y="0"/>
                  </a:moveTo>
                  <a:lnTo>
                    <a:pt x="7742" y="12845"/>
                  </a:lnTo>
                  <a:lnTo>
                    <a:pt x="15368" y="5592"/>
                  </a:lnTo>
                  <a:lnTo>
                    <a:pt x="21600" y="5592"/>
                  </a:lnTo>
                  <a:lnTo>
                    <a:pt x="13626" y="12941"/>
                  </a:lnTo>
                  <a:lnTo>
                    <a:pt x="18426" y="21600"/>
                  </a:lnTo>
                  <a:lnTo>
                    <a:pt x="12310" y="21600"/>
                  </a:lnTo>
                  <a:lnTo>
                    <a:pt x="7626" y="13037"/>
                  </a:lnTo>
                  <a:lnTo>
                    <a:pt x="5652" y="21600"/>
                  </a:lnTo>
                  <a:lnTo>
                    <a:pt x="0" y="21600"/>
                  </a:lnTo>
                  <a:lnTo>
                    <a:pt x="4994" y="0"/>
                  </a:lnTo>
                  <a:lnTo>
                    <a:pt x="10684" y="0"/>
                  </a:lnTo>
                </a:path>
              </a:pathLst>
            </a:custGeom>
            <a:solidFill>
              <a:srgbClr val="FFFFFF"/>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1745" name="Shape"/>
            <p:cNvSpPr/>
            <p:nvPr/>
          </p:nvSpPr>
          <p:spPr>
            <a:xfrm>
              <a:off x="2301273" y="235711"/>
              <a:ext cx="227838" cy="255842"/>
            </a:xfrm>
            <a:custGeom>
              <a:avLst/>
              <a:gdLst/>
              <a:ahLst/>
              <a:cxnLst>
                <a:cxn ang="0">
                  <a:pos x="wd2" y="hd2"/>
                </a:cxn>
                <a:cxn ang="5400000">
                  <a:pos x="wd2" y="hd2"/>
                </a:cxn>
                <a:cxn ang="10800000">
                  <a:pos x="wd2" y="hd2"/>
                </a:cxn>
                <a:cxn ang="16200000">
                  <a:pos x="wd2" y="hd2"/>
                </a:cxn>
              </a:cxnLst>
              <a:rect l="0" t="0" r="r" b="b"/>
              <a:pathLst>
                <a:path w="21600" h="21600" extrusionOk="0">
                  <a:moveTo>
                    <a:pt x="21600" y="6224"/>
                  </a:moveTo>
                  <a:cubicBezTo>
                    <a:pt x="21600" y="7997"/>
                    <a:pt x="20950" y="9398"/>
                    <a:pt x="19788" y="10429"/>
                  </a:cubicBezTo>
                  <a:cubicBezTo>
                    <a:pt x="17559" y="12408"/>
                    <a:pt x="13239" y="13315"/>
                    <a:pt x="6689" y="13232"/>
                  </a:cubicBezTo>
                  <a:lnTo>
                    <a:pt x="6550" y="13232"/>
                  </a:lnTo>
                  <a:lnTo>
                    <a:pt x="6550" y="13315"/>
                  </a:lnTo>
                  <a:cubicBezTo>
                    <a:pt x="6550" y="13933"/>
                    <a:pt x="6782" y="14716"/>
                    <a:pt x="7200" y="15293"/>
                  </a:cubicBezTo>
                  <a:cubicBezTo>
                    <a:pt x="8129" y="16365"/>
                    <a:pt x="9662" y="16818"/>
                    <a:pt x="11659" y="16818"/>
                  </a:cubicBezTo>
                  <a:cubicBezTo>
                    <a:pt x="14539" y="16818"/>
                    <a:pt x="17001" y="16241"/>
                    <a:pt x="19788" y="14840"/>
                  </a:cubicBezTo>
                  <a:lnTo>
                    <a:pt x="18720" y="19951"/>
                  </a:lnTo>
                  <a:cubicBezTo>
                    <a:pt x="15468" y="21476"/>
                    <a:pt x="11520" y="21600"/>
                    <a:pt x="10080" y="21600"/>
                  </a:cubicBezTo>
                  <a:cubicBezTo>
                    <a:pt x="3670" y="21600"/>
                    <a:pt x="0" y="18467"/>
                    <a:pt x="0" y="12861"/>
                  </a:cubicBezTo>
                  <a:cubicBezTo>
                    <a:pt x="0" y="9605"/>
                    <a:pt x="1301" y="6472"/>
                    <a:pt x="3670" y="4081"/>
                  </a:cubicBezTo>
                  <a:cubicBezTo>
                    <a:pt x="5992" y="1402"/>
                    <a:pt x="9569" y="0"/>
                    <a:pt x="13471" y="0"/>
                  </a:cubicBezTo>
                  <a:cubicBezTo>
                    <a:pt x="18348" y="0"/>
                    <a:pt x="21600" y="2556"/>
                    <a:pt x="21600" y="6224"/>
                  </a:cubicBezTo>
                  <a:close/>
                  <a:moveTo>
                    <a:pt x="12681" y="4534"/>
                  </a:moveTo>
                  <a:cubicBezTo>
                    <a:pt x="9662" y="4534"/>
                    <a:pt x="7850" y="6595"/>
                    <a:pt x="7339" y="8698"/>
                  </a:cubicBezTo>
                  <a:lnTo>
                    <a:pt x="7339" y="8780"/>
                  </a:lnTo>
                  <a:lnTo>
                    <a:pt x="7432" y="8780"/>
                  </a:lnTo>
                  <a:cubicBezTo>
                    <a:pt x="11520" y="8780"/>
                    <a:pt x="13750" y="8450"/>
                    <a:pt x="14679" y="7626"/>
                  </a:cubicBezTo>
                  <a:cubicBezTo>
                    <a:pt x="14911" y="7173"/>
                    <a:pt x="15190" y="6719"/>
                    <a:pt x="15190" y="6224"/>
                  </a:cubicBezTo>
                  <a:cubicBezTo>
                    <a:pt x="15190" y="5235"/>
                    <a:pt x="14121" y="4534"/>
                    <a:pt x="12681" y="4534"/>
                  </a:cubicBezTo>
                  <a:close/>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1746" name="Shape"/>
            <p:cNvSpPr/>
            <p:nvPr/>
          </p:nvSpPr>
          <p:spPr>
            <a:xfrm>
              <a:off x="2524492" y="429573"/>
              <a:ext cx="63590" cy="64128"/>
            </a:xfrm>
            <a:custGeom>
              <a:avLst/>
              <a:gdLst/>
              <a:ahLst/>
              <a:cxnLst>
                <a:cxn ang="0">
                  <a:pos x="wd2" y="hd2"/>
                </a:cxn>
                <a:cxn ang="5400000">
                  <a:pos x="wd2" y="hd2"/>
                </a:cxn>
                <a:cxn ang="10800000">
                  <a:pos x="wd2" y="hd2"/>
                </a:cxn>
                <a:cxn ang="16200000">
                  <a:pos x="wd2" y="hd2"/>
                </a:cxn>
              </a:cxnLst>
              <a:rect l="0" t="0" r="r" b="b"/>
              <a:pathLst>
                <a:path w="20720" h="21600" extrusionOk="0">
                  <a:moveTo>
                    <a:pt x="10835" y="5649"/>
                  </a:moveTo>
                  <a:lnTo>
                    <a:pt x="9406" y="5649"/>
                  </a:lnTo>
                  <a:lnTo>
                    <a:pt x="8453" y="10302"/>
                  </a:lnTo>
                  <a:lnTo>
                    <a:pt x="11630" y="10302"/>
                  </a:lnTo>
                  <a:cubicBezTo>
                    <a:pt x="12583" y="9803"/>
                    <a:pt x="13377" y="9305"/>
                    <a:pt x="13853" y="7975"/>
                  </a:cubicBezTo>
                  <a:cubicBezTo>
                    <a:pt x="13853" y="6978"/>
                    <a:pt x="13377" y="5982"/>
                    <a:pt x="12583" y="5649"/>
                  </a:cubicBezTo>
                  <a:lnTo>
                    <a:pt x="10835" y="5649"/>
                  </a:lnTo>
                  <a:close/>
                  <a:moveTo>
                    <a:pt x="8135" y="4154"/>
                  </a:moveTo>
                  <a:lnTo>
                    <a:pt x="12106" y="4154"/>
                  </a:lnTo>
                  <a:cubicBezTo>
                    <a:pt x="12583" y="4154"/>
                    <a:pt x="13059" y="4154"/>
                    <a:pt x="13377" y="4652"/>
                  </a:cubicBezTo>
                  <a:cubicBezTo>
                    <a:pt x="14806" y="5151"/>
                    <a:pt x="15759" y="5982"/>
                    <a:pt x="15759" y="7477"/>
                  </a:cubicBezTo>
                  <a:lnTo>
                    <a:pt x="15759" y="8474"/>
                  </a:lnTo>
                  <a:cubicBezTo>
                    <a:pt x="15283" y="10302"/>
                    <a:pt x="14330" y="11631"/>
                    <a:pt x="12583" y="12129"/>
                  </a:cubicBezTo>
                  <a:lnTo>
                    <a:pt x="14330" y="17280"/>
                  </a:lnTo>
                  <a:lnTo>
                    <a:pt x="12106" y="17280"/>
                  </a:lnTo>
                  <a:lnTo>
                    <a:pt x="10359" y="12628"/>
                  </a:lnTo>
                  <a:lnTo>
                    <a:pt x="8135" y="12628"/>
                  </a:lnTo>
                  <a:lnTo>
                    <a:pt x="7183" y="17280"/>
                  </a:lnTo>
                  <a:lnTo>
                    <a:pt x="5753" y="17280"/>
                  </a:lnTo>
                  <a:lnTo>
                    <a:pt x="6706" y="12628"/>
                  </a:lnTo>
                  <a:lnTo>
                    <a:pt x="7659" y="8806"/>
                  </a:lnTo>
                  <a:lnTo>
                    <a:pt x="8135" y="4154"/>
                  </a:lnTo>
                  <a:close/>
                  <a:moveTo>
                    <a:pt x="11153" y="0"/>
                  </a:moveTo>
                  <a:cubicBezTo>
                    <a:pt x="17030" y="0"/>
                    <a:pt x="21159" y="4818"/>
                    <a:pt x="20683" y="10800"/>
                  </a:cubicBezTo>
                  <a:cubicBezTo>
                    <a:pt x="20365" y="16948"/>
                    <a:pt x="15283" y="21600"/>
                    <a:pt x="9406" y="21600"/>
                  </a:cubicBezTo>
                  <a:cubicBezTo>
                    <a:pt x="4006" y="21600"/>
                    <a:pt x="-441" y="16283"/>
                    <a:pt x="35" y="10800"/>
                  </a:cubicBezTo>
                  <a:cubicBezTo>
                    <a:pt x="512" y="4652"/>
                    <a:pt x="5435" y="0"/>
                    <a:pt x="11153" y="0"/>
                  </a:cubicBezTo>
                  <a:close/>
                  <a:moveTo>
                    <a:pt x="9406" y="20105"/>
                  </a:moveTo>
                  <a:cubicBezTo>
                    <a:pt x="14330" y="20105"/>
                    <a:pt x="18777" y="15951"/>
                    <a:pt x="19253" y="10800"/>
                  </a:cubicBezTo>
                  <a:cubicBezTo>
                    <a:pt x="19730" y="5649"/>
                    <a:pt x="16077" y="1329"/>
                    <a:pt x="11153" y="1329"/>
                  </a:cubicBezTo>
                  <a:cubicBezTo>
                    <a:pt x="6230" y="1329"/>
                    <a:pt x="1783" y="5649"/>
                    <a:pt x="1306" y="10800"/>
                  </a:cubicBezTo>
                  <a:cubicBezTo>
                    <a:pt x="830" y="15951"/>
                    <a:pt x="4483" y="20105"/>
                    <a:pt x="9406" y="20105"/>
                  </a:cubicBezTo>
                  <a:close/>
                </a:path>
              </a:pathLst>
            </a:custGeom>
            <a:solidFill>
              <a:srgbClr val="FFFFFF"/>
            </a:solidFill>
            <a:ln w="12700" cap="flat">
              <a:noFill/>
              <a:miter lim="400000"/>
            </a:ln>
            <a:effectLst/>
          </p:spPr>
          <p:txBody>
            <a:bodyPr wrap="square" lIns="91439" tIns="91439" rIns="91439" bIns="91439" numCol="1" anchor="ctr">
              <a:normAutofit fontScale="25000" lnSpcReduction="20000"/>
            </a:bodyPr>
            <a:lstStyle/>
            <a:p>
              <a:pPr algn="l" defTabSz="228600">
                <a:lnSpc>
                  <a:spcPct val="93000"/>
                </a:lnSpc>
                <a:spcBef>
                  <a:spcPts val="2200"/>
                </a:spcBef>
                <a:defRPr sz="800">
                  <a:solidFill>
                    <a:srgbClr val="000000"/>
                  </a:solidFill>
                </a:defRPr>
              </a:pPr>
              <a:endParaRPr/>
            </a:p>
          </p:txBody>
        </p:sp>
        <p:sp>
          <p:nvSpPr>
            <p:cNvPr id="1747" name="Shape"/>
            <p:cNvSpPr/>
            <p:nvPr/>
          </p:nvSpPr>
          <p:spPr>
            <a:xfrm>
              <a:off x="1861850" y="233557"/>
              <a:ext cx="233070" cy="255842"/>
            </a:xfrm>
            <a:custGeom>
              <a:avLst/>
              <a:gdLst/>
              <a:ahLst/>
              <a:cxnLst>
                <a:cxn ang="0">
                  <a:pos x="wd2" y="hd2"/>
                </a:cxn>
                <a:cxn ang="5400000">
                  <a:pos x="wd2" y="hd2"/>
                </a:cxn>
                <a:cxn ang="10800000">
                  <a:pos x="wd2" y="hd2"/>
                </a:cxn>
                <a:cxn ang="16200000">
                  <a:pos x="wd2" y="hd2"/>
                </a:cxn>
              </a:cxnLst>
              <a:rect l="0" t="0" r="r" b="b"/>
              <a:pathLst>
                <a:path w="21290" h="21600" extrusionOk="0">
                  <a:moveTo>
                    <a:pt x="12782" y="18591"/>
                  </a:moveTo>
                  <a:lnTo>
                    <a:pt x="12782" y="18467"/>
                  </a:lnTo>
                  <a:lnTo>
                    <a:pt x="12693" y="18467"/>
                  </a:lnTo>
                  <a:cubicBezTo>
                    <a:pt x="11401" y="20446"/>
                    <a:pt x="9041" y="21600"/>
                    <a:pt x="6369" y="21600"/>
                  </a:cubicBezTo>
                  <a:cubicBezTo>
                    <a:pt x="2004" y="21600"/>
                    <a:pt x="0" y="17973"/>
                    <a:pt x="0" y="14386"/>
                  </a:cubicBezTo>
                  <a:cubicBezTo>
                    <a:pt x="0" y="10182"/>
                    <a:pt x="1737" y="6142"/>
                    <a:pt x="4632" y="3504"/>
                  </a:cubicBezTo>
                  <a:cubicBezTo>
                    <a:pt x="7126" y="1195"/>
                    <a:pt x="10288" y="0"/>
                    <a:pt x="13806" y="0"/>
                  </a:cubicBezTo>
                  <a:cubicBezTo>
                    <a:pt x="16434" y="0"/>
                    <a:pt x="18438" y="660"/>
                    <a:pt x="19729" y="2102"/>
                  </a:cubicBezTo>
                  <a:cubicBezTo>
                    <a:pt x="21600" y="4163"/>
                    <a:pt x="21466" y="7296"/>
                    <a:pt x="20976" y="9522"/>
                  </a:cubicBezTo>
                  <a:lnTo>
                    <a:pt x="18572" y="21147"/>
                  </a:lnTo>
                  <a:lnTo>
                    <a:pt x="12292" y="21229"/>
                  </a:lnTo>
                  <a:lnTo>
                    <a:pt x="12782" y="18591"/>
                  </a:lnTo>
                  <a:close/>
                  <a:moveTo>
                    <a:pt x="6636" y="13232"/>
                  </a:moveTo>
                  <a:cubicBezTo>
                    <a:pt x="6636" y="15417"/>
                    <a:pt x="7527" y="16695"/>
                    <a:pt x="9041" y="16695"/>
                  </a:cubicBezTo>
                  <a:cubicBezTo>
                    <a:pt x="11401" y="16695"/>
                    <a:pt x="13539" y="14386"/>
                    <a:pt x="14296" y="10882"/>
                  </a:cubicBezTo>
                  <a:cubicBezTo>
                    <a:pt x="14430" y="10099"/>
                    <a:pt x="14697" y="9398"/>
                    <a:pt x="14831" y="8698"/>
                  </a:cubicBezTo>
                  <a:cubicBezTo>
                    <a:pt x="14920" y="7997"/>
                    <a:pt x="15053" y="7420"/>
                    <a:pt x="14920" y="6966"/>
                  </a:cubicBezTo>
                  <a:cubicBezTo>
                    <a:pt x="14831" y="5482"/>
                    <a:pt x="14073" y="4782"/>
                    <a:pt x="12559" y="4782"/>
                  </a:cubicBezTo>
                  <a:cubicBezTo>
                    <a:pt x="11535" y="4782"/>
                    <a:pt x="10644" y="5235"/>
                    <a:pt x="9798" y="6018"/>
                  </a:cubicBezTo>
                  <a:cubicBezTo>
                    <a:pt x="8016" y="7626"/>
                    <a:pt x="6636" y="10800"/>
                    <a:pt x="6636" y="13232"/>
                  </a:cubicBezTo>
                  <a:close/>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1748" name="Shape"/>
            <p:cNvSpPr/>
            <p:nvPr/>
          </p:nvSpPr>
          <p:spPr>
            <a:xfrm>
              <a:off x="2103104" y="235712"/>
              <a:ext cx="208454" cy="253687"/>
            </a:xfrm>
            <a:custGeom>
              <a:avLst/>
              <a:gdLst/>
              <a:ahLst/>
              <a:cxnLst>
                <a:cxn ang="0">
                  <a:pos x="wd2" y="hd2"/>
                </a:cxn>
                <a:cxn ang="5400000">
                  <a:pos x="wd2" y="hd2"/>
                </a:cxn>
                <a:cxn ang="10800000">
                  <a:pos x="wd2" y="hd2"/>
                </a:cxn>
                <a:cxn ang="16200000">
                  <a:pos x="wd2" y="hd2"/>
                </a:cxn>
              </a:cxnLst>
              <a:rect l="0" t="0" r="r" b="b"/>
              <a:pathLst>
                <a:path w="21600" h="21600" extrusionOk="0">
                  <a:moveTo>
                    <a:pt x="21600" y="709"/>
                  </a:moveTo>
                  <a:lnTo>
                    <a:pt x="20490" y="5671"/>
                  </a:lnTo>
                  <a:cubicBezTo>
                    <a:pt x="19329" y="5046"/>
                    <a:pt x="17916" y="4837"/>
                    <a:pt x="16402" y="4837"/>
                  </a:cubicBezTo>
                  <a:cubicBezTo>
                    <a:pt x="11002" y="4837"/>
                    <a:pt x="7822" y="8673"/>
                    <a:pt x="7822" y="12426"/>
                  </a:cubicBezTo>
                  <a:cubicBezTo>
                    <a:pt x="7822" y="15595"/>
                    <a:pt x="10396" y="16680"/>
                    <a:pt x="12819" y="16680"/>
                  </a:cubicBezTo>
                  <a:cubicBezTo>
                    <a:pt x="14989" y="16680"/>
                    <a:pt x="16755" y="16304"/>
                    <a:pt x="19026" y="15387"/>
                  </a:cubicBezTo>
                  <a:lnTo>
                    <a:pt x="17916" y="20558"/>
                  </a:lnTo>
                  <a:cubicBezTo>
                    <a:pt x="16250" y="21266"/>
                    <a:pt x="13525" y="21600"/>
                    <a:pt x="10699" y="21600"/>
                  </a:cubicBezTo>
                  <a:cubicBezTo>
                    <a:pt x="4138" y="21600"/>
                    <a:pt x="0" y="18181"/>
                    <a:pt x="0" y="13010"/>
                  </a:cubicBezTo>
                  <a:cubicBezTo>
                    <a:pt x="0" y="5713"/>
                    <a:pt x="7116" y="0"/>
                    <a:pt x="16553" y="0"/>
                  </a:cubicBezTo>
                  <a:cubicBezTo>
                    <a:pt x="18320" y="0"/>
                    <a:pt x="20338" y="250"/>
                    <a:pt x="21600" y="709"/>
                  </a:cubicBezTo>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1749" name="Shape"/>
            <p:cNvSpPr/>
            <p:nvPr/>
          </p:nvSpPr>
          <p:spPr>
            <a:xfrm>
              <a:off x="976548" y="235712"/>
              <a:ext cx="210604" cy="253687"/>
            </a:xfrm>
            <a:custGeom>
              <a:avLst/>
              <a:gdLst/>
              <a:ahLst/>
              <a:cxnLst>
                <a:cxn ang="0">
                  <a:pos x="wd2" y="hd2"/>
                </a:cxn>
                <a:cxn ang="5400000">
                  <a:pos x="wd2" y="hd2"/>
                </a:cxn>
                <a:cxn ang="10800000">
                  <a:pos x="wd2" y="hd2"/>
                </a:cxn>
                <a:cxn ang="16200000">
                  <a:pos x="wd2" y="hd2"/>
                </a:cxn>
              </a:cxnLst>
              <a:rect l="0" t="0" r="r" b="b"/>
              <a:pathLst>
                <a:path w="21600" h="21600" extrusionOk="0">
                  <a:moveTo>
                    <a:pt x="21600" y="709"/>
                  </a:moveTo>
                  <a:lnTo>
                    <a:pt x="20442" y="5671"/>
                  </a:lnTo>
                  <a:cubicBezTo>
                    <a:pt x="19284" y="5046"/>
                    <a:pt x="17874" y="4837"/>
                    <a:pt x="16313" y="4837"/>
                  </a:cubicBezTo>
                  <a:cubicBezTo>
                    <a:pt x="10926" y="4837"/>
                    <a:pt x="7804" y="8673"/>
                    <a:pt x="7804" y="12426"/>
                  </a:cubicBezTo>
                  <a:cubicBezTo>
                    <a:pt x="7804" y="15595"/>
                    <a:pt x="10372" y="16680"/>
                    <a:pt x="12789" y="16680"/>
                  </a:cubicBezTo>
                  <a:cubicBezTo>
                    <a:pt x="14903" y="16680"/>
                    <a:pt x="16766" y="16304"/>
                    <a:pt x="19032" y="15387"/>
                  </a:cubicBezTo>
                  <a:lnTo>
                    <a:pt x="17874" y="20558"/>
                  </a:lnTo>
                  <a:cubicBezTo>
                    <a:pt x="16162" y="21266"/>
                    <a:pt x="13494" y="21600"/>
                    <a:pt x="10624" y="21600"/>
                  </a:cubicBezTo>
                  <a:cubicBezTo>
                    <a:pt x="4078" y="21600"/>
                    <a:pt x="0" y="18181"/>
                    <a:pt x="0" y="13010"/>
                  </a:cubicBezTo>
                  <a:cubicBezTo>
                    <a:pt x="0" y="5713"/>
                    <a:pt x="7099" y="0"/>
                    <a:pt x="16464" y="0"/>
                  </a:cubicBezTo>
                  <a:cubicBezTo>
                    <a:pt x="18327" y="0"/>
                    <a:pt x="20291" y="250"/>
                    <a:pt x="21600" y="709"/>
                  </a:cubicBezTo>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grpSp>
      <p:sp>
        <p:nvSpPr>
          <p:cNvPr id="1751" name="Slide Number"/>
          <p:cNvSpPr txBox="1">
            <a:spLocks noGrp="1"/>
          </p:cNvSpPr>
          <p:nvPr>
            <p:ph type="sldNum" sz="quarter" idx="2"/>
          </p:nvPr>
        </p:nvSpPr>
        <p:spPr>
          <a:xfrm>
            <a:off x="1217325" y="12806326"/>
            <a:ext cx="290342" cy="259223"/>
          </a:xfrm>
          <a:prstGeom prst="rect">
            <a:avLst/>
          </a:prstGeom>
        </p:spPr>
        <p:txBody>
          <a:bodyPr/>
          <a:lstStyle>
            <a:lvl1pPr defTabSz="825500">
              <a:lnSpc>
                <a:spcPct val="110000"/>
              </a:lnSpc>
              <a:defRPr>
                <a:solidFill>
                  <a:srgbClr val="740000"/>
                </a:solidFill>
              </a:defRPr>
            </a:lvl1pPr>
          </a:lstStyle>
          <a:p>
            <a:fld id="{86CB4B4D-7CA3-9044-876B-883B54F8677D}" type="slidenum">
              <a:t>‹#›</a:t>
            </a:fld>
            <a:endParaRPr/>
          </a:p>
        </p:txBody>
      </p:sp>
      <p:sp>
        <p:nvSpPr>
          <p:cNvPr id="1752" name="Footer"/>
          <p:cNvSpPr txBox="1">
            <a:spLocks noGrp="1"/>
          </p:cNvSpPr>
          <p:nvPr>
            <p:ph type="body" sz="quarter" idx="17"/>
          </p:nvPr>
        </p:nvSpPr>
        <p:spPr>
          <a:xfrm>
            <a:off x="1727200" y="12806326"/>
            <a:ext cx="6210696" cy="259223"/>
          </a:xfrm>
          <a:prstGeom prst="rect">
            <a:avLst/>
          </a:prstGeom>
        </p:spPr>
        <p:txBody>
          <a:bodyPr anchor="ctr">
            <a:spAutoFit/>
          </a:bodyPr>
          <a:lstStyle>
            <a:lvl1pPr marL="0" indent="0" defTabSz="825500">
              <a:lnSpc>
                <a:spcPct val="110000"/>
              </a:lnSpc>
              <a:spcBef>
                <a:spcPts val="0"/>
              </a:spcBef>
              <a:buClrTx/>
              <a:buSzTx/>
              <a:buFontTx/>
              <a:buNone/>
              <a:defRPr sz="1800" b="1" spc="92">
                <a:solidFill>
                  <a:srgbClr val="740000"/>
                </a:solidFill>
              </a:defRPr>
            </a:lvl1pPr>
          </a:lstStyle>
          <a:p>
            <a:r>
              <a:t>Footer</a:t>
            </a: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Red 2 Head Column w Title">
    <p:bg>
      <p:bgPr>
        <a:solidFill>
          <a:srgbClr val="C40022"/>
        </a:solidFill>
        <a:effectLst/>
      </p:bgPr>
    </p:bg>
    <p:spTree>
      <p:nvGrpSpPr>
        <p:cNvPr id="1" name=""/>
        <p:cNvGrpSpPr/>
        <p:nvPr/>
      </p:nvGrpSpPr>
      <p:grpSpPr>
        <a:xfrm>
          <a:off x="0" y="0"/>
          <a:ext cx="0" cy="0"/>
          <a:chOff x="0" y="0"/>
          <a:chExt cx="0" cy="0"/>
        </a:xfrm>
      </p:grpSpPr>
      <p:sp>
        <p:nvSpPr>
          <p:cNvPr id="1759" name="Rectangle"/>
          <p:cNvSpPr/>
          <p:nvPr/>
        </p:nvSpPr>
        <p:spPr>
          <a:xfrm>
            <a:off x="-1343783" y="-1"/>
            <a:ext cx="1119821" cy="537826"/>
          </a:xfrm>
          <a:prstGeom prst="rect">
            <a:avLst/>
          </a:prstGeom>
          <a:solidFill>
            <a:srgbClr val="C4002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760" name="Rectangle"/>
          <p:cNvSpPr/>
          <p:nvPr/>
        </p:nvSpPr>
        <p:spPr>
          <a:xfrm>
            <a:off x="-1343784" y="537824"/>
            <a:ext cx="1119821" cy="537825"/>
          </a:xfrm>
          <a:prstGeom prst="rect">
            <a:avLst/>
          </a:prstGeom>
          <a:solidFill>
            <a:srgbClr val="9C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761" name="Rectangle"/>
          <p:cNvSpPr/>
          <p:nvPr/>
        </p:nvSpPr>
        <p:spPr>
          <a:xfrm>
            <a:off x="-1343784" y="1075648"/>
            <a:ext cx="1119821" cy="537825"/>
          </a:xfrm>
          <a:prstGeom prst="rect">
            <a:avLst/>
          </a:prstGeom>
          <a:solidFill>
            <a:srgbClr val="74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762" name="Rectangle"/>
          <p:cNvSpPr/>
          <p:nvPr/>
        </p:nvSpPr>
        <p:spPr>
          <a:xfrm>
            <a:off x="-1343783" y="1613471"/>
            <a:ext cx="1119821" cy="537825"/>
          </a:xfrm>
          <a:prstGeom prst="rect">
            <a:avLst/>
          </a:prstGeom>
          <a:solidFill>
            <a:srgbClr val="C4C8C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763" name="Rectangle"/>
          <p:cNvSpPr/>
          <p:nvPr/>
        </p:nvSpPr>
        <p:spPr>
          <a:xfrm>
            <a:off x="-1343784" y="2151296"/>
            <a:ext cx="1119821" cy="537825"/>
          </a:xfrm>
          <a:prstGeom prst="rect">
            <a:avLst/>
          </a:prstGeom>
          <a:solidFill>
            <a:srgbClr val="6A6E7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764" name="Rectangle"/>
          <p:cNvSpPr/>
          <p:nvPr/>
        </p:nvSpPr>
        <p:spPr>
          <a:xfrm>
            <a:off x="-1343784" y="2689119"/>
            <a:ext cx="1119821" cy="537825"/>
          </a:xfrm>
          <a:prstGeom prst="rect">
            <a:avLst/>
          </a:prstGeom>
          <a:solidFill>
            <a:srgbClr val="383C4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765" name="Rectangle"/>
          <p:cNvSpPr/>
          <p:nvPr/>
        </p:nvSpPr>
        <p:spPr>
          <a:xfrm>
            <a:off x="-1343784" y="3226943"/>
            <a:ext cx="1119821" cy="537825"/>
          </a:xfrm>
          <a:prstGeom prst="rect">
            <a:avLst/>
          </a:prstGeom>
          <a:solidFill>
            <a:srgbClr val="1AE9EF"/>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766" name="Rectangle"/>
          <p:cNvSpPr/>
          <p:nvPr/>
        </p:nvSpPr>
        <p:spPr>
          <a:xfrm>
            <a:off x="-1343784" y="3764767"/>
            <a:ext cx="1119821" cy="537825"/>
          </a:xfrm>
          <a:prstGeom prst="rect">
            <a:avLst/>
          </a:prstGeom>
          <a:solidFill>
            <a:srgbClr val="0DCFD9"/>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767" name="Rectangle"/>
          <p:cNvSpPr/>
          <p:nvPr/>
        </p:nvSpPr>
        <p:spPr>
          <a:xfrm>
            <a:off x="-1343784" y="4302592"/>
            <a:ext cx="1119821" cy="537825"/>
          </a:xfrm>
          <a:prstGeom prst="rect">
            <a:avLst/>
          </a:prstGeom>
          <a:solidFill>
            <a:srgbClr val="00B4C3"/>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768" name="Rectangle"/>
          <p:cNvSpPr/>
          <p:nvPr/>
        </p:nvSpPr>
        <p:spPr>
          <a:xfrm>
            <a:off x="-1343784" y="4840416"/>
            <a:ext cx="1119821" cy="537825"/>
          </a:xfrm>
          <a:prstGeom prst="rect">
            <a:avLst/>
          </a:prstGeom>
          <a:solidFill>
            <a:srgbClr val="F6B1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769" name="Rectangle"/>
          <p:cNvSpPr/>
          <p:nvPr/>
        </p:nvSpPr>
        <p:spPr>
          <a:xfrm>
            <a:off x="-1343784" y="5378239"/>
            <a:ext cx="1119821" cy="537825"/>
          </a:xfrm>
          <a:prstGeom prst="rect">
            <a:avLst/>
          </a:prstGeom>
          <a:solidFill>
            <a:srgbClr val="F69D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770" name="Rectangle"/>
          <p:cNvSpPr/>
          <p:nvPr/>
        </p:nvSpPr>
        <p:spPr>
          <a:xfrm>
            <a:off x="-1343784" y="5916064"/>
            <a:ext cx="1119821" cy="537825"/>
          </a:xfrm>
          <a:prstGeom prst="rect">
            <a:avLst/>
          </a:prstGeom>
          <a:solidFill>
            <a:srgbClr val="F689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771" name="Rectangle"/>
          <p:cNvSpPr/>
          <p:nvPr/>
        </p:nvSpPr>
        <p:spPr>
          <a:xfrm>
            <a:off x="-1343784" y="6453887"/>
            <a:ext cx="1119821" cy="537825"/>
          </a:xfrm>
          <a:prstGeom prst="rect">
            <a:avLst/>
          </a:prstGeom>
          <a:solidFill>
            <a:srgbClr val="969CE6"/>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772" name="Rectangle"/>
          <p:cNvSpPr/>
          <p:nvPr/>
        </p:nvSpPr>
        <p:spPr>
          <a:xfrm>
            <a:off x="-1343787" y="6991711"/>
            <a:ext cx="1119822" cy="537825"/>
          </a:xfrm>
          <a:prstGeom prst="rect">
            <a:avLst/>
          </a:prstGeom>
          <a:solidFill>
            <a:srgbClr val="8A8BD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773" name="Rectangle"/>
          <p:cNvSpPr/>
          <p:nvPr/>
        </p:nvSpPr>
        <p:spPr>
          <a:xfrm>
            <a:off x="-1343787" y="7529535"/>
            <a:ext cx="1119822" cy="537825"/>
          </a:xfrm>
          <a:prstGeom prst="rect">
            <a:avLst/>
          </a:prstGeom>
          <a:solidFill>
            <a:srgbClr val="7D79C3"/>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774" name="Rectangle"/>
          <p:cNvSpPr/>
          <p:nvPr/>
        </p:nvSpPr>
        <p:spPr>
          <a:xfrm>
            <a:off x="-1343784" y="8067360"/>
            <a:ext cx="1119821" cy="537825"/>
          </a:xfrm>
          <a:prstGeom prst="rect">
            <a:avLst/>
          </a:prstGeom>
          <a:solidFill>
            <a:srgbClr val="88CD7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775" name="Rectangle"/>
          <p:cNvSpPr/>
          <p:nvPr/>
        </p:nvSpPr>
        <p:spPr>
          <a:xfrm>
            <a:off x="-1343787" y="8605184"/>
            <a:ext cx="1119822" cy="537825"/>
          </a:xfrm>
          <a:prstGeom prst="rect">
            <a:avLst/>
          </a:prstGeom>
          <a:solidFill>
            <a:srgbClr val="74B96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776" name="Rectangle"/>
          <p:cNvSpPr/>
          <p:nvPr/>
        </p:nvSpPr>
        <p:spPr>
          <a:xfrm>
            <a:off x="-1343787" y="9143007"/>
            <a:ext cx="1119822" cy="537825"/>
          </a:xfrm>
          <a:prstGeom prst="rect">
            <a:avLst/>
          </a:prstGeom>
          <a:solidFill>
            <a:srgbClr val="60A55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777" name="Rectangle"/>
          <p:cNvSpPr/>
          <p:nvPr/>
        </p:nvSpPr>
        <p:spPr>
          <a:xfrm>
            <a:off x="24769782" y="-1"/>
            <a:ext cx="1119821" cy="537826"/>
          </a:xfrm>
          <a:prstGeom prst="rect">
            <a:avLst/>
          </a:prstGeom>
          <a:solidFill>
            <a:srgbClr val="C4002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778" name="Rectangle"/>
          <p:cNvSpPr/>
          <p:nvPr/>
        </p:nvSpPr>
        <p:spPr>
          <a:xfrm>
            <a:off x="24769779" y="537824"/>
            <a:ext cx="1119821" cy="537825"/>
          </a:xfrm>
          <a:prstGeom prst="rect">
            <a:avLst/>
          </a:prstGeom>
          <a:solidFill>
            <a:srgbClr val="B0000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779" name="Rectangle"/>
          <p:cNvSpPr/>
          <p:nvPr/>
        </p:nvSpPr>
        <p:spPr>
          <a:xfrm>
            <a:off x="24769779" y="1075648"/>
            <a:ext cx="1119821" cy="537825"/>
          </a:xfrm>
          <a:prstGeom prst="rect">
            <a:avLst/>
          </a:prstGeom>
          <a:solidFill>
            <a:srgbClr val="9C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780" name="Rectangle"/>
          <p:cNvSpPr/>
          <p:nvPr/>
        </p:nvSpPr>
        <p:spPr>
          <a:xfrm>
            <a:off x="24769782" y="1613471"/>
            <a:ext cx="1119821" cy="537825"/>
          </a:xfrm>
          <a:prstGeom prst="rect">
            <a:avLst/>
          </a:prstGeom>
          <a:solidFill>
            <a:srgbClr val="88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781" name="Rectangle"/>
          <p:cNvSpPr/>
          <p:nvPr/>
        </p:nvSpPr>
        <p:spPr>
          <a:xfrm>
            <a:off x="24769779" y="2151296"/>
            <a:ext cx="1119821" cy="537825"/>
          </a:xfrm>
          <a:prstGeom prst="rect">
            <a:avLst/>
          </a:prstGeom>
          <a:solidFill>
            <a:srgbClr val="74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782" name="Rectangle"/>
          <p:cNvSpPr/>
          <p:nvPr/>
        </p:nvSpPr>
        <p:spPr>
          <a:xfrm>
            <a:off x="24769779" y="2689119"/>
            <a:ext cx="1119821" cy="537825"/>
          </a:xfrm>
          <a:prstGeom prst="rect">
            <a:avLst/>
          </a:prstGeom>
          <a:solidFill>
            <a:srgbClr val="ECF0F6"/>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783" name="Rectangle"/>
          <p:cNvSpPr/>
          <p:nvPr/>
        </p:nvSpPr>
        <p:spPr>
          <a:xfrm>
            <a:off x="24769779" y="3226943"/>
            <a:ext cx="1119821" cy="537825"/>
          </a:xfrm>
          <a:prstGeom prst="rect">
            <a:avLst/>
          </a:prstGeom>
          <a:solidFill>
            <a:srgbClr val="D8DCE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784" name="Rectangle"/>
          <p:cNvSpPr/>
          <p:nvPr/>
        </p:nvSpPr>
        <p:spPr>
          <a:xfrm>
            <a:off x="24769779" y="3764767"/>
            <a:ext cx="1119821" cy="537825"/>
          </a:xfrm>
          <a:prstGeom prst="rect">
            <a:avLst/>
          </a:prstGeom>
          <a:solidFill>
            <a:srgbClr val="C4C8C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785" name="Rectangle"/>
          <p:cNvSpPr/>
          <p:nvPr/>
        </p:nvSpPr>
        <p:spPr>
          <a:xfrm>
            <a:off x="24769779" y="4302592"/>
            <a:ext cx="1119821" cy="537825"/>
          </a:xfrm>
          <a:prstGeom prst="rect">
            <a:avLst/>
          </a:prstGeom>
          <a:solidFill>
            <a:srgbClr val="BABEC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786" name="Rectangle"/>
          <p:cNvSpPr/>
          <p:nvPr/>
        </p:nvSpPr>
        <p:spPr>
          <a:xfrm>
            <a:off x="24769779" y="4840416"/>
            <a:ext cx="1119821" cy="537825"/>
          </a:xfrm>
          <a:prstGeom prst="rect">
            <a:avLst/>
          </a:prstGeom>
          <a:solidFill>
            <a:srgbClr val="A6AAB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787" name="Rectangle"/>
          <p:cNvSpPr/>
          <p:nvPr/>
        </p:nvSpPr>
        <p:spPr>
          <a:xfrm>
            <a:off x="24769779" y="5378239"/>
            <a:ext cx="1119821" cy="537825"/>
          </a:xfrm>
          <a:prstGeom prst="rect">
            <a:avLst/>
          </a:prstGeom>
          <a:solidFill>
            <a:srgbClr val="92969C"/>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788" name="Rectangle"/>
          <p:cNvSpPr/>
          <p:nvPr/>
        </p:nvSpPr>
        <p:spPr>
          <a:xfrm>
            <a:off x="24769779" y="5916064"/>
            <a:ext cx="1119821" cy="537825"/>
          </a:xfrm>
          <a:prstGeom prst="rect">
            <a:avLst/>
          </a:prstGeom>
          <a:solidFill>
            <a:srgbClr val="7E828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789" name="Rectangle"/>
          <p:cNvSpPr/>
          <p:nvPr/>
        </p:nvSpPr>
        <p:spPr>
          <a:xfrm>
            <a:off x="24769779" y="6453887"/>
            <a:ext cx="1119821" cy="537825"/>
          </a:xfrm>
          <a:prstGeom prst="rect">
            <a:avLst/>
          </a:prstGeom>
          <a:solidFill>
            <a:srgbClr val="6A6E7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790" name="Rectangle"/>
          <p:cNvSpPr/>
          <p:nvPr/>
        </p:nvSpPr>
        <p:spPr>
          <a:xfrm>
            <a:off x="24769778" y="6991711"/>
            <a:ext cx="1119821" cy="537825"/>
          </a:xfrm>
          <a:prstGeom prst="rect">
            <a:avLst/>
          </a:prstGeom>
          <a:solidFill>
            <a:srgbClr val="565A6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791" name="Rectangle"/>
          <p:cNvSpPr/>
          <p:nvPr/>
        </p:nvSpPr>
        <p:spPr>
          <a:xfrm>
            <a:off x="24769778" y="7529535"/>
            <a:ext cx="1119821" cy="537825"/>
          </a:xfrm>
          <a:prstGeom prst="rect">
            <a:avLst/>
          </a:prstGeom>
          <a:solidFill>
            <a:srgbClr val="42464C"/>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792" name="Rectangle"/>
          <p:cNvSpPr/>
          <p:nvPr/>
        </p:nvSpPr>
        <p:spPr>
          <a:xfrm>
            <a:off x="24769779" y="8067360"/>
            <a:ext cx="1119821" cy="537825"/>
          </a:xfrm>
          <a:prstGeom prst="rect">
            <a:avLst/>
          </a:prstGeom>
          <a:solidFill>
            <a:srgbClr val="383C4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793" name="Rectangle"/>
          <p:cNvSpPr/>
          <p:nvPr/>
        </p:nvSpPr>
        <p:spPr>
          <a:xfrm>
            <a:off x="24769778" y="8605184"/>
            <a:ext cx="1119821" cy="537825"/>
          </a:xfrm>
          <a:prstGeom prst="rect">
            <a:avLst/>
          </a:prstGeom>
          <a:solidFill>
            <a:srgbClr val="2E323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794" name="Rectangle"/>
          <p:cNvSpPr/>
          <p:nvPr/>
        </p:nvSpPr>
        <p:spPr>
          <a:xfrm>
            <a:off x="24769778" y="9143007"/>
            <a:ext cx="1119821" cy="537825"/>
          </a:xfrm>
          <a:prstGeom prst="rect">
            <a:avLst/>
          </a:prstGeom>
          <a:solidFill>
            <a:srgbClr val="24282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795" name="Rectangle"/>
          <p:cNvSpPr/>
          <p:nvPr/>
        </p:nvSpPr>
        <p:spPr>
          <a:xfrm>
            <a:off x="24769776" y="9680832"/>
            <a:ext cx="1119821" cy="537825"/>
          </a:xfrm>
          <a:prstGeom prst="rect">
            <a:avLst/>
          </a:prstGeom>
          <a:solidFill>
            <a:srgbClr val="1A1E2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796" name="Rectangle"/>
          <p:cNvSpPr/>
          <p:nvPr/>
        </p:nvSpPr>
        <p:spPr>
          <a:xfrm>
            <a:off x="24769776" y="10218656"/>
            <a:ext cx="1119821" cy="537825"/>
          </a:xfrm>
          <a:prstGeom prst="rect">
            <a:avLst/>
          </a:prstGeom>
          <a:solidFill>
            <a:srgbClr val="10141A"/>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797" name="Rectangle"/>
          <p:cNvSpPr/>
          <p:nvPr/>
        </p:nvSpPr>
        <p:spPr>
          <a:xfrm>
            <a:off x="24769778" y="10756479"/>
            <a:ext cx="1119821" cy="537825"/>
          </a:xfrm>
          <a:prstGeom prst="rect">
            <a:avLst/>
          </a:prstGeom>
          <a:solidFill>
            <a:srgbClr val="060A1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798" name="Rectangle"/>
          <p:cNvSpPr/>
          <p:nvPr/>
        </p:nvSpPr>
        <p:spPr>
          <a:xfrm>
            <a:off x="24769776" y="11294303"/>
            <a:ext cx="1119821" cy="537825"/>
          </a:xfrm>
          <a:prstGeom prst="rect">
            <a:avLst/>
          </a:prstGeom>
          <a:solidFill>
            <a:srgbClr val="FFFFFF"/>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799" name="Rectangle"/>
          <p:cNvSpPr/>
          <p:nvPr/>
        </p:nvSpPr>
        <p:spPr>
          <a:xfrm>
            <a:off x="24769778" y="11832128"/>
            <a:ext cx="1119821" cy="537825"/>
          </a:xfrm>
          <a:prstGeom prst="rect">
            <a:avLst/>
          </a:prstGeom>
          <a:solidFill>
            <a:srgbClr val="00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800" name="Body Level One…"/>
          <p:cNvSpPr txBox="1">
            <a:spLocks noGrp="1"/>
          </p:cNvSpPr>
          <p:nvPr>
            <p:ph type="body" sz="quarter" idx="1"/>
          </p:nvPr>
        </p:nvSpPr>
        <p:spPr>
          <a:xfrm>
            <a:off x="1219362" y="2931268"/>
            <a:ext cx="9704617" cy="923331"/>
          </a:xfrm>
          <a:prstGeom prst="rect">
            <a:avLst/>
          </a:prstGeom>
          <a:solidFill>
            <a:srgbClr val="FFFFFF"/>
          </a:solidFill>
        </p:spPr>
        <p:txBody>
          <a:bodyPr anchor="ctr"/>
          <a:lstStyle>
            <a:lvl1pPr marL="0" indent="0" algn="ctr" defTabSz="825500">
              <a:lnSpc>
                <a:spcPct val="80000"/>
              </a:lnSpc>
              <a:spcBef>
                <a:spcPts val="0"/>
              </a:spcBef>
              <a:buClrTx/>
              <a:buSzTx/>
              <a:buFontTx/>
              <a:buNone/>
              <a:defRPr sz="3600" b="1" spc="-50">
                <a:solidFill>
                  <a:srgbClr val="C40022"/>
                </a:solidFill>
              </a:defRPr>
            </a:lvl1pPr>
            <a:lvl2pPr marL="0" indent="228600" algn="ctr" defTabSz="825500">
              <a:lnSpc>
                <a:spcPct val="80000"/>
              </a:lnSpc>
              <a:spcBef>
                <a:spcPts val="0"/>
              </a:spcBef>
              <a:buClrTx/>
              <a:buSzTx/>
              <a:buFontTx/>
              <a:buNone/>
              <a:defRPr sz="3600" b="1" spc="-50">
                <a:solidFill>
                  <a:srgbClr val="C40022"/>
                </a:solidFill>
              </a:defRPr>
            </a:lvl2pPr>
            <a:lvl3pPr marL="0" indent="457200" algn="ctr" defTabSz="825500">
              <a:lnSpc>
                <a:spcPct val="80000"/>
              </a:lnSpc>
              <a:spcBef>
                <a:spcPts val="0"/>
              </a:spcBef>
              <a:buClrTx/>
              <a:buSzTx/>
              <a:buFontTx/>
              <a:buNone/>
              <a:defRPr sz="3600" b="1" spc="-50">
                <a:solidFill>
                  <a:srgbClr val="C40022"/>
                </a:solidFill>
              </a:defRPr>
            </a:lvl3pPr>
            <a:lvl4pPr marL="0" indent="685800" algn="ctr" defTabSz="825500">
              <a:lnSpc>
                <a:spcPct val="80000"/>
              </a:lnSpc>
              <a:spcBef>
                <a:spcPts val="0"/>
              </a:spcBef>
              <a:buClrTx/>
              <a:buSzTx/>
              <a:buFontTx/>
              <a:buNone/>
              <a:defRPr sz="3600" b="1" spc="-50">
                <a:solidFill>
                  <a:srgbClr val="C40022"/>
                </a:solidFill>
              </a:defRPr>
            </a:lvl4pPr>
            <a:lvl5pPr marL="0" indent="914400" algn="ctr" defTabSz="825500">
              <a:lnSpc>
                <a:spcPct val="80000"/>
              </a:lnSpc>
              <a:spcBef>
                <a:spcPts val="0"/>
              </a:spcBef>
              <a:buClrTx/>
              <a:buSzTx/>
              <a:buFontTx/>
              <a:buNone/>
              <a:defRPr sz="3600" b="1" spc="-50">
                <a:solidFill>
                  <a:srgbClr val="C40022"/>
                </a:solidFill>
              </a:defRPr>
            </a:lvl5pPr>
          </a:lstStyle>
          <a:p>
            <a:r>
              <a:t>Body Level One</a:t>
            </a:r>
          </a:p>
          <a:p>
            <a:pPr lvl="1"/>
            <a:r>
              <a:t>Body Level Two</a:t>
            </a:r>
          </a:p>
          <a:p>
            <a:pPr lvl="2"/>
            <a:r>
              <a:t>Body Level Three</a:t>
            </a:r>
          </a:p>
          <a:p>
            <a:pPr lvl="3"/>
            <a:r>
              <a:t>Body Level Four</a:t>
            </a:r>
          </a:p>
          <a:p>
            <a:pPr lvl="4"/>
            <a:r>
              <a:t>Body Level Five</a:t>
            </a:r>
          </a:p>
        </p:txBody>
      </p:sp>
      <p:sp>
        <p:nvSpPr>
          <p:cNvPr id="1801" name="Rectangle"/>
          <p:cNvSpPr>
            <a:spLocks noGrp="1"/>
          </p:cNvSpPr>
          <p:nvPr>
            <p:ph type="body" sz="quarter" idx="13"/>
          </p:nvPr>
        </p:nvSpPr>
        <p:spPr>
          <a:xfrm>
            <a:off x="13463206" y="2931268"/>
            <a:ext cx="9704618" cy="923331"/>
          </a:xfrm>
          <a:prstGeom prst="rect">
            <a:avLst/>
          </a:prstGeom>
          <a:solidFill>
            <a:srgbClr val="FFFFFF"/>
          </a:solidFill>
        </p:spPr>
        <p:txBody>
          <a:bodyPr anchor="ctr">
            <a:normAutofit/>
          </a:bodyPr>
          <a:lstStyle/>
          <a:p>
            <a:pPr marL="0" indent="0" algn="ctr" defTabSz="825500">
              <a:lnSpc>
                <a:spcPct val="80000"/>
              </a:lnSpc>
              <a:spcBef>
                <a:spcPts val="0"/>
              </a:spcBef>
              <a:buClrTx/>
              <a:buSzTx/>
              <a:buFontTx/>
              <a:buNone/>
              <a:defRPr sz="3600" b="1" spc="-50">
                <a:solidFill>
                  <a:srgbClr val="C40022"/>
                </a:solidFill>
              </a:defRPr>
            </a:pPr>
            <a:endParaRPr/>
          </a:p>
        </p:txBody>
      </p:sp>
      <p:sp>
        <p:nvSpPr>
          <p:cNvPr id="1802" name="Title Text"/>
          <p:cNvSpPr txBox="1">
            <a:spLocks noGrp="1"/>
          </p:cNvSpPr>
          <p:nvPr>
            <p:ph type="title"/>
          </p:nvPr>
        </p:nvSpPr>
        <p:spPr>
          <a:xfrm>
            <a:off x="1219359" y="152637"/>
            <a:ext cx="21948459" cy="2273301"/>
          </a:xfrm>
          <a:prstGeom prst="rect">
            <a:avLst/>
          </a:prstGeom>
        </p:spPr>
        <p:txBody>
          <a:bodyPr/>
          <a:lstStyle>
            <a:lvl1pPr>
              <a:defRPr>
                <a:solidFill>
                  <a:srgbClr val="FFFFFF"/>
                </a:solidFill>
              </a:defRPr>
            </a:lvl1pPr>
          </a:lstStyle>
          <a:p>
            <a:r>
              <a:t>Title Text</a:t>
            </a:r>
          </a:p>
        </p:txBody>
      </p:sp>
      <p:sp>
        <p:nvSpPr>
          <p:cNvPr id="1803" name="Rectangle"/>
          <p:cNvSpPr>
            <a:spLocks noGrp="1"/>
          </p:cNvSpPr>
          <p:nvPr>
            <p:ph type="body" sz="half" idx="14"/>
          </p:nvPr>
        </p:nvSpPr>
        <p:spPr>
          <a:xfrm>
            <a:off x="1216184" y="4229101"/>
            <a:ext cx="9707240" cy="7540626"/>
          </a:xfrm>
          <a:prstGeom prst="rect">
            <a:avLst/>
          </a:prstGeom>
        </p:spPr>
        <p:txBody>
          <a:bodyPr>
            <a:normAutofit/>
          </a:bodyPr>
          <a:lstStyle/>
          <a:p>
            <a:pPr>
              <a:buClr>
                <a:srgbClr val="FFFFFF"/>
              </a:buClr>
              <a:defRPr>
                <a:solidFill>
                  <a:srgbClr val="FFFFFF"/>
                </a:solidFill>
              </a:defRPr>
            </a:pPr>
            <a:endParaRPr/>
          </a:p>
        </p:txBody>
      </p:sp>
      <p:sp>
        <p:nvSpPr>
          <p:cNvPr id="1804" name="Rectangle"/>
          <p:cNvSpPr>
            <a:spLocks noGrp="1"/>
          </p:cNvSpPr>
          <p:nvPr>
            <p:ph type="body" sz="half" idx="15"/>
          </p:nvPr>
        </p:nvSpPr>
        <p:spPr>
          <a:xfrm>
            <a:off x="13463753" y="4229101"/>
            <a:ext cx="9704064" cy="7540626"/>
          </a:xfrm>
          <a:prstGeom prst="rect">
            <a:avLst/>
          </a:prstGeom>
        </p:spPr>
        <p:txBody>
          <a:bodyPr>
            <a:normAutofit/>
          </a:bodyPr>
          <a:lstStyle/>
          <a:p>
            <a:pPr>
              <a:buClr>
                <a:srgbClr val="FFFFFF"/>
              </a:buClr>
              <a:defRPr>
                <a:solidFill>
                  <a:srgbClr val="FFFFFF"/>
                </a:solidFill>
              </a:defRPr>
            </a:pPr>
            <a:endParaRPr/>
          </a:p>
        </p:txBody>
      </p:sp>
      <p:grpSp>
        <p:nvGrpSpPr>
          <p:cNvPr id="1817" name="Group"/>
          <p:cNvGrpSpPr/>
          <p:nvPr/>
        </p:nvGrpSpPr>
        <p:grpSpPr>
          <a:xfrm>
            <a:off x="21341405" y="12713927"/>
            <a:ext cx="2588083" cy="566942"/>
            <a:chOff x="0" y="0"/>
            <a:chExt cx="2588081" cy="566941"/>
          </a:xfrm>
        </p:grpSpPr>
        <p:sp>
          <p:nvSpPr>
            <p:cNvPr id="1805" name="Shape"/>
            <p:cNvSpPr/>
            <p:nvPr/>
          </p:nvSpPr>
          <p:spPr>
            <a:xfrm>
              <a:off x="-1" y="51627"/>
              <a:ext cx="396632" cy="487314"/>
            </a:xfrm>
            <a:custGeom>
              <a:avLst/>
              <a:gdLst/>
              <a:ahLst/>
              <a:cxnLst>
                <a:cxn ang="0">
                  <a:pos x="wd2" y="hd2"/>
                </a:cxn>
                <a:cxn ang="5400000">
                  <a:pos x="wd2" y="hd2"/>
                </a:cxn>
                <a:cxn ang="10800000">
                  <a:pos x="wd2" y="hd2"/>
                </a:cxn>
                <a:cxn ang="16200000">
                  <a:pos x="wd2" y="hd2"/>
                </a:cxn>
              </a:cxnLst>
              <a:rect l="0" t="0" r="r" b="b"/>
              <a:pathLst>
                <a:path w="21181" h="21360" extrusionOk="0">
                  <a:moveTo>
                    <a:pt x="19047" y="4161"/>
                  </a:moveTo>
                  <a:cubicBezTo>
                    <a:pt x="17355" y="6212"/>
                    <a:pt x="14935" y="7537"/>
                    <a:pt x="13608" y="7045"/>
                  </a:cubicBezTo>
                  <a:cubicBezTo>
                    <a:pt x="12281" y="6554"/>
                    <a:pt x="12567" y="4524"/>
                    <a:pt x="14337" y="2473"/>
                  </a:cubicBezTo>
                  <a:cubicBezTo>
                    <a:pt x="14701" y="1982"/>
                    <a:pt x="15143" y="1555"/>
                    <a:pt x="15586" y="1191"/>
                  </a:cubicBezTo>
                  <a:cubicBezTo>
                    <a:pt x="15065" y="1256"/>
                    <a:pt x="14493" y="1320"/>
                    <a:pt x="13972" y="1448"/>
                  </a:cubicBezTo>
                  <a:cubicBezTo>
                    <a:pt x="8247" y="7216"/>
                    <a:pt x="5827" y="14673"/>
                    <a:pt x="6113" y="21360"/>
                  </a:cubicBezTo>
                  <a:cubicBezTo>
                    <a:pt x="2730" y="20228"/>
                    <a:pt x="232" y="17578"/>
                    <a:pt x="23" y="14203"/>
                  </a:cubicBezTo>
                  <a:lnTo>
                    <a:pt x="23" y="14139"/>
                  </a:lnTo>
                  <a:cubicBezTo>
                    <a:pt x="-419" y="8135"/>
                    <a:pt x="5462" y="1918"/>
                    <a:pt x="13088" y="358"/>
                  </a:cubicBezTo>
                  <a:cubicBezTo>
                    <a:pt x="16028" y="-240"/>
                    <a:pt x="18813" y="-69"/>
                    <a:pt x="21181" y="721"/>
                  </a:cubicBezTo>
                  <a:cubicBezTo>
                    <a:pt x="20661" y="1854"/>
                    <a:pt x="19854" y="3200"/>
                    <a:pt x="19047" y="4161"/>
                  </a:cubicBezTo>
                  <a:close/>
                  <a:moveTo>
                    <a:pt x="15013" y="5892"/>
                  </a:moveTo>
                  <a:cubicBezTo>
                    <a:pt x="15820" y="5892"/>
                    <a:pt x="16913" y="5187"/>
                    <a:pt x="17486" y="4204"/>
                  </a:cubicBezTo>
                  <a:cubicBezTo>
                    <a:pt x="18006" y="3242"/>
                    <a:pt x="17876" y="2473"/>
                    <a:pt x="16991" y="2473"/>
                  </a:cubicBezTo>
                  <a:cubicBezTo>
                    <a:pt x="16184" y="2409"/>
                    <a:pt x="15065" y="3200"/>
                    <a:pt x="14493" y="4161"/>
                  </a:cubicBezTo>
                  <a:cubicBezTo>
                    <a:pt x="13972" y="5123"/>
                    <a:pt x="14128" y="5892"/>
                    <a:pt x="15013" y="5892"/>
                  </a:cubicBezTo>
                  <a:close/>
                </a:path>
              </a:pathLst>
            </a:custGeom>
            <a:solidFill>
              <a:srgbClr val="FFFFFF"/>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1806" name="Shape"/>
            <p:cNvSpPr/>
            <p:nvPr/>
          </p:nvSpPr>
          <p:spPr>
            <a:xfrm>
              <a:off x="141751" y="-1"/>
              <a:ext cx="382729" cy="515807"/>
            </a:xfrm>
            <a:custGeom>
              <a:avLst/>
              <a:gdLst/>
              <a:ahLst/>
              <a:cxnLst>
                <a:cxn ang="0">
                  <a:pos x="wd2" y="hd2"/>
                </a:cxn>
                <a:cxn ang="5400000">
                  <a:pos x="wd2" y="hd2"/>
                </a:cxn>
                <a:cxn ang="10800000">
                  <a:pos x="wd2" y="hd2"/>
                </a:cxn>
                <a:cxn ang="16200000">
                  <a:pos x="wd2" y="hd2"/>
                </a:cxn>
              </a:cxnLst>
              <a:rect l="0" t="0" r="r" b="b"/>
              <a:pathLst>
                <a:path w="20998" h="21131" extrusionOk="0">
                  <a:moveTo>
                    <a:pt x="9946" y="18863"/>
                  </a:moveTo>
                  <a:cubicBezTo>
                    <a:pt x="10616" y="18582"/>
                    <a:pt x="11151" y="18282"/>
                    <a:pt x="11767" y="18002"/>
                  </a:cubicBezTo>
                  <a:cubicBezTo>
                    <a:pt x="9786" y="14459"/>
                    <a:pt x="8876" y="10295"/>
                    <a:pt x="15915" y="2908"/>
                  </a:cubicBezTo>
                  <a:cubicBezTo>
                    <a:pt x="13881" y="1707"/>
                    <a:pt x="10776" y="1146"/>
                    <a:pt x="6922" y="1487"/>
                  </a:cubicBezTo>
                  <a:cubicBezTo>
                    <a:pt x="7538" y="986"/>
                    <a:pt x="8046" y="526"/>
                    <a:pt x="8742" y="25"/>
                  </a:cubicBezTo>
                  <a:cubicBezTo>
                    <a:pt x="15300" y="-315"/>
                    <a:pt x="20519" y="2908"/>
                    <a:pt x="20974" y="7873"/>
                  </a:cubicBezTo>
                  <a:cubicBezTo>
                    <a:pt x="21429" y="13498"/>
                    <a:pt x="15380" y="19243"/>
                    <a:pt x="7538" y="20785"/>
                  </a:cubicBezTo>
                  <a:cubicBezTo>
                    <a:pt x="4807" y="21285"/>
                    <a:pt x="2238" y="21225"/>
                    <a:pt x="43" y="20724"/>
                  </a:cubicBezTo>
                  <a:cubicBezTo>
                    <a:pt x="-171" y="18522"/>
                    <a:pt x="418" y="16200"/>
                    <a:pt x="1703" y="14559"/>
                  </a:cubicBezTo>
                  <a:cubicBezTo>
                    <a:pt x="3764" y="11936"/>
                    <a:pt x="6922" y="12157"/>
                    <a:pt x="8742" y="15079"/>
                  </a:cubicBezTo>
                  <a:cubicBezTo>
                    <a:pt x="9411" y="16200"/>
                    <a:pt x="9786" y="17501"/>
                    <a:pt x="9946" y="18863"/>
                  </a:cubicBezTo>
                </a:path>
              </a:pathLst>
            </a:custGeom>
            <a:solidFill>
              <a:srgbClr val="FFFFFF"/>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1807" name="Shape"/>
            <p:cNvSpPr/>
            <p:nvPr/>
          </p:nvSpPr>
          <p:spPr>
            <a:xfrm>
              <a:off x="1403044" y="235712"/>
              <a:ext cx="201989" cy="253690"/>
            </a:xfrm>
            <a:custGeom>
              <a:avLst/>
              <a:gdLst/>
              <a:ahLst/>
              <a:cxnLst>
                <a:cxn ang="0">
                  <a:pos x="wd2" y="hd2"/>
                </a:cxn>
                <a:cxn ang="5400000">
                  <a:pos x="wd2" y="hd2"/>
                </a:cxn>
                <a:cxn ang="10800000">
                  <a:pos x="wd2" y="hd2"/>
                </a:cxn>
                <a:cxn ang="16200000">
                  <a:pos x="wd2" y="hd2"/>
                </a:cxn>
              </a:cxnLst>
              <a:rect l="0" t="0" r="r" b="b"/>
              <a:pathLst>
                <a:path w="21600" h="21600" extrusionOk="0">
                  <a:moveTo>
                    <a:pt x="21600" y="1078"/>
                  </a:moveTo>
                  <a:lnTo>
                    <a:pt x="20447" y="5638"/>
                  </a:lnTo>
                  <a:cubicBezTo>
                    <a:pt x="19136" y="5017"/>
                    <a:pt x="16882" y="4436"/>
                    <a:pt x="14522" y="4436"/>
                  </a:cubicBezTo>
                  <a:cubicBezTo>
                    <a:pt x="12478" y="4436"/>
                    <a:pt x="11115" y="5141"/>
                    <a:pt x="11115" y="6177"/>
                  </a:cubicBezTo>
                  <a:cubicBezTo>
                    <a:pt x="11115" y="6965"/>
                    <a:pt x="12163" y="7670"/>
                    <a:pt x="14208" y="8499"/>
                  </a:cubicBezTo>
                  <a:cubicBezTo>
                    <a:pt x="17039" y="9536"/>
                    <a:pt x="20132" y="11194"/>
                    <a:pt x="20132" y="14220"/>
                  </a:cubicBezTo>
                  <a:cubicBezTo>
                    <a:pt x="20132" y="16086"/>
                    <a:pt x="19241" y="17744"/>
                    <a:pt x="17773" y="19030"/>
                  </a:cubicBezTo>
                  <a:cubicBezTo>
                    <a:pt x="15728" y="20646"/>
                    <a:pt x="12163" y="21600"/>
                    <a:pt x="8021" y="21600"/>
                  </a:cubicBezTo>
                  <a:cubicBezTo>
                    <a:pt x="4771" y="21600"/>
                    <a:pt x="1678" y="20895"/>
                    <a:pt x="0" y="19942"/>
                  </a:cubicBezTo>
                  <a:lnTo>
                    <a:pt x="1206" y="15298"/>
                  </a:lnTo>
                  <a:cubicBezTo>
                    <a:pt x="2988" y="16086"/>
                    <a:pt x="6396" y="17040"/>
                    <a:pt x="8913" y="17040"/>
                  </a:cubicBezTo>
                  <a:cubicBezTo>
                    <a:pt x="10800" y="17040"/>
                    <a:pt x="12163" y="16335"/>
                    <a:pt x="12163" y="15174"/>
                  </a:cubicBezTo>
                  <a:cubicBezTo>
                    <a:pt x="12163" y="14096"/>
                    <a:pt x="11272" y="13391"/>
                    <a:pt x="8913" y="12479"/>
                  </a:cubicBezTo>
                  <a:cubicBezTo>
                    <a:pt x="5190" y="10945"/>
                    <a:pt x="3303" y="9204"/>
                    <a:pt x="3303" y="6965"/>
                  </a:cubicBezTo>
                  <a:cubicBezTo>
                    <a:pt x="3303" y="2944"/>
                    <a:pt x="7864" y="0"/>
                    <a:pt x="14837" y="0"/>
                  </a:cubicBezTo>
                  <a:cubicBezTo>
                    <a:pt x="18087" y="0"/>
                    <a:pt x="20447" y="580"/>
                    <a:pt x="21600" y="1078"/>
                  </a:cubicBezTo>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1808" name="Shape"/>
            <p:cNvSpPr/>
            <p:nvPr/>
          </p:nvSpPr>
          <p:spPr>
            <a:xfrm>
              <a:off x="569438" y="235711"/>
              <a:ext cx="191219" cy="251533"/>
            </a:xfrm>
            <a:custGeom>
              <a:avLst/>
              <a:gdLst/>
              <a:ahLst/>
              <a:cxnLst>
                <a:cxn ang="0">
                  <a:pos x="wd2" y="hd2"/>
                </a:cxn>
                <a:cxn ang="5400000">
                  <a:pos x="wd2" y="hd2"/>
                </a:cxn>
                <a:cxn ang="10800000">
                  <a:pos x="wd2" y="hd2"/>
                </a:cxn>
                <a:cxn ang="16200000">
                  <a:pos x="wd2" y="hd2"/>
                </a:cxn>
              </a:cxnLst>
              <a:rect l="0" t="0" r="r" b="b"/>
              <a:pathLst>
                <a:path w="21600" h="21600" extrusionOk="0">
                  <a:moveTo>
                    <a:pt x="21600" y="126"/>
                  </a:moveTo>
                  <a:lnTo>
                    <a:pt x="20049" y="6123"/>
                  </a:lnTo>
                  <a:cubicBezTo>
                    <a:pt x="19717" y="6123"/>
                    <a:pt x="19218" y="5998"/>
                    <a:pt x="18775" y="5998"/>
                  </a:cubicBezTo>
                  <a:cubicBezTo>
                    <a:pt x="13126" y="5998"/>
                    <a:pt x="10966" y="10150"/>
                    <a:pt x="10191" y="13547"/>
                  </a:cubicBezTo>
                  <a:lnTo>
                    <a:pt x="8142" y="21600"/>
                  </a:lnTo>
                  <a:lnTo>
                    <a:pt x="0" y="21600"/>
                  </a:lnTo>
                  <a:lnTo>
                    <a:pt x="5317" y="377"/>
                  </a:lnTo>
                  <a:lnTo>
                    <a:pt x="12517" y="377"/>
                  </a:lnTo>
                  <a:lnTo>
                    <a:pt x="11409" y="4152"/>
                  </a:lnTo>
                  <a:lnTo>
                    <a:pt x="11409" y="4278"/>
                  </a:lnTo>
                  <a:lnTo>
                    <a:pt x="11575" y="4278"/>
                  </a:lnTo>
                  <a:cubicBezTo>
                    <a:pt x="13791" y="1426"/>
                    <a:pt x="16726" y="0"/>
                    <a:pt x="20049" y="0"/>
                  </a:cubicBezTo>
                  <a:cubicBezTo>
                    <a:pt x="20492" y="0"/>
                    <a:pt x="21102" y="0"/>
                    <a:pt x="21600" y="126"/>
                  </a:cubicBezTo>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1809" name="Shape"/>
            <p:cNvSpPr/>
            <p:nvPr/>
          </p:nvSpPr>
          <p:spPr>
            <a:xfrm>
              <a:off x="733144" y="233557"/>
              <a:ext cx="232930" cy="255842"/>
            </a:xfrm>
            <a:custGeom>
              <a:avLst/>
              <a:gdLst/>
              <a:ahLst/>
              <a:cxnLst>
                <a:cxn ang="0">
                  <a:pos x="wd2" y="hd2"/>
                </a:cxn>
                <a:cxn ang="5400000">
                  <a:pos x="wd2" y="hd2"/>
                </a:cxn>
                <a:cxn ang="10800000">
                  <a:pos x="wd2" y="hd2"/>
                </a:cxn>
                <a:cxn ang="16200000">
                  <a:pos x="wd2" y="hd2"/>
                </a:cxn>
              </a:cxnLst>
              <a:rect l="0" t="0" r="r" b="b"/>
              <a:pathLst>
                <a:path w="21278" h="21600" extrusionOk="0">
                  <a:moveTo>
                    <a:pt x="12800" y="18591"/>
                  </a:moveTo>
                  <a:lnTo>
                    <a:pt x="12800" y="18467"/>
                  </a:lnTo>
                  <a:lnTo>
                    <a:pt x="12667" y="18467"/>
                  </a:lnTo>
                  <a:cubicBezTo>
                    <a:pt x="11422" y="20446"/>
                    <a:pt x="9022" y="21600"/>
                    <a:pt x="6400" y="21600"/>
                  </a:cubicBezTo>
                  <a:cubicBezTo>
                    <a:pt x="2000" y="21600"/>
                    <a:pt x="0" y="17973"/>
                    <a:pt x="0" y="14386"/>
                  </a:cubicBezTo>
                  <a:cubicBezTo>
                    <a:pt x="0" y="10182"/>
                    <a:pt x="1778" y="6142"/>
                    <a:pt x="4667" y="3504"/>
                  </a:cubicBezTo>
                  <a:cubicBezTo>
                    <a:pt x="7156" y="1195"/>
                    <a:pt x="10311" y="0"/>
                    <a:pt x="13822" y="0"/>
                  </a:cubicBezTo>
                  <a:cubicBezTo>
                    <a:pt x="16444" y="0"/>
                    <a:pt x="18444" y="701"/>
                    <a:pt x="19689" y="2102"/>
                  </a:cubicBezTo>
                  <a:cubicBezTo>
                    <a:pt x="21600" y="4205"/>
                    <a:pt x="21467" y="7296"/>
                    <a:pt x="20933" y="9522"/>
                  </a:cubicBezTo>
                  <a:lnTo>
                    <a:pt x="18578" y="21147"/>
                  </a:lnTo>
                  <a:lnTo>
                    <a:pt x="12311" y="21229"/>
                  </a:lnTo>
                  <a:lnTo>
                    <a:pt x="12800" y="18591"/>
                  </a:lnTo>
                  <a:close/>
                  <a:moveTo>
                    <a:pt x="6800" y="13232"/>
                  </a:moveTo>
                  <a:cubicBezTo>
                    <a:pt x="6800" y="15417"/>
                    <a:pt x="7644" y="16695"/>
                    <a:pt x="9156" y="16695"/>
                  </a:cubicBezTo>
                  <a:cubicBezTo>
                    <a:pt x="11556" y="16695"/>
                    <a:pt x="13689" y="14386"/>
                    <a:pt x="14444" y="10882"/>
                  </a:cubicBezTo>
                  <a:cubicBezTo>
                    <a:pt x="14533" y="10099"/>
                    <a:pt x="14800" y="9398"/>
                    <a:pt x="14933" y="8698"/>
                  </a:cubicBezTo>
                  <a:cubicBezTo>
                    <a:pt x="15067" y="7997"/>
                    <a:pt x="15200" y="7420"/>
                    <a:pt x="15067" y="6966"/>
                  </a:cubicBezTo>
                  <a:cubicBezTo>
                    <a:pt x="14933" y="5482"/>
                    <a:pt x="14178" y="4782"/>
                    <a:pt x="12667" y="4782"/>
                  </a:cubicBezTo>
                  <a:cubicBezTo>
                    <a:pt x="11689" y="4782"/>
                    <a:pt x="10800" y="5235"/>
                    <a:pt x="9911" y="6018"/>
                  </a:cubicBezTo>
                  <a:cubicBezTo>
                    <a:pt x="8178" y="7626"/>
                    <a:pt x="6800" y="10800"/>
                    <a:pt x="6800" y="13232"/>
                  </a:cubicBezTo>
                  <a:close/>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1810" name="Shape"/>
            <p:cNvSpPr/>
            <p:nvPr/>
          </p:nvSpPr>
          <p:spPr>
            <a:xfrm>
              <a:off x="1583983" y="235711"/>
              <a:ext cx="270921" cy="331231"/>
            </a:xfrm>
            <a:custGeom>
              <a:avLst/>
              <a:gdLst/>
              <a:ahLst/>
              <a:cxnLst>
                <a:cxn ang="0">
                  <a:pos x="wd2" y="hd2"/>
                </a:cxn>
                <a:cxn ang="5400000">
                  <a:pos x="wd2" y="hd2"/>
                </a:cxn>
                <a:cxn ang="10800000">
                  <a:pos x="wd2" y="hd2"/>
                </a:cxn>
                <a:cxn ang="16200000">
                  <a:pos x="wd2" y="hd2"/>
                </a:cxn>
              </a:cxnLst>
              <a:rect l="0" t="0" r="r" b="b"/>
              <a:pathLst>
                <a:path w="21600" h="21600" extrusionOk="0">
                  <a:moveTo>
                    <a:pt x="21600" y="6103"/>
                  </a:moveTo>
                  <a:cubicBezTo>
                    <a:pt x="21600" y="9969"/>
                    <a:pt x="19308" y="14027"/>
                    <a:pt x="15268" y="15817"/>
                  </a:cubicBezTo>
                  <a:cubicBezTo>
                    <a:pt x="11538" y="17446"/>
                    <a:pt x="8119" y="16743"/>
                    <a:pt x="7148" y="15465"/>
                  </a:cubicBezTo>
                  <a:lnTo>
                    <a:pt x="5711" y="21600"/>
                  </a:lnTo>
                  <a:lnTo>
                    <a:pt x="0" y="21600"/>
                  </a:lnTo>
                  <a:lnTo>
                    <a:pt x="4934" y="288"/>
                  </a:lnTo>
                  <a:lnTo>
                    <a:pt x="9984" y="288"/>
                  </a:lnTo>
                  <a:lnTo>
                    <a:pt x="9440" y="2428"/>
                  </a:lnTo>
                  <a:lnTo>
                    <a:pt x="9440" y="2524"/>
                  </a:lnTo>
                  <a:lnTo>
                    <a:pt x="9557" y="2524"/>
                  </a:lnTo>
                  <a:cubicBezTo>
                    <a:pt x="10994" y="895"/>
                    <a:pt x="13053" y="0"/>
                    <a:pt x="15268" y="0"/>
                  </a:cubicBezTo>
                  <a:cubicBezTo>
                    <a:pt x="19075" y="0"/>
                    <a:pt x="21600" y="2428"/>
                    <a:pt x="21600" y="6103"/>
                  </a:cubicBezTo>
                  <a:close/>
                  <a:moveTo>
                    <a:pt x="15578" y="6454"/>
                  </a:moveTo>
                  <a:cubicBezTo>
                    <a:pt x="15578" y="5751"/>
                    <a:pt x="15345" y="3866"/>
                    <a:pt x="13286" y="3866"/>
                  </a:cubicBezTo>
                  <a:cubicBezTo>
                    <a:pt x="11072" y="3866"/>
                    <a:pt x="9324" y="5815"/>
                    <a:pt x="8547" y="8979"/>
                  </a:cubicBezTo>
                  <a:cubicBezTo>
                    <a:pt x="8353" y="9969"/>
                    <a:pt x="7576" y="13133"/>
                    <a:pt x="10334" y="13133"/>
                  </a:cubicBezTo>
                  <a:cubicBezTo>
                    <a:pt x="13403" y="13133"/>
                    <a:pt x="15578" y="9618"/>
                    <a:pt x="15578" y="6454"/>
                  </a:cubicBezTo>
                  <a:close/>
                </a:path>
              </a:pathLst>
            </a:custGeom>
            <a:solidFill>
              <a:srgbClr val="FFFFFF"/>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1811" name="Shape"/>
            <p:cNvSpPr/>
            <p:nvPr/>
          </p:nvSpPr>
          <p:spPr>
            <a:xfrm>
              <a:off x="1172565" y="153858"/>
              <a:ext cx="273073" cy="331230"/>
            </a:xfrm>
            <a:custGeom>
              <a:avLst/>
              <a:gdLst/>
              <a:ahLst/>
              <a:cxnLst>
                <a:cxn ang="0">
                  <a:pos x="wd2" y="hd2"/>
                </a:cxn>
                <a:cxn ang="5400000">
                  <a:pos x="wd2" y="hd2"/>
                </a:cxn>
                <a:cxn ang="10800000">
                  <a:pos x="wd2" y="hd2"/>
                </a:cxn>
                <a:cxn ang="16200000">
                  <a:pos x="wd2" y="hd2"/>
                </a:cxn>
              </a:cxnLst>
              <a:rect l="0" t="0" r="r" b="b"/>
              <a:pathLst>
                <a:path w="21600" h="21600" extrusionOk="0">
                  <a:moveTo>
                    <a:pt x="10684" y="0"/>
                  </a:moveTo>
                  <a:lnTo>
                    <a:pt x="7742" y="12845"/>
                  </a:lnTo>
                  <a:lnTo>
                    <a:pt x="15368" y="5592"/>
                  </a:lnTo>
                  <a:lnTo>
                    <a:pt x="21600" y="5592"/>
                  </a:lnTo>
                  <a:lnTo>
                    <a:pt x="13626" y="12941"/>
                  </a:lnTo>
                  <a:lnTo>
                    <a:pt x="18426" y="21600"/>
                  </a:lnTo>
                  <a:lnTo>
                    <a:pt x="12310" y="21600"/>
                  </a:lnTo>
                  <a:lnTo>
                    <a:pt x="7626" y="13037"/>
                  </a:lnTo>
                  <a:lnTo>
                    <a:pt x="5652" y="21600"/>
                  </a:lnTo>
                  <a:lnTo>
                    <a:pt x="0" y="21600"/>
                  </a:lnTo>
                  <a:lnTo>
                    <a:pt x="4994" y="0"/>
                  </a:lnTo>
                  <a:lnTo>
                    <a:pt x="10684" y="0"/>
                  </a:lnTo>
                </a:path>
              </a:pathLst>
            </a:custGeom>
            <a:solidFill>
              <a:srgbClr val="FFFFFF"/>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1812" name="Shape"/>
            <p:cNvSpPr/>
            <p:nvPr/>
          </p:nvSpPr>
          <p:spPr>
            <a:xfrm>
              <a:off x="2301273" y="235711"/>
              <a:ext cx="227838" cy="255842"/>
            </a:xfrm>
            <a:custGeom>
              <a:avLst/>
              <a:gdLst/>
              <a:ahLst/>
              <a:cxnLst>
                <a:cxn ang="0">
                  <a:pos x="wd2" y="hd2"/>
                </a:cxn>
                <a:cxn ang="5400000">
                  <a:pos x="wd2" y="hd2"/>
                </a:cxn>
                <a:cxn ang="10800000">
                  <a:pos x="wd2" y="hd2"/>
                </a:cxn>
                <a:cxn ang="16200000">
                  <a:pos x="wd2" y="hd2"/>
                </a:cxn>
              </a:cxnLst>
              <a:rect l="0" t="0" r="r" b="b"/>
              <a:pathLst>
                <a:path w="21600" h="21600" extrusionOk="0">
                  <a:moveTo>
                    <a:pt x="21600" y="6224"/>
                  </a:moveTo>
                  <a:cubicBezTo>
                    <a:pt x="21600" y="7997"/>
                    <a:pt x="20950" y="9398"/>
                    <a:pt x="19788" y="10429"/>
                  </a:cubicBezTo>
                  <a:cubicBezTo>
                    <a:pt x="17559" y="12408"/>
                    <a:pt x="13239" y="13315"/>
                    <a:pt x="6689" y="13232"/>
                  </a:cubicBezTo>
                  <a:lnTo>
                    <a:pt x="6550" y="13232"/>
                  </a:lnTo>
                  <a:lnTo>
                    <a:pt x="6550" y="13315"/>
                  </a:lnTo>
                  <a:cubicBezTo>
                    <a:pt x="6550" y="13933"/>
                    <a:pt x="6782" y="14716"/>
                    <a:pt x="7200" y="15293"/>
                  </a:cubicBezTo>
                  <a:cubicBezTo>
                    <a:pt x="8129" y="16365"/>
                    <a:pt x="9662" y="16818"/>
                    <a:pt x="11659" y="16818"/>
                  </a:cubicBezTo>
                  <a:cubicBezTo>
                    <a:pt x="14539" y="16818"/>
                    <a:pt x="17001" y="16241"/>
                    <a:pt x="19788" y="14840"/>
                  </a:cubicBezTo>
                  <a:lnTo>
                    <a:pt x="18720" y="19951"/>
                  </a:lnTo>
                  <a:cubicBezTo>
                    <a:pt x="15468" y="21476"/>
                    <a:pt x="11520" y="21600"/>
                    <a:pt x="10080" y="21600"/>
                  </a:cubicBezTo>
                  <a:cubicBezTo>
                    <a:pt x="3670" y="21600"/>
                    <a:pt x="0" y="18467"/>
                    <a:pt x="0" y="12861"/>
                  </a:cubicBezTo>
                  <a:cubicBezTo>
                    <a:pt x="0" y="9605"/>
                    <a:pt x="1301" y="6472"/>
                    <a:pt x="3670" y="4081"/>
                  </a:cubicBezTo>
                  <a:cubicBezTo>
                    <a:pt x="5992" y="1402"/>
                    <a:pt x="9569" y="0"/>
                    <a:pt x="13471" y="0"/>
                  </a:cubicBezTo>
                  <a:cubicBezTo>
                    <a:pt x="18348" y="0"/>
                    <a:pt x="21600" y="2556"/>
                    <a:pt x="21600" y="6224"/>
                  </a:cubicBezTo>
                  <a:close/>
                  <a:moveTo>
                    <a:pt x="12681" y="4534"/>
                  </a:moveTo>
                  <a:cubicBezTo>
                    <a:pt x="9662" y="4534"/>
                    <a:pt x="7850" y="6595"/>
                    <a:pt x="7339" y="8698"/>
                  </a:cubicBezTo>
                  <a:lnTo>
                    <a:pt x="7339" y="8780"/>
                  </a:lnTo>
                  <a:lnTo>
                    <a:pt x="7432" y="8780"/>
                  </a:lnTo>
                  <a:cubicBezTo>
                    <a:pt x="11520" y="8780"/>
                    <a:pt x="13750" y="8450"/>
                    <a:pt x="14679" y="7626"/>
                  </a:cubicBezTo>
                  <a:cubicBezTo>
                    <a:pt x="14911" y="7173"/>
                    <a:pt x="15190" y="6719"/>
                    <a:pt x="15190" y="6224"/>
                  </a:cubicBezTo>
                  <a:cubicBezTo>
                    <a:pt x="15190" y="5235"/>
                    <a:pt x="14121" y="4534"/>
                    <a:pt x="12681" y="4534"/>
                  </a:cubicBezTo>
                  <a:close/>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1813" name="Shape"/>
            <p:cNvSpPr/>
            <p:nvPr/>
          </p:nvSpPr>
          <p:spPr>
            <a:xfrm>
              <a:off x="2524492" y="429573"/>
              <a:ext cx="63590" cy="64128"/>
            </a:xfrm>
            <a:custGeom>
              <a:avLst/>
              <a:gdLst/>
              <a:ahLst/>
              <a:cxnLst>
                <a:cxn ang="0">
                  <a:pos x="wd2" y="hd2"/>
                </a:cxn>
                <a:cxn ang="5400000">
                  <a:pos x="wd2" y="hd2"/>
                </a:cxn>
                <a:cxn ang="10800000">
                  <a:pos x="wd2" y="hd2"/>
                </a:cxn>
                <a:cxn ang="16200000">
                  <a:pos x="wd2" y="hd2"/>
                </a:cxn>
              </a:cxnLst>
              <a:rect l="0" t="0" r="r" b="b"/>
              <a:pathLst>
                <a:path w="20720" h="21600" extrusionOk="0">
                  <a:moveTo>
                    <a:pt x="10835" y="5649"/>
                  </a:moveTo>
                  <a:lnTo>
                    <a:pt x="9406" y="5649"/>
                  </a:lnTo>
                  <a:lnTo>
                    <a:pt x="8453" y="10302"/>
                  </a:lnTo>
                  <a:lnTo>
                    <a:pt x="11630" y="10302"/>
                  </a:lnTo>
                  <a:cubicBezTo>
                    <a:pt x="12583" y="9803"/>
                    <a:pt x="13377" y="9305"/>
                    <a:pt x="13853" y="7975"/>
                  </a:cubicBezTo>
                  <a:cubicBezTo>
                    <a:pt x="13853" y="6978"/>
                    <a:pt x="13377" y="5982"/>
                    <a:pt x="12583" y="5649"/>
                  </a:cubicBezTo>
                  <a:lnTo>
                    <a:pt x="10835" y="5649"/>
                  </a:lnTo>
                  <a:close/>
                  <a:moveTo>
                    <a:pt x="8135" y="4154"/>
                  </a:moveTo>
                  <a:lnTo>
                    <a:pt x="12106" y="4154"/>
                  </a:lnTo>
                  <a:cubicBezTo>
                    <a:pt x="12583" y="4154"/>
                    <a:pt x="13059" y="4154"/>
                    <a:pt x="13377" y="4652"/>
                  </a:cubicBezTo>
                  <a:cubicBezTo>
                    <a:pt x="14806" y="5151"/>
                    <a:pt x="15759" y="5982"/>
                    <a:pt x="15759" y="7477"/>
                  </a:cubicBezTo>
                  <a:lnTo>
                    <a:pt x="15759" y="8474"/>
                  </a:lnTo>
                  <a:cubicBezTo>
                    <a:pt x="15283" y="10302"/>
                    <a:pt x="14330" y="11631"/>
                    <a:pt x="12583" y="12129"/>
                  </a:cubicBezTo>
                  <a:lnTo>
                    <a:pt x="14330" y="17280"/>
                  </a:lnTo>
                  <a:lnTo>
                    <a:pt x="12106" y="17280"/>
                  </a:lnTo>
                  <a:lnTo>
                    <a:pt x="10359" y="12628"/>
                  </a:lnTo>
                  <a:lnTo>
                    <a:pt x="8135" y="12628"/>
                  </a:lnTo>
                  <a:lnTo>
                    <a:pt x="7183" y="17280"/>
                  </a:lnTo>
                  <a:lnTo>
                    <a:pt x="5753" y="17280"/>
                  </a:lnTo>
                  <a:lnTo>
                    <a:pt x="6706" y="12628"/>
                  </a:lnTo>
                  <a:lnTo>
                    <a:pt x="7659" y="8806"/>
                  </a:lnTo>
                  <a:lnTo>
                    <a:pt x="8135" y="4154"/>
                  </a:lnTo>
                  <a:close/>
                  <a:moveTo>
                    <a:pt x="11153" y="0"/>
                  </a:moveTo>
                  <a:cubicBezTo>
                    <a:pt x="17030" y="0"/>
                    <a:pt x="21159" y="4818"/>
                    <a:pt x="20683" y="10800"/>
                  </a:cubicBezTo>
                  <a:cubicBezTo>
                    <a:pt x="20365" y="16948"/>
                    <a:pt x="15283" y="21600"/>
                    <a:pt x="9406" y="21600"/>
                  </a:cubicBezTo>
                  <a:cubicBezTo>
                    <a:pt x="4006" y="21600"/>
                    <a:pt x="-441" y="16283"/>
                    <a:pt x="35" y="10800"/>
                  </a:cubicBezTo>
                  <a:cubicBezTo>
                    <a:pt x="512" y="4652"/>
                    <a:pt x="5435" y="0"/>
                    <a:pt x="11153" y="0"/>
                  </a:cubicBezTo>
                  <a:close/>
                  <a:moveTo>
                    <a:pt x="9406" y="20105"/>
                  </a:moveTo>
                  <a:cubicBezTo>
                    <a:pt x="14330" y="20105"/>
                    <a:pt x="18777" y="15951"/>
                    <a:pt x="19253" y="10800"/>
                  </a:cubicBezTo>
                  <a:cubicBezTo>
                    <a:pt x="19730" y="5649"/>
                    <a:pt x="16077" y="1329"/>
                    <a:pt x="11153" y="1329"/>
                  </a:cubicBezTo>
                  <a:cubicBezTo>
                    <a:pt x="6230" y="1329"/>
                    <a:pt x="1783" y="5649"/>
                    <a:pt x="1306" y="10800"/>
                  </a:cubicBezTo>
                  <a:cubicBezTo>
                    <a:pt x="830" y="15951"/>
                    <a:pt x="4483" y="20105"/>
                    <a:pt x="9406" y="20105"/>
                  </a:cubicBezTo>
                  <a:close/>
                </a:path>
              </a:pathLst>
            </a:custGeom>
            <a:solidFill>
              <a:srgbClr val="FFFFFF"/>
            </a:solidFill>
            <a:ln w="12700" cap="flat">
              <a:noFill/>
              <a:miter lim="400000"/>
            </a:ln>
            <a:effectLst/>
          </p:spPr>
          <p:txBody>
            <a:bodyPr wrap="square" lIns="91439" tIns="91439" rIns="91439" bIns="91439" numCol="1" anchor="ctr">
              <a:normAutofit fontScale="25000" lnSpcReduction="20000"/>
            </a:bodyPr>
            <a:lstStyle/>
            <a:p>
              <a:pPr algn="l" defTabSz="228600">
                <a:lnSpc>
                  <a:spcPct val="93000"/>
                </a:lnSpc>
                <a:spcBef>
                  <a:spcPts val="2200"/>
                </a:spcBef>
                <a:defRPr sz="800">
                  <a:solidFill>
                    <a:srgbClr val="000000"/>
                  </a:solidFill>
                </a:defRPr>
              </a:pPr>
              <a:endParaRPr/>
            </a:p>
          </p:txBody>
        </p:sp>
        <p:sp>
          <p:nvSpPr>
            <p:cNvPr id="1814" name="Shape"/>
            <p:cNvSpPr/>
            <p:nvPr/>
          </p:nvSpPr>
          <p:spPr>
            <a:xfrm>
              <a:off x="1861850" y="233557"/>
              <a:ext cx="233070" cy="255842"/>
            </a:xfrm>
            <a:custGeom>
              <a:avLst/>
              <a:gdLst/>
              <a:ahLst/>
              <a:cxnLst>
                <a:cxn ang="0">
                  <a:pos x="wd2" y="hd2"/>
                </a:cxn>
                <a:cxn ang="5400000">
                  <a:pos x="wd2" y="hd2"/>
                </a:cxn>
                <a:cxn ang="10800000">
                  <a:pos x="wd2" y="hd2"/>
                </a:cxn>
                <a:cxn ang="16200000">
                  <a:pos x="wd2" y="hd2"/>
                </a:cxn>
              </a:cxnLst>
              <a:rect l="0" t="0" r="r" b="b"/>
              <a:pathLst>
                <a:path w="21290" h="21600" extrusionOk="0">
                  <a:moveTo>
                    <a:pt x="12782" y="18591"/>
                  </a:moveTo>
                  <a:lnTo>
                    <a:pt x="12782" y="18467"/>
                  </a:lnTo>
                  <a:lnTo>
                    <a:pt x="12693" y="18467"/>
                  </a:lnTo>
                  <a:cubicBezTo>
                    <a:pt x="11401" y="20446"/>
                    <a:pt x="9041" y="21600"/>
                    <a:pt x="6369" y="21600"/>
                  </a:cubicBezTo>
                  <a:cubicBezTo>
                    <a:pt x="2004" y="21600"/>
                    <a:pt x="0" y="17973"/>
                    <a:pt x="0" y="14386"/>
                  </a:cubicBezTo>
                  <a:cubicBezTo>
                    <a:pt x="0" y="10182"/>
                    <a:pt x="1737" y="6142"/>
                    <a:pt x="4632" y="3504"/>
                  </a:cubicBezTo>
                  <a:cubicBezTo>
                    <a:pt x="7126" y="1195"/>
                    <a:pt x="10288" y="0"/>
                    <a:pt x="13806" y="0"/>
                  </a:cubicBezTo>
                  <a:cubicBezTo>
                    <a:pt x="16434" y="0"/>
                    <a:pt x="18438" y="660"/>
                    <a:pt x="19729" y="2102"/>
                  </a:cubicBezTo>
                  <a:cubicBezTo>
                    <a:pt x="21600" y="4163"/>
                    <a:pt x="21466" y="7296"/>
                    <a:pt x="20976" y="9522"/>
                  </a:cubicBezTo>
                  <a:lnTo>
                    <a:pt x="18572" y="21147"/>
                  </a:lnTo>
                  <a:lnTo>
                    <a:pt x="12292" y="21229"/>
                  </a:lnTo>
                  <a:lnTo>
                    <a:pt x="12782" y="18591"/>
                  </a:lnTo>
                  <a:close/>
                  <a:moveTo>
                    <a:pt x="6636" y="13232"/>
                  </a:moveTo>
                  <a:cubicBezTo>
                    <a:pt x="6636" y="15417"/>
                    <a:pt x="7527" y="16695"/>
                    <a:pt x="9041" y="16695"/>
                  </a:cubicBezTo>
                  <a:cubicBezTo>
                    <a:pt x="11401" y="16695"/>
                    <a:pt x="13539" y="14386"/>
                    <a:pt x="14296" y="10882"/>
                  </a:cubicBezTo>
                  <a:cubicBezTo>
                    <a:pt x="14430" y="10099"/>
                    <a:pt x="14697" y="9398"/>
                    <a:pt x="14831" y="8698"/>
                  </a:cubicBezTo>
                  <a:cubicBezTo>
                    <a:pt x="14920" y="7997"/>
                    <a:pt x="15053" y="7420"/>
                    <a:pt x="14920" y="6966"/>
                  </a:cubicBezTo>
                  <a:cubicBezTo>
                    <a:pt x="14831" y="5482"/>
                    <a:pt x="14073" y="4782"/>
                    <a:pt x="12559" y="4782"/>
                  </a:cubicBezTo>
                  <a:cubicBezTo>
                    <a:pt x="11535" y="4782"/>
                    <a:pt x="10644" y="5235"/>
                    <a:pt x="9798" y="6018"/>
                  </a:cubicBezTo>
                  <a:cubicBezTo>
                    <a:pt x="8016" y="7626"/>
                    <a:pt x="6636" y="10800"/>
                    <a:pt x="6636" y="13232"/>
                  </a:cubicBezTo>
                  <a:close/>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1815" name="Shape"/>
            <p:cNvSpPr/>
            <p:nvPr/>
          </p:nvSpPr>
          <p:spPr>
            <a:xfrm>
              <a:off x="2103104" y="235712"/>
              <a:ext cx="208454" cy="253687"/>
            </a:xfrm>
            <a:custGeom>
              <a:avLst/>
              <a:gdLst/>
              <a:ahLst/>
              <a:cxnLst>
                <a:cxn ang="0">
                  <a:pos x="wd2" y="hd2"/>
                </a:cxn>
                <a:cxn ang="5400000">
                  <a:pos x="wd2" y="hd2"/>
                </a:cxn>
                <a:cxn ang="10800000">
                  <a:pos x="wd2" y="hd2"/>
                </a:cxn>
                <a:cxn ang="16200000">
                  <a:pos x="wd2" y="hd2"/>
                </a:cxn>
              </a:cxnLst>
              <a:rect l="0" t="0" r="r" b="b"/>
              <a:pathLst>
                <a:path w="21600" h="21600" extrusionOk="0">
                  <a:moveTo>
                    <a:pt x="21600" y="709"/>
                  </a:moveTo>
                  <a:lnTo>
                    <a:pt x="20490" y="5671"/>
                  </a:lnTo>
                  <a:cubicBezTo>
                    <a:pt x="19329" y="5046"/>
                    <a:pt x="17916" y="4837"/>
                    <a:pt x="16402" y="4837"/>
                  </a:cubicBezTo>
                  <a:cubicBezTo>
                    <a:pt x="11002" y="4837"/>
                    <a:pt x="7822" y="8673"/>
                    <a:pt x="7822" y="12426"/>
                  </a:cubicBezTo>
                  <a:cubicBezTo>
                    <a:pt x="7822" y="15595"/>
                    <a:pt x="10396" y="16680"/>
                    <a:pt x="12819" y="16680"/>
                  </a:cubicBezTo>
                  <a:cubicBezTo>
                    <a:pt x="14989" y="16680"/>
                    <a:pt x="16755" y="16304"/>
                    <a:pt x="19026" y="15387"/>
                  </a:cubicBezTo>
                  <a:lnTo>
                    <a:pt x="17916" y="20558"/>
                  </a:lnTo>
                  <a:cubicBezTo>
                    <a:pt x="16250" y="21266"/>
                    <a:pt x="13525" y="21600"/>
                    <a:pt x="10699" y="21600"/>
                  </a:cubicBezTo>
                  <a:cubicBezTo>
                    <a:pt x="4138" y="21600"/>
                    <a:pt x="0" y="18181"/>
                    <a:pt x="0" y="13010"/>
                  </a:cubicBezTo>
                  <a:cubicBezTo>
                    <a:pt x="0" y="5713"/>
                    <a:pt x="7116" y="0"/>
                    <a:pt x="16553" y="0"/>
                  </a:cubicBezTo>
                  <a:cubicBezTo>
                    <a:pt x="18320" y="0"/>
                    <a:pt x="20338" y="250"/>
                    <a:pt x="21600" y="709"/>
                  </a:cubicBezTo>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1816" name="Shape"/>
            <p:cNvSpPr/>
            <p:nvPr/>
          </p:nvSpPr>
          <p:spPr>
            <a:xfrm>
              <a:off x="976548" y="235712"/>
              <a:ext cx="210604" cy="253687"/>
            </a:xfrm>
            <a:custGeom>
              <a:avLst/>
              <a:gdLst/>
              <a:ahLst/>
              <a:cxnLst>
                <a:cxn ang="0">
                  <a:pos x="wd2" y="hd2"/>
                </a:cxn>
                <a:cxn ang="5400000">
                  <a:pos x="wd2" y="hd2"/>
                </a:cxn>
                <a:cxn ang="10800000">
                  <a:pos x="wd2" y="hd2"/>
                </a:cxn>
                <a:cxn ang="16200000">
                  <a:pos x="wd2" y="hd2"/>
                </a:cxn>
              </a:cxnLst>
              <a:rect l="0" t="0" r="r" b="b"/>
              <a:pathLst>
                <a:path w="21600" h="21600" extrusionOk="0">
                  <a:moveTo>
                    <a:pt x="21600" y="709"/>
                  </a:moveTo>
                  <a:lnTo>
                    <a:pt x="20442" y="5671"/>
                  </a:lnTo>
                  <a:cubicBezTo>
                    <a:pt x="19284" y="5046"/>
                    <a:pt x="17874" y="4837"/>
                    <a:pt x="16313" y="4837"/>
                  </a:cubicBezTo>
                  <a:cubicBezTo>
                    <a:pt x="10926" y="4837"/>
                    <a:pt x="7804" y="8673"/>
                    <a:pt x="7804" y="12426"/>
                  </a:cubicBezTo>
                  <a:cubicBezTo>
                    <a:pt x="7804" y="15595"/>
                    <a:pt x="10372" y="16680"/>
                    <a:pt x="12789" y="16680"/>
                  </a:cubicBezTo>
                  <a:cubicBezTo>
                    <a:pt x="14903" y="16680"/>
                    <a:pt x="16766" y="16304"/>
                    <a:pt x="19032" y="15387"/>
                  </a:cubicBezTo>
                  <a:lnTo>
                    <a:pt x="17874" y="20558"/>
                  </a:lnTo>
                  <a:cubicBezTo>
                    <a:pt x="16162" y="21266"/>
                    <a:pt x="13494" y="21600"/>
                    <a:pt x="10624" y="21600"/>
                  </a:cubicBezTo>
                  <a:cubicBezTo>
                    <a:pt x="4078" y="21600"/>
                    <a:pt x="0" y="18181"/>
                    <a:pt x="0" y="13010"/>
                  </a:cubicBezTo>
                  <a:cubicBezTo>
                    <a:pt x="0" y="5713"/>
                    <a:pt x="7099" y="0"/>
                    <a:pt x="16464" y="0"/>
                  </a:cubicBezTo>
                  <a:cubicBezTo>
                    <a:pt x="18327" y="0"/>
                    <a:pt x="20291" y="250"/>
                    <a:pt x="21600" y="709"/>
                  </a:cubicBezTo>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grpSp>
      <p:sp>
        <p:nvSpPr>
          <p:cNvPr id="1818" name="Slide Number"/>
          <p:cNvSpPr txBox="1">
            <a:spLocks noGrp="1"/>
          </p:cNvSpPr>
          <p:nvPr>
            <p:ph type="sldNum" sz="quarter" idx="2"/>
          </p:nvPr>
        </p:nvSpPr>
        <p:spPr>
          <a:xfrm>
            <a:off x="1217325" y="12806326"/>
            <a:ext cx="290342" cy="259223"/>
          </a:xfrm>
          <a:prstGeom prst="rect">
            <a:avLst/>
          </a:prstGeom>
        </p:spPr>
        <p:txBody>
          <a:bodyPr/>
          <a:lstStyle>
            <a:lvl1pPr defTabSz="825500">
              <a:lnSpc>
                <a:spcPct val="110000"/>
              </a:lnSpc>
              <a:defRPr>
                <a:solidFill>
                  <a:srgbClr val="740000"/>
                </a:solidFill>
              </a:defRPr>
            </a:lvl1pPr>
          </a:lstStyle>
          <a:p>
            <a:fld id="{86CB4B4D-7CA3-9044-876B-883B54F8677D}" type="slidenum">
              <a:t>‹#›</a:t>
            </a:fld>
            <a:endParaRPr/>
          </a:p>
        </p:txBody>
      </p:sp>
      <p:sp>
        <p:nvSpPr>
          <p:cNvPr id="1819" name="Footer"/>
          <p:cNvSpPr txBox="1">
            <a:spLocks noGrp="1"/>
          </p:cNvSpPr>
          <p:nvPr>
            <p:ph type="body" sz="quarter" idx="16"/>
          </p:nvPr>
        </p:nvSpPr>
        <p:spPr>
          <a:xfrm>
            <a:off x="1727200" y="12806326"/>
            <a:ext cx="6210696" cy="259223"/>
          </a:xfrm>
          <a:prstGeom prst="rect">
            <a:avLst/>
          </a:prstGeom>
        </p:spPr>
        <p:txBody>
          <a:bodyPr anchor="ctr">
            <a:spAutoFit/>
          </a:bodyPr>
          <a:lstStyle>
            <a:lvl1pPr marL="0" indent="0" defTabSz="825500">
              <a:lnSpc>
                <a:spcPct val="110000"/>
              </a:lnSpc>
              <a:spcBef>
                <a:spcPts val="0"/>
              </a:spcBef>
              <a:buClrTx/>
              <a:buSzTx/>
              <a:buFontTx/>
              <a:buNone/>
              <a:defRPr sz="1800" b="1" spc="92">
                <a:solidFill>
                  <a:srgbClr val="740000"/>
                </a:solidFill>
              </a:defRPr>
            </a:lvl1pPr>
          </a:lstStyle>
          <a:p>
            <a:r>
              <a:t>Footer</a:t>
            </a: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Red 3 Column w Title and Sub">
    <p:bg>
      <p:bgPr>
        <a:solidFill>
          <a:srgbClr val="C40022"/>
        </a:solidFill>
        <a:effectLst/>
      </p:bgPr>
    </p:bg>
    <p:spTree>
      <p:nvGrpSpPr>
        <p:cNvPr id="1" name=""/>
        <p:cNvGrpSpPr/>
        <p:nvPr/>
      </p:nvGrpSpPr>
      <p:grpSpPr>
        <a:xfrm>
          <a:off x="0" y="0"/>
          <a:ext cx="0" cy="0"/>
          <a:chOff x="0" y="0"/>
          <a:chExt cx="0" cy="0"/>
        </a:xfrm>
      </p:grpSpPr>
      <p:sp>
        <p:nvSpPr>
          <p:cNvPr id="1826" name="Rectangle"/>
          <p:cNvSpPr/>
          <p:nvPr/>
        </p:nvSpPr>
        <p:spPr>
          <a:xfrm>
            <a:off x="-1343783" y="-1"/>
            <a:ext cx="1119821" cy="537826"/>
          </a:xfrm>
          <a:prstGeom prst="rect">
            <a:avLst/>
          </a:prstGeom>
          <a:solidFill>
            <a:srgbClr val="C4002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827" name="Rectangle"/>
          <p:cNvSpPr/>
          <p:nvPr/>
        </p:nvSpPr>
        <p:spPr>
          <a:xfrm>
            <a:off x="-1343784" y="537824"/>
            <a:ext cx="1119821" cy="537825"/>
          </a:xfrm>
          <a:prstGeom prst="rect">
            <a:avLst/>
          </a:prstGeom>
          <a:solidFill>
            <a:srgbClr val="9C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828" name="Rectangle"/>
          <p:cNvSpPr/>
          <p:nvPr/>
        </p:nvSpPr>
        <p:spPr>
          <a:xfrm>
            <a:off x="-1343784" y="1075648"/>
            <a:ext cx="1119821" cy="537825"/>
          </a:xfrm>
          <a:prstGeom prst="rect">
            <a:avLst/>
          </a:prstGeom>
          <a:solidFill>
            <a:srgbClr val="74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829" name="Rectangle"/>
          <p:cNvSpPr/>
          <p:nvPr/>
        </p:nvSpPr>
        <p:spPr>
          <a:xfrm>
            <a:off x="-1343783" y="1613471"/>
            <a:ext cx="1119821" cy="537825"/>
          </a:xfrm>
          <a:prstGeom prst="rect">
            <a:avLst/>
          </a:prstGeom>
          <a:solidFill>
            <a:srgbClr val="C4C8C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830" name="Rectangle"/>
          <p:cNvSpPr/>
          <p:nvPr/>
        </p:nvSpPr>
        <p:spPr>
          <a:xfrm>
            <a:off x="-1343784" y="2151296"/>
            <a:ext cx="1119821" cy="537825"/>
          </a:xfrm>
          <a:prstGeom prst="rect">
            <a:avLst/>
          </a:prstGeom>
          <a:solidFill>
            <a:srgbClr val="6A6E7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831" name="Rectangle"/>
          <p:cNvSpPr/>
          <p:nvPr/>
        </p:nvSpPr>
        <p:spPr>
          <a:xfrm>
            <a:off x="-1343784" y="2689119"/>
            <a:ext cx="1119821" cy="537825"/>
          </a:xfrm>
          <a:prstGeom prst="rect">
            <a:avLst/>
          </a:prstGeom>
          <a:solidFill>
            <a:srgbClr val="383C4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832" name="Rectangle"/>
          <p:cNvSpPr/>
          <p:nvPr/>
        </p:nvSpPr>
        <p:spPr>
          <a:xfrm>
            <a:off x="-1343784" y="3226943"/>
            <a:ext cx="1119821" cy="537825"/>
          </a:xfrm>
          <a:prstGeom prst="rect">
            <a:avLst/>
          </a:prstGeom>
          <a:solidFill>
            <a:srgbClr val="1AE9EF"/>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833" name="Rectangle"/>
          <p:cNvSpPr/>
          <p:nvPr/>
        </p:nvSpPr>
        <p:spPr>
          <a:xfrm>
            <a:off x="-1343784" y="3764767"/>
            <a:ext cx="1119821" cy="537825"/>
          </a:xfrm>
          <a:prstGeom prst="rect">
            <a:avLst/>
          </a:prstGeom>
          <a:solidFill>
            <a:srgbClr val="0DCFD9"/>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834" name="Rectangle"/>
          <p:cNvSpPr/>
          <p:nvPr/>
        </p:nvSpPr>
        <p:spPr>
          <a:xfrm>
            <a:off x="-1343784" y="4302592"/>
            <a:ext cx="1119821" cy="537825"/>
          </a:xfrm>
          <a:prstGeom prst="rect">
            <a:avLst/>
          </a:prstGeom>
          <a:solidFill>
            <a:srgbClr val="00B4C3"/>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835" name="Rectangle"/>
          <p:cNvSpPr/>
          <p:nvPr/>
        </p:nvSpPr>
        <p:spPr>
          <a:xfrm>
            <a:off x="-1343784" y="4840416"/>
            <a:ext cx="1119821" cy="537825"/>
          </a:xfrm>
          <a:prstGeom prst="rect">
            <a:avLst/>
          </a:prstGeom>
          <a:solidFill>
            <a:srgbClr val="F6B1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836" name="Rectangle"/>
          <p:cNvSpPr/>
          <p:nvPr/>
        </p:nvSpPr>
        <p:spPr>
          <a:xfrm>
            <a:off x="-1343784" y="5378239"/>
            <a:ext cx="1119821" cy="537825"/>
          </a:xfrm>
          <a:prstGeom prst="rect">
            <a:avLst/>
          </a:prstGeom>
          <a:solidFill>
            <a:srgbClr val="F69D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837" name="Rectangle"/>
          <p:cNvSpPr/>
          <p:nvPr/>
        </p:nvSpPr>
        <p:spPr>
          <a:xfrm>
            <a:off x="-1343784" y="5916064"/>
            <a:ext cx="1119821" cy="537825"/>
          </a:xfrm>
          <a:prstGeom prst="rect">
            <a:avLst/>
          </a:prstGeom>
          <a:solidFill>
            <a:srgbClr val="F689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838" name="Rectangle"/>
          <p:cNvSpPr/>
          <p:nvPr/>
        </p:nvSpPr>
        <p:spPr>
          <a:xfrm>
            <a:off x="-1343784" y="6453887"/>
            <a:ext cx="1119821" cy="537825"/>
          </a:xfrm>
          <a:prstGeom prst="rect">
            <a:avLst/>
          </a:prstGeom>
          <a:solidFill>
            <a:srgbClr val="969CE6"/>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839" name="Rectangle"/>
          <p:cNvSpPr/>
          <p:nvPr/>
        </p:nvSpPr>
        <p:spPr>
          <a:xfrm>
            <a:off x="-1343787" y="6991711"/>
            <a:ext cx="1119822" cy="537825"/>
          </a:xfrm>
          <a:prstGeom prst="rect">
            <a:avLst/>
          </a:prstGeom>
          <a:solidFill>
            <a:srgbClr val="8A8BD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840" name="Rectangle"/>
          <p:cNvSpPr/>
          <p:nvPr/>
        </p:nvSpPr>
        <p:spPr>
          <a:xfrm>
            <a:off x="-1343787" y="7529535"/>
            <a:ext cx="1119822" cy="537825"/>
          </a:xfrm>
          <a:prstGeom prst="rect">
            <a:avLst/>
          </a:prstGeom>
          <a:solidFill>
            <a:srgbClr val="7D79C3"/>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841" name="Rectangle"/>
          <p:cNvSpPr/>
          <p:nvPr/>
        </p:nvSpPr>
        <p:spPr>
          <a:xfrm>
            <a:off x="-1343784" y="8067360"/>
            <a:ext cx="1119821" cy="537825"/>
          </a:xfrm>
          <a:prstGeom prst="rect">
            <a:avLst/>
          </a:prstGeom>
          <a:solidFill>
            <a:srgbClr val="88CD7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842" name="Rectangle"/>
          <p:cNvSpPr/>
          <p:nvPr/>
        </p:nvSpPr>
        <p:spPr>
          <a:xfrm>
            <a:off x="-1343787" y="8605184"/>
            <a:ext cx="1119822" cy="537825"/>
          </a:xfrm>
          <a:prstGeom prst="rect">
            <a:avLst/>
          </a:prstGeom>
          <a:solidFill>
            <a:srgbClr val="74B96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843" name="Rectangle"/>
          <p:cNvSpPr/>
          <p:nvPr/>
        </p:nvSpPr>
        <p:spPr>
          <a:xfrm>
            <a:off x="-1343787" y="9143007"/>
            <a:ext cx="1119822" cy="537825"/>
          </a:xfrm>
          <a:prstGeom prst="rect">
            <a:avLst/>
          </a:prstGeom>
          <a:solidFill>
            <a:srgbClr val="60A55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844" name="Rectangle"/>
          <p:cNvSpPr/>
          <p:nvPr/>
        </p:nvSpPr>
        <p:spPr>
          <a:xfrm>
            <a:off x="24769782" y="-1"/>
            <a:ext cx="1119821" cy="537826"/>
          </a:xfrm>
          <a:prstGeom prst="rect">
            <a:avLst/>
          </a:prstGeom>
          <a:solidFill>
            <a:srgbClr val="C4002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845" name="Rectangle"/>
          <p:cNvSpPr/>
          <p:nvPr/>
        </p:nvSpPr>
        <p:spPr>
          <a:xfrm>
            <a:off x="24769779" y="537824"/>
            <a:ext cx="1119821" cy="537825"/>
          </a:xfrm>
          <a:prstGeom prst="rect">
            <a:avLst/>
          </a:prstGeom>
          <a:solidFill>
            <a:srgbClr val="B0000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846" name="Rectangle"/>
          <p:cNvSpPr/>
          <p:nvPr/>
        </p:nvSpPr>
        <p:spPr>
          <a:xfrm>
            <a:off x="24769779" y="1075648"/>
            <a:ext cx="1119821" cy="537825"/>
          </a:xfrm>
          <a:prstGeom prst="rect">
            <a:avLst/>
          </a:prstGeom>
          <a:solidFill>
            <a:srgbClr val="9C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847" name="Rectangle"/>
          <p:cNvSpPr/>
          <p:nvPr/>
        </p:nvSpPr>
        <p:spPr>
          <a:xfrm>
            <a:off x="24769782" y="1613471"/>
            <a:ext cx="1119821" cy="537825"/>
          </a:xfrm>
          <a:prstGeom prst="rect">
            <a:avLst/>
          </a:prstGeom>
          <a:solidFill>
            <a:srgbClr val="88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848" name="Rectangle"/>
          <p:cNvSpPr/>
          <p:nvPr/>
        </p:nvSpPr>
        <p:spPr>
          <a:xfrm>
            <a:off x="24769779" y="2151296"/>
            <a:ext cx="1119821" cy="537825"/>
          </a:xfrm>
          <a:prstGeom prst="rect">
            <a:avLst/>
          </a:prstGeom>
          <a:solidFill>
            <a:srgbClr val="74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849" name="Rectangle"/>
          <p:cNvSpPr/>
          <p:nvPr/>
        </p:nvSpPr>
        <p:spPr>
          <a:xfrm>
            <a:off x="24769779" y="2689119"/>
            <a:ext cx="1119821" cy="537825"/>
          </a:xfrm>
          <a:prstGeom prst="rect">
            <a:avLst/>
          </a:prstGeom>
          <a:solidFill>
            <a:srgbClr val="ECF0F6"/>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850" name="Rectangle"/>
          <p:cNvSpPr/>
          <p:nvPr/>
        </p:nvSpPr>
        <p:spPr>
          <a:xfrm>
            <a:off x="24769779" y="3226943"/>
            <a:ext cx="1119821" cy="537825"/>
          </a:xfrm>
          <a:prstGeom prst="rect">
            <a:avLst/>
          </a:prstGeom>
          <a:solidFill>
            <a:srgbClr val="D8DCE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851" name="Rectangle"/>
          <p:cNvSpPr/>
          <p:nvPr/>
        </p:nvSpPr>
        <p:spPr>
          <a:xfrm>
            <a:off x="24769779" y="3764767"/>
            <a:ext cx="1119821" cy="537825"/>
          </a:xfrm>
          <a:prstGeom prst="rect">
            <a:avLst/>
          </a:prstGeom>
          <a:solidFill>
            <a:srgbClr val="C4C8C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852" name="Rectangle"/>
          <p:cNvSpPr/>
          <p:nvPr/>
        </p:nvSpPr>
        <p:spPr>
          <a:xfrm>
            <a:off x="24769779" y="4302592"/>
            <a:ext cx="1119821" cy="537825"/>
          </a:xfrm>
          <a:prstGeom prst="rect">
            <a:avLst/>
          </a:prstGeom>
          <a:solidFill>
            <a:srgbClr val="BABEC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853" name="Rectangle"/>
          <p:cNvSpPr/>
          <p:nvPr/>
        </p:nvSpPr>
        <p:spPr>
          <a:xfrm>
            <a:off x="24769779" y="4840416"/>
            <a:ext cx="1119821" cy="537825"/>
          </a:xfrm>
          <a:prstGeom prst="rect">
            <a:avLst/>
          </a:prstGeom>
          <a:solidFill>
            <a:srgbClr val="A6AAB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854" name="Rectangle"/>
          <p:cNvSpPr/>
          <p:nvPr/>
        </p:nvSpPr>
        <p:spPr>
          <a:xfrm>
            <a:off x="24769779" y="5378239"/>
            <a:ext cx="1119821" cy="537825"/>
          </a:xfrm>
          <a:prstGeom prst="rect">
            <a:avLst/>
          </a:prstGeom>
          <a:solidFill>
            <a:srgbClr val="92969C"/>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855" name="Rectangle"/>
          <p:cNvSpPr/>
          <p:nvPr/>
        </p:nvSpPr>
        <p:spPr>
          <a:xfrm>
            <a:off x="24769779" y="5916064"/>
            <a:ext cx="1119821" cy="537825"/>
          </a:xfrm>
          <a:prstGeom prst="rect">
            <a:avLst/>
          </a:prstGeom>
          <a:solidFill>
            <a:srgbClr val="7E828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856" name="Rectangle"/>
          <p:cNvSpPr/>
          <p:nvPr/>
        </p:nvSpPr>
        <p:spPr>
          <a:xfrm>
            <a:off x="24769779" y="6453887"/>
            <a:ext cx="1119821" cy="537825"/>
          </a:xfrm>
          <a:prstGeom prst="rect">
            <a:avLst/>
          </a:prstGeom>
          <a:solidFill>
            <a:srgbClr val="6A6E7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857" name="Rectangle"/>
          <p:cNvSpPr/>
          <p:nvPr/>
        </p:nvSpPr>
        <p:spPr>
          <a:xfrm>
            <a:off x="24769778" y="6991711"/>
            <a:ext cx="1119821" cy="537825"/>
          </a:xfrm>
          <a:prstGeom prst="rect">
            <a:avLst/>
          </a:prstGeom>
          <a:solidFill>
            <a:srgbClr val="565A6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858" name="Rectangle"/>
          <p:cNvSpPr/>
          <p:nvPr/>
        </p:nvSpPr>
        <p:spPr>
          <a:xfrm>
            <a:off x="24769778" y="7529535"/>
            <a:ext cx="1119821" cy="537825"/>
          </a:xfrm>
          <a:prstGeom prst="rect">
            <a:avLst/>
          </a:prstGeom>
          <a:solidFill>
            <a:srgbClr val="42464C"/>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859" name="Rectangle"/>
          <p:cNvSpPr/>
          <p:nvPr/>
        </p:nvSpPr>
        <p:spPr>
          <a:xfrm>
            <a:off x="24769779" y="8067360"/>
            <a:ext cx="1119821" cy="537825"/>
          </a:xfrm>
          <a:prstGeom prst="rect">
            <a:avLst/>
          </a:prstGeom>
          <a:solidFill>
            <a:srgbClr val="383C4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860" name="Rectangle"/>
          <p:cNvSpPr/>
          <p:nvPr/>
        </p:nvSpPr>
        <p:spPr>
          <a:xfrm>
            <a:off x="24769778" y="8605184"/>
            <a:ext cx="1119821" cy="537825"/>
          </a:xfrm>
          <a:prstGeom prst="rect">
            <a:avLst/>
          </a:prstGeom>
          <a:solidFill>
            <a:srgbClr val="2E323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861" name="Rectangle"/>
          <p:cNvSpPr/>
          <p:nvPr/>
        </p:nvSpPr>
        <p:spPr>
          <a:xfrm>
            <a:off x="24769778" y="9143007"/>
            <a:ext cx="1119821" cy="537825"/>
          </a:xfrm>
          <a:prstGeom prst="rect">
            <a:avLst/>
          </a:prstGeom>
          <a:solidFill>
            <a:srgbClr val="24282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862" name="Rectangle"/>
          <p:cNvSpPr/>
          <p:nvPr/>
        </p:nvSpPr>
        <p:spPr>
          <a:xfrm>
            <a:off x="24769776" y="9680832"/>
            <a:ext cx="1119821" cy="537825"/>
          </a:xfrm>
          <a:prstGeom prst="rect">
            <a:avLst/>
          </a:prstGeom>
          <a:solidFill>
            <a:srgbClr val="1A1E2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863" name="Rectangle"/>
          <p:cNvSpPr/>
          <p:nvPr/>
        </p:nvSpPr>
        <p:spPr>
          <a:xfrm>
            <a:off x="24769776" y="10218656"/>
            <a:ext cx="1119821" cy="537825"/>
          </a:xfrm>
          <a:prstGeom prst="rect">
            <a:avLst/>
          </a:prstGeom>
          <a:solidFill>
            <a:srgbClr val="10141A"/>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864" name="Rectangle"/>
          <p:cNvSpPr/>
          <p:nvPr/>
        </p:nvSpPr>
        <p:spPr>
          <a:xfrm>
            <a:off x="24769778" y="10756479"/>
            <a:ext cx="1119821" cy="537825"/>
          </a:xfrm>
          <a:prstGeom prst="rect">
            <a:avLst/>
          </a:prstGeom>
          <a:solidFill>
            <a:srgbClr val="060A1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865" name="Rectangle"/>
          <p:cNvSpPr/>
          <p:nvPr/>
        </p:nvSpPr>
        <p:spPr>
          <a:xfrm>
            <a:off x="24769776" y="11294303"/>
            <a:ext cx="1119821" cy="537825"/>
          </a:xfrm>
          <a:prstGeom prst="rect">
            <a:avLst/>
          </a:prstGeom>
          <a:solidFill>
            <a:srgbClr val="FFFFFF"/>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866" name="Rectangle"/>
          <p:cNvSpPr/>
          <p:nvPr/>
        </p:nvSpPr>
        <p:spPr>
          <a:xfrm>
            <a:off x="24769778" y="11832128"/>
            <a:ext cx="1119821" cy="537825"/>
          </a:xfrm>
          <a:prstGeom prst="rect">
            <a:avLst/>
          </a:prstGeom>
          <a:solidFill>
            <a:srgbClr val="00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867" name="Body Level One…"/>
          <p:cNvSpPr txBox="1">
            <a:spLocks noGrp="1"/>
          </p:cNvSpPr>
          <p:nvPr>
            <p:ph type="body" sz="quarter" idx="1"/>
          </p:nvPr>
        </p:nvSpPr>
        <p:spPr>
          <a:xfrm>
            <a:off x="1219359" y="4368200"/>
            <a:ext cx="6159638" cy="1174975"/>
          </a:xfrm>
          <a:prstGeom prst="rect">
            <a:avLst/>
          </a:prstGeom>
        </p:spPr>
        <p:txBody>
          <a:bodyPr anchor="b"/>
          <a:lstStyle>
            <a:lvl1pPr marL="0" indent="0" algn="ctr" defTabSz="825500">
              <a:lnSpc>
                <a:spcPct val="80000"/>
              </a:lnSpc>
              <a:spcBef>
                <a:spcPts val="0"/>
              </a:spcBef>
              <a:buClrTx/>
              <a:buSzTx/>
              <a:buFontTx/>
              <a:buNone/>
              <a:defRPr sz="3600" b="1" spc="-50">
                <a:solidFill>
                  <a:srgbClr val="FFFFFF"/>
                </a:solidFill>
              </a:defRPr>
            </a:lvl1pPr>
            <a:lvl2pPr marL="0" indent="228600" algn="ctr" defTabSz="825500">
              <a:lnSpc>
                <a:spcPct val="80000"/>
              </a:lnSpc>
              <a:spcBef>
                <a:spcPts val="0"/>
              </a:spcBef>
              <a:buClrTx/>
              <a:buSzTx/>
              <a:buFontTx/>
              <a:buNone/>
              <a:defRPr sz="3600" b="1" spc="-50">
                <a:solidFill>
                  <a:srgbClr val="FFFFFF"/>
                </a:solidFill>
              </a:defRPr>
            </a:lvl2pPr>
            <a:lvl3pPr marL="0" indent="457200" algn="ctr" defTabSz="825500">
              <a:lnSpc>
                <a:spcPct val="80000"/>
              </a:lnSpc>
              <a:spcBef>
                <a:spcPts val="0"/>
              </a:spcBef>
              <a:buClrTx/>
              <a:buSzTx/>
              <a:buFontTx/>
              <a:buNone/>
              <a:defRPr sz="3600" b="1" spc="-50">
                <a:solidFill>
                  <a:srgbClr val="FFFFFF"/>
                </a:solidFill>
              </a:defRPr>
            </a:lvl3pPr>
            <a:lvl4pPr marL="0" indent="685800" algn="ctr" defTabSz="825500">
              <a:lnSpc>
                <a:spcPct val="80000"/>
              </a:lnSpc>
              <a:spcBef>
                <a:spcPts val="0"/>
              </a:spcBef>
              <a:buClrTx/>
              <a:buSzTx/>
              <a:buFontTx/>
              <a:buNone/>
              <a:defRPr sz="3600" b="1" spc="-50">
                <a:solidFill>
                  <a:srgbClr val="FFFFFF"/>
                </a:solidFill>
              </a:defRPr>
            </a:lvl4pPr>
            <a:lvl5pPr marL="0" indent="914400" algn="ctr" defTabSz="825500">
              <a:lnSpc>
                <a:spcPct val="80000"/>
              </a:lnSpc>
              <a:spcBef>
                <a:spcPts val="0"/>
              </a:spcBef>
              <a:buClrTx/>
              <a:buSzTx/>
              <a:buFontTx/>
              <a:buNone/>
              <a:defRPr sz="3600" b="1" spc="-5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868" name="Rectangle"/>
          <p:cNvSpPr>
            <a:spLocks noGrp="1"/>
          </p:cNvSpPr>
          <p:nvPr>
            <p:ph type="body" sz="quarter" idx="13"/>
          </p:nvPr>
        </p:nvSpPr>
        <p:spPr>
          <a:xfrm>
            <a:off x="9128521" y="4368200"/>
            <a:ext cx="6159637" cy="1174975"/>
          </a:xfrm>
          <a:prstGeom prst="rect">
            <a:avLst/>
          </a:prstGeom>
        </p:spPr>
        <p:txBody>
          <a:bodyPr anchor="b">
            <a:normAutofit/>
          </a:bodyPr>
          <a:lstStyle/>
          <a:p>
            <a:pPr marL="0" indent="0" algn="ctr" defTabSz="825500">
              <a:lnSpc>
                <a:spcPct val="80000"/>
              </a:lnSpc>
              <a:spcBef>
                <a:spcPts val="0"/>
              </a:spcBef>
              <a:buClrTx/>
              <a:buSzTx/>
              <a:buFontTx/>
              <a:buNone/>
              <a:defRPr sz="3600" b="1" spc="-50">
                <a:solidFill>
                  <a:srgbClr val="FFFFFF"/>
                </a:solidFill>
              </a:defRPr>
            </a:pPr>
            <a:endParaRPr/>
          </a:p>
        </p:txBody>
      </p:sp>
      <p:sp>
        <p:nvSpPr>
          <p:cNvPr id="1869" name="Rectangle"/>
          <p:cNvSpPr>
            <a:spLocks noGrp="1"/>
          </p:cNvSpPr>
          <p:nvPr>
            <p:ph type="body" sz="quarter" idx="14"/>
          </p:nvPr>
        </p:nvSpPr>
        <p:spPr>
          <a:xfrm>
            <a:off x="17008180" y="4368200"/>
            <a:ext cx="6159637" cy="1174975"/>
          </a:xfrm>
          <a:prstGeom prst="rect">
            <a:avLst/>
          </a:prstGeom>
        </p:spPr>
        <p:txBody>
          <a:bodyPr anchor="b">
            <a:normAutofit/>
          </a:bodyPr>
          <a:lstStyle/>
          <a:p>
            <a:pPr marL="0" indent="0" algn="ctr" defTabSz="825500">
              <a:lnSpc>
                <a:spcPct val="80000"/>
              </a:lnSpc>
              <a:spcBef>
                <a:spcPts val="0"/>
              </a:spcBef>
              <a:buClrTx/>
              <a:buSzTx/>
              <a:buFontTx/>
              <a:buNone/>
              <a:defRPr sz="3600" b="1" spc="-50">
                <a:solidFill>
                  <a:srgbClr val="FFFFFF"/>
                </a:solidFill>
              </a:defRPr>
            </a:pPr>
            <a:endParaRPr/>
          </a:p>
        </p:txBody>
      </p:sp>
      <p:sp>
        <p:nvSpPr>
          <p:cNvPr id="1870" name="Rectangle"/>
          <p:cNvSpPr>
            <a:spLocks noGrp="1"/>
          </p:cNvSpPr>
          <p:nvPr>
            <p:ph type="body" sz="quarter" idx="15"/>
          </p:nvPr>
        </p:nvSpPr>
        <p:spPr>
          <a:xfrm>
            <a:off x="1219358" y="2398703"/>
            <a:ext cx="21948460" cy="1168401"/>
          </a:xfrm>
          <a:prstGeom prst="rect">
            <a:avLst/>
          </a:prstGeom>
        </p:spPr>
        <p:txBody>
          <a:bodyPr>
            <a:normAutofit/>
          </a:bodyPr>
          <a:lstStyle/>
          <a:p>
            <a:pPr marL="0" indent="0">
              <a:spcBef>
                <a:spcPts val="0"/>
              </a:spcBef>
              <a:buClrTx/>
              <a:buSzTx/>
              <a:buFontTx/>
              <a:buNone/>
              <a:defRPr sz="4000" b="1">
                <a:solidFill>
                  <a:srgbClr val="FFFFFF"/>
                </a:solidFill>
              </a:defRPr>
            </a:pPr>
            <a:endParaRPr/>
          </a:p>
        </p:txBody>
      </p:sp>
      <p:sp>
        <p:nvSpPr>
          <p:cNvPr id="1871" name="Title Text"/>
          <p:cNvSpPr txBox="1">
            <a:spLocks noGrp="1"/>
          </p:cNvSpPr>
          <p:nvPr>
            <p:ph type="title"/>
          </p:nvPr>
        </p:nvSpPr>
        <p:spPr>
          <a:xfrm>
            <a:off x="1219359" y="152637"/>
            <a:ext cx="21948459" cy="2273301"/>
          </a:xfrm>
          <a:prstGeom prst="rect">
            <a:avLst/>
          </a:prstGeom>
        </p:spPr>
        <p:txBody>
          <a:bodyPr/>
          <a:lstStyle>
            <a:lvl1pPr>
              <a:defRPr>
                <a:solidFill>
                  <a:srgbClr val="FFFFFF"/>
                </a:solidFill>
              </a:defRPr>
            </a:lvl1pPr>
          </a:lstStyle>
          <a:p>
            <a:r>
              <a:t>Title Text</a:t>
            </a:r>
          </a:p>
        </p:txBody>
      </p:sp>
      <p:sp>
        <p:nvSpPr>
          <p:cNvPr id="1872" name="Navigator…"/>
          <p:cNvSpPr txBox="1">
            <a:spLocks noGrp="1"/>
          </p:cNvSpPr>
          <p:nvPr>
            <p:ph type="body" sz="quarter" idx="16"/>
          </p:nvPr>
        </p:nvSpPr>
        <p:spPr>
          <a:xfrm>
            <a:off x="1244761" y="5727701"/>
            <a:ext cx="6134901" cy="2749466"/>
          </a:xfrm>
          <a:prstGeom prst="rect">
            <a:avLst/>
          </a:prstGeom>
        </p:spPr>
        <p:txBody>
          <a:bodyPr>
            <a:spAutoFit/>
          </a:bodyPr>
          <a:lstStyle/>
          <a:p>
            <a:pPr marL="0" indent="0" algn="ctr" defTabSz="825500">
              <a:spcBef>
                <a:spcPts val="600"/>
              </a:spcBef>
              <a:buClrTx/>
              <a:buSzTx/>
              <a:buFontTx/>
              <a:buNone/>
              <a:defRPr sz="3600">
                <a:solidFill>
                  <a:srgbClr val="FFFFFF"/>
                </a:solidFill>
              </a:defRPr>
            </a:pPr>
            <a:r>
              <a:t>Navigator</a:t>
            </a:r>
          </a:p>
          <a:p>
            <a:pPr marL="0" indent="0" algn="ctr" defTabSz="825500">
              <a:spcBef>
                <a:spcPts val="600"/>
              </a:spcBef>
              <a:buClrTx/>
              <a:buSzTx/>
              <a:buFontTx/>
              <a:buNone/>
              <a:defRPr sz="3600">
                <a:solidFill>
                  <a:srgbClr val="FFFFFF"/>
                </a:solidFill>
              </a:defRPr>
            </a:pPr>
            <a:r>
              <a:t>Aviator</a:t>
            </a:r>
          </a:p>
          <a:p>
            <a:pPr marL="0" indent="0" algn="ctr" defTabSz="825500">
              <a:spcBef>
                <a:spcPts val="600"/>
              </a:spcBef>
              <a:buClrTx/>
              <a:buSzTx/>
              <a:buFontTx/>
              <a:buNone/>
              <a:defRPr sz="3600">
                <a:solidFill>
                  <a:srgbClr val="FFFFFF"/>
                </a:solidFill>
              </a:defRPr>
            </a:pPr>
            <a:r>
              <a:t>Pilot</a:t>
            </a:r>
          </a:p>
          <a:p>
            <a:pPr marL="0" indent="0" algn="ctr" defTabSz="825500">
              <a:spcBef>
                <a:spcPts val="600"/>
              </a:spcBef>
              <a:buClrTx/>
              <a:buSzTx/>
              <a:buFontTx/>
              <a:buNone/>
              <a:defRPr sz="3600">
                <a:solidFill>
                  <a:srgbClr val="FFFFFF"/>
                </a:solidFill>
              </a:defRPr>
            </a:pPr>
            <a:r>
              <a:t>Baggage handler</a:t>
            </a:r>
          </a:p>
          <a:p>
            <a:pPr marL="0" indent="0" algn="ctr" defTabSz="825500">
              <a:spcBef>
                <a:spcPts val="600"/>
              </a:spcBef>
              <a:buClrTx/>
              <a:buSzTx/>
              <a:buFontTx/>
              <a:buNone/>
              <a:defRPr sz="3600">
                <a:solidFill>
                  <a:srgbClr val="FFFFFF"/>
                </a:solidFill>
              </a:defRPr>
            </a:pPr>
            <a:r>
              <a:t>Ticket agent</a:t>
            </a:r>
          </a:p>
        </p:txBody>
      </p:sp>
      <p:sp>
        <p:nvSpPr>
          <p:cNvPr id="1873" name="Architect…"/>
          <p:cNvSpPr txBox="1">
            <a:spLocks noGrp="1"/>
          </p:cNvSpPr>
          <p:nvPr>
            <p:ph type="body" sz="quarter" idx="17"/>
          </p:nvPr>
        </p:nvSpPr>
        <p:spPr>
          <a:xfrm>
            <a:off x="9111848" y="5727701"/>
            <a:ext cx="6160303" cy="2749466"/>
          </a:xfrm>
          <a:prstGeom prst="rect">
            <a:avLst/>
          </a:prstGeom>
        </p:spPr>
        <p:txBody>
          <a:bodyPr>
            <a:spAutoFit/>
          </a:bodyPr>
          <a:lstStyle/>
          <a:p>
            <a:pPr marL="0" indent="0" algn="ctr" defTabSz="825500">
              <a:spcBef>
                <a:spcPts val="600"/>
              </a:spcBef>
              <a:buClrTx/>
              <a:buSzTx/>
              <a:buFontTx/>
              <a:buNone/>
              <a:defRPr sz="3600">
                <a:solidFill>
                  <a:srgbClr val="FFFFFF"/>
                </a:solidFill>
              </a:defRPr>
            </a:pPr>
            <a:r>
              <a:t>Architect</a:t>
            </a:r>
          </a:p>
          <a:p>
            <a:pPr marL="0" indent="0" algn="ctr" defTabSz="825500">
              <a:spcBef>
                <a:spcPts val="600"/>
              </a:spcBef>
              <a:buClrTx/>
              <a:buSzTx/>
              <a:buFontTx/>
              <a:buNone/>
              <a:defRPr sz="3600">
                <a:solidFill>
                  <a:srgbClr val="FFFFFF"/>
                </a:solidFill>
              </a:defRPr>
            </a:pPr>
            <a:r>
              <a:t>Secure</a:t>
            </a:r>
          </a:p>
          <a:p>
            <a:pPr marL="0" indent="0" algn="ctr" defTabSz="825500">
              <a:spcBef>
                <a:spcPts val="600"/>
              </a:spcBef>
              <a:buClrTx/>
              <a:buSzTx/>
              <a:buFontTx/>
              <a:buNone/>
              <a:defRPr sz="3600">
                <a:solidFill>
                  <a:srgbClr val="FFFFFF"/>
                </a:solidFill>
              </a:defRPr>
            </a:pPr>
            <a:r>
              <a:t>Migrate</a:t>
            </a:r>
          </a:p>
          <a:p>
            <a:pPr marL="0" indent="0" algn="ctr" defTabSz="825500">
              <a:spcBef>
                <a:spcPts val="600"/>
              </a:spcBef>
              <a:buClrTx/>
              <a:buSzTx/>
              <a:buFontTx/>
              <a:buNone/>
              <a:defRPr sz="3600">
                <a:solidFill>
                  <a:srgbClr val="FFFFFF"/>
                </a:solidFill>
              </a:defRPr>
            </a:pPr>
            <a:r>
              <a:t>Operate</a:t>
            </a:r>
          </a:p>
          <a:p>
            <a:pPr marL="0" indent="0" algn="ctr" defTabSz="825500">
              <a:spcBef>
                <a:spcPts val="600"/>
              </a:spcBef>
              <a:buClrTx/>
              <a:buSzTx/>
              <a:buFontTx/>
              <a:buNone/>
              <a:defRPr sz="3600">
                <a:solidFill>
                  <a:srgbClr val="FFFFFF"/>
                </a:solidFill>
              </a:defRPr>
            </a:pPr>
            <a:r>
              <a:t>Optimize</a:t>
            </a:r>
          </a:p>
        </p:txBody>
      </p:sp>
      <p:sp>
        <p:nvSpPr>
          <p:cNvPr id="1874" name="Architect…"/>
          <p:cNvSpPr txBox="1">
            <a:spLocks noGrp="1"/>
          </p:cNvSpPr>
          <p:nvPr>
            <p:ph type="body" sz="quarter" idx="18"/>
          </p:nvPr>
        </p:nvSpPr>
        <p:spPr>
          <a:xfrm>
            <a:off x="17008180" y="5816305"/>
            <a:ext cx="6160303" cy="2749467"/>
          </a:xfrm>
          <a:prstGeom prst="rect">
            <a:avLst/>
          </a:prstGeom>
        </p:spPr>
        <p:txBody>
          <a:bodyPr>
            <a:spAutoFit/>
          </a:bodyPr>
          <a:lstStyle/>
          <a:p>
            <a:pPr marL="0" indent="0" algn="ctr" defTabSz="825500">
              <a:spcBef>
                <a:spcPts val="600"/>
              </a:spcBef>
              <a:buClrTx/>
              <a:buSzTx/>
              <a:buFontTx/>
              <a:buNone/>
              <a:defRPr sz="3600">
                <a:solidFill>
                  <a:srgbClr val="FFFFFF"/>
                </a:solidFill>
              </a:defRPr>
            </a:pPr>
            <a:r>
              <a:t>Architect</a:t>
            </a:r>
          </a:p>
          <a:p>
            <a:pPr marL="0" indent="0" algn="ctr" defTabSz="825500">
              <a:spcBef>
                <a:spcPts val="600"/>
              </a:spcBef>
              <a:buClrTx/>
              <a:buSzTx/>
              <a:buFontTx/>
              <a:buNone/>
              <a:defRPr sz="3600">
                <a:solidFill>
                  <a:srgbClr val="FFFFFF"/>
                </a:solidFill>
              </a:defRPr>
            </a:pPr>
            <a:r>
              <a:t>Secure</a:t>
            </a:r>
          </a:p>
          <a:p>
            <a:pPr marL="0" indent="0" algn="ctr" defTabSz="825500">
              <a:spcBef>
                <a:spcPts val="600"/>
              </a:spcBef>
              <a:buClrTx/>
              <a:buSzTx/>
              <a:buFontTx/>
              <a:buNone/>
              <a:defRPr sz="3600">
                <a:solidFill>
                  <a:srgbClr val="FFFFFF"/>
                </a:solidFill>
              </a:defRPr>
            </a:pPr>
            <a:r>
              <a:t>Migrate</a:t>
            </a:r>
          </a:p>
          <a:p>
            <a:pPr marL="0" indent="0" algn="ctr" defTabSz="825500">
              <a:spcBef>
                <a:spcPts val="600"/>
              </a:spcBef>
              <a:buClrTx/>
              <a:buSzTx/>
              <a:buFontTx/>
              <a:buNone/>
              <a:defRPr sz="3600">
                <a:solidFill>
                  <a:srgbClr val="FFFFFF"/>
                </a:solidFill>
              </a:defRPr>
            </a:pPr>
            <a:r>
              <a:t>Operate</a:t>
            </a:r>
          </a:p>
          <a:p>
            <a:pPr marL="0" indent="0" algn="ctr" defTabSz="825500">
              <a:spcBef>
                <a:spcPts val="600"/>
              </a:spcBef>
              <a:buClrTx/>
              <a:buSzTx/>
              <a:buFontTx/>
              <a:buNone/>
              <a:defRPr sz="3600">
                <a:solidFill>
                  <a:srgbClr val="FFFFFF"/>
                </a:solidFill>
              </a:defRPr>
            </a:pPr>
            <a:r>
              <a:t>Optimize</a:t>
            </a:r>
          </a:p>
        </p:txBody>
      </p:sp>
      <p:grpSp>
        <p:nvGrpSpPr>
          <p:cNvPr id="1887" name="Group"/>
          <p:cNvGrpSpPr/>
          <p:nvPr/>
        </p:nvGrpSpPr>
        <p:grpSpPr>
          <a:xfrm>
            <a:off x="21341405" y="12713927"/>
            <a:ext cx="2588083" cy="566942"/>
            <a:chOff x="0" y="0"/>
            <a:chExt cx="2588081" cy="566941"/>
          </a:xfrm>
        </p:grpSpPr>
        <p:sp>
          <p:nvSpPr>
            <p:cNvPr id="1875" name="Shape"/>
            <p:cNvSpPr/>
            <p:nvPr/>
          </p:nvSpPr>
          <p:spPr>
            <a:xfrm>
              <a:off x="-1" y="51627"/>
              <a:ext cx="396632" cy="487314"/>
            </a:xfrm>
            <a:custGeom>
              <a:avLst/>
              <a:gdLst/>
              <a:ahLst/>
              <a:cxnLst>
                <a:cxn ang="0">
                  <a:pos x="wd2" y="hd2"/>
                </a:cxn>
                <a:cxn ang="5400000">
                  <a:pos x="wd2" y="hd2"/>
                </a:cxn>
                <a:cxn ang="10800000">
                  <a:pos x="wd2" y="hd2"/>
                </a:cxn>
                <a:cxn ang="16200000">
                  <a:pos x="wd2" y="hd2"/>
                </a:cxn>
              </a:cxnLst>
              <a:rect l="0" t="0" r="r" b="b"/>
              <a:pathLst>
                <a:path w="21181" h="21360" extrusionOk="0">
                  <a:moveTo>
                    <a:pt x="19047" y="4161"/>
                  </a:moveTo>
                  <a:cubicBezTo>
                    <a:pt x="17355" y="6212"/>
                    <a:pt x="14935" y="7537"/>
                    <a:pt x="13608" y="7045"/>
                  </a:cubicBezTo>
                  <a:cubicBezTo>
                    <a:pt x="12281" y="6554"/>
                    <a:pt x="12567" y="4524"/>
                    <a:pt x="14337" y="2473"/>
                  </a:cubicBezTo>
                  <a:cubicBezTo>
                    <a:pt x="14701" y="1982"/>
                    <a:pt x="15143" y="1555"/>
                    <a:pt x="15586" y="1191"/>
                  </a:cubicBezTo>
                  <a:cubicBezTo>
                    <a:pt x="15065" y="1256"/>
                    <a:pt x="14493" y="1320"/>
                    <a:pt x="13972" y="1448"/>
                  </a:cubicBezTo>
                  <a:cubicBezTo>
                    <a:pt x="8247" y="7216"/>
                    <a:pt x="5827" y="14673"/>
                    <a:pt x="6113" y="21360"/>
                  </a:cubicBezTo>
                  <a:cubicBezTo>
                    <a:pt x="2730" y="20228"/>
                    <a:pt x="232" y="17578"/>
                    <a:pt x="23" y="14203"/>
                  </a:cubicBezTo>
                  <a:lnTo>
                    <a:pt x="23" y="14139"/>
                  </a:lnTo>
                  <a:cubicBezTo>
                    <a:pt x="-419" y="8135"/>
                    <a:pt x="5462" y="1918"/>
                    <a:pt x="13088" y="358"/>
                  </a:cubicBezTo>
                  <a:cubicBezTo>
                    <a:pt x="16028" y="-240"/>
                    <a:pt x="18813" y="-69"/>
                    <a:pt x="21181" y="721"/>
                  </a:cubicBezTo>
                  <a:cubicBezTo>
                    <a:pt x="20661" y="1854"/>
                    <a:pt x="19854" y="3200"/>
                    <a:pt x="19047" y="4161"/>
                  </a:cubicBezTo>
                  <a:close/>
                  <a:moveTo>
                    <a:pt x="15013" y="5892"/>
                  </a:moveTo>
                  <a:cubicBezTo>
                    <a:pt x="15820" y="5892"/>
                    <a:pt x="16913" y="5187"/>
                    <a:pt x="17486" y="4204"/>
                  </a:cubicBezTo>
                  <a:cubicBezTo>
                    <a:pt x="18006" y="3242"/>
                    <a:pt x="17876" y="2473"/>
                    <a:pt x="16991" y="2473"/>
                  </a:cubicBezTo>
                  <a:cubicBezTo>
                    <a:pt x="16184" y="2409"/>
                    <a:pt x="15065" y="3200"/>
                    <a:pt x="14493" y="4161"/>
                  </a:cubicBezTo>
                  <a:cubicBezTo>
                    <a:pt x="13972" y="5123"/>
                    <a:pt x="14128" y="5892"/>
                    <a:pt x="15013" y="5892"/>
                  </a:cubicBezTo>
                  <a:close/>
                </a:path>
              </a:pathLst>
            </a:custGeom>
            <a:solidFill>
              <a:srgbClr val="FFFFFF"/>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1876" name="Shape"/>
            <p:cNvSpPr/>
            <p:nvPr/>
          </p:nvSpPr>
          <p:spPr>
            <a:xfrm>
              <a:off x="141751" y="-1"/>
              <a:ext cx="382729" cy="515807"/>
            </a:xfrm>
            <a:custGeom>
              <a:avLst/>
              <a:gdLst/>
              <a:ahLst/>
              <a:cxnLst>
                <a:cxn ang="0">
                  <a:pos x="wd2" y="hd2"/>
                </a:cxn>
                <a:cxn ang="5400000">
                  <a:pos x="wd2" y="hd2"/>
                </a:cxn>
                <a:cxn ang="10800000">
                  <a:pos x="wd2" y="hd2"/>
                </a:cxn>
                <a:cxn ang="16200000">
                  <a:pos x="wd2" y="hd2"/>
                </a:cxn>
              </a:cxnLst>
              <a:rect l="0" t="0" r="r" b="b"/>
              <a:pathLst>
                <a:path w="20998" h="21131" extrusionOk="0">
                  <a:moveTo>
                    <a:pt x="9946" y="18863"/>
                  </a:moveTo>
                  <a:cubicBezTo>
                    <a:pt x="10616" y="18582"/>
                    <a:pt x="11151" y="18282"/>
                    <a:pt x="11767" y="18002"/>
                  </a:cubicBezTo>
                  <a:cubicBezTo>
                    <a:pt x="9786" y="14459"/>
                    <a:pt x="8876" y="10295"/>
                    <a:pt x="15915" y="2908"/>
                  </a:cubicBezTo>
                  <a:cubicBezTo>
                    <a:pt x="13881" y="1707"/>
                    <a:pt x="10776" y="1146"/>
                    <a:pt x="6922" y="1487"/>
                  </a:cubicBezTo>
                  <a:cubicBezTo>
                    <a:pt x="7538" y="986"/>
                    <a:pt x="8046" y="526"/>
                    <a:pt x="8742" y="25"/>
                  </a:cubicBezTo>
                  <a:cubicBezTo>
                    <a:pt x="15300" y="-315"/>
                    <a:pt x="20519" y="2908"/>
                    <a:pt x="20974" y="7873"/>
                  </a:cubicBezTo>
                  <a:cubicBezTo>
                    <a:pt x="21429" y="13498"/>
                    <a:pt x="15380" y="19243"/>
                    <a:pt x="7538" y="20785"/>
                  </a:cubicBezTo>
                  <a:cubicBezTo>
                    <a:pt x="4807" y="21285"/>
                    <a:pt x="2238" y="21225"/>
                    <a:pt x="43" y="20724"/>
                  </a:cubicBezTo>
                  <a:cubicBezTo>
                    <a:pt x="-171" y="18522"/>
                    <a:pt x="418" y="16200"/>
                    <a:pt x="1703" y="14559"/>
                  </a:cubicBezTo>
                  <a:cubicBezTo>
                    <a:pt x="3764" y="11936"/>
                    <a:pt x="6922" y="12157"/>
                    <a:pt x="8742" y="15079"/>
                  </a:cubicBezTo>
                  <a:cubicBezTo>
                    <a:pt x="9411" y="16200"/>
                    <a:pt x="9786" y="17501"/>
                    <a:pt x="9946" y="18863"/>
                  </a:cubicBezTo>
                </a:path>
              </a:pathLst>
            </a:custGeom>
            <a:solidFill>
              <a:srgbClr val="FFFFFF"/>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1877" name="Shape"/>
            <p:cNvSpPr/>
            <p:nvPr/>
          </p:nvSpPr>
          <p:spPr>
            <a:xfrm>
              <a:off x="1403044" y="235712"/>
              <a:ext cx="201989" cy="253690"/>
            </a:xfrm>
            <a:custGeom>
              <a:avLst/>
              <a:gdLst/>
              <a:ahLst/>
              <a:cxnLst>
                <a:cxn ang="0">
                  <a:pos x="wd2" y="hd2"/>
                </a:cxn>
                <a:cxn ang="5400000">
                  <a:pos x="wd2" y="hd2"/>
                </a:cxn>
                <a:cxn ang="10800000">
                  <a:pos x="wd2" y="hd2"/>
                </a:cxn>
                <a:cxn ang="16200000">
                  <a:pos x="wd2" y="hd2"/>
                </a:cxn>
              </a:cxnLst>
              <a:rect l="0" t="0" r="r" b="b"/>
              <a:pathLst>
                <a:path w="21600" h="21600" extrusionOk="0">
                  <a:moveTo>
                    <a:pt x="21600" y="1078"/>
                  </a:moveTo>
                  <a:lnTo>
                    <a:pt x="20447" y="5638"/>
                  </a:lnTo>
                  <a:cubicBezTo>
                    <a:pt x="19136" y="5017"/>
                    <a:pt x="16882" y="4436"/>
                    <a:pt x="14522" y="4436"/>
                  </a:cubicBezTo>
                  <a:cubicBezTo>
                    <a:pt x="12478" y="4436"/>
                    <a:pt x="11115" y="5141"/>
                    <a:pt x="11115" y="6177"/>
                  </a:cubicBezTo>
                  <a:cubicBezTo>
                    <a:pt x="11115" y="6965"/>
                    <a:pt x="12163" y="7670"/>
                    <a:pt x="14208" y="8499"/>
                  </a:cubicBezTo>
                  <a:cubicBezTo>
                    <a:pt x="17039" y="9536"/>
                    <a:pt x="20132" y="11194"/>
                    <a:pt x="20132" y="14220"/>
                  </a:cubicBezTo>
                  <a:cubicBezTo>
                    <a:pt x="20132" y="16086"/>
                    <a:pt x="19241" y="17744"/>
                    <a:pt x="17773" y="19030"/>
                  </a:cubicBezTo>
                  <a:cubicBezTo>
                    <a:pt x="15728" y="20646"/>
                    <a:pt x="12163" y="21600"/>
                    <a:pt x="8021" y="21600"/>
                  </a:cubicBezTo>
                  <a:cubicBezTo>
                    <a:pt x="4771" y="21600"/>
                    <a:pt x="1678" y="20895"/>
                    <a:pt x="0" y="19942"/>
                  </a:cubicBezTo>
                  <a:lnTo>
                    <a:pt x="1206" y="15298"/>
                  </a:lnTo>
                  <a:cubicBezTo>
                    <a:pt x="2988" y="16086"/>
                    <a:pt x="6396" y="17040"/>
                    <a:pt x="8913" y="17040"/>
                  </a:cubicBezTo>
                  <a:cubicBezTo>
                    <a:pt x="10800" y="17040"/>
                    <a:pt x="12163" y="16335"/>
                    <a:pt x="12163" y="15174"/>
                  </a:cubicBezTo>
                  <a:cubicBezTo>
                    <a:pt x="12163" y="14096"/>
                    <a:pt x="11272" y="13391"/>
                    <a:pt x="8913" y="12479"/>
                  </a:cubicBezTo>
                  <a:cubicBezTo>
                    <a:pt x="5190" y="10945"/>
                    <a:pt x="3303" y="9204"/>
                    <a:pt x="3303" y="6965"/>
                  </a:cubicBezTo>
                  <a:cubicBezTo>
                    <a:pt x="3303" y="2944"/>
                    <a:pt x="7864" y="0"/>
                    <a:pt x="14837" y="0"/>
                  </a:cubicBezTo>
                  <a:cubicBezTo>
                    <a:pt x="18087" y="0"/>
                    <a:pt x="20447" y="580"/>
                    <a:pt x="21600" y="1078"/>
                  </a:cubicBezTo>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1878" name="Shape"/>
            <p:cNvSpPr/>
            <p:nvPr/>
          </p:nvSpPr>
          <p:spPr>
            <a:xfrm>
              <a:off x="569438" y="235711"/>
              <a:ext cx="191219" cy="251533"/>
            </a:xfrm>
            <a:custGeom>
              <a:avLst/>
              <a:gdLst/>
              <a:ahLst/>
              <a:cxnLst>
                <a:cxn ang="0">
                  <a:pos x="wd2" y="hd2"/>
                </a:cxn>
                <a:cxn ang="5400000">
                  <a:pos x="wd2" y="hd2"/>
                </a:cxn>
                <a:cxn ang="10800000">
                  <a:pos x="wd2" y="hd2"/>
                </a:cxn>
                <a:cxn ang="16200000">
                  <a:pos x="wd2" y="hd2"/>
                </a:cxn>
              </a:cxnLst>
              <a:rect l="0" t="0" r="r" b="b"/>
              <a:pathLst>
                <a:path w="21600" h="21600" extrusionOk="0">
                  <a:moveTo>
                    <a:pt x="21600" y="126"/>
                  </a:moveTo>
                  <a:lnTo>
                    <a:pt x="20049" y="6123"/>
                  </a:lnTo>
                  <a:cubicBezTo>
                    <a:pt x="19717" y="6123"/>
                    <a:pt x="19218" y="5998"/>
                    <a:pt x="18775" y="5998"/>
                  </a:cubicBezTo>
                  <a:cubicBezTo>
                    <a:pt x="13126" y="5998"/>
                    <a:pt x="10966" y="10150"/>
                    <a:pt x="10191" y="13547"/>
                  </a:cubicBezTo>
                  <a:lnTo>
                    <a:pt x="8142" y="21600"/>
                  </a:lnTo>
                  <a:lnTo>
                    <a:pt x="0" y="21600"/>
                  </a:lnTo>
                  <a:lnTo>
                    <a:pt x="5317" y="377"/>
                  </a:lnTo>
                  <a:lnTo>
                    <a:pt x="12517" y="377"/>
                  </a:lnTo>
                  <a:lnTo>
                    <a:pt x="11409" y="4152"/>
                  </a:lnTo>
                  <a:lnTo>
                    <a:pt x="11409" y="4278"/>
                  </a:lnTo>
                  <a:lnTo>
                    <a:pt x="11575" y="4278"/>
                  </a:lnTo>
                  <a:cubicBezTo>
                    <a:pt x="13791" y="1426"/>
                    <a:pt x="16726" y="0"/>
                    <a:pt x="20049" y="0"/>
                  </a:cubicBezTo>
                  <a:cubicBezTo>
                    <a:pt x="20492" y="0"/>
                    <a:pt x="21102" y="0"/>
                    <a:pt x="21600" y="126"/>
                  </a:cubicBezTo>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1879" name="Shape"/>
            <p:cNvSpPr/>
            <p:nvPr/>
          </p:nvSpPr>
          <p:spPr>
            <a:xfrm>
              <a:off x="733144" y="233557"/>
              <a:ext cx="232930" cy="255842"/>
            </a:xfrm>
            <a:custGeom>
              <a:avLst/>
              <a:gdLst/>
              <a:ahLst/>
              <a:cxnLst>
                <a:cxn ang="0">
                  <a:pos x="wd2" y="hd2"/>
                </a:cxn>
                <a:cxn ang="5400000">
                  <a:pos x="wd2" y="hd2"/>
                </a:cxn>
                <a:cxn ang="10800000">
                  <a:pos x="wd2" y="hd2"/>
                </a:cxn>
                <a:cxn ang="16200000">
                  <a:pos x="wd2" y="hd2"/>
                </a:cxn>
              </a:cxnLst>
              <a:rect l="0" t="0" r="r" b="b"/>
              <a:pathLst>
                <a:path w="21278" h="21600" extrusionOk="0">
                  <a:moveTo>
                    <a:pt x="12800" y="18591"/>
                  </a:moveTo>
                  <a:lnTo>
                    <a:pt x="12800" y="18467"/>
                  </a:lnTo>
                  <a:lnTo>
                    <a:pt x="12667" y="18467"/>
                  </a:lnTo>
                  <a:cubicBezTo>
                    <a:pt x="11422" y="20446"/>
                    <a:pt x="9022" y="21600"/>
                    <a:pt x="6400" y="21600"/>
                  </a:cubicBezTo>
                  <a:cubicBezTo>
                    <a:pt x="2000" y="21600"/>
                    <a:pt x="0" y="17973"/>
                    <a:pt x="0" y="14386"/>
                  </a:cubicBezTo>
                  <a:cubicBezTo>
                    <a:pt x="0" y="10182"/>
                    <a:pt x="1778" y="6142"/>
                    <a:pt x="4667" y="3504"/>
                  </a:cubicBezTo>
                  <a:cubicBezTo>
                    <a:pt x="7156" y="1195"/>
                    <a:pt x="10311" y="0"/>
                    <a:pt x="13822" y="0"/>
                  </a:cubicBezTo>
                  <a:cubicBezTo>
                    <a:pt x="16444" y="0"/>
                    <a:pt x="18444" y="701"/>
                    <a:pt x="19689" y="2102"/>
                  </a:cubicBezTo>
                  <a:cubicBezTo>
                    <a:pt x="21600" y="4205"/>
                    <a:pt x="21467" y="7296"/>
                    <a:pt x="20933" y="9522"/>
                  </a:cubicBezTo>
                  <a:lnTo>
                    <a:pt x="18578" y="21147"/>
                  </a:lnTo>
                  <a:lnTo>
                    <a:pt x="12311" y="21229"/>
                  </a:lnTo>
                  <a:lnTo>
                    <a:pt x="12800" y="18591"/>
                  </a:lnTo>
                  <a:close/>
                  <a:moveTo>
                    <a:pt x="6800" y="13232"/>
                  </a:moveTo>
                  <a:cubicBezTo>
                    <a:pt x="6800" y="15417"/>
                    <a:pt x="7644" y="16695"/>
                    <a:pt x="9156" y="16695"/>
                  </a:cubicBezTo>
                  <a:cubicBezTo>
                    <a:pt x="11556" y="16695"/>
                    <a:pt x="13689" y="14386"/>
                    <a:pt x="14444" y="10882"/>
                  </a:cubicBezTo>
                  <a:cubicBezTo>
                    <a:pt x="14533" y="10099"/>
                    <a:pt x="14800" y="9398"/>
                    <a:pt x="14933" y="8698"/>
                  </a:cubicBezTo>
                  <a:cubicBezTo>
                    <a:pt x="15067" y="7997"/>
                    <a:pt x="15200" y="7420"/>
                    <a:pt x="15067" y="6966"/>
                  </a:cubicBezTo>
                  <a:cubicBezTo>
                    <a:pt x="14933" y="5482"/>
                    <a:pt x="14178" y="4782"/>
                    <a:pt x="12667" y="4782"/>
                  </a:cubicBezTo>
                  <a:cubicBezTo>
                    <a:pt x="11689" y="4782"/>
                    <a:pt x="10800" y="5235"/>
                    <a:pt x="9911" y="6018"/>
                  </a:cubicBezTo>
                  <a:cubicBezTo>
                    <a:pt x="8178" y="7626"/>
                    <a:pt x="6800" y="10800"/>
                    <a:pt x="6800" y="13232"/>
                  </a:cubicBezTo>
                  <a:close/>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1880" name="Shape"/>
            <p:cNvSpPr/>
            <p:nvPr/>
          </p:nvSpPr>
          <p:spPr>
            <a:xfrm>
              <a:off x="1583983" y="235711"/>
              <a:ext cx="270921" cy="331231"/>
            </a:xfrm>
            <a:custGeom>
              <a:avLst/>
              <a:gdLst/>
              <a:ahLst/>
              <a:cxnLst>
                <a:cxn ang="0">
                  <a:pos x="wd2" y="hd2"/>
                </a:cxn>
                <a:cxn ang="5400000">
                  <a:pos x="wd2" y="hd2"/>
                </a:cxn>
                <a:cxn ang="10800000">
                  <a:pos x="wd2" y="hd2"/>
                </a:cxn>
                <a:cxn ang="16200000">
                  <a:pos x="wd2" y="hd2"/>
                </a:cxn>
              </a:cxnLst>
              <a:rect l="0" t="0" r="r" b="b"/>
              <a:pathLst>
                <a:path w="21600" h="21600" extrusionOk="0">
                  <a:moveTo>
                    <a:pt x="21600" y="6103"/>
                  </a:moveTo>
                  <a:cubicBezTo>
                    <a:pt x="21600" y="9969"/>
                    <a:pt x="19308" y="14027"/>
                    <a:pt x="15268" y="15817"/>
                  </a:cubicBezTo>
                  <a:cubicBezTo>
                    <a:pt x="11538" y="17446"/>
                    <a:pt x="8119" y="16743"/>
                    <a:pt x="7148" y="15465"/>
                  </a:cubicBezTo>
                  <a:lnTo>
                    <a:pt x="5711" y="21600"/>
                  </a:lnTo>
                  <a:lnTo>
                    <a:pt x="0" y="21600"/>
                  </a:lnTo>
                  <a:lnTo>
                    <a:pt x="4934" y="288"/>
                  </a:lnTo>
                  <a:lnTo>
                    <a:pt x="9984" y="288"/>
                  </a:lnTo>
                  <a:lnTo>
                    <a:pt x="9440" y="2428"/>
                  </a:lnTo>
                  <a:lnTo>
                    <a:pt x="9440" y="2524"/>
                  </a:lnTo>
                  <a:lnTo>
                    <a:pt x="9557" y="2524"/>
                  </a:lnTo>
                  <a:cubicBezTo>
                    <a:pt x="10994" y="895"/>
                    <a:pt x="13053" y="0"/>
                    <a:pt x="15268" y="0"/>
                  </a:cubicBezTo>
                  <a:cubicBezTo>
                    <a:pt x="19075" y="0"/>
                    <a:pt x="21600" y="2428"/>
                    <a:pt x="21600" y="6103"/>
                  </a:cubicBezTo>
                  <a:close/>
                  <a:moveTo>
                    <a:pt x="15578" y="6454"/>
                  </a:moveTo>
                  <a:cubicBezTo>
                    <a:pt x="15578" y="5751"/>
                    <a:pt x="15345" y="3866"/>
                    <a:pt x="13286" y="3866"/>
                  </a:cubicBezTo>
                  <a:cubicBezTo>
                    <a:pt x="11072" y="3866"/>
                    <a:pt x="9324" y="5815"/>
                    <a:pt x="8547" y="8979"/>
                  </a:cubicBezTo>
                  <a:cubicBezTo>
                    <a:pt x="8353" y="9969"/>
                    <a:pt x="7576" y="13133"/>
                    <a:pt x="10334" y="13133"/>
                  </a:cubicBezTo>
                  <a:cubicBezTo>
                    <a:pt x="13403" y="13133"/>
                    <a:pt x="15578" y="9618"/>
                    <a:pt x="15578" y="6454"/>
                  </a:cubicBezTo>
                  <a:close/>
                </a:path>
              </a:pathLst>
            </a:custGeom>
            <a:solidFill>
              <a:srgbClr val="FFFFFF"/>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1881" name="Shape"/>
            <p:cNvSpPr/>
            <p:nvPr/>
          </p:nvSpPr>
          <p:spPr>
            <a:xfrm>
              <a:off x="1172565" y="153858"/>
              <a:ext cx="273073" cy="331230"/>
            </a:xfrm>
            <a:custGeom>
              <a:avLst/>
              <a:gdLst/>
              <a:ahLst/>
              <a:cxnLst>
                <a:cxn ang="0">
                  <a:pos x="wd2" y="hd2"/>
                </a:cxn>
                <a:cxn ang="5400000">
                  <a:pos x="wd2" y="hd2"/>
                </a:cxn>
                <a:cxn ang="10800000">
                  <a:pos x="wd2" y="hd2"/>
                </a:cxn>
                <a:cxn ang="16200000">
                  <a:pos x="wd2" y="hd2"/>
                </a:cxn>
              </a:cxnLst>
              <a:rect l="0" t="0" r="r" b="b"/>
              <a:pathLst>
                <a:path w="21600" h="21600" extrusionOk="0">
                  <a:moveTo>
                    <a:pt x="10684" y="0"/>
                  </a:moveTo>
                  <a:lnTo>
                    <a:pt x="7742" y="12845"/>
                  </a:lnTo>
                  <a:lnTo>
                    <a:pt x="15368" y="5592"/>
                  </a:lnTo>
                  <a:lnTo>
                    <a:pt x="21600" y="5592"/>
                  </a:lnTo>
                  <a:lnTo>
                    <a:pt x="13626" y="12941"/>
                  </a:lnTo>
                  <a:lnTo>
                    <a:pt x="18426" y="21600"/>
                  </a:lnTo>
                  <a:lnTo>
                    <a:pt x="12310" y="21600"/>
                  </a:lnTo>
                  <a:lnTo>
                    <a:pt x="7626" y="13037"/>
                  </a:lnTo>
                  <a:lnTo>
                    <a:pt x="5652" y="21600"/>
                  </a:lnTo>
                  <a:lnTo>
                    <a:pt x="0" y="21600"/>
                  </a:lnTo>
                  <a:lnTo>
                    <a:pt x="4994" y="0"/>
                  </a:lnTo>
                  <a:lnTo>
                    <a:pt x="10684" y="0"/>
                  </a:lnTo>
                </a:path>
              </a:pathLst>
            </a:custGeom>
            <a:solidFill>
              <a:srgbClr val="FFFFFF"/>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1882" name="Shape"/>
            <p:cNvSpPr/>
            <p:nvPr/>
          </p:nvSpPr>
          <p:spPr>
            <a:xfrm>
              <a:off x="2301273" y="235711"/>
              <a:ext cx="227838" cy="255842"/>
            </a:xfrm>
            <a:custGeom>
              <a:avLst/>
              <a:gdLst/>
              <a:ahLst/>
              <a:cxnLst>
                <a:cxn ang="0">
                  <a:pos x="wd2" y="hd2"/>
                </a:cxn>
                <a:cxn ang="5400000">
                  <a:pos x="wd2" y="hd2"/>
                </a:cxn>
                <a:cxn ang="10800000">
                  <a:pos x="wd2" y="hd2"/>
                </a:cxn>
                <a:cxn ang="16200000">
                  <a:pos x="wd2" y="hd2"/>
                </a:cxn>
              </a:cxnLst>
              <a:rect l="0" t="0" r="r" b="b"/>
              <a:pathLst>
                <a:path w="21600" h="21600" extrusionOk="0">
                  <a:moveTo>
                    <a:pt x="21600" y="6224"/>
                  </a:moveTo>
                  <a:cubicBezTo>
                    <a:pt x="21600" y="7997"/>
                    <a:pt x="20950" y="9398"/>
                    <a:pt x="19788" y="10429"/>
                  </a:cubicBezTo>
                  <a:cubicBezTo>
                    <a:pt x="17559" y="12408"/>
                    <a:pt x="13239" y="13315"/>
                    <a:pt x="6689" y="13232"/>
                  </a:cubicBezTo>
                  <a:lnTo>
                    <a:pt x="6550" y="13232"/>
                  </a:lnTo>
                  <a:lnTo>
                    <a:pt x="6550" y="13315"/>
                  </a:lnTo>
                  <a:cubicBezTo>
                    <a:pt x="6550" y="13933"/>
                    <a:pt x="6782" y="14716"/>
                    <a:pt x="7200" y="15293"/>
                  </a:cubicBezTo>
                  <a:cubicBezTo>
                    <a:pt x="8129" y="16365"/>
                    <a:pt x="9662" y="16818"/>
                    <a:pt x="11659" y="16818"/>
                  </a:cubicBezTo>
                  <a:cubicBezTo>
                    <a:pt x="14539" y="16818"/>
                    <a:pt x="17001" y="16241"/>
                    <a:pt x="19788" y="14840"/>
                  </a:cubicBezTo>
                  <a:lnTo>
                    <a:pt x="18720" y="19951"/>
                  </a:lnTo>
                  <a:cubicBezTo>
                    <a:pt x="15468" y="21476"/>
                    <a:pt x="11520" y="21600"/>
                    <a:pt x="10080" y="21600"/>
                  </a:cubicBezTo>
                  <a:cubicBezTo>
                    <a:pt x="3670" y="21600"/>
                    <a:pt x="0" y="18467"/>
                    <a:pt x="0" y="12861"/>
                  </a:cubicBezTo>
                  <a:cubicBezTo>
                    <a:pt x="0" y="9605"/>
                    <a:pt x="1301" y="6472"/>
                    <a:pt x="3670" y="4081"/>
                  </a:cubicBezTo>
                  <a:cubicBezTo>
                    <a:pt x="5992" y="1402"/>
                    <a:pt x="9569" y="0"/>
                    <a:pt x="13471" y="0"/>
                  </a:cubicBezTo>
                  <a:cubicBezTo>
                    <a:pt x="18348" y="0"/>
                    <a:pt x="21600" y="2556"/>
                    <a:pt x="21600" y="6224"/>
                  </a:cubicBezTo>
                  <a:close/>
                  <a:moveTo>
                    <a:pt x="12681" y="4534"/>
                  </a:moveTo>
                  <a:cubicBezTo>
                    <a:pt x="9662" y="4534"/>
                    <a:pt x="7850" y="6595"/>
                    <a:pt x="7339" y="8698"/>
                  </a:cubicBezTo>
                  <a:lnTo>
                    <a:pt x="7339" y="8780"/>
                  </a:lnTo>
                  <a:lnTo>
                    <a:pt x="7432" y="8780"/>
                  </a:lnTo>
                  <a:cubicBezTo>
                    <a:pt x="11520" y="8780"/>
                    <a:pt x="13750" y="8450"/>
                    <a:pt x="14679" y="7626"/>
                  </a:cubicBezTo>
                  <a:cubicBezTo>
                    <a:pt x="14911" y="7173"/>
                    <a:pt x="15190" y="6719"/>
                    <a:pt x="15190" y="6224"/>
                  </a:cubicBezTo>
                  <a:cubicBezTo>
                    <a:pt x="15190" y="5235"/>
                    <a:pt x="14121" y="4534"/>
                    <a:pt x="12681" y="4534"/>
                  </a:cubicBezTo>
                  <a:close/>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1883" name="Shape"/>
            <p:cNvSpPr/>
            <p:nvPr/>
          </p:nvSpPr>
          <p:spPr>
            <a:xfrm>
              <a:off x="2524492" y="429573"/>
              <a:ext cx="63590" cy="64128"/>
            </a:xfrm>
            <a:custGeom>
              <a:avLst/>
              <a:gdLst/>
              <a:ahLst/>
              <a:cxnLst>
                <a:cxn ang="0">
                  <a:pos x="wd2" y="hd2"/>
                </a:cxn>
                <a:cxn ang="5400000">
                  <a:pos x="wd2" y="hd2"/>
                </a:cxn>
                <a:cxn ang="10800000">
                  <a:pos x="wd2" y="hd2"/>
                </a:cxn>
                <a:cxn ang="16200000">
                  <a:pos x="wd2" y="hd2"/>
                </a:cxn>
              </a:cxnLst>
              <a:rect l="0" t="0" r="r" b="b"/>
              <a:pathLst>
                <a:path w="20720" h="21600" extrusionOk="0">
                  <a:moveTo>
                    <a:pt x="10835" y="5649"/>
                  </a:moveTo>
                  <a:lnTo>
                    <a:pt x="9406" y="5649"/>
                  </a:lnTo>
                  <a:lnTo>
                    <a:pt x="8453" y="10302"/>
                  </a:lnTo>
                  <a:lnTo>
                    <a:pt x="11630" y="10302"/>
                  </a:lnTo>
                  <a:cubicBezTo>
                    <a:pt x="12583" y="9803"/>
                    <a:pt x="13377" y="9305"/>
                    <a:pt x="13853" y="7975"/>
                  </a:cubicBezTo>
                  <a:cubicBezTo>
                    <a:pt x="13853" y="6978"/>
                    <a:pt x="13377" y="5982"/>
                    <a:pt x="12583" y="5649"/>
                  </a:cubicBezTo>
                  <a:lnTo>
                    <a:pt x="10835" y="5649"/>
                  </a:lnTo>
                  <a:close/>
                  <a:moveTo>
                    <a:pt x="8135" y="4154"/>
                  </a:moveTo>
                  <a:lnTo>
                    <a:pt x="12106" y="4154"/>
                  </a:lnTo>
                  <a:cubicBezTo>
                    <a:pt x="12583" y="4154"/>
                    <a:pt x="13059" y="4154"/>
                    <a:pt x="13377" y="4652"/>
                  </a:cubicBezTo>
                  <a:cubicBezTo>
                    <a:pt x="14806" y="5151"/>
                    <a:pt x="15759" y="5982"/>
                    <a:pt x="15759" y="7477"/>
                  </a:cubicBezTo>
                  <a:lnTo>
                    <a:pt x="15759" y="8474"/>
                  </a:lnTo>
                  <a:cubicBezTo>
                    <a:pt x="15283" y="10302"/>
                    <a:pt x="14330" y="11631"/>
                    <a:pt x="12583" y="12129"/>
                  </a:cubicBezTo>
                  <a:lnTo>
                    <a:pt x="14330" y="17280"/>
                  </a:lnTo>
                  <a:lnTo>
                    <a:pt x="12106" y="17280"/>
                  </a:lnTo>
                  <a:lnTo>
                    <a:pt x="10359" y="12628"/>
                  </a:lnTo>
                  <a:lnTo>
                    <a:pt x="8135" y="12628"/>
                  </a:lnTo>
                  <a:lnTo>
                    <a:pt x="7183" y="17280"/>
                  </a:lnTo>
                  <a:lnTo>
                    <a:pt x="5753" y="17280"/>
                  </a:lnTo>
                  <a:lnTo>
                    <a:pt x="6706" y="12628"/>
                  </a:lnTo>
                  <a:lnTo>
                    <a:pt x="7659" y="8806"/>
                  </a:lnTo>
                  <a:lnTo>
                    <a:pt x="8135" y="4154"/>
                  </a:lnTo>
                  <a:close/>
                  <a:moveTo>
                    <a:pt x="11153" y="0"/>
                  </a:moveTo>
                  <a:cubicBezTo>
                    <a:pt x="17030" y="0"/>
                    <a:pt x="21159" y="4818"/>
                    <a:pt x="20683" y="10800"/>
                  </a:cubicBezTo>
                  <a:cubicBezTo>
                    <a:pt x="20365" y="16948"/>
                    <a:pt x="15283" y="21600"/>
                    <a:pt x="9406" y="21600"/>
                  </a:cubicBezTo>
                  <a:cubicBezTo>
                    <a:pt x="4006" y="21600"/>
                    <a:pt x="-441" y="16283"/>
                    <a:pt x="35" y="10800"/>
                  </a:cubicBezTo>
                  <a:cubicBezTo>
                    <a:pt x="512" y="4652"/>
                    <a:pt x="5435" y="0"/>
                    <a:pt x="11153" y="0"/>
                  </a:cubicBezTo>
                  <a:close/>
                  <a:moveTo>
                    <a:pt x="9406" y="20105"/>
                  </a:moveTo>
                  <a:cubicBezTo>
                    <a:pt x="14330" y="20105"/>
                    <a:pt x="18777" y="15951"/>
                    <a:pt x="19253" y="10800"/>
                  </a:cubicBezTo>
                  <a:cubicBezTo>
                    <a:pt x="19730" y="5649"/>
                    <a:pt x="16077" y="1329"/>
                    <a:pt x="11153" y="1329"/>
                  </a:cubicBezTo>
                  <a:cubicBezTo>
                    <a:pt x="6230" y="1329"/>
                    <a:pt x="1783" y="5649"/>
                    <a:pt x="1306" y="10800"/>
                  </a:cubicBezTo>
                  <a:cubicBezTo>
                    <a:pt x="830" y="15951"/>
                    <a:pt x="4483" y="20105"/>
                    <a:pt x="9406" y="20105"/>
                  </a:cubicBezTo>
                  <a:close/>
                </a:path>
              </a:pathLst>
            </a:custGeom>
            <a:solidFill>
              <a:srgbClr val="FFFFFF"/>
            </a:solidFill>
            <a:ln w="12700" cap="flat">
              <a:noFill/>
              <a:miter lim="400000"/>
            </a:ln>
            <a:effectLst/>
          </p:spPr>
          <p:txBody>
            <a:bodyPr wrap="square" lIns="91439" tIns="91439" rIns="91439" bIns="91439" numCol="1" anchor="ctr">
              <a:normAutofit fontScale="25000" lnSpcReduction="20000"/>
            </a:bodyPr>
            <a:lstStyle/>
            <a:p>
              <a:pPr algn="l" defTabSz="228600">
                <a:lnSpc>
                  <a:spcPct val="93000"/>
                </a:lnSpc>
                <a:spcBef>
                  <a:spcPts val="2200"/>
                </a:spcBef>
                <a:defRPr sz="800">
                  <a:solidFill>
                    <a:srgbClr val="000000"/>
                  </a:solidFill>
                </a:defRPr>
              </a:pPr>
              <a:endParaRPr/>
            </a:p>
          </p:txBody>
        </p:sp>
        <p:sp>
          <p:nvSpPr>
            <p:cNvPr id="1884" name="Shape"/>
            <p:cNvSpPr/>
            <p:nvPr/>
          </p:nvSpPr>
          <p:spPr>
            <a:xfrm>
              <a:off x="1861850" y="233557"/>
              <a:ext cx="233070" cy="255842"/>
            </a:xfrm>
            <a:custGeom>
              <a:avLst/>
              <a:gdLst/>
              <a:ahLst/>
              <a:cxnLst>
                <a:cxn ang="0">
                  <a:pos x="wd2" y="hd2"/>
                </a:cxn>
                <a:cxn ang="5400000">
                  <a:pos x="wd2" y="hd2"/>
                </a:cxn>
                <a:cxn ang="10800000">
                  <a:pos x="wd2" y="hd2"/>
                </a:cxn>
                <a:cxn ang="16200000">
                  <a:pos x="wd2" y="hd2"/>
                </a:cxn>
              </a:cxnLst>
              <a:rect l="0" t="0" r="r" b="b"/>
              <a:pathLst>
                <a:path w="21290" h="21600" extrusionOk="0">
                  <a:moveTo>
                    <a:pt x="12782" y="18591"/>
                  </a:moveTo>
                  <a:lnTo>
                    <a:pt x="12782" y="18467"/>
                  </a:lnTo>
                  <a:lnTo>
                    <a:pt x="12693" y="18467"/>
                  </a:lnTo>
                  <a:cubicBezTo>
                    <a:pt x="11401" y="20446"/>
                    <a:pt x="9041" y="21600"/>
                    <a:pt x="6369" y="21600"/>
                  </a:cubicBezTo>
                  <a:cubicBezTo>
                    <a:pt x="2004" y="21600"/>
                    <a:pt x="0" y="17973"/>
                    <a:pt x="0" y="14386"/>
                  </a:cubicBezTo>
                  <a:cubicBezTo>
                    <a:pt x="0" y="10182"/>
                    <a:pt x="1737" y="6142"/>
                    <a:pt x="4632" y="3504"/>
                  </a:cubicBezTo>
                  <a:cubicBezTo>
                    <a:pt x="7126" y="1195"/>
                    <a:pt x="10288" y="0"/>
                    <a:pt x="13806" y="0"/>
                  </a:cubicBezTo>
                  <a:cubicBezTo>
                    <a:pt x="16434" y="0"/>
                    <a:pt x="18438" y="660"/>
                    <a:pt x="19729" y="2102"/>
                  </a:cubicBezTo>
                  <a:cubicBezTo>
                    <a:pt x="21600" y="4163"/>
                    <a:pt x="21466" y="7296"/>
                    <a:pt x="20976" y="9522"/>
                  </a:cubicBezTo>
                  <a:lnTo>
                    <a:pt x="18572" y="21147"/>
                  </a:lnTo>
                  <a:lnTo>
                    <a:pt x="12292" y="21229"/>
                  </a:lnTo>
                  <a:lnTo>
                    <a:pt x="12782" y="18591"/>
                  </a:lnTo>
                  <a:close/>
                  <a:moveTo>
                    <a:pt x="6636" y="13232"/>
                  </a:moveTo>
                  <a:cubicBezTo>
                    <a:pt x="6636" y="15417"/>
                    <a:pt x="7527" y="16695"/>
                    <a:pt x="9041" y="16695"/>
                  </a:cubicBezTo>
                  <a:cubicBezTo>
                    <a:pt x="11401" y="16695"/>
                    <a:pt x="13539" y="14386"/>
                    <a:pt x="14296" y="10882"/>
                  </a:cubicBezTo>
                  <a:cubicBezTo>
                    <a:pt x="14430" y="10099"/>
                    <a:pt x="14697" y="9398"/>
                    <a:pt x="14831" y="8698"/>
                  </a:cubicBezTo>
                  <a:cubicBezTo>
                    <a:pt x="14920" y="7997"/>
                    <a:pt x="15053" y="7420"/>
                    <a:pt x="14920" y="6966"/>
                  </a:cubicBezTo>
                  <a:cubicBezTo>
                    <a:pt x="14831" y="5482"/>
                    <a:pt x="14073" y="4782"/>
                    <a:pt x="12559" y="4782"/>
                  </a:cubicBezTo>
                  <a:cubicBezTo>
                    <a:pt x="11535" y="4782"/>
                    <a:pt x="10644" y="5235"/>
                    <a:pt x="9798" y="6018"/>
                  </a:cubicBezTo>
                  <a:cubicBezTo>
                    <a:pt x="8016" y="7626"/>
                    <a:pt x="6636" y="10800"/>
                    <a:pt x="6636" y="13232"/>
                  </a:cubicBezTo>
                  <a:close/>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1885" name="Shape"/>
            <p:cNvSpPr/>
            <p:nvPr/>
          </p:nvSpPr>
          <p:spPr>
            <a:xfrm>
              <a:off x="2103104" y="235712"/>
              <a:ext cx="208454" cy="253687"/>
            </a:xfrm>
            <a:custGeom>
              <a:avLst/>
              <a:gdLst/>
              <a:ahLst/>
              <a:cxnLst>
                <a:cxn ang="0">
                  <a:pos x="wd2" y="hd2"/>
                </a:cxn>
                <a:cxn ang="5400000">
                  <a:pos x="wd2" y="hd2"/>
                </a:cxn>
                <a:cxn ang="10800000">
                  <a:pos x="wd2" y="hd2"/>
                </a:cxn>
                <a:cxn ang="16200000">
                  <a:pos x="wd2" y="hd2"/>
                </a:cxn>
              </a:cxnLst>
              <a:rect l="0" t="0" r="r" b="b"/>
              <a:pathLst>
                <a:path w="21600" h="21600" extrusionOk="0">
                  <a:moveTo>
                    <a:pt x="21600" y="709"/>
                  </a:moveTo>
                  <a:lnTo>
                    <a:pt x="20490" y="5671"/>
                  </a:lnTo>
                  <a:cubicBezTo>
                    <a:pt x="19329" y="5046"/>
                    <a:pt x="17916" y="4837"/>
                    <a:pt x="16402" y="4837"/>
                  </a:cubicBezTo>
                  <a:cubicBezTo>
                    <a:pt x="11002" y="4837"/>
                    <a:pt x="7822" y="8673"/>
                    <a:pt x="7822" y="12426"/>
                  </a:cubicBezTo>
                  <a:cubicBezTo>
                    <a:pt x="7822" y="15595"/>
                    <a:pt x="10396" y="16680"/>
                    <a:pt x="12819" y="16680"/>
                  </a:cubicBezTo>
                  <a:cubicBezTo>
                    <a:pt x="14989" y="16680"/>
                    <a:pt x="16755" y="16304"/>
                    <a:pt x="19026" y="15387"/>
                  </a:cubicBezTo>
                  <a:lnTo>
                    <a:pt x="17916" y="20558"/>
                  </a:lnTo>
                  <a:cubicBezTo>
                    <a:pt x="16250" y="21266"/>
                    <a:pt x="13525" y="21600"/>
                    <a:pt x="10699" y="21600"/>
                  </a:cubicBezTo>
                  <a:cubicBezTo>
                    <a:pt x="4138" y="21600"/>
                    <a:pt x="0" y="18181"/>
                    <a:pt x="0" y="13010"/>
                  </a:cubicBezTo>
                  <a:cubicBezTo>
                    <a:pt x="0" y="5713"/>
                    <a:pt x="7116" y="0"/>
                    <a:pt x="16553" y="0"/>
                  </a:cubicBezTo>
                  <a:cubicBezTo>
                    <a:pt x="18320" y="0"/>
                    <a:pt x="20338" y="250"/>
                    <a:pt x="21600" y="709"/>
                  </a:cubicBezTo>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1886" name="Shape"/>
            <p:cNvSpPr/>
            <p:nvPr/>
          </p:nvSpPr>
          <p:spPr>
            <a:xfrm>
              <a:off x="976548" y="235712"/>
              <a:ext cx="210604" cy="253687"/>
            </a:xfrm>
            <a:custGeom>
              <a:avLst/>
              <a:gdLst/>
              <a:ahLst/>
              <a:cxnLst>
                <a:cxn ang="0">
                  <a:pos x="wd2" y="hd2"/>
                </a:cxn>
                <a:cxn ang="5400000">
                  <a:pos x="wd2" y="hd2"/>
                </a:cxn>
                <a:cxn ang="10800000">
                  <a:pos x="wd2" y="hd2"/>
                </a:cxn>
                <a:cxn ang="16200000">
                  <a:pos x="wd2" y="hd2"/>
                </a:cxn>
              </a:cxnLst>
              <a:rect l="0" t="0" r="r" b="b"/>
              <a:pathLst>
                <a:path w="21600" h="21600" extrusionOk="0">
                  <a:moveTo>
                    <a:pt x="21600" y="709"/>
                  </a:moveTo>
                  <a:lnTo>
                    <a:pt x="20442" y="5671"/>
                  </a:lnTo>
                  <a:cubicBezTo>
                    <a:pt x="19284" y="5046"/>
                    <a:pt x="17874" y="4837"/>
                    <a:pt x="16313" y="4837"/>
                  </a:cubicBezTo>
                  <a:cubicBezTo>
                    <a:pt x="10926" y="4837"/>
                    <a:pt x="7804" y="8673"/>
                    <a:pt x="7804" y="12426"/>
                  </a:cubicBezTo>
                  <a:cubicBezTo>
                    <a:pt x="7804" y="15595"/>
                    <a:pt x="10372" y="16680"/>
                    <a:pt x="12789" y="16680"/>
                  </a:cubicBezTo>
                  <a:cubicBezTo>
                    <a:pt x="14903" y="16680"/>
                    <a:pt x="16766" y="16304"/>
                    <a:pt x="19032" y="15387"/>
                  </a:cubicBezTo>
                  <a:lnTo>
                    <a:pt x="17874" y="20558"/>
                  </a:lnTo>
                  <a:cubicBezTo>
                    <a:pt x="16162" y="21266"/>
                    <a:pt x="13494" y="21600"/>
                    <a:pt x="10624" y="21600"/>
                  </a:cubicBezTo>
                  <a:cubicBezTo>
                    <a:pt x="4078" y="21600"/>
                    <a:pt x="0" y="18181"/>
                    <a:pt x="0" y="13010"/>
                  </a:cubicBezTo>
                  <a:cubicBezTo>
                    <a:pt x="0" y="5713"/>
                    <a:pt x="7099" y="0"/>
                    <a:pt x="16464" y="0"/>
                  </a:cubicBezTo>
                  <a:cubicBezTo>
                    <a:pt x="18327" y="0"/>
                    <a:pt x="20291" y="250"/>
                    <a:pt x="21600" y="709"/>
                  </a:cubicBezTo>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grpSp>
      <p:sp>
        <p:nvSpPr>
          <p:cNvPr id="1888" name="Slide Number"/>
          <p:cNvSpPr txBox="1">
            <a:spLocks noGrp="1"/>
          </p:cNvSpPr>
          <p:nvPr>
            <p:ph type="sldNum" sz="quarter" idx="2"/>
          </p:nvPr>
        </p:nvSpPr>
        <p:spPr>
          <a:xfrm>
            <a:off x="1217325" y="12806326"/>
            <a:ext cx="290342" cy="259223"/>
          </a:xfrm>
          <a:prstGeom prst="rect">
            <a:avLst/>
          </a:prstGeom>
        </p:spPr>
        <p:txBody>
          <a:bodyPr/>
          <a:lstStyle>
            <a:lvl1pPr defTabSz="825500">
              <a:lnSpc>
                <a:spcPct val="110000"/>
              </a:lnSpc>
              <a:defRPr>
                <a:solidFill>
                  <a:srgbClr val="740000"/>
                </a:solidFill>
              </a:defRPr>
            </a:lvl1pPr>
          </a:lstStyle>
          <a:p>
            <a:fld id="{86CB4B4D-7CA3-9044-876B-883B54F8677D}" type="slidenum">
              <a:t>‹#›</a:t>
            </a:fld>
            <a:endParaRPr/>
          </a:p>
        </p:txBody>
      </p:sp>
      <p:sp>
        <p:nvSpPr>
          <p:cNvPr id="1889" name="Footer"/>
          <p:cNvSpPr txBox="1">
            <a:spLocks noGrp="1"/>
          </p:cNvSpPr>
          <p:nvPr>
            <p:ph type="body" sz="quarter" idx="19"/>
          </p:nvPr>
        </p:nvSpPr>
        <p:spPr>
          <a:xfrm>
            <a:off x="1727200" y="12806326"/>
            <a:ext cx="6210696" cy="259223"/>
          </a:xfrm>
          <a:prstGeom prst="rect">
            <a:avLst/>
          </a:prstGeom>
        </p:spPr>
        <p:txBody>
          <a:bodyPr anchor="ctr">
            <a:spAutoFit/>
          </a:bodyPr>
          <a:lstStyle>
            <a:lvl1pPr marL="0" indent="0" defTabSz="825500">
              <a:lnSpc>
                <a:spcPct val="110000"/>
              </a:lnSpc>
              <a:spcBef>
                <a:spcPts val="0"/>
              </a:spcBef>
              <a:buClrTx/>
              <a:buSzTx/>
              <a:buFontTx/>
              <a:buNone/>
              <a:defRPr sz="1800" b="1" spc="92">
                <a:solidFill>
                  <a:srgbClr val="740000"/>
                </a:solidFill>
              </a:defRPr>
            </a:lvl1pPr>
          </a:lstStyle>
          <a:p>
            <a:r>
              <a:t>Footer</a:t>
            </a: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Red 3 Column w Title ">
    <p:bg>
      <p:bgPr>
        <a:solidFill>
          <a:srgbClr val="C40022"/>
        </a:solidFill>
        <a:effectLst/>
      </p:bgPr>
    </p:bg>
    <p:spTree>
      <p:nvGrpSpPr>
        <p:cNvPr id="1" name=""/>
        <p:cNvGrpSpPr/>
        <p:nvPr/>
      </p:nvGrpSpPr>
      <p:grpSpPr>
        <a:xfrm>
          <a:off x="0" y="0"/>
          <a:ext cx="0" cy="0"/>
          <a:chOff x="0" y="0"/>
          <a:chExt cx="0" cy="0"/>
        </a:xfrm>
      </p:grpSpPr>
      <p:sp>
        <p:nvSpPr>
          <p:cNvPr id="1896" name="Rectangle"/>
          <p:cNvSpPr/>
          <p:nvPr/>
        </p:nvSpPr>
        <p:spPr>
          <a:xfrm>
            <a:off x="-1343783" y="-1"/>
            <a:ext cx="1119821" cy="537826"/>
          </a:xfrm>
          <a:prstGeom prst="rect">
            <a:avLst/>
          </a:prstGeom>
          <a:solidFill>
            <a:srgbClr val="C4002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897" name="Rectangle"/>
          <p:cNvSpPr/>
          <p:nvPr/>
        </p:nvSpPr>
        <p:spPr>
          <a:xfrm>
            <a:off x="-1343784" y="537824"/>
            <a:ext cx="1119821" cy="537825"/>
          </a:xfrm>
          <a:prstGeom prst="rect">
            <a:avLst/>
          </a:prstGeom>
          <a:solidFill>
            <a:srgbClr val="9C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898" name="Rectangle"/>
          <p:cNvSpPr/>
          <p:nvPr/>
        </p:nvSpPr>
        <p:spPr>
          <a:xfrm>
            <a:off x="-1343784" y="1075648"/>
            <a:ext cx="1119821" cy="537825"/>
          </a:xfrm>
          <a:prstGeom prst="rect">
            <a:avLst/>
          </a:prstGeom>
          <a:solidFill>
            <a:srgbClr val="74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899" name="Rectangle"/>
          <p:cNvSpPr/>
          <p:nvPr/>
        </p:nvSpPr>
        <p:spPr>
          <a:xfrm>
            <a:off x="-1343783" y="1613471"/>
            <a:ext cx="1119821" cy="537825"/>
          </a:xfrm>
          <a:prstGeom prst="rect">
            <a:avLst/>
          </a:prstGeom>
          <a:solidFill>
            <a:srgbClr val="C4C8C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900" name="Rectangle"/>
          <p:cNvSpPr/>
          <p:nvPr/>
        </p:nvSpPr>
        <p:spPr>
          <a:xfrm>
            <a:off x="-1343784" y="2151296"/>
            <a:ext cx="1119821" cy="537825"/>
          </a:xfrm>
          <a:prstGeom prst="rect">
            <a:avLst/>
          </a:prstGeom>
          <a:solidFill>
            <a:srgbClr val="6A6E7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901" name="Rectangle"/>
          <p:cNvSpPr/>
          <p:nvPr/>
        </p:nvSpPr>
        <p:spPr>
          <a:xfrm>
            <a:off x="-1343784" y="2689119"/>
            <a:ext cx="1119821" cy="537825"/>
          </a:xfrm>
          <a:prstGeom prst="rect">
            <a:avLst/>
          </a:prstGeom>
          <a:solidFill>
            <a:srgbClr val="383C4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902" name="Rectangle"/>
          <p:cNvSpPr/>
          <p:nvPr/>
        </p:nvSpPr>
        <p:spPr>
          <a:xfrm>
            <a:off x="-1343784" y="3226943"/>
            <a:ext cx="1119821" cy="537825"/>
          </a:xfrm>
          <a:prstGeom prst="rect">
            <a:avLst/>
          </a:prstGeom>
          <a:solidFill>
            <a:srgbClr val="1AE9EF"/>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903" name="Rectangle"/>
          <p:cNvSpPr/>
          <p:nvPr/>
        </p:nvSpPr>
        <p:spPr>
          <a:xfrm>
            <a:off x="-1343784" y="3764767"/>
            <a:ext cx="1119821" cy="537825"/>
          </a:xfrm>
          <a:prstGeom prst="rect">
            <a:avLst/>
          </a:prstGeom>
          <a:solidFill>
            <a:srgbClr val="0DCFD9"/>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904" name="Rectangle"/>
          <p:cNvSpPr/>
          <p:nvPr/>
        </p:nvSpPr>
        <p:spPr>
          <a:xfrm>
            <a:off x="-1343784" y="4302592"/>
            <a:ext cx="1119821" cy="537825"/>
          </a:xfrm>
          <a:prstGeom prst="rect">
            <a:avLst/>
          </a:prstGeom>
          <a:solidFill>
            <a:srgbClr val="00B4C3"/>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905" name="Rectangle"/>
          <p:cNvSpPr/>
          <p:nvPr/>
        </p:nvSpPr>
        <p:spPr>
          <a:xfrm>
            <a:off x="-1343784" y="4840416"/>
            <a:ext cx="1119821" cy="537825"/>
          </a:xfrm>
          <a:prstGeom prst="rect">
            <a:avLst/>
          </a:prstGeom>
          <a:solidFill>
            <a:srgbClr val="F6B1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906" name="Rectangle"/>
          <p:cNvSpPr/>
          <p:nvPr/>
        </p:nvSpPr>
        <p:spPr>
          <a:xfrm>
            <a:off x="-1343784" y="5378239"/>
            <a:ext cx="1119821" cy="537825"/>
          </a:xfrm>
          <a:prstGeom prst="rect">
            <a:avLst/>
          </a:prstGeom>
          <a:solidFill>
            <a:srgbClr val="F69D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907" name="Rectangle"/>
          <p:cNvSpPr/>
          <p:nvPr/>
        </p:nvSpPr>
        <p:spPr>
          <a:xfrm>
            <a:off x="-1343784" y="5916064"/>
            <a:ext cx="1119821" cy="537825"/>
          </a:xfrm>
          <a:prstGeom prst="rect">
            <a:avLst/>
          </a:prstGeom>
          <a:solidFill>
            <a:srgbClr val="F689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908" name="Rectangle"/>
          <p:cNvSpPr/>
          <p:nvPr/>
        </p:nvSpPr>
        <p:spPr>
          <a:xfrm>
            <a:off x="-1343784" y="6453887"/>
            <a:ext cx="1119821" cy="537825"/>
          </a:xfrm>
          <a:prstGeom prst="rect">
            <a:avLst/>
          </a:prstGeom>
          <a:solidFill>
            <a:srgbClr val="969CE6"/>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909" name="Rectangle"/>
          <p:cNvSpPr/>
          <p:nvPr/>
        </p:nvSpPr>
        <p:spPr>
          <a:xfrm>
            <a:off x="-1343787" y="6991711"/>
            <a:ext cx="1119822" cy="537825"/>
          </a:xfrm>
          <a:prstGeom prst="rect">
            <a:avLst/>
          </a:prstGeom>
          <a:solidFill>
            <a:srgbClr val="8A8BD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910" name="Rectangle"/>
          <p:cNvSpPr/>
          <p:nvPr/>
        </p:nvSpPr>
        <p:spPr>
          <a:xfrm>
            <a:off x="-1343787" y="7529535"/>
            <a:ext cx="1119822" cy="537825"/>
          </a:xfrm>
          <a:prstGeom prst="rect">
            <a:avLst/>
          </a:prstGeom>
          <a:solidFill>
            <a:srgbClr val="7D79C3"/>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911" name="Rectangle"/>
          <p:cNvSpPr/>
          <p:nvPr/>
        </p:nvSpPr>
        <p:spPr>
          <a:xfrm>
            <a:off x="-1343784" y="8067360"/>
            <a:ext cx="1119821" cy="537825"/>
          </a:xfrm>
          <a:prstGeom prst="rect">
            <a:avLst/>
          </a:prstGeom>
          <a:solidFill>
            <a:srgbClr val="88CD7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912" name="Rectangle"/>
          <p:cNvSpPr/>
          <p:nvPr/>
        </p:nvSpPr>
        <p:spPr>
          <a:xfrm>
            <a:off x="-1343787" y="8605184"/>
            <a:ext cx="1119822" cy="537825"/>
          </a:xfrm>
          <a:prstGeom prst="rect">
            <a:avLst/>
          </a:prstGeom>
          <a:solidFill>
            <a:srgbClr val="74B96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913" name="Rectangle"/>
          <p:cNvSpPr/>
          <p:nvPr/>
        </p:nvSpPr>
        <p:spPr>
          <a:xfrm>
            <a:off x="-1343787" y="9143007"/>
            <a:ext cx="1119822" cy="537825"/>
          </a:xfrm>
          <a:prstGeom prst="rect">
            <a:avLst/>
          </a:prstGeom>
          <a:solidFill>
            <a:srgbClr val="60A55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914" name="Rectangle"/>
          <p:cNvSpPr/>
          <p:nvPr/>
        </p:nvSpPr>
        <p:spPr>
          <a:xfrm>
            <a:off x="24769782" y="-1"/>
            <a:ext cx="1119821" cy="537826"/>
          </a:xfrm>
          <a:prstGeom prst="rect">
            <a:avLst/>
          </a:prstGeom>
          <a:solidFill>
            <a:srgbClr val="C4002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915" name="Rectangle"/>
          <p:cNvSpPr/>
          <p:nvPr/>
        </p:nvSpPr>
        <p:spPr>
          <a:xfrm>
            <a:off x="24769779" y="537824"/>
            <a:ext cx="1119821" cy="537825"/>
          </a:xfrm>
          <a:prstGeom prst="rect">
            <a:avLst/>
          </a:prstGeom>
          <a:solidFill>
            <a:srgbClr val="B0000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916" name="Rectangle"/>
          <p:cNvSpPr/>
          <p:nvPr/>
        </p:nvSpPr>
        <p:spPr>
          <a:xfrm>
            <a:off x="24769779" y="1075648"/>
            <a:ext cx="1119821" cy="537825"/>
          </a:xfrm>
          <a:prstGeom prst="rect">
            <a:avLst/>
          </a:prstGeom>
          <a:solidFill>
            <a:srgbClr val="9C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917" name="Rectangle"/>
          <p:cNvSpPr/>
          <p:nvPr/>
        </p:nvSpPr>
        <p:spPr>
          <a:xfrm>
            <a:off x="24769782" y="1613471"/>
            <a:ext cx="1119821" cy="537825"/>
          </a:xfrm>
          <a:prstGeom prst="rect">
            <a:avLst/>
          </a:prstGeom>
          <a:solidFill>
            <a:srgbClr val="88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918" name="Rectangle"/>
          <p:cNvSpPr/>
          <p:nvPr/>
        </p:nvSpPr>
        <p:spPr>
          <a:xfrm>
            <a:off x="24769779" y="2151296"/>
            <a:ext cx="1119821" cy="537825"/>
          </a:xfrm>
          <a:prstGeom prst="rect">
            <a:avLst/>
          </a:prstGeom>
          <a:solidFill>
            <a:srgbClr val="74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919" name="Rectangle"/>
          <p:cNvSpPr/>
          <p:nvPr/>
        </p:nvSpPr>
        <p:spPr>
          <a:xfrm>
            <a:off x="24769779" y="2689119"/>
            <a:ext cx="1119821" cy="537825"/>
          </a:xfrm>
          <a:prstGeom prst="rect">
            <a:avLst/>
          </a:prstGeom>
          <a:solidFill>
            <a:srgbClr val="ECF0F6"/>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920" name="Rectangle"/>
          <p:cNvSpPr/>
          <p:nvPr/>
        </p:nvSpPr>
        <p:spPr>
          <a:xfrm>
            <a:off x="24769779" y="3226943"/>
            <a:ext cx="1119821" cy="537825"/>
          </a:xfrm>
          <a:prstGeom prst="rect">
            <a:avLst/>
          </a:prstGeom>
          <a:solidFill>
            <a:srgbClr val="D8DCE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921" name="Rectangle"/>
          <p:cNvSpPr/>
          <p:nvPr/>
        </p:nvSpPr>
        <p:spPr>
          <a:xfrm>
            <a:off x="24769779" y="3764767"/>
            <a:ext cx="1119821" cy="537825"/>
          </a:xfrm>
          <a:prstGeom prst="rect">
            <a:avLst/>
          </a:prstGeom>
          <a:solidFill>
            <a:srgbClr val="C4C8C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922" name="Rectangle"/>
          <p:cNvSpPr/>
          <p:nvPr/>
        </p:nvSpPr>
        <p:spPr>
          <a:xfrm>
            <a:off x="24769779" y="4302592"/>
            <a:ext cx="1119821" cy="537825"/>
          </a:xfrm>
          <a:prstGeom prst="rect">
            <a:avLst/>
          </a:prstGeom>
          <a:solidFill>
            <a:srgbClr val="BABEC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923" name="Rectangle"/>
          <p:cNvSpPr/>
          <p:nvPr/>
        </p:nvSpPr>
        <p:spPr>
          <a:xfrm>
            <a:off x="24769779" y="4840416"/>
            <a:ext cx="1119821" cy="537825"/>
          </a:xfrm>
          <a:prstGeom prst="rect">
            <a:avLst/>
          </a:prstGeom>
          <a:solidFill>
            <a:srgbClr val="A6AAB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924" name="Rectangle"/>
          <p:cNvSpPr/>
          <p:nvPr/>
        </p:nvSpPr>
        <p:spPr>
          <a:xfrm>
            <a:off x="24769779" y="5378239"/>
            <a:ext cx="1119821" cy="537825"/>
          </a:xfrm>
          <a:prstGeom prst="rect">
            <a:avLst/>
          </a:prstGeom>
          <a:solidFill>
            <a:srgbClr val="92969C"/>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925" name="Rectangle"/>
          <p:cNvSpPr/>
          <p:nvPr/>
        </p:nvSpPr>
        <p:spPr>
          <a:xfrm>
            <a:off x="24769779" y="5916064"/>
            <a:ext cx="1119821" cy="537825"/>
          </a:xfrm>
          <a:prstGeom prst="rect">
            <a:avLst/>
          </a:prstGeom>
          <a:solidFill>
            <a:srgbClr val="7E828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926" name="Rectangle"/>
          <p:cNvSpPr/>
          <p:nvPr/>
        </p:nvSpPr>
        <p:spPr>
          <a:xfrm>
            <a:off x="24769779" y="6453887"/>
            <a:ext cx="1119821" cy="537825"/>
          </a:xfrm>
          <a:prstGeom prst="rect">
            <a:avLst/>
          </a:prstGeom>
          <a:solidFill>
            <a:srgbClr val="6A6E7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927" name="Rectangle"/>
          <p:cNvSpPr/>
          <p:nvPr/>
        </p:nvSpPr>
        <p:spPr>
          <a:xfrm>
            <a:off x="24769778" y="6991711"/>
            <a:ext cx="1119821" cy="537825"/>
          </a:xfrm>
          <a:prstGeom prst="rect">
            <a:avLst/>
          </a:prstGeom>
          <a:solidFill>
            <a:srgbClr val="565A6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928" name="Rectangle"/>
          <p:cNvSpPr/>
          <p:nvPr/>
        </p:nvSpPr>
        <p:spPr>
          <a:xfrm>
            <a:off x="24769778" y="7529535"/>
            <a:ext cx="1119821" cy="537825"/>
          </a:xfrm>
          <a:prstGeom prst="rect">
            <a:avLst/>
          </a:prstGeom>
          <a:solidFill>
            <a:srgbClr val="42464C"/>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929" name="Rectangle"/>
          <p:cNvSpPr/>
          <p:nvPr/>
        </p:nvSpPr>
        <p:spPr>
          <a:xfrm>
            <a:off x="24769779" y="8067360"/>
            <a:ext cx="1119821" cy="537825"/>
          </a:xfrm>
          <a:prstGeom prst="rect">
            <a:avLst/>
          </a:prstGeom>
          <a:solidFill>
            <a:srgbClr val="383C4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930" name="Rectangle"/>
          <p:cNvSpPr/>
          <p:nvPr/>
        </p:nvSpPr>
        <p:spPr>
          <a:xfrm>
            <a:off x="24769778" y="8605184"/>
            <a:ext cx="1119821" cy="537825"/>
          </a:xfrm>
          <a:prstGeom prst="rect">
            <a:avLst/>
          </a:prstGeom>
          <a:solidFill>
            <a:srgbClr val="2E323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931" name="Rectangle"/>
          <p:cNvSpPr/>
          <p:nvPr/>
        </p:nvSpPr>
        <p:spPr>
          <a:xfrm>
            <a:off x="24769778" y="9143007"/>
            <a:ext cx="1119821" cy="537825"/>
          </a:xfrm>
          <a:prstGeom prst="rect">
            <a:avLst/>
          </a:prstGeom>
          <a:solidFill>
            <a:srgbClr val="24282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932" name="Rectangle"/>
          <p:cNvSpPr/>
          <p:nvPr/>
        </p:nvSpPr>
        <p:spPr>
          <a:xfrm>
            <a:off x="24769776" y="9680832"/>
            <a:ext cx="1119821" cy="537825"/>
          </a:xfrm>
          <a:prstGeom prst="rect">
            <a:avLst/>
          </a:prstGeom>
          <a:solidFill>
            <a:srgbClr val="1A1E2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933" name="Rectangle"/>
          <p:cNvSpPr/>
          <p:nvPr/>
        </p:nvSpPr>
        <p:spPr>
          <a:xfrm>
            <a:off x="24769776" y="10218656"/>
            <a:ext cx="1119821" cy="537825"/>
          </a:xfrm>
          <a:prstGeom prst="rect">
            <a:avLst/>
          </a:prstGeom>
          <a:solidFill>
            <a:srgbClr val="10141A"/>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934" name="Rectangle"/>
          <p:cNvSpPr/>
          <p:nvPr/>
        </p:nvSpPr>
        <p:spPr>
          <a:xfrm>
            <a:off x="24769778" y="10756479"/>
            <a:ext cx="1119821" cy="537825"/>
          </a:xfrm>
          <a:prstGeom prst="rect">
            <a:avLst/>
          </a:prstGeom>
          <a:solidFill>
            <a:srgbClr val="060A1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935" name="Rectangle"/>
          <p:cNvSpPr/>
          <p:nvPr/>
        </p:nvSpPr>
        <p:spPr>
          <a:xfrm>
            <a:off x="24769776" y="11294303"/>
            <a:ext cx="1119821" cy="537825"/>
          </a:xfrm>
          <a:prstGeom prst="rect">
            <a:avLst/>
          </a:prstGeom>
          <a:solidFill>
            <a:srgbClr val="FFFFFF"/>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936" name="Rectangle"/>
          <p:cNvSpPr/>
          <p:nvPr/>
        </p:nvSpPr>
        <p:spPr>
          <a:xfrm>
            <a:off x="24769778" y="11832128"/>
            <a:ext cx="1119821" cy="537825"/>
          </a:xfrm>
          <a:prstGeom prst="rect">
            <a:avLst/>
          </a:prstGeom>
          <a:solidFill>
            <a:srgbClr val="00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937" name="Body Level One…"/>
          <p:cNvSpPr txBox="1">
            <a:spLocks noGrp="1"/>
          </p:cNvSpPr>
          <p:nvPr>
            <p:ph type="body" sz="quarter" idx="1"/>
          </p:nvPr>
        </p:nvSpPr>
        <p:spPr>
          <a:xfrm>
            <a:off x="1219359" y="4368200"/>
            <a:ext cx="6159638" cy="1174975"/>
          </a:xfrm>
          <a:prstGeom prst="rect">
            <a:avLst/>
          </a:prstGeom>
        </p:spPr>
        <p:txBody>
          <a:bodyPr anchor="b"/>
          <a:lstStyle>
            <a:lvl1pPr marL="0" indent="0" algn="ctr" defTabSz="825500">
              <a:lnSpc>
                <a:spcPct val="80000"/>
              </a:lnSpc>
              <a:spcBef>
                <a:spcPts val="0"/>
              </a:spcBef>
              <a:buClrTx/>
              <a:buSzTx/>
              <a:buFontTx/>
              <a:buNone/>
              <a:defRPr sz="3600" b="1" spc="-50">
                <a:solidFill>
                  <a:srgbClr val="FFFFFF"/>
                </a:solidFill>
              </a:defRPr>
            </a:lvl1pPr>
            <a:lvl2pPr marL="0" indent="228600" algn="ctr" defTabSz="825500">
              <a:lnSpc>
                <a:spcPct val="80000"/>
              </a:lnSpc>
              <a:spcBef>
                <a:spcPts val="0"/>
              </a:spcBef>
              <a:buClrTx/>
              <a:buSzTx/>
              <a:buFontTx/>
              <a:buNone/>
              <a:defRPr sz="3600" b="1" spc="-50">
                <a:solidFill>
                  <a:srgbClr val="FFFFFF"/>
                </a:solidFill>
              </a:defRPr>
            </a:lvl2pPr>
            <a:lvl3pPr marL="0" indent="457200" algn="ctr" defTabSz="825500">
              <a:lnSpc>
                <a:spcPct val="80000"/>
              </a:lnSpc>
              <a:spcBef>
                <a:spcPts val="0"/>
              </a:spcBef>
              <a:buClrTx/>
              <a:buSzTx/>
              <a:buFontTx/>
              <a:buNone/>
              <a:defRPr sz="3600" b="1" spc="-50">
                <a:solidFill>
                  <a:srgbClr val="FFFFFF"/>
                </a:solidFill>
              </a:defRPr>
            </a:lvl3pPr>
            <a:lvl4pPr marL="0" indent="685800" algn="ctr" defTabSz="825500">
              <a:lnSpc>
                <a:spcPct val="80000"/>
              </a:lnSpc>
              <a:spcBef>
                <a:spcPts val="0"/>
              </a:spcBef>
              <a:buClrTx/>
              <a:buSzTx/>
              <a:buFontTx/>
              <a:buNone/>
              <a:defRPr sz="3600" b="1" spc="-50">
                <a:solidFill>
                  <a:srgbClr val="FFFFFF"/>
                </a:solidFill>
              </a:defRPr>
            </a:lvl4pPr>
            <a:lvl5pPr marL="0" indent="914400" algn="ctr" defTabSz="825500">
              <a:lnSpc>
                <a:spcPct val="80000"/>
              </a:lnSpc>
              <a:spcBef>
                <a:spcPts val="0"/>
              </a:spcBef>
              <a:buClrTx/>
              <a:buSzTx/>
              <a:buFontTx/>
              <a:buNone/>
              <a:defRPr sz="3600" b="1" spc="-5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938" name="Rectangle"/>
          <p:cNvSpPr>
            <a:spLocks noGrp="1"/>
          </p:cNvSpPr>
          <p:nvPr>
            <p:ph type="body" sz="quarter" idx="13"/>
          </p:nvPr>
        </p:nvSpPr>
        <p:spPr>
          <a:xfrm>
            <a:off x="9128521" y="4368200"/>
            <a:ext cx="6159637" cy="1174975"/>
          </a:xfrm>
          <a:prstGeom prst="rect">
            <a:avLst/>
          </a:prstGeom>
        </p:spPr>
        <p:txBody>
          <a:bodyPr anchor="b">
            <a:normAutofit/>
          </a:bodyPr>
          <a:lstStyle/>
          <a:p>
            <a:pPr marL="0" indent="0" algn="ctr" defTabSz="825500">
              <a:lnSpc>
                <a:spcPct val="80000"/>
              </a:lnSpc>
              <a:spcBef>
                <a:spcPts val="0"/>
              </a:spcBef>
              <a:buClrTx/>
              <a:buSzTx/>
              <a:buFontTx/>
              <a:buNone/>
              <a:defRPr sz="3600" b="1" spc="-50">
                <a:solidFill>
                  <a:srgbClr val="FFFFFF"/>
                </a:solidFill>
              </a:defRPr>
            </a:pPr>
            <a:endParaRPr/>
          </a:p>
        </p:txBody>
      </p:sp>
      <p:sp>
        <p:nvSpPr>
          <p:cNvPr id="1939" name="Rectangle"/>
          <p:cNvSpPr>
            <a:spLocks noGrp="1"/>
          </p:cNvSpPr>
          <p:nvPr>
            <p:ph type="body" sz="quarter" idx="14"/>
          </p:nvPr>
        </p:nvSpPr>
        <p:spPr>
          <a:xfrm>
            <a:off x="17008180" y="4368200"/>
            <a:ext cx="6159637" cy="1174975"/>
          </a:xfrm>
          <a:prstGeom prst="rect">
            <a:avLst/>
          </a:prstGeom>
        </p:spPr>
        <p:txBody>
          <a:bodyPr anchor="b">
            <a:normAutofit/>
          </a:bodyPr>
          <a:lstStyle/>
          <a:p>
            <a:pPr marL="0" indent="0" algn="ctr" defTabSz="825500">
              <a:lnSpc>
                <a:spcPct val="80000"/>
              </a:lnSpc>
              <a:spcBef>
                <a:spcPts val="0"/>
              </a:spcBef>
              <a:buClrTx/>
              <a:buSzTx/>
              <a:buFontTx/>
              <a:buNone/>
              <a:defRPr sz="3600" b="1" spc="-50">
                <a:solidFill>
                  <a:srgbClr val="FFFFFF"/>
                </a:solidFill>
              </a:defRPr>
            </a:pPr>
            <a:endParaRPr/>
          </a:p>
        </p:txBody>
      </p:sp>
      <p:sp>
        <p:nvSpPr>
          <p:cNvPr id="1940" name="Title Text"/>
          <p:cNvSpPr txBox="1">
            <a:spLocks noGrp="1"/>
          </p:cNvSpPr>
          <p:nvPr>
            <p:ph type="title"/>
          </p:nvPr>
        </p:nvSpPr>
        <p:spPr>
          <a:xfrm>
            <a:off x="1219359" y="152637"/>
            <a:ext cx="21948459" cy="2273301"/>
          </a:xfrm>
          <a:prstGeom prst="rect">
            <a:avLst/>
          </a:prstGeom>
        </p:spPr>
        <p:txBody>
          <a:bodyPr/>
          <a:lstStyle>
            <a:lvl1pPr>
              <a:defRPr>
                <a:solidFill>
                  <a:srgbClr val="FFFFFF"/>
                </a:solidFill>
              </a:defRPr>
            </a:lvl1pPr>
          </a:lstStyle>
          <a:p>
            <a:r>
              <a:t>Title Text</a:t>
            </a:r>
          </a:p>
        </p:txBody>
      </p:sp>
      <p:sp>
        <p:nvSpPr>
          <p:cNvPr id="1941" name="Navigator…"/>
          <p:cNvSpPr txBox="1">
            <a:spLocks noGrp="1"/>
          </p:cNvSpPr>
          <p:nvPr>
            <p:ph type="body" sz="quarter" idx="15"/>
          </p:nvPr>
        </p:nvSpPr>
        <p:spPr>
          <a:xfrm>
            <a:off x="1244761" y="5727701"/>
            <a:ext cx="6134901" cy="2749466"/>
          </a:xfrm>
          <a:prstGeom prst="rect">
            <a:avLst/>
          </a:prstGeom>
        </p:spPr>
        <p:txBody>
          <a:bodyPr>
            <a:spAutoFit/>
          </a:bodyPr>
          <a:lstStyle/>
          <a:p>
            <a:pPr marL="0" indent="0" algn="ctr" defTabSz="825500">
              <a:spcBef>
                <a:spcPts val="600"/>
              </a:spcBef>
              <a:buClrTx/>
              <a:buSzTx/>
              <a:buFontTx/>
              <a:buNone/>
              <a:defRPr sz="3600">
                <a:solidFill>
                  <a:srgbClr val="FFFFFF"/>
                </a:solidFill>
              </a:defRPr>
            </a:pPr>
            <a:r>
              <a:t>Navigator</a:t>
            </a:r>
          </a:p>
          <a:p>
            <a:pPr marL="0" indent="0" algn="ctr" defTabSz="825500">
              <a:spcBef>
                <a:spcPts val="600"/>
              </a:spcBef>
              <a:buClrTx/>
              <a:buSzTx/>
              <a:buFontTx/>
              <a:buNone/>
              <a:defRPr sz="3600">
                <a:solidFill>
                  <a:srgbClr val="FFFFFF"/>
                </a:solidFill>
              </a:defRPr>
            </a:pPr>
            <a:r>
              <a:t>Aviator</a:t>
            </a:r>
          </a:p>
          <a:p>
            <a:pPr marL="0" indent="0" algn="ctr" defTabSz="825500">
              <a:spcBef>
                <a:spcPts val="600"/>
              </a:spcBef>
              <a:buClrTx/>
              <a:buSzTx/>
              <a:buFontTx/>
              <a:buNone/>
              <a:defRPr sz="3600">
                <a:solidFill>
                  <a:srgbClr val="FFFFFF"/>
                </a:solidFill>
              </a:defRPr>
            </a:pPr>
            <a:r>
              <a:t>Pilot</a:t>
            </a:r>
          </a:p>
          <a:p>
            <a:pPr marL="0" indent="0" algn="ctr" defTabSz="825500">
              <a:spcBef>
                <a:spcPts val="600"/>
              </a:spcBef>
              <a:buClrTx/>
              <a:buSzTx/>
              <a:buFontTx/>
              <a:buNone/>
              <a:defRPr sz="3600">
                <a:solidFill>
                  <a:srgbClr val="FFFFFF"/>
                </a:solidFill>
              </a:defRPr>
            </a:pPr>
            <a:r>
              <a:t>Baggage handler</a:t>
            </a:r>
          </a:p>
          <a:p>
            <a:pPr marL="0" indent="0" algn="ctr" defTabSz="825500">
              <a:spcBef>
                <a:spcPts val="600"/>
              </a:spcBef>
              <a:buClrTx/>
              <a:buSzTx/>
              <a:buFontTx/>
              <a:buNone/>
              <a:defRPr sz="3600">
                <a:solidFill>
                  <a:srgbClr val="FFFFFF"/>
                </a:solidFill>
              </a:defRPr>
            </a:pPr>
            <a:r>
              <a:t>Ticket agent</a:t>
            </a:r>
          </a:p>
        </p:txBody>
      </p:sp>
      <p:sp>
        <p:nvSpPr>
          <p:cNvPr id="1942" name="Architect…"/>
          <p:cNvSpPr txBox="1">
            <a:spLocks noGrp="1"/>
          </p:cNvSpPr>
          <p:nvPr>
            <p:ph type="body" sz="quarter" idx="16"/>
          </p:nvPr>
        </p:nvSpPr>
        <p:spPr>
          <a:xfrm>
            <a:off x="9128521" y="5727701"/>
            <a:ext cx="6160303" cy="2749466"/>
          </a:xfrm>
          <a:prstGeom prst="rect">
            <a:avLst/>
          </a:prstGeom>
        </p:spPr>
        <p:txBody>
          <a:bodyPr>
            <a:spAutoFit/>
          </a:bodyPr>
          <a:lstStyle/>
          <a:p>
            <a:pPr marL="0" indent="0" algn="ctr" defTabSz="825500">
              <a:spcBef>
                <a:spcPts val="600"/>
              </a:spcBef>
              <a:buClrTx/>
              <a:buSzTx/>
              <a:buFontTx/>
              <a:buNone/>
              <a:defRPr sz="3600">
                <a:solidFill>
                  <a:srgbClr val="FFFFFF"/>
                </a:solidFill>
              </a:defRPr>
            </a:pPr>
            <a:r>
              <a:t>Architect</a:t>
            </a:r>
          </a:p>
          <a:p>
            <a:pPr marL="0" indent="0" algn="ctr" defTabSz="825500">
              <a:spcBef>
                <a:spcPts val="600"/>
              </a:spcBef>
              <a:buClrTx/>
              <a:buSzTx/>
              <a:buFontTx/>
              <a:buNone/>
              <a:defRPr sz="3600">
                <a:solidFill>
                  <a:srgbClr val="FFFFFF"/>
                </a:solidFill>
              </a:defRPr>
            </a:pPr>
            <a:r>
              <a:t>Secure</a:t>
            </a:r>
          </a:p>
          <a:p>
            <a:pPr marL="0" indent="0" algn="ctr" defTabSz="825500">
              <a:spcBef>
                <a:spcPts val="600"/>
              </a:spcBef>
              <a:buClrTx/>
              <a:buSzTx/>
              <a:buFontTx/>
              <a:buNone/>
              <a:defRPr sz="3600">
                <a:solidFill>
                  <a:srgbClr val="FFFFFF"/>
                </a:solidFill>
              </a:defRPr>
            </a:pPr>
            <a:r>
              <a:t>Migrate</a:t>
            </a:r>
          </a:p>
          <a:p>
            <a:pPr marL="0" indent="0" algn="ctr" defTabSz="825500">
              <a:spcBef>
                <a:spcPts val="600"/>
              </a:spcBef>
              <a:buClrTx/>
              <a:buSzTx/>
              <a:buFontTx/>
              <a:buNone/>
              <a:defRPr sz="3600">
                <a:solidFill>
                  <a:srgbClr val="FFFFFF"/>
                </a:solidFill>
              </a:defRPr>
            </a:pPr>
            <a:r>
              <a:t>Operate</a:t>
            </a:r>
          </a:p>
          <a:p>
            <a:pPr marL="0" indent="0" algn="ctr" defTabSz="825500">
              <a:spcBef>
                <a:spcPts val="600"/>
              </a:spcBef>
              <a:buClrTx/>
              <a:buSzTx/>
              <a:buFontTx/>
              <a:buNone/>
              <a:defRPr sz="3600">
                <a:solidFill>
                  <a:srgbClr val="FFFFFF"/>
                </a:solidFill>
              </a:defRPr>
            </a:pPr>
            <a:r>
              <a:t>Optimize</a:t>
            </a:r>
          </a:p>
        </p:txBody>
      </p:sp>
      <p:sp>
        <p:nvSpPr>
          <p:cNvPr id="1943" name="Architect…"/>
          <p:cNvSpPr txBox="1">
            <a:spLocks noGrp="1"/>
          </p:cNvSpPr>
          <p:nvPr>
            <p:ph type="body" sz="quarter" idx="17"/>
          </p:nvPr>
        </p:nvSpPr>
        <p:spPr>
          <a:xfrm>
            <a:off x="17008180" y="5816305"/>
            <a:ext cx="6160303" cy="2749467"/>
          </a:xfrm>
          <a:prstGeom prst="rect">
            <a:avLst/>
          </a:prstGeom>
        </p:spPr>
        <p:txBody>
          <a:bodyPr>
            <a:spAutoFit/>
          </a:bodyPr>
          <a:lstStyle/>
          <a:p>
            <a:pPr marL="0" indent="0" algn="ctr" defTabSz="825500">
              <a:spcBef>
                <a:spcPts val="600"/>
              </a:spcBef>
              <a:buClrTx/>
              <a:buSzTx/>
              <a:buFontTx/>
              <a:buNone/>
              <a:defRPr sz="3600">
                <a:solidFill>
                  <a:srgbClr val="FFFFFF"/>
                </a:solidFill>
              </a:defRPr>
            </a:pPr>
            <a:r>
              <a:t>Architect</a:t>
            </a:r>
          </a:p>
          <a:p>
            <a:pPr marL="0" indent="0" algn="ctr" defTabSz="825500">
              <a:spcBef>
                <a:spcPts val="600"/>
              </a:spcBef>
              <a:buClrTx/>
              <a:buSzTx/>
              <a:buFontTx/>
              <a:buNone/>
              <a:defRPr sz="3600">
                <a:solidFill>
                  <a:srgbClr val="FFFFFF"/>
                </a:solidFill>
              </a:defRPr>
            </a:pPr>
            <a:r>
              <a:t>Secure</a:t>
            </a:r>
          </a:p>
          <a:p>
            <a:pPr marL="0" indent="0" algn="ctr" defTabSz="825500">
              <a:spcBef>
                <a:spcPts val="600"/>
              </a:spcBef>
              <a:buClrTx/>
              <a:buSzTx/>
              <a:buFontTx/>
              <a:buNone/>
              <a:defRPr sz="3600">
                <a:solidFill>
                  <a:srgbClr val="FFFFFF"/>
                </a:solidFill>
              </a:defRPr>
            </a:pPr>
            <a:r>
              <a:t>Migrate</a:t>
            </a:r>
          </a:p>
          <a:p>
            <a:pPr marL="0" indent="0" algn="ctr" defTabSz="825500">
              <a:spcBef>
                <a:spcPts val="600"/>
              </a:spcBef>
              <a:buClrTx/>
              <a:buSzTx/>
              <a:buFontTx/>
              <a:buNone/>
              <a:defRPr sz="3600">
                <a:solidFill>
                  <a:srgbClr val="FFFFFF"/>
                </a:solidFill>
              </a:defRPr>
            </a:pPr>
            <a:r>
              <a:t>Operate</a:t>
            </a:r>
          </a:p>
          <a:p>
            <a:pPr marL="0" indent="0" algn="ctr" defTabSz="825500">
              <a:spcBef>
                <a:spcPts val="600"/>
              </a:spcBef>
              <a:buClrTx/>
              <a:buSzTx/>
              <a:buFontTx/>
              <a:buNone/>
              <a:defRPr sz="3600">
                <a:solidFill>
                  <a:srgbClr val="FFFFFF"/>
                </a:solidFill>
              </a:defRPr>
            </a:pPr>
            <a:r>
              <a:t>Optimize</a:t>
            </a:r>
          </a:p>
        </p:txBody>
      </p:sp>
      <p:grpSp>
        <p:nvGrpSpPr>
          <p:cNvPr id="1956" name="Group"/>
          <p:cNvGrpSpPr/>
          <p:nvPr/>
        </p:nvGrpSpPr>
        <p:grpSpPr>
          <a:xfrm>
            <a:off x="21341405" y="12713927"/>
            <a:ext cx="2588083" cy="566942"/>
            <a:chOff x="0" y="0"/>
            <a:chExt cx="2588081" cy="566941"/>
          </a:xfrm>
        </p:grpSpPr>
        <p:sp>
          <p:nvSpPr>
            <p:cNvPr id="1944" name="Shape"/>
            <p:cNvSpPr/>
            <p:nvPr/>
          </p:nvSpPr>
          <p:spPr>
            <a:xfrm>
              <a:off x="-1" y="51627"/>
              <a:ext cx="396632" cy="487314"/>
            </a:xfrm>
            <a:custGeom>
              <a:avLst/>
              <a:gdLst/>
              <a:ahLst/>
              <a:cxnLst>
                <a:cxn ang="0">
                  <a:pos x="wd2" y="hd2"/>
                </a:cxn>
                <a:cxn ang="5400000">
                  <a:pos x="wd2" y="hd2"/>
                </a:cxn>
                <a:cxn ang="10800000">
                  <a:pos x="wd2" y="hd2"/>
                </a:cxn>
                <a:cxn ang="16200000">
                  <a:pos x="wd2" y="hd2"/>
                </a:cxn>
              </a:cxnLst>
              <a:rect l="0" t="0" r="r" b="b"/>
              <a:pathLst>
                <a:path w="21181" h="21360" extrusionOk="0">
                  <a:moveTo>
                    <a:pt x="19047" y="4161"/>
                  </a:moveTo>
                  <a:cubicBezTo>
                    <a:pt x="17355" y="6212"/>
                    <a:pt x="14935" y="7537"/>
                    <a:pt x="13608" y="7045"/>
                  </a:cubicBezTo>
                  <a:cubicBezTo>
                    <a:pt x="12281" y="6554"/>
                    <a:pt x="12567" y="4524"/>
                    <a:pt x="14337" y="2473"/>
                  </a:cubicBezTo>
                  <a:cubicBezTo>
                    <a:pt x="14701" y="1982"/>
                    <a:pt x="15143" y="1555"/>
                    <a:pt x="15586" y="1191"/>
                  </a:cubicBezTo>
                  <a:cubicBezTo>
                    <a:pt x="15065" y="1256"/>
                    <a:pt x="14493" y="1320"/>
                    <a:pt x="13972" y="1448"/>
                  </a:cubicBezTo>
                  <a:cubicBezTo>
                    <a:pt x="8247" y="7216"/>
                    <a:pt x="5827" y="14673"/>
                    <a:pt x="6113" y="21360"/>
                  </a:cubicBezTo>
                  <a:cubicBezTo>
                    <a:pt x="2730" y="20228"/>
                    <a:pt x="232" y="17578"/>
                    <a:pt x="23" y="14203"/>
                  </a:cubicBezTo>
                  <a:lnTo>
                    <a:pt x="23" y="14139"/>
                  </a:lnTo>
                  <a:cubicBezTo>
                    <a:pt x="-419" y="8135"/>
                    <a:pt x="5462" y="1918"/>
                    <a:pt x="13088" y="358"/>
                  </a:cubicBezTo>
                  <a:cubicBezTo>
                    <a:pt x="16028" y="-240"/>
                    <a:pt x="18813" y="-69"/>
                    <a:pt x="21181" y="721"/>
                  </a:cubicBezTo>
                  <a:cubicBezTo>
                    <a:pt x="20661" y="1854"/>
                    <a:pt x="19854" y="3200"/>
                    <a:pt x="19047" y="4161"/>
                  </a:cubicBezTo>
                  <a:close/>
                  <a:moveTo>
                    <a:pt x="15013" y="5892"/>
                  </a:moveTo>
                  <a:cubicBezTo>
                    <a:pt x="15820" y="5892"/>
                    <a:pt x="16913" y="5187"/>
                    <a:pt x="17486" y="4204"/>
                  </a:cubicBezTo>
                  <a:cubicBezTo>
                    <a:pt x="18006" y="3242"/>
                    <a:pt x="17876" y="2473"/>
                    <a:pt x="16991" y="2473"/>
                  </a:cubicBezTo>
                  <a:cubicBezTo>
                    <a:pt x="16184" y="2409"/>
                    <a:pt x="15065" y="3200"/>
                    <a:pt x="14493" y="4161"/>
                  </a:cubicBezTo>
                  <a:cubicBezTo>
                    <a:pt x="13972" y="5123"/>
                    <a:pt x="14128" y="5892"/>
                    <a:pt x="15013" y="5892"/>
                  </a:cubicBezTo>
                  <a:close/>
                </a:path>
              </a:pathLst>
            </a:custGeom>
            <a:solidFill>
              <a:srgbClr val="FFFFFF"/>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1945" name="Shape"/>
            <p:cNvSpPr/>
            <p:nvPr/>
          </p:nvSpPr>
          <p:spPr>
            <a:xfrm>
              <a:off x="141751" y="-1"/>
              <a:ext cx="382729" cy="515807"/>
            </a:xfrm>
            <a:custGeom>
              <a:avLst/>
              <a:gdLst/>
              <a:ahLst/>
              <a:cxnLst>
                <a:cxn ang="0">
                  <a:pos x="wd2" y="hd2"/>
                </a:cxn>
                <a:cxn ang="5400000">
                  <a:pos x="wd2" y="hd2"/>
                </a:cxn>
                <a:cxn ang="10800000">
                  <a:pos x="wd2" y="hd2"/>
                </a:cxn>
                <a:cxn ang="16200000">
                  <a:pos x="wd2" y="hd2"/>
                </a:cxn>
              </a:cxnLst>
              <a:rect l="0" t="0" r="r" b="b"/>
              <a:pathLst>
                <a:path w="20998" h="21131" extrusionOk="0">
                  <a:moveTo>
                    <a:pt x="9946" y="18863"/>
                  </a:moveTo>
                  <a:cubicBezTo>
                    <a:pt x="10616" y="18582"/>
                    <a:pt x="11151" y="18282"/>
                    <a:pt x="11767" y="18002"/>
                  </a:cubicBezTo>
                  <a:cubicBezTo>
                    <a:pt x="9786" y="14459"/>
                    <a:pt x="8876" y="10295"/>
                    <a:pt x="15915" y="2908"/>
                  </a:cubicBezTo>
                  <a:cubicBezTo>
                    <a:pt x="13881" y="1707"/>
                    <a:pt x="10776" y="1146"/>
                    <a:pt x="6922" y="1487"/>
                  </a:cubicBezTo>
                  <a:cubicBezTo>
                    <a:pt x="7538" y="986"/>
                    <a:pt x="8046" y="526"/>
                    <a:pt x="8742" y="25"/>
                  </a:cubicBezTo>
                  <a:cubicBezTo>
                    <a:pt x="15300" y="-315"/>
                    <a:pt x="20519" y="2908"/>
                    <a:pt x="20974" y="7873"/>
                  </a:cubicBezTo>
                  <a:cubicBezTo>
                    <a:pt x="21429" y="13498"/>
                    <a:pt x="15380" y="19243"/>
                    <a:pt x="7538" y="20785"/>
                  </a:cubicBezTo>
                  <a:cubicBezTo>
                    <a:pt x="4807" y="21285"/>
                    <a:pt x="2238" y="21225"/>
                    <a:pt x="43" y="20724"/>
                  </a:cubicBezTo>
                  <a:cubicBezTo>
                    <a:pt x="-171" y="18522"/>
                    <a:pt x="418" y="16200"/>
                    <a:pt x="1703" y="14559"/>
                  </a:cubicBezTo>
                  <a:cubicBezTo>
                    <a:pt x="3764" y="11936"/>
                    <a:pt x="6922" y="12157"/>
                    <a:pt x="8742" y="15079"/>
                  </a:cubicBezTo>
                  <a:cubicBezTo>
                    <a:pt x="9411" y="16200"/>
                    <a:pt x="9786" y="17501"/>
                    <a:pt x="9946" y="18863"/>
                  </a:cubicBezTo>
                </a:path>
              </a:pathLst>
            </a:custGeom>
            <a:solidFill>
              <a:srgbClr val="FFFFFF"/>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1946" name="Shape"/>
            <p:cNvSpPr/>
            <p:nvPr/>
          </p:nvSpPr>
          <p:spPr>
            <a:xfrm>
              <a:off x="1403044" y="235712"/>
              <a:ext cx="201989" cy="253690"/>
            </a:xfrm>
            <a:custGeom>
              <a:avLst/>
              <a:gdLst/>
              <a:ahLst/>
              <a:cxnLst>
                <a:cxn ang="0">
                  <a:pos x="wd2" y="hd2"/>
                </a:cxn>
                <a:cxn ang="5400000">
                  <a:pos x="wd2" y="hd2"/>
                </a:cxn>
                <a:cxn ang="10800000">
                  <a:pos x="wd2" y="hd2"/>
                </a:cxn>
                <a:cxn ang="16200000">
                  <a:pos x="wd2" y="hd2"/>
                </a:cxn>
              </a:cxnLst>
              <a:rect l="0" t="0" r="r" b="b"/>
              <a:pathLst>
                <a:path w="21600" h="21600" extrusionOk="0">
                  <a:moveTo>
                    <a:pt x="21600" y="1078"/>
                  </a:moveTo>
                  <a:lnTo>
                    <a:pt x="20447" y="5638"/>
                  </a:lnTo>
                  <a:cubicBezTo>
                    <a:pt x="19136" y="5017"/>
                    <a:pt x="16882" y="4436"/>
                    <a:pt x="14522" y="4436"/>
                  </a:cubicBezTo>
                  <a:cubicBezTo>
                    <a:pt x="12478" y="4436"/>
                    <a:pt x="11115" y="5141"/>
                    <a:pt x="11115" y="6177"/>
                  </a:cubicBezTo>
                  <a:cubicBezTo>
                    <a:pt x="11115" y="6965"/>
                    <a:pt x="12163" y="7670"/>
                    <a:pt x="14208" y="8499"/>
                  </a:cubicBezTo>
                  <a:cubicBezTo>
                    <a:pt x="17039" y="9536"/>
                    <a:pt x="20132" y="11194"/>
                    <a:pt x="20132" y="14220"/>
                  </a:cubicBezTo>
                  <a:cubicBezTo>
                    <a:pt x="20132" y="16086"/>
                    <a:pt x="19241" y="17744"/>
                    <a:pt x="17773" y="19030"/>
                  </a:cubicBezTo>
                  <a:cubicBezTo>
                    <a:pt x="15728" y="20646"/>
                    <a:pt x="12163" y="21600"/>
                    <a:pt x="8021" y="21600"/>
                  </a:cubicBezTo>
                  <a:cubicBezTo>
                    <a:pt x="4771" y="21600"/>
                    <a:pt x="1678" y="20895"/>
                    <a:pt x="0" y="19942"/>
                  </a:cubicBezTo>
                  <a:lnTo>
                    <a:pt x="1206" y="15298"/>
                  </a:lnTo>
                  <a:cubicBezTo>
                    <a:pt x="2988" y="16086"/>
                    <a:pt x="6396" y="17040"/>
                    <a:pt x="8913" y="17040"/>
                  </a:cubicBezTo>
                  <a:cubicBezTo>
                    <a:pt x="10800" y="17040"/>
                    <a:pt x="12163" y="16335"/>
                    <a:pt x="12163" y="15174"/>
                  </a:cubicBezTo>
                  <a:cubicBezTo>
                    <a:pt x="12163" y="14096"/>
                    <a:pt x="11272" y="13391"/>
                    <a:pt x="8913" y="12479"/>
                  </a:cubicBezTo>
                  <a:cubicBezTo>
                    <a:pt x="5190" y="10945"/>
                    <a:pt x="3303" y="9204"/>
                    <a:pt x="3303" y="6965"/>
                  </a:cubicBezTo>
                  <a:cubicBezTo>
                    <a:pt x="3303" y="2944"/>
                    <a:pt x="7864" y="0"/>
                    <a:pt x="14837" y="0"/>
                  </a:cubicBezTo>
                  <a:cubicBezTo>
                    <a:pt x="18087" y="0"/>
                    <a:pt x="20447" y="580"/>
                    <a:pt x="21600" y="1078"/>
                  </a:cubicBezTo>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1947" name="Shape"/>
            <p:cNvSpPr/>
            <p:nvPr/>
          </p:nvSpPr>
          <p:spPr>
            <a:xfrm>
              <a:off x="569438" y="235711"/>
              <a:ext cx="191219" cy="251533"/>
            </a:xfrm>
            <a:custGeom>
              <a:avLst/>
              <a:gdLst/>
              <a:ahLst/>
              <a:cxnLst>
                <a:cxn ang="0">
                  <a:pos x="wd2" y="hd2"/>
                </a:cxn>
                <a:cxn ang="5400000">
                  <a:pos x="wd2" y="hd2"/>
                </a:cxn>
                <a:cxn ang="10800000">
                  <a:pos x="wd2" y="hd2"/>
                </a:cxn>
                <a:cxn ang="16200000">
                  <a:pos x="wd2" y="hd2"/>
                </a:cxn>
              </a:cxnLst>
              <a:rect l="0" t="0" r="r" b="b"/>
              <a:pathLst>
                <a:path w="21600" h="21600" extrusionOk="0">
                  <a:moveTo>
                    <a:pt x="21600" y="126"/>
                  </a:moveTo>
                  <a:lnTo>
                    <a:pt x="20049" y="6123"/>
                  </a:lnTo>
                  <a:cubicBezTo>
                    <a:pt x="19717" y="6123"/>
                    <a:pt x="19218" y="5998"/>
                    <a:pt x="18775" y="5998"/>
                  </a:cubicBezTo>
                  <a:cubicBezTo>
                    <a:pt x="13126" y="5998"/>
                    <a:pt x="10966" y="10150"/>
                    <a:pt x="10191" y="13547"/>
                  </a:cubicBezTo>
                  <a:lnTo>
                    <a:pt x="8142" y="21600"/>
                  </a:lnTo>
                  <a:lnTo>
                    <a:pt x="0" y="21600"/>
                  </a:lnTo>
                  <a:lnTo>
                    <a:pt x="5317" y="377"/>
                  </a:lnTo>
                  <a:lnTo>
                    <a:pt x="12517" y="377"/>
                  </a:lnTo>
                  <a:lnTo>
                    <a:pt x="11409" y="4152"/>
                  </a:lnTo>
                  <a:lnTo>
                    <a:pt x="11409" y="4278"/>
                  </a:lnTo>
                  <a:lnTo>
                    <a:pt x="11575" y="4278"/>
                  </a:lnTo>
                  <a:cubicBezTo>
                    <a:pt x="13791" y="1426"/>
                    <a:pt x="16726" y="0"/>
                    <a:pt x="20049" y="0"/>
                  </a:cubicBezTo>
                  <a:cubicBezTo>
                    <a:pt x="20492" y="0"/>
                    <a:pt x="21102" y="0"/>
                    <a:pt x="21600" y="126"/>
                  </a:cubicBezTo>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1948" name="Shape"/>
            <p:cNvSpPr/>
            <p:nvPr/>
          </p:nvSpPr>
          <p:spPr>
            <a:xfrm>
              <a:off x="733144" y="233557"/>
              <a:ext cx="232930" cy="255842"/>
            </a:xfrm>
            <a:custGeom>
              <a:avLst/>
              <a:gdLst/>
              <a:ahLst/>
              <a:cxnLst>
                <a:cxn ang="0">
                  <a:pos x="wd2" y="hd2"/>
                </a:cxn>
                <a:cxn ang="5400000">
                  <a:pos x="wd2" y="hd2"/>
                </a:cxn>
                <a:cxn ang="10800000">
                  <a:pos x="wd2" y="hd2"/>
                </a:cxn>
                <a:cxn ang="16200000">
                  <a:pos x="wd2" y="hd2"/>
                </a:cxn>
              </a:cxnLst>
              <a:rect l="0" t="0" r="r" b="b"/>
              <a:pathLst>
                <a:path w="21278" h="21600" extrusionOk="0">
                  <a:moveTo>
                    <a:pt x="12800" y="18591"/>
                  </a:moveTo>
                  <a:lnTo>
                    <a:pt x="12800" y="18467"/>
                  </a:lnTo>
                  <a:lnTo>
                    <a:pt x="12667" y="18467"/>
                  </a:lnTo>
                  <a:cubicBezTo>
                    <a:pt x="11422" y="20446"/>
                    <a:pt x="9022" y="21600"/>
                    <a:pt x="6400" y="21600"/>
                  </a:cubicBezTo>
                  <a:cubicBezTo>
                    <a:pt x="2000" y="21600"/>
                    <a:pt x="0" y="17973"/>
                    <a:pt x="0" y="14386"/>
                  </a:cubicBezTo>
                  <a:cubicBezTo>
                    <a:pt x="0" y="10182"/>
                    <a:pt x="1778" y="6142"/>
                    <a:pt x="4667" y="3504"/>
                  </a:cubicBezTo>
                  <a:cubicBezTo>
                    <a:pt x="7156" y="1195"/>
                    <a:pt x="10311" y="0"/>
                    <a:pt x="13822" y="0"/>
                  </a:cubicBezTo>
                  <a:cubicBezTo>
                    <a:pt x="16444" y="0"/>
                    <a:pt x="18444" y="701"/>
                    <a:pt x="19689" y="2102"/>
                  </a:cubicBezTo>
                  <a:cubicBezTo>
                    <a:pt x="21600" y="4205"/>
                    <a:pt x="21467" y="7296"/>
                    <a:pt x="20933" y="9522"/>
                  </a:cubicBezTo>
                  <a:lnTo>
                    <a:pt x="18578" y="21147"/>
                  </a:lnTo>
                  <a:lnTo>
                    <a:pt x="12311" y="21229"/>
                  </a:lnTo>
                  <a:lnTo>
                    <a:pt x="12800" y="18591"/>
                  </a:lnTo>
                  <a:close/>
                  <a:moveTo>
                    <a:pt x="6800" y="13232"/>
                  </a:moveTo>
                  <a:cubicBezTo>
                    <a:pt x="6800" y="15417"/>
                    <a:pt x="7644" y="16695"/>
                    <a:pt x="9156" y="16695"/>
                  </a:cubicBezTo>
                  <a:cubicBezTo>
                    <a:pt x="11556" y="16695"/>
                    <a:pt x="13689" y="14386"/>
                    <a:pt x="14444" y="10882"/>
                  </a:cubicBezTo>
                  <a:cubicBezTo>
                    <a:pt x="14533" y="10099"/>
                    <a:pt x="14800" y="9398"/>
                    <a:pt x="14933" y="8698"/>
                  </a:cubicBezTo>
                  <a:cubicBezTo>
                    <a:pt x="15067" y="7997"/>
                    <a:pt x="15200" y="7420"/>
                    <a:pt x="15067" y="6966"/>
                  </a:cubicBezTo>
                  <a:cubicBezTo>
                    <a:pt x="14933" y="5482"/>
                    <a:pt x="14178" y="4782"/>
                    <a:pt x="12667" y="4782"/>
                  </a:cubicBezTo>
                  <a:cubicBezTo>
                    <a:pt x="11689" y="4782"/>
                    <a:pt x="10800" y="5235"/>
                    <a:pt x="9911" y="6018"/>
                  </a:cubicBezTo>
                  <a:cubicBezTo>
                    <a:pt x="8178" y="7626"/>
                    <a:pt x="6800" y="10800"/>
                    <a:pt x="6800" y="13232"/>
                  </a:cubicBezTo>
                  <a:close/>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1949" name="Shape"/>
            <p:cNvSpPr/>
            <p:nvPr/>
          </p:nvSpPr>
          <p:spPr>
            <a:xfrm>
              <a:off x="1583983" y="235711"/>
              <a:ext cx="270921" cy="331231"/>
            </a:xfrm>
            <a:custGeom>
              <a:avLst/>
              <a:gdLst/>
              <a:ahLst/>
              <a:cxnLst>
                <a:cxn ang="0">
                  <a:pos x="wd2" y="hd2"/>
                </a:cxn>
                <a:cxn ang="5400000">
                  <a:pos x="wd2" y="hd2"/>
                </a:cxn>
                <a:cxn ang="10800000">
                  <a:pos x="wd2" y="hd2"/>
                </a:cxn>
                <a:cxn ang="16200000">
                  <a:pos x="wd2" y="hd2"/>
                </a:cxn>
              </a:cxnLst>
              <a:rect l="0" t="0" r="r" b="b"/>
              <a:pathLst>
                <a:path w="21600" h="21600" extrusionOk="0">
                  <a:moveTo>
                    <a:pt x="21600" y="6103"/>
                  </a:moveTo>
                  <a:cubicBezTo>
                    <a:pt x="21600" y="9969"/>
                    <a:pt x="19308" y="14027"/>
                    <a:pt x="15268" y="15817"/>
                  </a:cubicBezTo>
                  <a:cubicBezTo>
                    <a:pt x="11538" y="17446"/>
                    <a:pt x="8119" y="16743"/>
                    <a:pt x="7148" y="15465"/>
                  </a:cubicBezTo>
                  <a:lnTo>
                    <a:pt x="5711" y="21600"/>
                  </a:lnTo>
                  <a:lnTo>
                    <a:pt x="0" y="21600"/>
                  </a:lnTo>
                  <a:lnTo>
                    <a:pt x="4934" y="288"/>
                  </a:lnTo>
                  <a:lnTo>
                    <a:pt x="9984" y="288"/>
                  </a:lnTo>
                  <a:lnTo>
                    <a:pt x="9440" y="2428"/>
                  </a:lnTo>
                  <a:lnTo>
                    <a:pt x="9440" y="2524"/>
                  </a:lnTo>
                  <a:lnTo>
                    <a:pt x="9557" y="2524"/>
                  </a:lnTo>
                  <a:cubicBezTo>
                    <a:pt x="10994" y="895"/>
                    <a:pt x="13053" y="0"/>
                    <a:pt x="15268" y="0"/>
                  </a:cubicBezTo>
                  <a:cubicBezTo>
                    <a:pt x="19075" y="0"/>
                    <a:pt x="21600" y="2428"/>
                    <a:pt x="21600" y="6103"/>
                  </a:cubicBezTo>
                  <a:close/>
                  <a:moveTo>
                    <a:pt x="15578" y="6454"/>
                  </a:moveTo>
                  <a:cubicBezTo>
                    <a:pt x="15578" y="5751"/>
                    <a:pt x="15345" y="3866"/>
                    <a:pt x="13286" y="3866"/>
                  </a:cubicBezTo>
                  <a:cubicBezTo>
                    <a:pt x="11072" y="3866"/>
                    <a:pt x="9324" y="5815"/>
                    <a:pt x="8547" y="8979"/>
                  </a:cubicBezTo>
                  <a:cubicBezTo>
                    <a:pt x="8353" y="9969"/>
                    <a:pt x="7576" y="13133"/>
                    <a:pt x="10334" y="13133"/>
                  </a:cubicBezTo>
                  <a:cubicBezTo>
                    <a:pt x="13403" y="13133"/>
                    <a:pt x="15578" y="9618"/>
                    <a:pt x="15578" y="6454"/>
                  </a:cubicBezTo>
                  <a:close/>
                </a:path>
              </a:pathLst>
            </a:custGeom>
            <a:solidFill>
              <a:srgbClr val="FFFFFF"/>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1950" name="Shape"/>
            <p:cNvSpPr/>
            <p:nvPr/>
          </p:nvSpPr>
          <p:spPr>
            <a:xfrm>
              <a:off x="1172565" y="153858"/>
              <a:ext cx="273073" cy="331230"/>
            </a:xfrm>
            <a:custGeom>
              <a:avLst/>
              <a:gdLst/>
              <a:ahLst/>
              <a:cxnLst>
                <a:cxn ang="0">
                  <a:pos x="wd2" y="hd2"/>
                </a:cxn>
                <a:cxn ang="5400000">
                  <a:pos x="wd2" y="hd2"/>
                </a:cxn>
                <a:cxn ang="10800000">
                  <a:pos x="wd2" y="hd2"/>
                </a:cxn>
                <a:cxn ang="16200000">
                  <a:pos x="wd2" y="hd2"/>
                </a:cxn>
              </a:cxnLst>
              <a:rect l="0" t="0" r="r" b="b"/>
              <a:pathLst>
                <a:path w="21600" h="21600" extrusionOk="0">
                  <a:moveTo>
                    <a:pt x="10684" y="0"/>
                  </a:moveTo>
                  <a:lnTo>
                    <a:pt x="7742" y="12845"/>
                  </a:lnTo>
                  <a:lnTo>
                    <a:pt x="15368" y="5592"/>
                  </a:lnTo>
                  <a:lnTo>
                    <a:pt x="21600" y="5592"/>
                  </a:lnTo>
                  <a:lnTo>
                    <a:pt x="13626" y="12941"/>
                  </a:lnTo>
                  <a:lnTo>
                    <a:pt x="18426" y="21600"/>
                  </a:lnTo>
                  <a:lnTo>
                    <a:pt x="12310" y="21600"/>
                  </a:lnTo>
                  <a:lnTo>
                    <a:pt x="7626" y="13037"/>
                  </a:lnTo>
                  <a:lnTo>
                    <a:pt x="5652" y="21600"/>
                  </a:lnTo>
                  <a:lnTo>
                    <a:pt x="0" y="21600"/>
                  </a:lnTo>
                  <a:lnTo>
                    <a:pt x="4994" y="0"/>
                  </a:lnTo>
                  <a:lnTo>
                    <a:pt x="10684" y="0"/>
                  </a:lnTo>
                </a:path>
              </a:pathLst>
            </a:custGeom>
            <a:solidFill>
              <a:srgbClr val="FFFFFF"/>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1951" name="Shape"/>
            <p:cNvSpPr/>
            <p:nvPr/>
          </p:nvSpPr>
          <p:spPr>
            <a:xfrm>
              <a:off x="2301273" y="235711"/>
              <a:ext cx="227838" cy="255842"/>
            </a:xfrm>
            <a:custGeom>
              <a:avLst/>
              <a:gdLst/>
              <a:ahLst/>
              <a:cxnLst>
                <a:cxn ang="0">
                  <a:pos x="wd2" y="hd2"/>
                </a:cxn>
                <a:cxn ang="5400000">
                  <a:pos x="wd2" y="hd2"/>
                </a:cxn>
                <a:cxn ang="10800000">
                  <a:pos x="wd2" y="hd2"/>
                </a:cxn>
                <a:cxn ang="16200000">
                  <a:pos x="wd2" y="hd2"/>
                </a:cxn>
              </a:cxnLst>
              <a:rect l="0" t="0" r="r" b="b"/>
              <a:pathLst>
                <a:path w="21600" h="21600" extrusionOk="0">
                  <a:moveTo>
                    <a:pt x="21600" y="6224"/>
                  </a:moveTo>
                  <a:cubicBezTo>
                    <a:pt x="21600" y="7997"/>
                    <a:pt x="20950" y="9398"/>
                    <a:pt x="19788" y="10429"/>
                  </a:cubicBezTo>
                  <a:cubicBezTo>
                    <a:pt x="17559" y="12408"/>
                    <a:pt x="13239" y="13315"/>
                    <a:pt x="6689" y="13232"/>
                  </a:cubicBezTo>
                  <a:lnTo>
                    <a:pt x="6550" y="13232"/>
                  </a:lnTo>
                  <a:lnTo>
                    <a:pt x="6550" y="13315"/>
                  </a:lnTo>
                  <a:cubicBezTo>
                    <a:pt x="6550" y="13933"/>
                    <a:pt x="6782" y="14716"/>
                    <a:pt x="7200" y="15293"/>
                  </a:cubicBezTo>
                  <a:cubicBezTo>
                    <a:pt x="8129" y="16365"/>
                    <a:pt x="9662" y="16818"/>
                    <a:pt x="11659" y="16818"/>
                  </a:cubicBezTo>
                  <a:cubicBezTo>
                    <a:pt x="14539" y="16818"/>
                    <a:pt x="17001" y="16241"/>
                    <a:pt x="19788" y="14840"/>
                  </a:cubicBezTo>
                  <a:lnTo>
                    <a:pt x="18720" y="19951"/>
                  </a:lnTo>
                  <a:cubicBezTo>
                    <a:pt x="15468" y="21476"/>
                    <a:pt x="11520" y="21600"/>
                    <a:pt x="10080" y="21600"/>
                  </a:cubicBezTo>
                  <a:cubicBezTo>
                    <a:pt x="3670" y="21600"/>
                    <a:pt x="0" y="18467"/>
                    <a:pt x="0" y="12861"/>
                  </a:cubicBezTo>
                  <a:cubicBezTo>
                    <a:pt x="0" y="9605"/>
                    <a:pt x="1301" y="6472"/>
                    <a:pt x="3670" y="4081"/>
                  </a:cubicBezTo>
                  <a:cubicBezTo>
                    <a:pt x="5992" y="1402"/>
                    <a:pt x="9569" y="0"/>
                    <a:pt x="13471" y="0"/>
                  </a:cubicBezTo>
                  <a:cubicBezTo>
                    <a:pt x="18348" y="0"/>
                    <a:pt x="21600" y="2556"/>
                    <a:pt x="21600" y="6224"/>
                  </a:cubicBezTo>
                  <a:close/>
                  <a:moveTo>
                    <a:pt x="12681" y="4534"/>
                  </a:moveTo>
                  <a:cubicBezTo>
                    <a:pt x="9662" y="4534"/>
                    <a:pt x="7850" y="6595"/>
                    <a:pt x="7339" y="8698"/>
                  </a:cubicBezTo>
                  <a:lnTo>
                    <a:pt x="7339" y="8780"/>
                  </a:lnTo>
                  <a:lnTo>
                    <a:pt x="7432" y="8780"/>
                  </a:lnTo>
                  <a:cubicBezTo>
                    <a:pt x="11520" y="8780"/>
                    <a:pt x="13750" y="8450"/>
                    <a:pt x="14679" y="7626"/>
                  </a:cubicBezTo>
                  <a:cubicBezTo>
                    <a:pt x="14911" y="7173"/>
                    <a:pt x="15190" y="6719"/>
                    <a:pt x="15190" y="6224"/>
                  </a:cubicBezTo>
                  <a:cubicBezTo>
                    <a:pt x="15190" y="5235"/>
                    <a:pt x="14121" y="4534"/>
                    <a:pt x="12681" y="4534"/>
                  </a:cubicBezTo>
                  <a:close/>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1952" name="Shape"/>
            <p:cNvSpPr/>
            <p:nvPr/>
          </p:nvSpPr>
          <p:spPr>
            <a:xfrm>
              <a:off x="2524492" y="429573"/>
              <a:ext cx="63590" cy="64128"/>
            </a:xfrm>
            <a:custGeom>
              <a:avLst/>
              <a:gdLst/>
              <a:ahLst/>
              <a:cxnLst>
                <a:cxn ang="0">
                  <a:pos x="wd2" y="hd2"/>
                </a:cxn>
                <a:cxn ang="5400000">
                  <a:pos x="wd2" y="hd2"/>
                </a:cxn>
                <a:cxn ang="10800000">
                  <a:pos x="wd2" y="hd2"/>
                </a:cxn>
                <a:cxn ang="16200000">
                  <a:pos x="wd2" y="hd2"/>
                </a:cxn>
              </a:cxnLst>
              <a:rect l="0" t="0" r="r" b="b"/>
              <a:pathLst>
                <a:path w="20720" h="21600" extrusionOk="0">
                  <a:moveTo>
                    <a:pt x="10835" y="5649"/>
                  </a:moveTo>
                  <a:lnTo>
                    <a:pt x="9406" y="5649"/>
                  </a:lnTo>
                  <a:lnTo>
                    <a:pt x="8453" y="10302"/>
                  </a:lnTo>
                  <a:lnTo>
                    <a:pt x="11630" y="10302"/>
                  </a:lnTo>
                  <a:cubicBezTo>
                    <a:pt x="12583" y="9803"/>
                    <a:pt x="13377" y="9305"/>
                    <a:pt x="13853" y="7975"/>
                  </a:cubicBezTo>
                  <a:cubicBezTo>
                    <a:pt x="13853" y="6978"/>
                    <a:pt x="13377" y="5982"/>
                    <a:pt x="12583" y="5649"/>
                  </a:cubicBezTo>
                  <a:lnTo>
                    <a:pt x="10835" y="5649"/>
                  </a:lnTo>
                  <a:close/>
                  <a:moveTo>
                    <a:pt x="8135" y="4154"/>
                  </a:moveTo>
                  <a:lnTo>
                    <a:pt x="12106" y="4154"/>
                  </a:lnTo>
                  <a:cubicBezTo>
                    <a:pt x="12583" y="4154"/>
                    <a:pt x="13059" y="4154"/>
                    <a:pt x="13377" y="4652"/>
                  </a:cubicBezTo>
                  <a:cubicBezTo>
                    <a:pt x="14806" y="5151"/>
                    <a:pt x="15759" y="5982"/>
                    <a:pt x="15759" y="7477"/>
                  </a:cubicBezTo>
                  <a:lnTo>
                    <a:pt x="15759" y="8474"/>
                  </a:lnTo>
                  <a:cubicBezTo>
                    <a:pt x="15283" y="10302"/>
                    <a:pt x="14330" y="11631"/>
                    <a:pt x="12583" y="12129"/>
                  </a:cubicBezTo>
                  <a:lnTo>
                    <a:pt x="14330" y="17280"/>
                  </a:lnTo>
                  <a:lnTo>
                    <a:pt x="12106" y="17280"/>
                  </a:lnTo>
                  <a:lnTo>
                    <a:pt x="10359" y="12628"/>
                  </a:lnTo>
                  <a:lnTo>
                    <a:pt x="8135" y="12628"/>
                  </a:lnTo>
                  <a:lnTo>
                    <a:pt x="7183" y="17280"/>
                  </a:lnTo>
                  <a:lnTo>
                    <a:pt x="5753" y="17280"/>
                  </a:lnTo>
                  <a:lnTo>
                    <a:pt x="6706" y="12628"/>
                  </a:lnTo>
                  <a:lnTo>
                    <a:pt x="7659" y="8806"/>
                  </a:lnTo>
                  <a:lnTo>
                    <a:pt x="8135" y="4154"/>
                  </a:lnTo>
                  <a:close/>
                  <a:moveTo>
                    <a:pt x="11153" y="0"/>
                  </a:moveTo>
                  <a:cubicBezTo>
                    <a:pt x="17030" y="0"/>
                    <a:pt x="21159" y="4818"/>
                    <a:pt x="20683" y="10800"/>
                  </a:cubicBezTo>
                  <a:cubicBezTo>
                    <a:pt x="20365" y="16948"/>
                    <a:pt x="15283" y="21600"/>
                    <a:pt x="9406" y="21600"/>
                  </a:cubicBezTo>
                  <a:cubicBezTo>
                    <a:pt x="4006" y="21600"/>
                    <a:pt x="-441" y="16283"/>
                    <a:pt x="35" y="10800"/>
                  </a:cubicBezTo>
                  <a:cubicBezTo>
                    <a:pt x="512" y="4652"/>
                    <a:pt x="5435" y="0"/>
                    <a:pt x="11153" y="0"/>
                  </a:cubicBezTo>
                  <a:close/>
                  <a:moveTo>
                    <a:pt x="9406" y="20105"/>
                  </a:moveTo>
                  <a:cubicBezTo>
                    <a:pt x="14330" y="20105"/>
                    <a:pt x="18777" y="15951"/>
                    <a:pt x="19253" y="10800"/>
                  </a:cubicBezTo>
                  <a:cubicBezTo>
                    <a:pt x="19730" y="5649"/>
                    <a:pt x="16077" y="1329"/>
                    <a:pt x="11153" y="1329"/>
                  </a:cubicBezTo>
                  <a:cubicBezTo>
                    <a:pt x="6230" y="1329"/>
                    <a:pt x="1783" y="5649"/>
                    <a:pt x="1306" y="10800"/>
                  </a:cubicBezTo>
                  <a:cubicBezTo>
                    <a:pt x="830" y="15951"/>
                    <a:pt x="4483" y="20105"/>
                    <a:pt x="9406" y="20105"/>
                  </a:cubicBezTo>
                  <a:close/>
                </a:path>
              </a:pathLst>
            </a:custGeom>
            <a:solidFill>
              <a:srgbClr val="FFFFFF"/>
            </a:solidFill>
            <a:ln w="12700" cap="flat">
              <a:noFill/>
              <a:miter lim="400000"/>
            </a:ln>
            <a:effectLst/>
          </p:spPr>
          <p:txBody>
            <a:bodyPr wrap="square" lIns="91439" tIns="91439" rIns="91439" bIns="91439" numCol="1" anchor="ctr">
              <a:normAutofit fontScale="25000" lnSpcReduction="20000"/>
            </a:bodyPr>
            <a:lstStyle/>
            <a:p>
              <a:pPr algn="l" defTabSz="228600">
                <a:lnSpc>
                  <a:spcPct val="93000"/>
                </a:lnSpc>
                <a:spcBef>
                  <a:spcPts val="2200"/>
                </a:spcBef>
                <a:defRPr sz="800">
                  <a:solidFill>
                    <a:srgbClr val="000000"/>
                  </a:solidFill>
                </a:defRPr>
              </a:pPr>
              <a:endParaRPr/>
            </a:p>
          </p:txBody>
        </p:sp>
        <p:sp>
          <p:nvSpPr>
            <p:cNvPr id="1953" name="Shape"/>
            <p:cNvSpPr/>
            <p:nvPr/>
          </p:nvSpPr>
          <p:spPr>
            <a:xfrm>
              <a:off x="1861850" y="233557"/>
              <a:ext cx="233070" cy="255842"/>
            </a:xfrm>
            <a:custGeom>
              <a:avLst/>
              <a:gdLst/>
              <a:ahLst/>
              <a:cxnLst>
                <a:cxn ang="0">
                  <a:pos x="wd2" y="hd2"/>
                </a:cxn>
                <a:cxn ang="5400000">
                  <a:pos x="wd2" y="hd2"/>
                </a:cxn>
                <a:cxn ang="10800000">
                  <a:pos x="wd2" y="hd2"/>
                </a:cxn>
                <a:cxn ang="16200000">
                  <a:pos x="wd2" y="hd2"/>
                </a:cxn>
              </a:cxnLst>
              <a:rect l="0" t="0" r="r" b="b"/>
              <a:pathLst>
                <a:path w="21290" h="21600" extrusionOk="0">
                  <a:moveTo>
                    <a:pt x="12782" y="18591"/>
                  </a:moveTo>
                  <a:lnTo>
                    <a:pt x="12782" y="18467"/>
                  </a:lnTo>
                  <a:lnTo>
                    <a:pt x="12693" y="18467"/>
                  </a:lnTo>
                  <a:cubicBezTo>
                    <a:pt x="11401" y="20446"/>
                    <a:pt x="9041" y="21600"/>
                    <a:pt x="6369" y="21600"/>
                  </a:cubicBezTo>
                  <a:cubicBezTo>
                    <a:pt x="2004" y="21600"/>
                    <a:pt x="0" y="17973"/>
                    <a:pt x="0" y="14386"/>
                  </a:cubicBezTo>
                  <a:cubicBezTo>
                    <a:pt x="0" y="10182"/>
                    <a:pt x="1737" y="6142"/>
                    <a:pt x="4632" y="3504"/>
                  </a:cubicBezTo>
                  <a:cubicBezTo>
                    <a:pt x="7126" y="1195"/>
                    <a:pt x="10288" y="0"/>
                    <a:pt x="13806" y="0"/>
                  </a:cubicBezTo>
                  <a:cubicBezTo>
                    <a:pt x="16434" y="0"/>
                    <a:pt x="18438" y="660"/>
                    <a:pt x="19729" y="2102"/>
                  </a:cubicBezTo>
                  <a:cubicBezTo>
                    <a:pt x="21600" y="4163"/>
                    <a:pt x="21466" y="7296"/>
                    <a:pt x="20976" y="9522"/>
                  </a:cubicBezTo>
                  <a:lnTo>
                    <a:pt x="18572" y="21147"/>
                  </a:lnTo>
                  <a:lnTo>
                    <a:pt x="12292" y="21229"/>
                  </a:lnTo>
                  <a:lnTo>
                    <a:pt x="12782" y="18591"/>
                  </a:lnTo>
                  <a:close/>
                  <a:moveTo>
                    <a:pt x="6636" y="13232"/>
                  </a:moveTo>
                  <a:cubicBezTo>
                    <a:pt x="6636" y="15417"/>
                    <a:pt x="7527" y="16695"/>
                    <a:pt x="9041" y="16695"/>
                  </a:cubicBezTo>
                  <a:cubicBezTo>
                    <a:pt x="11401" y="16695"/>
                    <a:pt x="13539" y="14386"/>
                    <a:pt x="14296" y="10882"/>
                  </a:cubicBezTo>
                  <a:cubicBezTo>
                    <a:pt x="14430" y="10099"/>
                    <a:pt x="14697" y="9398"/>
                    <a:pt x="14831" y="8698"/>
                  </a:cubicBezTo>
                  <a:cubicBezTo>
                    <a:pt x="14920" y="7997"/>
                    <a:pt x="15053" y="7420"/>
                    <a:pt x="14920" y="6966"/>
                  </a:cubicBezTo>
                  <a:cubicBezTo>
                    <a:pt x="14831" y="5482"/>
                    <a:pt x="14073" y="4782"/>
                    <a:pt x="12559" y="4782"/>
                  </a:cubicBezTo>
                  <a:cubicBezTo>
                    <a:pt x="11535" y="4782"/>
                    <a:pt x="10644" y="5235"/>
                    <a:pt x="9798" y="6018"/>
                  </a:cubicBezTo>
                  <a:cubicBezTo>
                    <a:pt x="8016" y="7626"/>
                    <a:pt x="6636" y="10800"/>
                    <a:pt x="6636" y="13232"/>
                  </a:cubicBezTo>
                  <a:close/>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1954" name="Shape"/>
            <p:cNvSpPr/>
            <p:nvPr/>
          </p:nvSpPr>
          <p:spPr>
            <a:xfrm>
              <a:off x="2103104" y="235712"/>
              <a:ext cx="208454" cy="253687"/>
            </a:xfrm>
            <a:custGeom>
              <a:avLst/>
              <a:gdLst/>
              <a:ahLst/>
              <a:cxnLst>
                <a:cxn ang="0">
                  <a:pos x="wd2" y="hd2"/>
                </a:cxn>
                <a:cxn ang="5400000">
                  <a:pos x="wd2" y="hd2"/>
                </a:cxn>
                <a:cxn ang="10800000">
                  <a:pos x="wd2" y="hd2"/>
                </a:cxn>
                <a:cxn ang="16200000">
                  <a:pos x="wd2" y="hd2"/>
                </a:cxn>
              </a:cxnLst>
              <a:rect l="0" t="0" r="r" b="b"/>
              <a:pathLst>
                <a:path w="21600" h="21600" extrusionOk="0">
                  <a:moveTo>
                    <a:pt x="21600" y="709"/>
                  </a:moveTo>
                  <a:lnTo>
                    <a:pt x="20490" y="5671"/>
                  </a:lnTo>
                  <a:cubicBezTo>
                    <a:pt x="19329" y="5046"/>
                    <a:pt x="17916" y="4837"/>
                    <a:pt x="16402" y="4837"/>
                  </a:cubicBezTo>
                  <a:cubicBezTo>
                    <a:pt x="11002" y="4837"/>
                    <a:pt x="7822" y="8673"/>
                    <a:pt x="7822" y="12426"/>
                  </a:cubicBezTo>
                  <a:cubicBezTo>
                    <a:pt x="7822" y="15595"/>
                    <a:pt x="10396" y="16680"/>
                    <a:pt x="12819" y="16680"/>
                  </a:cubicBezTo>
                  <a:cubicBezTo>
                    <a:pt x="14989" y="16680"/>
                    <a:pt x="16755" y="16304"/>
                    <a:pt x="19026" y="15387"/>
                  </a:cubicBezTo>
                  <a:lnTo>
                    <a:pt x="17916" y="20558"/>
                  </a:lnTo>
                  <a:cubicBezTo>
                    <a:pt x="16250" y="21266"/>
                    <a:pt x="13525" y="21600"/>
                    <a:pt x="10699" y="21600"/>
                  </a:cubicBezTo>
                  <a:cubicBezTo>
                    <a:pt x="4138" y="21600"/>
                    <a:pt x="0" y="18181"/>
                    <a:pt x="0" y="13010"/>
                  </a:cubicBezTo>
                  <a:cubicBezTo>
                    <a:pt x="0" y="5713"/>
                    <a:pt x="7116" y="0"/>
                    <a:pt x="16553" y="0"/>
                  </a:cubicBezTo>
                  <a:cubicBezTo>
                    <a:pt x="18320" y="0"/>
                    <a:pt x="20338" y="250"/>
                    <a:pt x="21600" y="709"/>
                  </a:cubicBezTo>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1955" name="Shape"/>
            <p:cNvSpPr/>
            <p:nvPr/>
          </p:nvSpPr>
          <p:spPr>
            <a:xfrm>
              <a:off x="976548" y="235712"/>
              <a:ext cx="210604" cy="253687"/>
            </a:xfrm>
            <a:custGeom>
              <a:avLst/>
              <a:gdLst/>
              <a:ahLst/>
              <a:cxnLst>
                <a:cxn ang="0">
                  <a:pos x="wd2" y="hd2"/>
                </a:cxn>
                <a:cxn ang="5400000">
                  <a:pos x="wd2" y="hd2"/>
                </a:cxn>
                <a:cxn ang="10800000">
                  <a:pos x="wd2" y="hd2"/>
                </a:cxn>
                <a:cxn ang="16200000">
                  <a:pos x="wd2" y="hd2"/>
                </a:cxn>
              </a:cxnLst>
              <a:rect l="0" t="0" r="r" b="b"/>
              <a:pathLst>
                <a:path w="21600" h="21600" extrusionOk="0">
                  <a:moveTo>
                    <a:pt x="21600" y="709"/>
                  </a:moveTo>
                  <a:lnTo>
                    <a:pt x="20442" y="5671"/>
                  </a:lnTo>
                  <a:cubicBezTo>
                    <a:pt x="19284" y="5046"/>
                    <a:pt x="17874" y="4837"/>
                    <a:pt x="16313" y="4837"/>
                  </a:cubicBezTo>
                  <a:cubicBezTo>
                    <a:pt x="10926" y="4837"/>
                    <a:pt x="7804" y="8673"/>
                    <a:pt x="7804" y="12426"/>
                  </a:cubicBezTo>
                  <a:cubicBezTo>
                    <a:pt x="7804" y="15595"/>
                    <a:pt x="10372" y="16680"/>
                    <a:pt x="12789" y="16680"/>
                  </a:cubicBezTo>
                  <a:cubicBezTo>
                    <a:pt x="14903" y="16680"/>
                    <a:pt x="16766" y="16304"/>
                    <a:pt x="19032" y="15387"/>
                  </a:cubicBezTo>
                  <a:lnTo>
                    <a:pt x="17874" y="20558"/>
                  </a:lnTo>
                  <a:cubicBezTo>
                    <a:pt x="16162" y="21266"/>
                    <a:pt x="13494" y="21600"/>
                    <a:pt x="10624" y="21600"/>
                  </a:cubicBezTo>
                  <a:cubicBezTo>
                    <a:pt x="4078" y="21600"/>
                    <a:pt x="0" y="18181"/>
                    <a:pt x="0" y="13010"/>
                  </a:cubicBezTo>
                  <a:cubicBezTo>
                    <a:pt x="0" y="5713"/>
                    <a:pt x="7099" y="0"/>
                    <a:pt x="16464" y="0"/>
                  </a:cubicBezTo>
                  <a:cubicBezTo>
                    <a:pt x="18327" y="0"/>
                    <a:pt x="20291" y="250"/>
                    <a:pt x="21600" y="709"/>
                  </a:cubicBezTo>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grpSp>
      <p:sp>
        <p:nvSpPr>
          <p:cNvPr id="1957" name="Slide Number"/>
          <p:cNvSpPr txBox="1">
            <a:spLocks noGrp="1"/>
          </p:cNvSpPr>
          <p:nvPr>
            <p:ph type="sldNum" sz="quarter" idx="2"/>
          </p:nvPr>
        </p:nvSpPr>
        <p:spPr>
          <a:xfrm>
            <a:off x="1217325" y="12806326"/>
            <a:ext cx="290342" cy="259223"/>
          </a:xfrm>
          <a:prstGeom prst="rect">
            <a:avLst/>
          </a:prstGeom>
        </p:spPr>
        <p:txBody>
          <a:bodyPr/>
          <a:lstStyle>
            <a:lvl1pPr defTabSz="825500">
              <a:lnSpc>
                <a:spcPct val="110000"/>
              </a:lnSpc>
              <a:defRPr>
                <a:solidFill>
                  <a:srgbClr val="740000"/>
                </a:solidFill>
              </a:defRPr>
            </a:lvl1pPr>
          </a:lstStyle>
          <a:p>
            <a:fld id="{86CB4B4D-7CA3-9044-876B-883B54F8677D}" type="slidenum">
              <a:t>‹#›</a:t>
            </a:fld>
            <a:endParaRPr/>
          </a:p>
        </p:txBody>
      </p:sp>
      <p:sp>
        <p:nvSpPr>
          <p:cNvPr id="1958" name="Footer"/>
          <p:cNvSpPr txBox="1">
            <a:spLocks noGrp="1"/>
          </p:cNvSpPr>
          <p:nvPr>
            <p:ph type="body" sz="quarter" idx="18"/>
          </p:nvPr>
        </p:nvSpPr>
        <p:spPr>
          <a:xfrm>
            <a:off x="1727200" y="12806326"/>
            <a:ext cx="6210696" cy="259223"/>
          </a:xfrm>
          <a:prstGeom prst="rect">
            <a:avLst/>
          </a:prstGeom>
        </p:spPr>
        <p:txBody>
          <a:bodyPr anchor="ctr">
            <a:spAutoFit/>
          </a:bodyPr>
          <a:lstStyle>
            <a:lvl1pPr marL="0" indent="0" defTabSz="825500">
              <a:lnSpc>
                <a:spcPct val="110000"/>
              </a:lnSpc>
              <a:spcBef>
                <a:spcPts val="0"/>
              </a:spcBef>
              <a:buClrTx/>
              <a:buSzTx/>
              <a:buFontTx/>
              <a:buNone/>
              <a:defRPr sz="1800" b="1" spc="92">
                <a:solidFill>
                  <a:srgbClr val="740000"/>
                </a:solidFill>
              </a:defRPr>
            </a:lvl1pPr>
          </a:lstStyle>
          <a:p>
            <a:r>
              <a:t>Footer</a:t>
            </a: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Red Chart &amp; Body w Title &amp; Sub">
    <p:bg>
      <p:bgPr>
        <a:solidFill>
          <a:srgbClr val="C40022"/>
        </a:solidFill>
        <a:effectLst/>
      </p:bgPr>
    </p:bg>
    <p:spTree>
      <p:nvGrpSpPr>
        <p:cNvPr id="1" name=""/>
        <p:cNvGrpSpPr/>
        <p:nvPr/>
      </p:nvGrpSpPr>
      <p:grpSpPr>
        <a:xfrm>
          <a:off x="0" y="0"/>
          <a:ext cx="0" cy="0"/>
          <a:chOff x="0" y="0"/>
          <a:chExt cx="0" cy="0"/>
        </a:xfrm>
      </p:grpSpPr>
      <p:sp>
        <p:nvSpPr>
          <p:cNvPr id="1965" name="Rectangle"/>
          <p:cNvSpPr/>
          <p:nvPr/>
        </p:nvSpPr>
        <p:spPr>
          <a:xfrm>
            <a:off x="-1343783" y="-1"/>
            <a:ext cx="1119821" cy="537826"/>
          </a:xfrm>
          <a:prstGeom prst="rect">
            <a:avLst/>
          </a:prstGeom>
          <a:solidFill>
            <a:srgbClr val="C4002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966" name="Rectangle"/>
          <p:cNvSpPr/>
          <p:nvPr/>
        </p:nvSpPr>
        <p:spPr>
          <a:xfrm>
            <a:off x="-1343784" y="537824"/>
            <a:ext cx="1119821" cy="537825"/>
          </a:xfrm>
          <a:prstGeom prst="rect">
            <a:avLst/>
          </a:prstGeom>
          <a:solidFill>
            <a:srgbClr val="9C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967" name="Rectangle"/>
          <p:cNvSpPr/>
          <p:nvPr/>
        </p:nvSpPr>
        <p:spPr>
          <a:xfrm>
            <a:off x="-1343784" y="1075648"/>
            <a:ext cx="1119821" cy="537825"/>
          </a:xfrm>
          <a:prstGeom prst="rect">
            <a:avLst/>
          </a:prstGeom>
          <a:solidFill>
            <a:srgbClr val="74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968" name="Rectangle"/>
          <p:cNvSpPr/>
          <p:nvPr/>
        </p:nvSpPr>
        <p:spPr>
          <a:xfrm>
            <a:off x="-1343783" y="1613471"/>
            <a:ext cx="1119821" cy="537825"/>
          </a:xfrm>
          <a:prstGeom prst="rect">
            <a:avLst/>
          </a:prstGeom>
          <a:solidFill>
            <a:srgbClr val="C4C8C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969" name="Rectangle"/>
          <p:cNvSpPr/>
          <p:nvPr/>
        </p:nvSpPr>
        <p:spPr>
          <a:xfrm>
            <a:off x="-1343784" y="2151296"/>
            <a:ext cx="1119821" cy="537825"/>
          </a:xfrm>
          <a:prstGeom prst="rect">
            <a:avLst/>
          </a:prstGeom>
          <a:solidFill>
            <a:srgbClr val="6A6E7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970" name="Rectangle"/>
          <p:cNvSpPr/>
          <p:nvPr/>
        </p:nvSpPr>
        <p:spPr>
          <a:xfrm>
            <a:off x="-1343784" y="2689119"/>
            <a:ext cx="1119821" cy="537825"/>
          </a:xfrm>
          <a:prstGeom prst="rect">
            <a:avLst/>
          </a:prstGeom>
          <a:solidFill>
            <a:srgbClr val="383C4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971" name="Rectangle"/>
          <p:cNvSpPr/>
          <p:nvPr/>
        </p:nvSpPr>
        <p:spPr>
          <a:xfrm>
            <a:off x="-1343784" y="3226943"/>
            <a:ext cx="1119821" cy="537825"/>
          </a:xfrm>
          <a:prstGeom prst="rect">
            <a:avLst/>
          </a:prstGeom>
          <a:solidFill>
            <a:srgbClr val="1AE9EF"/>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972" name="Rectangle"/>
          <p:cNvSpPr/>
          <p:nvPr/>
        </p:nvSpPr>
        <p:spPr>
          <a:xfrm>
            <a:off x="-1343784" y="3764767"/>
            <a:ext cx="1119821" cy="537825"/>
          </a:xfrm>
          <a:prstGeom prst="rect">
            <a:avLst/>
          </a:prstGeom>
          <a:solidFill>
            <a:srgbClr val="0DCFD9"/>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973" name="Rectangle"/>
          <p:cNvSpPr/>
          <p:nvPr/>
        </p:nvSpPr>
        <p:spPr>
          <a:xfrm>
            <a:off x="-1343784" y="4302592"/>
            <a:ext cx="1119821" cy="537825"/>
          </a:xfrm>
          <a:prstGeom prst="rect">
            <a:avLst/>
          </a:prstGeom>
          <a:solidFill>
            <a:srgbClr val="00B4C3"/>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974" name="Rectangle"/>
          <p:cNvSpPr/>
          <p:nvPr/>
        </p:nvSpPr>
        <p:spPr>
          <a:xfrm>
            <a:off x="-1343784" y="4840416"/>
            <a:ext cx="1119821" cy="537825"/>
          </a:xfrm>
          <a:prstGeom prst="rect">
            <a:avLst/>
          </a:prstGeom>
          <a:solidFill>
            <a:srgbClr val="F6B1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975" name="Rectangle"/>
          <p:cNvSpPr/>
          <p:nvPr/>
        </p:nvSpPr>
        <p:spPr>
          <a:xfrm>
            <a:off x="-1343784" y="5378239"/>
            <a:ext cx="1119821" cy="537825"/>
          </a:xfrm>
          <a:prstGeom prst="rect">
            <a:avLst/>
          </a:prstGeom>
          <a:solidFill>
            <a:srgbClr val="F69D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976" name="Rectangle"/>
          <p:cNvSpPr/>
          <p:nvPr/>
        </p:nvSpPr>
        <p:spPr>
          <a:xfrm>
            <a:off x="-1343784" y="5916064"/>
            <a:ext cx="1119821" cy="537825"/>
          </a:xfrm>
          <a:prstGeom prst="rect">
            <a:avLst/>
          </a:prstGeom>
          <a:solidFill>
            <a:srgbClr val="F689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977" name="Rectangle"/>
          <p:cNvSpPr/>
          <p:nvPr/>
        </p:nvSpPr>
        <p:spPr>
          <a:xfrm>
            <a:off x="-1343784" y="6453887"/>
            <a:ext cx="1119821" cy="537825"/>
          </a:xfrm>
          <a:prstGeom prst="rect">
            <a:avLst/>
          </a:prstGeom>
          <a:solidFill>
            <a:srgbClr val="969CE6"/>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978" name="Rectangle"/>
          <p:cNvSpPr/>
          <p:nvPr/>
        </p:nvSpPr>
        <p:spPr>
          <a:xfrm>
            <a:off x="-1343787" y="6991711"/>
            <a:ext cx="1119822" cy="537825"/>
          </a:xfrm>
          <a:prstGeom prst="rect">
            <a:avLst/>
          </a:prstGeom>
          <a:solidFill>
            <a:srgbClr val="8A8BD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979" name="Rectangle"/>
          <p:cNvSpPr/>
          <p:nvPr/>
        </p:nvSpPr>
        <p:spPr>
          <a:xfrm>
            <a:off x="-1343787" y="7529535"/>
            <a:ext cx="1119822" cy="537825"/>
          </a:xfrm>
          <a:prstGeom prst="rect">
            <a:avLst/>
          </a:prstGeom>
          <a:solidFill>
            <a:srgbClr val="7D79C3"/>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980" name="Rectangle"/>
          <p:cNvSpPr/>
          <p:nvPr/>
        </p:nvSpPr>
        <p:spPr>
          <a:xfrm>
            <a:off x="-1343784" y="8067360"/>
            <a:ext cx="1119821" cy="537825"/>
          </a:xfrm>
          <a:prstGeom prst="rect">
            <a:avLst/>
          </a:prstGeom>
          <a:solidFill>
            <a:srgbClr val="88CD7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981" name="Rectangle"/>
          <p:cNvSpPr/>
          <p:nvPr/>
        </p:nvSpPr>
        <p:spPr>
          <a:xfrm>
            <a:off x="-1343787" y="8605184"/>
            <a:ext cx="1119822" cy="537825"/>
          </a:xfrm>
          <a:prstGeom prst="rect">
            <a:avLst/>
          </a:prstGeom>
          <a:solidFill>
            <a:srgbClr val="74B96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982" name="Rectangle"/>
          <p:cNvSpPr/>
          <p:nvPr/>
        </p:nvSpPr>
        <p:spPr>
          <a:xfrm>
            <a:off x="-1343787" y="9143007"/>
            <a:ext cx="1119822" cy="537825"/>
          </a:xfrm>
          <a:prstGeom prst="rect">
            <a:avLst/>
          </a:prstGeom>
          <a:solidFill>
            <a:srgbClr val="60A55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983" name="Rectangle"/>
          <p:cNvSpPr/>
          <p:nvPr/>
        </p:nvSpPr>
        <p:spPr>
          <a:xfrm>
            <a:off x="24769782" y="-1"/>
            <a:ext cx="1119821" cy="537826"/>
          </a:xfrm>
          <a:prstGeom prst="rect">
            <a:avLst/>
          </a:prstGeom>
          <a:solidFill>
            <a:srgbClr val="C4002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984" name="Rectangle"/>
          <p:cNvSpPr/>
          <p:nvPr/>
        </p:nvSpPr>
        <p:spPr>
          <a:xfrm>
            <a:off x="24769779" y="537824"/>
            <a:ext cx="1119821" cy="537825"/>
          </a:xfrm>
          <a:prstGeom prst="rect">
            <a:avLst/>
          </a:prstGeom>
          <a:solidFill>
            <a:srgbClr val="B0000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985" name="Rectangle"/>
          <p:cNvSpPr/>
          <p:nvPr/>
        </p:nvSpPr>
        <p:spPr>
          <a:xfrm>
            <a:off x="24769779" y="1075648"/>
            <a:ext cx="1119821" cy="537825"/>
          </a:xfrm>
          <a:prstGeom prst="rect">
            <a:avLst/>
          </a:prstGeom>
          <a:solidFill>
            <a:srgbClr val="9C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986" name="Rectangle"/>
          <p:cNvSpPr/>
          <p:nvPr/>
        </p:nvSpPr>
        <p:spPr>
          <a:xfrm>
            <a:off x="24769782" y="1613471"/>
            <a:ext cx="1119821" cy="537825"/>
          </a:xfrm>
          <a:prstGeom prst="rect">
            <a:avLst/>
          </a:prstGeom>
          <a:solidFill>
            <a:srgbClr val="88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987" name="Rectangle"/>
          <p:cNvSpPr/>
          <p:nvPr/>
        </p:nvSpPr>
        <p:spPr>
          <a:xfrm>
            <a:off x="24769779" y="2151296"/>
            <a:ext cx="1119821" cy="537825"/>
          </a:xfrm>
          <a:prstGeom prst="rect">
            <a:avLst/>
          </a:prstGeom>
          <a:solidFill>
            <a:srgbClr val="74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988" name="Rectangle"/>
          <p:cNvSpPr/>
          <p:nvPr/>
        </p:nvSpPr>
        <p:spPr>
          <a:xfrm>
            <a:off x="24769779" y="2689119"/>
            <a:ext cx="1119821" cy="537825"/>
          </a:xfrm>
          <a:prstGeom prst="rect">
            <a:avLst/>
          </a:prstGeom>
          <a:solidFill>
            <a:srgbClr val="ECF0F6"/>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989" name="Rectangle"/>
          <p:cNvSpPr/>
          <p:nvPr/>
        </p:nvSpPr>
        <p:spPr>
          <a:xfrm>
            <a:off x="24769779" y="3226943"/>
            <a:ext cx="1119821" cy="537825"/>
          </a:xfrm>
          <a:prstGeom prst="rect">
            <a:avLst/>
          </a:prstGeom>
          <a:solidFill>
            <a:srgbClr val="D8DCE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990" name="Rectangle"/>
          <p:cNvSpPr/>
          <p:nvPr/>
        </p:nvSpPr>
        <p:spPr>
          <a:xfrm>
            <a:off x="24769779" y="3764767"/>
            <a:ext cx="1119821" cy="537825"/>
          </a:xfrm>
          <a:prstGeom prst="rect">
            <a:avLst/>
          </a:prstGeom>
          <a:solidFill>
            <a:srgbClr val="C4C8C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991" name="Rectangle"/>
          <p:cNvSpPr/>
          <p:nvPr/>
        </p:nvSpPr>
        <p:spPr>
          <a:xfrm>
            <a:off x="24769779" y="4302592"/>
            <a:ext cx="1119821" cy="537825"/>
          </a:xfrm>
          <a:prstGeom prst="rect">
            <a:avLst/>
          </a:prstGeom>
          <a:solidFill>
            <a:srgbClr val="BABEC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992" name="Rectangle"/>
          <p:cNvSpPr/>
          <p:nvPr/>
        </p:nvSpPr>
        <p:spPr>
          <a:xfrm>
            <a:off x="24769779" y="4840416"/>
            <a:ext cx="1119821" cy="537825"/>
          </a:xfrm>
          <a:prstGeom prst="rect">
            <a:avLst/>
          </a:prstGeom>
          <a:solidFill>
            <a:srgbClr val="A6AAB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993" name="Rectangle"/>
          <p:cNvSpPr/>
          <p:nvPr/>
        </p:nvSpPr>
        <p:spPr>
          <a:xfrm>
            <a:off x="24769779" y="5378239"/>
            <a:ext cx="1119821" cy="537825"/>
          </a:xfrm>
          <a:prstGeom prst="rect">
            <a:avLst/>
          </a:prstGeom>
          <a:solidFill>
            <a:srgbClr val="92969C"/>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994" name="Rectangle"/>
          <p:cNvSpPr/>
          <p:nvPr/>
        </p:nvSpPr>
        <p:spPr>
          <a:xfrm>
            <a:off x="24769779" y="5916064"/>
            <a:ext cx="1119821" cy="537825"/>
          </a:xfrm>
          <a:prstGeom prst="rect">
            <a:avLst/>
          </a:prstGeom>
          <a:solidFill>
            <a:srgbClr val="7E828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995" name="Rectangle"/>
          <p:cNvSpPr/>
          <p:nvPr/>
        </p:nvSpPr>
        <p:spPr>
          <a:xfrm>
            <a:off x="24769779" y="6453887"/>
            <a:ext cx="1119821" cy="537825"/>
          </a:xfrm>
          <a:prstGeom prst="rect">
            <a:avLst/>
          </a:prstGeom>
          <a:solidFill>
            <a:srgbClr val="6A6E7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996" name="Rectangle"/>
          <p:cNvSpPr/>
          <p:nvPr/>
        </p:nvSpPr>
        <p:spPr>
          <a:xfrm>
            <a:off x="24769778" y="6991711"/>
            <a:ext cx="1119821" cy="537825"/>
          </a:xfrm>
          <a:prstGeom prst="rect">
            <a:avLst/>
          </a:prstGeom>
          <a:solidFill>
            <a:srgbClr val="565A6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997" name="Rectangle"/>
          <p:cNvSpPr/>
          <p:nvPr/>
        </p:nvSpPr>
        <p:spPr>
          <a:xfrm>
            <a:off x="24769778" y="7529535"/>
            <a:ext cx="1119821" cy="537825"/>
          </a:xfrm>
          <a:prstGeom prst="rect">
            <a:avLst/>
          </a:prstGeom>
          <a:solidFill>
            <a:srgbClr val="42464C"/>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998" name="Rectangle"/>
          <p:cNvSpPr/>
          <p:nvPr/>
        </p:nvSpPr>
        <p:spPr>
          <a:xfrm>
            <a:off x="24769779" y="8067360"/>
            <a:ext cx="1119821" cy="537825"/>
          </a:xfrm>
          <a:prstGeom prst="rect">
            <a:avLst/>
          </a:prstGeom>
          <a:solidFill>
            <a:srgbClr val="383C4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999" name="Rectangle"/>
          <p:cNvSpPr/>
          <p:nvPr/>
        </p:nvSpPr>
        <p:spPr>
          <a:xfrm>
            <a:off x="24769778" y="8605184"/>
            <a:ext cx="1119821" cy="537825"/>
          </a:xfrm>
          <a:prstGeom prst="rect">
            <a:avLst/>
          </a:prstGeom>
          <a:solidFill>
            <a:srgbClr val="2E323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000" name="Rectangle"/>
          <p:cNvSpPr/>
          <p:nvPr/>
        </p:nvSpPr>
        <p:spPr>
          <a:xfrm>
            <a:off x="24769778" y="9143007"/>
            <a:ext cx="1119821" cy="537825"/>
          </a:xfrm>
          <a:prstGeom prst="rect">
            <a:avLst/>
          </a:prstGeom>
          <a:solidFill>
            <a:srgbClr val="24282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001" name="Rectangle"/>
          <p:cNvSpPr/>
          <p:nvPr/>
        </p:nvSpPr>
        <p:spPr>
          <a:xfrm>
            <a:off x="24769776" y="9680832"/>
            <a:ext cx="1119821" cy="537825"/>
          </a:xfrm>
          <a:prstGeom prst="rect">
            <a:avLst/>
          </a:prstGeom>
          <a:solidFill>
            <a:srgbClr val="1A1E2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002" name="Rectangle"/>
          <p:cNvSpPr/>
          <p:nvPr/>
        </p:nvSpPr>
        <p:spPr>
          <a:xfrm>
            <a:off x="24769776" y="10218656"/>
            <a:ext cx="1119821" cy="537825"/>
          </a:xfrm>
          <a:prstGeom prst="rect">
            <a:avLst/>
          </a:prstGeom>
          <a:solidFill>
            <a:srgbClr val="10141A"/>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003" name="Rectangle"/>
          <p:cNvSpPr/>
          <p:nvPr/>
        </p:nvSpPr>
        <p:spPr>
          <a:xfrm>
            <a:off x="24769778" y="10756479"/>
            <a:ext cx="1119821" cy="537825"/>
          </a:xfrm>
          <a:prstGeom prst="rect">
            <a:avLst/>
          </a:prstGeom>
          <a:solidFill>
            <a:srgbClr val="060A1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004" name="Rectangle"/>
          <p:cNvSpPr/>
          <p:nvPr/>
        </p:nvSpPr>
        <p:spPr>
          <a:xfrm>
            <a:off x="24769776" y="11294303"/>
            <a:ext cx="1119821" cy="537825"/>
          </a:xfrm>
          <a:prstGeom prst="rect">
            <a:avLst/>
          </a:prstGeom>
          <a:solidFill>
            <a:srgbClr val="FFFFFF"/>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005" name="Rectangle"/>
          <p:cNvSpPr/>
          <p:nvPr/>
        </p:nvSpPr>
        <p:spPr>
          <a:xfrm>
            <a:off x="24769778" y="11832128"/>
            <a:ext cx="1119821" cy="537825"/>
          </a:xfrm>
          <a:prstGeom prst="rect">
            <a:avLst/>
          </a:prstGeom>
          <a:solidFill>
            <a:srgbClr val="00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006" name="Body Level One…"/>
          <p:cNvSpPr txBox="1">
            <a:spLocks noGrp="1"/>
          </p:cNvSpPr>
          <p:nvPr>
            <p:ph type="body" sz="quarter" idx="1"/>
          </p:nvPr>
        </p:nvSpPr>
        <p:spPr>
          <a:xfrm>
            <a:off x="10364547" y="3603167"/>
            <a:ext cx="12803270" cy="923331"/>
          </a:xfrm>
          <a:prstGeom prst="rect">
            <a:avLst/>
          </a:prstGeom>
          <a:solidFill>
            <a:srgbClr val="FFFFFF"/>
          </a:solidFill>
        </p:spPr>
        <p:txBody>
          <a:bodyPr anchor="ctr"/>
          <a:lstStyle>
            <a:lvl1pPr marL="0" indent="0" algn="ctr" defTabSz="825500">
              <a:lnSpc>
                <a:spcPct val="80000"/>
              </a:lnSpc>
              <a:spcBef>
                <a:spcPts val="0"/>
              </a:spcBef>
              <a:buClrTx/>
              <a:buSzTx/>
              <a:buFontTx/>
              <a:buNone/>
              <a:defRPr sz="3600" b="1" spc="-50">
                <a:solidFill>
                  <a:srgbClr val="C40022"/>
                </a:solidFill>
              </a:defRPr>
            </a:lvl1pPr>
            <a:lvl2pPr marL="0" indent="228600" algn="ctr" defTabSz="825500">
              <a:lnSpc>
                <a:spcPct val="80000"/>
              </a:lnSpc>
              <a:spcBef>
                <a:spcPts val="0"/>
              </a:spcBef>
              <a:buClrTx/>
              <a:buSzTx/>
              <a:buFontTx/>
              <a:buNone/>
              <a:defRPr sz="3600" b="1" spc="-50">
                <a:solidFill>
                  <a:srgbClr val="C40022"/>
                </a:solidFill>
              </a:defRPr>
            </a:lvl2pPr>
            <a:lvl3pPr marL="0" indent="457200" algn="ctr" defTabSz="825500">
              <a:lnSpc>
                <a:spcPct val="80000"/>
              </a:lnSpc>
              <a:spcBef>
                <a:spcPts val="0"/>
              </a:spcBef>
              <a:buClrTx/>
              <a:buSzTx/>
              <a:buFontTx/>
              <a:buNone/>
              <a:defRPr sz="3600" b="1" spc="-50">
                <a:solidFill>
                  <a:srgbClr val="C40022"/>
                </a:solidFill>
              </a:defRPr>
            </a:lvl3pPr>
            <a:lvl4pPr marL="0" indent="685800" algn="ctr" defTabSz="825500">
              <a:lnSpc>
                <a:spcPct val="80000"/>
              </a:lnSpc>
              <a:spcBef>
                <a:spcPts val="0"/>
              </a:spcBef>
              <a:buClrTx/>
              <a:buSzTx/>
              <a:buFontTx/>
              <a:buNone/>
              <a:defRPr sz="3600" b="1" spc="-50">
                <a:solidFill>
                  <a:srgbClr val="C40022"/>
                </a:solidFill>
              </a:defRPr>
            </a:lvl4pPr>
            <a:lvl5pPr marL="0" indent="914400" algn="ctr" defTabSz="825500">
              <a:lnSpc>
                <a:spcPct val="80000"/>
              </a:lnSpc>
              <a:spcBef>
                <a:spcPts val="0"/>
              </a:spcBef>
              <a:buClrTx/>
              <a:buSzTx/>
              <a:buFontTx/>
              <a:buNone/>
              <a:defRPr sz="3600" b="1" spc="-50">
                <a:solidFill>
                  <a:srgbClr val="C40022"/>
                </a:solidFill>
              </a:defRPr>
            </a:lvl5pPr>
          </a:lstStyle>
          <a:p>
            <a:r>
              <a:t>Body Level One</a:t>
            </a:r>
          </a:p>
          <a:p>
            <a:pPr lvl="1"/>
            <a:r>
              <a:t>Body Level Two</a:t>
            </a:r>
          </a:p>
          <a:p>
            <a:pPr lvl="2"/>
            <a:r>
              <a:t>Body Level Three</a:t>
            </a:r>
          </a:p>
          <a:p>
            <a:pPr lvl="3"/>
            <a:r>
              <a:t>Body Level Four</a:t>
            </a:r>
          </a:p>
          <a:p>
            <a:pPr lvl="4"/>
            <a:r>
              <a:t>Body Level Five</a:t>
            </a:r>
          </a:p>
        </p:txBody>
      </p:sp>
      <p:sp>
        <p:nvSpPr>
          <p:cNvPr id="2007" name="Title Text"/>
          <p:cNvSpPr txBox="1">
            <a:spLocks noGrp="1"/>
          </p:cNvSpPr>
          <p:nvPr>
            <p:ph type="title"/>
          </p:nvPr>
        </p:nvSpPr>
        <p:spPr>
          <a:xfrm>
            <a:off x="1219359" y="152637"/>
            <a:ext cx="21948459" cy="2273301"/>
          </a:xfrm>
          <a:prstGeom prst="rect">
            <a:avLst/>
          </a:prstGeom>
        </p:spPr>
        <p:txBody>
          <a:bodyPr/>
          <a:lstStyle>
            <a:lvl1pPr>
              <a:defRPr>
                <a:solidFill>
                  <a:srgbClr val="FFFFFF"/>
                </a:solidFill>
              </a:defRPr>
            </a:lvl1pPr>
          </a:lstStyle>
          <a:p>
            <a:r>
              <a:t>Title Text</a:t>
            </a:r>
          </a:p>
        </p:txBody>
      </p:sp>
      <p:sp>
        <p:nvSpPr>
          <p:cNvPr id="2008" name="Rectangle"/>
          <p:cNvSpPr>
            <a:spLocks noGrp="1"/>
          </p:cNvSpPr>
          <p:nvPr>
            <p:ph type="body" sz="quarter" idx="13"/>
          </p:nvPr>
        </p:nvSpPr>
        <p:spPr>
          <a:xfrm>
            <a:off x="1219358" y="2398703"/>
            <a:ext cx="21948460" cy="1168401"/>
          </a:xfrm>
          <a:prstGeom prst="rect">
            <a:avLst/>
          </a:prstGeom>
        </p:spPr>
        <p:txBody>
          <a:bodyPr>
            <a:normAutofit/>
          </a:bodyPr>
          <a:lstStyle/>
          <a:p>
            <a:pPr marL="0" indent="0">
              <a:spcBef>
                <a:spcPts val="0"/>
              </a:spcBef>
              <a:buClrTx/>
              <a:buSzTx/>
              <a:buFontTx/>
              <a:buNone/>
              <a:defRPr sz="4000" b="1">
                <a:solidFill>
                  <a:srgbClr val="FFFFFF"/>
                </a:solidFill>
              </a:defRPr>
            </a:pPr>
            <a:endParaRPr/>
          </a:p>
        </p:txBody>
      </p:sp>
      <p:sp>
        <p:nvSpPr>
          <p:cNvPr id="2009" name="Object"/>
          <p:cNvSpPr txBox="1">
            <a:spLocks noGrp="1"/>
          </p:cNvSpPr>
          <p:nvPr>
            <p:ph idx="3"/>
          </p:nvPr>
        </p:nvSpPr>
        <p:spPr>
          <a:xfrm>
            <a:off x="1219358" y="5166496"/>
            <a:ext cx="21948460" cy="7203457"/>
          </a:xfrm>
          <a:prstGeom prst="rect">
            <a:avLst/>
          </a:prstGeom>
        </p:spPr>
        <p:txBody>
          <a:bodyPr/>
          <a:lstStyle/>
          <a:p>
            <a:pPr marL="203200" indent="-203200"/>
            <a:endParaRPr/>
          </a:p>
        </p:txBody>
      </p:sp>
      <p:grpSp>
        <p:nvGrpSpPr>
          <p:cNvPr id="2022" name="Group"/>
          <p:cNvGrpSpPr/>
          <p:nvPr/>
        </p:nvGrpSpPr>
        <p:grpSpPr>
          <a:xfrm>
            <a:off x="21341405" y="12713927"/>
            <a:ext cx="2588083" cy="566942"/>
            <a:chOff x="0" y="0"/>
            <a:chExt cx="2588081" cy="566941"/>
          </a:xfrm>
        </p:grpSpPr>
        <p:sp>
          <p:nvSpPr>
            <p:cNvPr id="2010" name="Shape"/>
            <p:cNvSpPr/>
            <p:nvPr/>
          </p:nvSpPr>
          <p:spPr>
            <a:xfrm>
              <a:off x="-1" y="51627"/>
              <a:ext cx="396632" cy="487314"/>
            </a:xfrm>
            <a:custGeom>
              <a:avLst/>
              <a:gdLst/>
              <a:ahLst/>
              <a:cxnLst>
                <a:cxn ang="0">
                  <a:pos x="wd2" y="hd2"/>
                </a:cxn>
                <a:cxn ang="5400000">
                  <a:pos x="wd2" y="hd2"/>
                </a:cxn>
                <a:cxn ang="10800000">
                  <a:pos x="wd2" y="hd2"/>
                </a:cxn>
                <a:cxn ang="16200000">
                  <a:pos x="wd2" y="hd2"/>
                </a:cxn>
              </a:cxnLst>
              <a:rect l="0" t="0" r="r" b="b"/>
              <a:pathLst>
                <a:path w="21181" h="21360" extrusionOk="0">
                  <a:moveTo>
                    <a:pt x="19047" y="4161"/>
                  </a:moveTo>
                  <a:cubicBezTo>
                    <a:pt x="17355" y="6212"/>
                    <a:pt x="14935" y="7537"/>
                    <a:pt x="13608" y="7045"/>
                  </a:cubicBezTo>
                  <a:cubicBezTo>
                    <a:pt x="12281" y="6554"/>
                    <a:pt x="12567" y="4524"/>
                    <a:pt x="14337" y="2473"/>
                  </a:cubicBezTo>
                  <a:cubicBezTo>
                    <a:pt x="14701" y="1982"/>
                    <a:pt x="15143" y="1555"/>
                    <a:pt x="15586" y="1191"/>
                  </a:cubicBezTo>
                  <a:cubicBezTo>
                    <a:pt x="15065" y="1256"/>
                    <a:pt x="14493" y="1320"/>
                    <a:pt x="13972" y="1448"/>
                  </a:cubicBezTo>
                  <a:cubicBezTo>
                    <a:pt x="8247" y="7216"/>
                    <a:pt x="5827" y="14673"/>
                    <a:pt x="6113" y="21360"/>
                  </a:cubicBezTo>
                  <a:cubicBezTo>
                    <a:pt x="2730" y="20228"/>
                    <a:pt x="232" y="17578"/>
                    <a:pt x="23" y="14203"/>
                  </a:cubicBezTo>
                  <a:lnTo>
                    <a:pt x="23" y="14139"/>
                  </a:lnTo>
                  <a:cubicBezTo>
                    <a:pt x="-419" y="8135"/>
                    <a:pt x="5462" y="1918"/>
                    <a:pt x="13088" y="358"/>
                  </a:cubicBezTo>
                  <a:cubicBezTo>
                    <a:pt x="16028" y="-240"/>
                    <a:pt x="18813" y="-69"/>
                    <a:pt x="21181" y="721"/>
                  </a:cubicBezTo>
                  <a:cubicBezTo>
                    <a:pt x="20661" y="1854"/>
                    <a:pt x="19854" y="3200"/>
                    <a:pt x="19047" y="4161"/>
                  </a:cubicBezTo>
                  <a:close/>
                  <a:moveTo>
                    <a:pt x="15013" y="5892"/>
                  </a:moveTo>
                  <a:cubicBezTo>
                    <a:pt x="15820" y="5892"/>
                    <a:pt x="16913" y="5187"/>
                    <a:pt x="17486" y="4204"/>
                  </a:cubicBezTo>
                  <a:cubicBezTo>
                    <a:pt x="18006" y="3242"/>
                    <a:pt x="17876" y="2473"/>
                    <a:pt x="16991" y="2473"/>
                  </a:cubicBezTo>
                  <a:cubicBezTo>
                    <a:pt x="16184" y="2409"/>
                    <a:pt x="15065" y="3200"/>
                    <a:pt x="14493" y="4161"/>
                  </a:cubicBezTo>
                  <a:cubicBezTo>
                    <a:pt x="13972" y="5123"/>
                    <a:pt x="14128" y="5892"/>
                    <a:pt x="15013" y="5892"/>
                  </a:cubicBezTo>
                  <a:close/>
                </a:path>
              </a:pathLst>
            </a:custGeom>
            <a:solidFill>
              <a:srgbClr val="FFFFFF"/>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2011" name="Shape"/>
            <p:cNvSpPr/>
            <p:nvPr/>
          </p:nvSpPr>
          <p:spPr>
            <a:xfrm>
              <a:off x="141751" y="-1"/>
              <a:ext cx="382729" cy="515807"/>
            </a:xfrm>
            <a:custGeom>
              <a:avLst/>
              <a:gdLst/>
              <a:ahLst/>
              <a:cxnLst>
                <a:cxn ang="0">
                  <a:pos x="wd2" y="hd2"/>
                </a:cxn>
                <a:cxn ang="5400000">
                  <a:pos x="wd2" y="hd2"/>
                </a:cxn>
                <a:cxn ang="10800000">
                  <a:pos x="wd2" y="hd2"/>
                </a:cxn>
                <a:cxn ang="16200000">
                  <a:pos x="wd2" y="hd2"/>
                </a:cxn>
              </a:cxnLst>
              <a:rect l="0" t="0" r="r" b="b"/>
              <a:pathLst>
                <a:path w="20998" h="21131" extrusionOk="0">
                  <a:moveTo>
                    <a:pt x="9946" y="18863"/>
                  </a:moveTo>
                  <a:cubicBezTo>
                    <a:pt x="10616" y="18582"/>
                    <a:pt x="11151" y="18282"/>
                    <a:pt x="11767" y="18002"/>
                  </a:cubicBezTo>
                  <a:cubicBezTo>
                    <a:pt x="9786" y="14459"/>
                    <a:pt x="8876" y="10295"/>
                    <a:pt x="15915" y="2908"/>
                  </a:cubicBezTo>
                  <a:cubicBezTo>
                    <a:pt x="13881" y="1707"/>
                    <a:pt x="10776" y="1146"/>
                    <a:pt x="6922" y="1487"/>
                  </a:cubicBezTo>
                  <a:cubicBezTo>
                    <a:pt x="7538" y="986"/>
                    <a:pt x="8046" y="526"/>
                    <a:pt x="8742" y="25"/>
                  </a:cubicBezTo>
                  <a:cubicBezTo>
                    <a:pt x="15300" y="-315"/>
                    <a:pt x="20519" y="2908"/>
                    <a:pt x="20974" y="7873"/>
                  </a:cubicBezTo>
                  <a:cubicBezTo>
                    <a:pt x="21429" y="13498"/>
                    <a:pt x="15380" y="19243"/>
                    <a:pt x="7538" y="20785"/>
                  </a:cubicBezTo>
                  <a:cubicBezTo>
                    <a:pt x="4807" y="21285"/>
                    <a:pt x="2238" y="21225"/>
                    <a:pt x="43" y="20724"/>
                  </a:cubicBezTo>
                  <a:cubicBezTo>
                    <a:pt x="-171" y="18522"/>
                    <a:pt x="418" y="16200"/>
                    <a:pt x="1703" y="14559"/>
                  </a:cubicBezTo>
                  <a:cubicBezTo>
                    <a:pt x="3764" y="11936"/>
                    <a:pt x="6922" y="12157"/>
                    <a:pt x="8742" y="15079"/>
                  </a:cubicBezTo>
                  <a:cubicBezTo>
                    <a:pt x="9411" y="16200"/>
                    <a:pt x="9786" y="17501"/>
                    <a:pt x="9946" y="18863"/>
                  </a:cubicBezTo>
                </a:path>
              </a:pathLst>
            </a:custGeom>
            <a:solidFill>
              <a:srgbClr val="FFFFFF"/>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2012" name="Shape"/>
            <p:cNvSpPr/>
            <p:nvPr/>
          </p:nvSpPr>
          <p:spPr>
            <a:xfrm>
              <a:off x="1403044" y="235712"/>
              <a:ext cx="201989" cy="253690"/>
            </a:xfrm>
            <a:custGeom>
              <a:avLst/>
              <a:gdLst/>
              <a:ahLst/>
              <a:cxnLst>
                <a:cxn ang="0">
                  <a:pos x="wd2" y="hd2"/>
                </a:cxn>
                <a:cxn ang="5400000">
                  <a:pos x="wd2" y="hd2"/>
                </a:cxn>
                <a:cxn ang="10800000">
                  <a:pos x="wd2" y="hd2"/>
                </a:cxn>
                <a:cxn ang="16200000">
                  <a:pos x="wd2" y="hd2"/>
                </a:cxn>
              </a:cxnLst>
              <a:rect l="0" t="0" r="r" b="b"/>
              <a:pathLst>
                <a:path w="21600" h="21600" extrusionOk="0">
                  <a:moveTo>
                    <a:pt x="21600" y="1078"/>
                  </a:moveTo>
                  <a:lnTo>
                    <a:pt x="20447" y="5638"/>
                  </a:lnTo>
                  <a:cubicBezTo>
                    <a:pt x="19136" y="5017"/>
                    <a:pt x="16882" y="4436"/>
                    <a:pt x="14522" y="4436"/>
                  </a:cubicBezTo>
                  <a:cubicBezTo>
                    <a:pt x="12478" y="4436"/>
                    <a:pt x="11115" y="5141"/>
                    <a:pt x="11115" y="6177"/>
                  </a:cubicBezTo>
                  <a:cubicBezTo>
                    <a:pt x="11115" y="6965"/>
                    <a:pt x="12163" y="7670"/>
                    <a:pt x="14208" y="8499"/>
                  </a:cubicBezTo>
                  <a:cubicBezTo>
                    <a:pt x="17039" y="9536"/>
                    <a:pt x="20132" y="11194"/>
                    <a:pt x="20132" y="14220"/>
                  </a:cubicBezTo>
                  <a:cubicBezTo>
                    <a:pt x="20132" y="16086"/>
                    <a:pt x="19241" y="17744"/>
                    <a:pt x="17773" y="19030"/>
                  </a:cubicBezTo>
                  <a:cubicBezTo>
                    <a:pt x="15728" y="20646"/>
                    <a:pt x="12163" y="21600"/>
                    <a:pt x="8021" y="21600"/>
                  </a:cubicBezTo>
                  <a:cubicBezTo>
                    <a:pt x="4771" y="21600"/>
                    <a:pt x="1678" y="20895"/>
                    <a:pt x="0" y="19942"/>
                  </a:cubicBezTo>
                  <a:lnTo>
                    <a:pt x="1206" y="15298"/>
                  </a:lnTo>
                  <a:cubicBezTo>
                    <a:pt x="2988" y="16086"/>
                    <a:pt x="6396" y="17040"/>
                    <a:pt x="8913" y="17040"/>
                  </a:cubicBezTo>
                  <a:cubicBezTo>
                    <a:pt x="10800" y="17040"/>
                    <a:pt x="12163" y="16335"/>
                    <a:pt x="12163" y="15174"/>
                  </a:cubicBezTo>
                  <a:cubicBezTo>
                    <a:pt x="12163" y="14096"/>
                    <a:pt x="11272" y="13391"/>
                    <a:pt x="8913" y="12479"/>
                  </a:cubicBezTo>
                  <a:cubicBezTo>
                    <a:pt x="5190" y="10945"/>
                    <a:pt x="3303" y="9204"/>
                    <a:pt x="3303" y="6965"/>
                  </a:cubicBezTo>
                  <a:cubicBezTo>
                    <a:pt x="3303" y="2944"/>
                    <a:pt x="7864" y="0"/>
                    <a:pt x="14837" y="0"/>
                  </a:cubicBezTo>
                  <a:cubicBezTo>
                    <a:pt x="18087" y="0"/>
                    <a:pt x="20447" y="580"/>
                    <a:pt x="21600" y="1078"/>
                  </a:cubicBezTo>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2013" name="Shape"/>
            <p:cNvSpPr/>
            <p:nvPr/>
          </p:nvSpPr>
          <p:spPr>
            <a:xfrm>
              <a:off x="569438" y="235711"/>
              <a:ext cx="191219" cy="251533"/>
            </a:xfrm>
            <a:custGeom>
              <a:avLst/>
              <a:gdLst/>
              <a:ahLst/>
              <a:cxnLst>
                <a:cxn ang="0">
                  <a:pos x="wd2" y="hd2"/>
                </a:cxn>
                <a:cxn ang="5400000">
                  <a:pos x="wd2" y="hd2"/>
                </a:cxn>
                <a:cxn ang="10800000">
                  <a:pos x="wd2" y="hd2"/>
                </a:cxn>
                <a:cxn ang="16200000">
                  <a:pos x="wd2" y="hd2"/>
                </a:cxn>
              </a:cxnLst>
              <a:rect l="0" t="0" r="r" b="b"/>
              <a:pathLst>
                <a:path w="21600" h="21600" extrusionOk="0">
                  <a:moveTo>
                    <a:pt x="21600" y="126"/>
                  </a:moveTo>
                  <a:lnTo>
                    <a:pt x="20049" y="6123"/>
                  </a:lnTo>
                  <a:cubicBezTo>
                    <a:pt x="19717" y="6123"/>
                    <a:pt x="19218" y="5998"/>
                    <a:pt x="18775" y="5998"/>
                  </a:cubicBezTo>
                  <a:cubicBezTo>
                    <a:pt x="13126" y="5998"/>
                    <a:pt x="10966" y="10150"/>
                    <a:pt x="10191" y="13547"/>
                  </a:cubicBezTo>
                  <a:lnTo>
                    <a:pt x="8142" y="21600"/>
                  </a:lnTo>
                  <a:lnTo>
                    <a:pt x="0" y="21600"/>
                  </a:lnTo>
                  <a:lnTo>
                    <a:pt x="5317" y="377"/>
                  </a:lnTo>
                  <a:lnTo>
                    <a:pt x="12517" y="377"/>
                  </a:lnTo>
                  <a:lnTo>
                    <a:pt x="11409" y="4152"/>
                  </a:lnTo>
                  <a:lnTo>
                    <a:pt x="11409" y="4278"/>
                  </a:lnTo>
                  <a:lnTo>
                    <a:pt x="11575" y="4278"/>
                  </a:lnTo>
                  <a:cubicBezTo>
                    <a:pt x="13791" y="1426"/>
                    <a:pt x="16726" y="0"/>
                    <a:pt x="20049" y="0"/>
                  </a:cubicBezTo>
                  <a:cubicBezTo>
                    <a:pt x="20492" y="0"/>
                    <a:pt x="21102" y="0"/>
                    <a:pt x="21600" y="126"/>
                  </a:cubicBezTo>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2014" name="Shape"/>
            <p:cNvSpPr/>
            <p:nvPr/>
          </p:nvSpPr>
          <p:spPr>
            <a:xfrm>
              <a:off x="733144" y="233557"/>
              <a:ext cx="232930" cy="255842"/>
            </a:xfrm>
            <a:custGeom>
              <a:avLst/>
              <a:gdLst/>
              <a:ahLst/>
              <a:cxnLst>
                <a:cxn ang="0">
                  <a:pos x="wd2" y="hd2"/>
                </a:cxn>
                <a:cxn ang="5400000">
                  <a:pos x="wd2" y="hd2"/>
                </a:cxn>
                <a:cxn ang="10800000">
                  <a:pos x="wd2" y="hd2"/>
                </a:cxn>
                <a:cxn ang="16200000">
                  <a:pos x="wd2" y="hd2"/>
                </a:cxn>
              </a:cxnLst>
              <a:rect l="0" t="0" r="r" b="b"/>
              <a:pathLst>
                <a:path w="21278" h="21600" extrusionOk="0">
                  <a:moveTo>
                    <a:pt x="12800" y="18591"/>
                  </a:moveTo>
                  <a:lnTo>
                    <a:pt x="12800" y="18467"/>
                  </a:lnTo>
                  <a:lnTo>
                    <a:pt x="12667" y="18467"/>
                  </a:lnTo>
                  <a:cubicBezTo>
                    <a:pt x="11422" y="20446"/>
                    <a:pt x="9022" y="21600"/>
                    <a:pt x="6400" y="21600"/>
                  </a:cubicBezTo>
                  <a:cubicBezTo>
                    <a:pt x="2000" y="21600"/>
                    <a:pt x="0" y="17973"/>
                    <a:pt x="0" y="14386"/>
                  </a:cubicBezTo>
                  <a:cubicBezTo>
                    <a:pt x="0" y="10182"/>
                    <a:pt x="1778" y="6142"/>
                    <a:pt x="4667" y="3504"/>
                  </a:cubicBezTo>
                  <a:cubicBezTo>
                    <a:pt x="7156" y="1195"/>
                    <a:pt x="10311" y="0"/>
                    <a:pt x="13822" y="0"/>
                  </a:cubicBezTo>
                  <a:cubicBezTo>
                    <a:pt x="16444" y="0"/>
                    <a:pt x="18444" y="701"/>
                    <a:pt x="19689" y="2102"/>
                  </a:cubicBezTo>
                  <a:cubicBezTo>
                    <a:pt x="21600" y="4205"/>
                    <a:pt x="21467" y="7296"/>
                    <a:pt x="20933" y="9522"/>
                  </a:cubicBezTo>
                  <a:lnTo>
                    <a:pt x="18578" y="21147"/>
                  </a:lnTo>
                  <a:lnTo>
                    <a:pt x="12311" y="21229"/>
                  </a:lnTo>
                  <a:lnTo>
                    <a:pt x="12800" y="18591"/>
                  </a:lnTo>
                  <a:close/>
                  <a:moveTo>
                    <a:pt x="6800" y="13232"/>
                  </a:moveTo>
                  <a:cubicBezTo>
                    <a:pt x="6800" y="15417"/>
                    <a:pt x="7644" y="16695"/>
                    <a:pt x="9156" y="16695"/>
                  </a:cubicBezTo>
                  <a:cubicBezTo>
                    <a:pt x="11556" y="16695"/>
                    <a:pt x="13689" y="14386"/>
                    <a:pt x="14444" y="10882"/>
                  </a:cubicBezTo>
                  <a:cubicBezTo>
                    <a:pt x="14533" y="10099"/>
                    <a:pt x="14800" y="9398"/>
                    <a:pt x="14933" y="8698"/>
                  </a:cubicBezTo>
                  <a:cubicBezTo>
                    <a:pt x="15067" y="7997"/>
                    <a:pt x="15200" y="7420"/>
                    <a:pt x="15067" y="6966"/>
                  </a:cubicBezTo>
                  <a:cubicBezTo>
                    <a:pt x="14933" y="5482"/>
                    <a:pt x="14178" y="4782"/>
                    <a:pt x="12667" y="4782"/>
                  </a:cubicBezTo>
                  <a:cubicBezTo>
                    <a:pt x="11689" y="4782"/>
                    <a:pt x="10800" y="5235"/>
                    <a:pt x="9911" y="6018"/>
                  </a:cubicBezTo>
                  <a:cubicBezTo>
                    <a:pt x="8178" y="7626"/>
                    <a:pt x="6800" y="10800"/>
                    <a:pt x="6800" y="13232"/>
                  </a:cubicBezTo>
                  <a:close/>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2015" name="Shape"/>
            <p:cNvSpPr/>
            <p:nvPr/>
          </p:nvSpPr>
          <p:spPr>
            <a:xfrm>
              <a:off x="1583983" y="235711"/>
              <a:ext cx="270921" cy="331231"/>
            </a:xfrm>
            <a:custGeom>
              <a:avLst/>
              <a:gdLst/>
              <a:ahLst/>
              <a:cxnLst>
                <a:cxn ang="0">
                  <a:pos x="wd2" y="hd2"/>
                </a:cxn>
                <a:cxn ang="5400000">
                  <a:pos x="wd2" y="hd2"/>
                </a:cxn>
                <a:cxn ang="10800000">
                  <a:pos x="wd2" y="hd2"/>
                </a:cxn>
                <a:cxn ang="16200000">
                  <a:pos x="wd2" y="hd2"/>
                </a:cxn>
              </a:cxnLst>
              <a:rect l="0" t="0" r="r" b="b"/>
              <a:pathLst>
                <a:path w="21600" h="21600" extrusionOk="0">
                  <a:moveTo>
                    <a:pt x="21600" y="6103"/>
                  </a:moveTo>
                  <a:cubicBezTo>
                    <a:pt x="21600" y="9969"/>
                    <a:pt x="19308" y="14027"/>
                    <a:pt x="15268" y="15817"/>
                  </a:cubicBezTo>
                  <a:cubicBezTo>
                    <a:pt x="11538" y="17446"/>
                    <a:pt x="8119" y="16743"/>
                    <a:pt x="7148" y="15465"/>
                  </a:cubicBezTo>
                  <a:lnTo>
                    <a:pt x="5711" y="21600"/>
                  </a:lnTo>
                  <a:lnTo>
                    <a:pt x="0" y="21600"/>
                  </a:lnTo>
                  <a:lnTo>
                    <a:pt x="4934" y="288"/>
                  </a:lnTo>
                  <a:lnTo>
                    <a:pt x="9984" y="288"/>
                  </a:lnTo>
                  <a:lnTo>
                    <a:pt x="9440" y="2428"/>
                  </a:lnTo>
                  <a:lnTo>
                    <a:pt x="9440" y="2524"/>
                  </a:lnTo>
                  <a:lnTo>
                    <a:pt x="9557" y="2524"/>
                  </a:lnTo>
                  <a:cubicBezTo>
                    <a:pt x="10994" y="895"/>
                    <a:pt x="13053" y="0"/>
                    <a:pt x="15268" y="0"/>
                  </a:cubicBezTo>
                  <a:cubicBezTo>
                    <a:pt x="19075" y="0"/>
                    <a:pt x="21600" y="2428"/>
                    <a:pt x="21600" y="6103"/>
                  </a:cubicBezTo>
                  <a:close/>
                  <a:moveTo>
                    <a:pt x="15578" y="6454"/>
                  </a:moveTo>
                  <a:cubicBezTo>
                    <a:pt x="15578" y="5751"/>
                    <a:pt x="15345" y="3866"/>
                    <a:pt x="13286" y="3866"/>
                  </a:cubicBezTo>
                  <a:cubicBezTo>
                    <a:pt x="11072" y="3866"/>
                    <a:pt x="9324" y="5815"/>
                    <a:pt x="8547" y="8979"/>
                  </a:cubicBezTo>
                  <a:cubicBezTo>
                    <a:pt x="8353" y="9969"/>
                    <a:pt x="7576" y="13133"/>
                    <a:pt x="10334" y="13133"/>
                  </a:cubicBezTo>
                  <a:cubicBezTo>
                    <a:pt x="13403" y="13133"/>
                    <a:pt x="15578" y="9618"/>
                    <a:pt x="15578" y="6454"/>
                  </a:cubicBezTo>
                  <a:close/>
                </a:path>
              </a:pathLst>
            </a:custGeom>
            <a:solidFill>
              <a:srgbClr val="FFFFFF"/>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2016" name="Shape"/>
            <p:cNvSpPr/>
            <p:nvPr/>
          </p:nvSpPr>
          <p:spPr>
            <a:xfrm>
              <a:off x="1172565" y="153858"/>
              <a:ext cx="273073" cy="331230"/>
            </a:xfrm>
            <a:custGeom>
              <a:avLst/>
              <a:gdLst/>
              <a:ahLst/>
              <a:cxnLst>
                <a:cxn ang="0">
                  <a:pos x="wd2" y="hd2"/>
                </a:cxn>
                <a:cxn ang="5400000">
                  <a:pos x="wd2" y="hd2"/>
                </a:cxn>
                <a:cxn ang="10800000">
                  <a:pos x="wd2" y="hd2"/>
                </a:cxn>
                <a:cxn ang="16200000">
                  <a:pos x="wd2" y="hd2"/>
                </a:cxn>
              </a:cxnLst>
              <a:rect l="0" t="0" r="r" b="b"/>
              <a:pathLst>
                <a:path w="21600" h="21600" extrusionOk="0">
                  <a:moveTo>
                    <a:pt x="10684" y="0"/>
                  </a:moveTo>
                  <a:lnTo>
                    <a:pt x="7742" y="12845"/>
                  </a:lnTo>
                  <a:lnTo>
                    <a:pt x="15368" y="5592"/>
                  </a:lnTo>
                  <a:lnTo>
                    <a:pt x="21600" y="5592"/>
                  </a:lnTo>
                  <a:lnTo>
                    <a:pt x="13626" y="12941"/>
                  </a:lnTo>
                  <a:lnTo>
                    <a:pt x="18426" y="21600"/>
                  </a:lnTo>
                  <a:lnTo>
                    <a:pt x="12310" y="21600"/>
                  </a:lnTo>
                  <a:lnTo>
                    <a:pt x="7626" y="13037"/>
                  </a:lnTo>
                  <a:lnTo>
                    <a:pt x="5652" y="21600"/>
                  </a:lnTo>
                  <a:lnTo>
                    <a:pt x="0" y="21600"/>
                  </a:lnTo>
                  <a:lnTo>
                    <a:pt x="4994" y="0"/>
                  </a:lnTo>
                  <a:lnTo>
                    <a:pt x="10684" y="0"/>
                  </a:lnTo>
                </a:path>
              </a:pathLst>
            </a:custGeom>
            <a:solidFill>
              <a:srgbClr val="FFFFFF"/>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2017" name="Shape"/>
            <p:cNvSpPr/>
            <p:nvPr/>
          </p:nvSpPr>
          <p:spPr>
            <a:xfrm>
              <a:off x="2301273" y="235711"/>
              <a:ext cx="227838" cy="255842"/>
            </a:xfrm>
            <a:custGeom>
              <a:avLst/>
              <a:gdLst/>
              <a:ahLst/>
              <a:cxnLst>
                <a:cxn ang="0">
                  <a:pos x="wd2" y="hd2"/>
                </a:cxn>
                <a:cxn ang="5400000">
                  <a:pos x="wd2" y="hd2"/>
                </a:cxn>
                <a:cxn ang="10800000">
                  <a:pos x="wd2" y="hd2"/>
                </a:cxn>
                <a:cxn ang="16200000">
                  <a:pos x="wd2" y="hd2"/>
                </a:cxn>
              </a:cxnLst>
              <a:rect l="0" t="0" r="r" b="b"/>
              <a:pathLst>
                <a:path w="21600" h="21600" extrusionOk="0">
                  <a:moveTo>
                    <a:pt x="21600" y="6224"/>
                  </a:moveTo>
                  <a:cubicBezTo>
                    <a:pt x="21600" y="7997"/>
                    <a:pt x="20950" y="9398"/>
                    <a:pt x="19788" y="10429"/>
                  </a:cubicBezTo>
                  <a:cubicBezTo>
                    <a:pt x="17559" y="12408"/>
                    <a:pt x="13239" y="13315"/>
                    <a:pt x="6689" y="13232"/>
                  </a:cubicBezTo>
                  <a:lnTo>
                    <a:pt x="6550" y="13232"/>
                  </a:lnTo>
                  <a:lnTo>
                    <a:pt x="6550" y="13315"/>
                  </a:lnTo>
                  <a:cubicBezTo>
                    <a:pt x="6550" y="13933"/>
                    <a:pt x="6782" y="14716"/>
                    <a:pt x="7200" y="15293"/>
                  </a:cubicBezTo>
                  <a:cubicBezTo>
                    <a:pt x="8129" y="16365"/>
                    <a:pt x="9662" y="16818"/>
                    <a:pt x="11659" y="16818"/>
                  </a:cubicBezTo>
                  <a:cubicBezTo>
                    <a:pt x="14539" y="16818"/>
                    <a:pt x="17001" y="16241"/>
                    <a:pt x="19788" y="14840"/>
                  </a:cubicBezTo>
                  <a:lnTo>
                    <a:pt x="18720" y="19951"/>
                  </a:lnTo>
                  <a:cubicBezTo>
                    <a:pt x="15468" y="21476"/>
                    <a:pt x="11520" y="21600"/>
                    <a:pt x="10080" y="21600"/>
                  </a:cubicBezTo>
                  <a:cubicBezTo>
                    <a:pt x="3670" y="21600"/>
                    <a:pt x="0" y="18467"/>
                    <a:pt x="0" y="12861"/>
                  </a:cubicBezTo>
                  <a:cubicBezTo>
                    <a:pt x="0" y="9605"/>
                    <a:pt x="1301" y="6472"/>
                    <a:pt x="3670" y="4081"/>
                  </a:cubicBezTo>
                  <a:cubicBezTo>
                    <a:pt x="5992" y="1402"/>
                    <a:pt x="9569" y="0"/>
                    <a:pt x="13471" y="0"/>
                  </a:cubicBezTo>
                  <a:cubicBezTo>
                    <a:pt x="18348" y="0"/>
                    <a:pt x="21600" y="2556"/>
                    <a:pt x="21600" y="6224"/>
                  </a:cubicBezTo>
                  <a:close/>
                  <a:moveTo>
                    <a:pt x="12681" y="4534"/>
                  </a:moveTo>
                  <a:cubicBezTo>
                    <a:pt x="9662" y="4534"/>
                    <a:pt x="7850" y="6595"/>
                    <a:pt x="7339" y="8698"/>
                  </a:cubicBezTo>
                  <a:lnTo>
                    <a:pt x="7339" y="8780"/>
                  </a:lnTo>
                  <a:lnTo>
                    <a:pt x="7432" y="8780"/>
                  </a:lnTo>
                  <a:cubicBezTo>
                    <a:pt x="11520" y="8780"/>
                    <a:pt x="13750" y="8450"/>
                    <a:pt x="14679" y="7626"/>
                  </a:cubicBezTo>
                  <a:cubicBezTo>
                    <a:pt x="14911" y="7173"/>
                    <a:pt x="15190" y="6719"/>
                    <a:pt x="15190" y="6224"/>
                  </a:cubicBezTo>
                  <a:cubicBezTo>
                    <a:pt x="15190" y="5235"/>
                    <a:pt x="14121" y="4534"/>
                    <a:pt x="12681" y="4534"/>
                  </a:cubicBezTo>
                  <a:close/>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2018" name="Shape"/>
            <p:cNvSpPr/>
            <p:nvPr/>
          </p:nvSpPr>
          <p:spPr>
            <a:xfrm>
              <a:off x="2524492" y="429573"/>
              <a:ext cx="63590" cy="64128"/>
            </a:xfrm>
            <a:custGeom>
              <a:avLst/>
              <a:gdLst/>
              <a:ahLst/>
              <a:cxnLst>
                <a:cxn ang="0">
                  <a:pos x="wd2" y="hd2"/>
                </a:cxn>
                <a:cxn ang="5400000">
                  <a:pos x="wd2" y="hd2"/>
                </a:cxn>
                <a:cxn ang="10800000">
                  <a:pos x="wd2" y="hd2"/>
                </a:cxn>
                <a:cxn ang="16200000">
                  <a:pos x="wd2" y="hd2"/>
                </a:cxn>
              </a:cxnLst>
              <a:rect l="0" t="0" r="r" b="b"/>
              <a:pathLst>
                <a:path w="20720" h="21600" extrusionOk="0">
                  <a:moveTo>
                    <a:pt x="10835" y="5649"/>
                  </a:moveTo>
                  <a:lnTo>
                    <a:pt x="9406" y="5649"/>
                  </a:lnTo>
                  <a:lnTo>
                    <a:pt x="8453" y="10302"/>
                  </a:lnTo>
                  <a:lnTo>
                    <a:pt x="11630" y="10302"/>
                  </a:lnTo>
                  <a:cubicBezTo>
                    <a:pt x="12583" y="9803"/>
                    <a:pt x="13377" y="9305"/>
                    <a:pt x="13853" y="7975"/>
                  </a:cubicBezTo>
                  <a:cubicBezTo>
                    <a:pt x="13853" y="6978"/>
                    <a:pt x="13377" y="5982"/>
                    <a:pt x="12583" y="5649"/>
                  </a:cubicBezTo>
                  <a:lnTo>
                    <a:pt x="10835" y="5649"/>
                  </a:lnTo>
                  <a:close/>
                  <a:moveTo>
                    <a:pt x="8135" y="4154"/>
                  </a:moveTo>
                  <a:lnTo>
                    <a:pt x="12106" y="4154"/>
                  </a:lnTo>
                  <a:cubicBezTo>
                    <a:pt x="12583" y="4154"/>
                    <a:pt x="13059" y="4154"/>
                    <a:pt x="13377" y="4652"/>
                  </a:cubicBezTo>
                  <a:cubicBezTo>
                    <a:pt x="14806" y="5151"/>
                    <a:pt x="15759" y="5982"/>
                    <a:pt x="15759" y="7477"/>
                  </a:cubicBezTo>
                  <a:lnTo>
                    <a:pt x="15759" y="8474"/>
                  </a:lnTo>
                  <a:cubicBezTo>
                    <a:pt x="15283" y="10302"/>
                    <a:pt x="14330" y="11631"/>
                    <a:pt x="12583" y="12129"/>
                  </a:cubicBezTo>
                  <a:lnTo>
                    <a:pt x="14330" y="17280"/>
                  </a:lnTo>
                  <a:lnTo>
                    <a:pt x="12106" y="17280"/>
                  </a:lnTo>
                  <a:lnTo>
                    <a:pt x="10359" y="12628"/>
                  </a:lnTo>
                  <a:lnTo>
                    <a:pt x="8135" y="12628"/>
                  </a:lnTo>
                  <a:lnTo>
                    <a:pt x="7183" y="17280"/>
                  </a:lnTo>
                  <a:lnTo>
                    <a:pt x="5753" y="17280"/>
                  </a:lnTo>
                  <a:lnTo>
                    <a:pt x="6706" y="12628"/>
                  </a:lnTo>
                  <a:lnTo>
                    <a:pt x="7659" y="8806"/>
                  </a:lnTo>
                  <a:lnTo>
                    <a:pt x="8135" y="4154"/>
                  </a:lnTo>
                  <a:close/>
                  <a:moveTo>
                    <a:pt x="11153" y="0"/>
                  </a:moveTo>
                  <a:cubicBezTo>
                    <a:pt x="17030" y="0"/>
                    <a:pt x="21159" y="4818"/>
                    <a:pt x="20683" y="10800"/>
                  </a:cubicBezTo>
                  <a:cubicBezTo>
                    <a:pt x="20365" y="16948"/>
                    <a:pt x="15283" y="21600"/>
                    <a:pt x="9406" y="21600"/>
                  </a:cubicBezTo>
                  <a:cubicBezTo>
                    <a:pt x="4006" y="21600"/>
                    <a:pt x="-441" y="16283"/>
                    <a:pt x="35" y="10800"/>
                  </a:cubicBezTo>
                  <a:cubicBezTo>
                    <a:pt x="512" y="4652"/>
                    <a:pt x="5435" y="0"/>
                    <a:pt x="11153" y="0"/>
                  </a:cubicBezTo>
                  <a:close/>
                  <a:moveTo>
                    <a:pt x="9406" y="20105"/>
                  </a:moveTo>
                  <a:cubicBezTo>
                    <a:pt x="14330" y="20105"/>
                    <a:pt x="18777" y="15951"/>
                    <a:pt x="19253" y="10800"/>
                  </a:cubicBezTo>
                  <a:cubicBezTo>
                    <a:pt x="19730" y="5649"/>
                    <a:pt x="16077" y="1329"/>
                    <a:pt x="11153" y="1329"/>
                  </a:cubicBezTo>
                  <a:cubicBezTo>
                    <a:pt x="6230" y="1329"/>
                    <a:pt x="1783" y="5649"/>
                    <a:pt x="1306" y="10800"/>
                  </a:cubicBezTo>
                  <a:cubicBezTo>
                    <a:pt x="830" y="15951"/>
                    <a:pt x="4483" y="20105"/>
                    <a:pt x="9406" y="20105"/>
                  </a:cubicBezTo>
                  <a:close/>
                </a:path>
              </a:pathLst>
            </a:custGeom>
            <a:solidFill>
              <a:srgbClr val="FFFFFF"/>
            </a:solidFill>
            <a:ln w="12700" cap="flat">
              <a:noFill/>
              <a:miter lim="400000"/>
            </a:ln>
            <a:effectLst/>
          </p:spPr>
          <p:txBody>
            <a:bodyPr wrap="square" lIns="91439" tIns="91439" rIns="91439" bIns="91439" numCol="1" anchor="ctr">
              <a:normAutofit fontScale="25000" lnSpcReduction="20000"/>
            </a:bodyPr>
            <a:lstStyle/>
            <a:p>
              <a:pPr algn="l" defTabSz="228600">
                <a:lnSpc>
                  <a:spcPct val="93000"/>
                </a:lnSpc>
                <a:spcBef>
                  <a:spcPts val="2200"/>
                </a:spcBef>
                <a:defRPr sz="800">
                  <a:solidFill>
                    <a:srgbClr val="000000"/>
                  </a:solidFill>
                </a:defRPr>
              </a:pPr>
              <a:endParaRPr/>
            </a:p>
          </p:txBody>
        </p:sp>
        <p:sp>
          <p:nvSpPr>
            <p:cNvPr id="2019" name="Shape"/>
            <p:cNvSpPr/>
            <p:nvPr/>
          </p:nvSpPr>
          <p:spPr>
            <a:xfrm>
              <a:off x="1861850" y="233557"/>
              <a:ext cx="233070" cy="255842"/>
            </a:xfrm>
            <a:custGeom>
              <a:avLst/>
              <a:gdLst/>
              <a:ahLst/>
              <a:cxnLst>
                <a:cxn ang="0">
                  <a:pos x="wd2" y="hd2"/>
                </a:cxn>
                <a:cxn ang="5400000">
                  <a:pos x="wd2" y="hd2"/>
                </a:cxn>
                <a:cxn ang="10800000">
                  <a:pos x="wd2" y="hd2"/>
                </a:cxn>
                <a:cxn ang="16200000">
                  <a:pos x="wd2" y="hd2"/>
                </a:cxn>
              </a:cxnLst>
              <a:rect l="0" t="0" r="r" b="b"/>
              <a:pathLst>
                <a:path w="21290" h="21600" extrusionOk="0">
                  <a:moveTo>
                    <a:pt x="12782" y="18591"/>
                  </a:moveTo>
                  <a:lnTo>
                    <a:pt x="12782" y="18467"/>
                  </a:lnTo>
                  <a:lnTo>
                    <a:pt x="12693" y="18467"/>
                  </a:lnTo>
                  <a:cubicBezTo>
                    <a:pt x="11401" y="20446"/>
                    <a:pt x="9041" y="21600"/>
                    <a:pt x="6369" y="21600"/>
                  </a:cubicBezTo>
                  <a:cubicBezTo>
                    <a:pt x="2004" y="21600"/>
                    <a:pt x="0" y="17973"/>
                    <a:pt x="0" y="14386"/>
                  </a:cubicBezTo>
                  <a:cubicBezTo>
                    <a:pt x="0" y="10182"/>
                    <a:pt x="1737" y="6142"/>
                    <a:pt x="4632" y="3504"/>
                  </a:cubicBezTo>
                  <a:cubicBezTo>
                    <a:pt x="7126" y="1195"/>
                    <a:pt x="10288" y="0"/>
                    <a:pt x="13806" y="0"/>
                  </a:cubicBezTo>
                  <a:cubicBezTo>
                    <a:pt x="16434" y="0"/>
                    <a:pt x="18438" y="660"/>
                    <a:pt x="19729" y="2102"/>
                  </a:cubicBezTo>
                  <a:cubicBezTo>
                    <a:pt x="21600" y="4163"/>
                    <a:pt x="21466" y="7296"/>
                    <a:pt x="20976" y="9522"/>
                  </a:cubicBezTo>
                  <a:lnTo>
                    <a:pt x="18572" y="21147"/>
                  </a:lnTo>
                  <a:lnTo>
                    <a:pt x="12292" y="21229"/>
                  </a:lnTo>
                  <a:lnTo>
                    <a:pt x="12782" y="18591"/>
                  </a:lnTo>
                  <a:close/>
                  <a:moveTo>
                    <a:pt x="6636" y="13232"/>
                  </a:moveTo>
                  <a:cubicBezTo>
                    <a:pt x="6636" y="15417"/>
                    <a:pt x="7527" y="16695"/>
                    <a:pt x="9041" y="16695"/>
                  </a:cubicBezTo>
                  <a:cubicBezTo>
                    <a:pt x="11401" y="16695"/>
                    <a:pt x="13539" y="14386"/>
                    <a:pt x="14296" y="10882"/>
                  </a:cubicBezTo>
                  <a:cubicBezTo>
                    <a:pt x="14430" y="10099"/>
                    <a:pt x="14697" y="9398"/>
                    <a:pt x="14831" y="8698"/>
                  </a:cubicBezTo>
                  <a:cubicBezTo>
                    <a:pt x="14920" y="7997"/>
                    <a:pt x="15053" y="7420"/>
                    <a:pt x="14920" y="6966"/>
                  </a:cubicBezTo>
                  <a:cubicBezTo>
                    <a:pt x="14831" y="5482"/>
                    <a:pt x="14073" y="4782"/>
                    <a:pt x="12559" y="4782"/>
                  </a:cubicBezTo>
                  <a:cubicBezTo>
                    <a:pt x="11535" y="4782"/>
                    <a:pt x="10644" y="5235"/>
                    <a:pt x="9798" y="6018"/>
                  </a:cubicBezTo>
                  <a:cubicBezTo>
                    <a:pt x="8016" y="7626"/>
                    <a:pt x="6636" y="10800"/>
                    <a:pt x="6636" y="13232"/>
                  </a:cubicBezTo>
                  <a:close/>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2020" name="Shape"/>
            <p:cNvSpPr/>
            <p:nvPr/>
          </p:nvSpPr>
          <p:spPr>
            <a:xfrm>
              <a:off x="2103104" y="235712"/>
              <a:ext cx="208454" cy="253687"/>
            </a:xfrm>
            <a:custGeom>
              <a:avLst/>
              <a:gdLst/>
              <a:ahLst/>
              <a:cxnLst>
                <a:cxn ang="0">
                  <a:pos x="wd2" y="hd2"/>
                </a:cxn>
                <a:cxn ang="5400000">
                  <a:pos x="wd2" y="hd2"/>
                </a:cxn>
                <a:cxn ang="10800000">
                  <a:pos x="wd2" y="hd2"/>
                </a:cxn>
                <a:cxn ang="16200000">
                  <a:pos x="wd2" y="hd2"/>
                </a:cxn>
              </a:cxnLst>
              <a:rect l="0" t="0" r="r" b="b"/>
              <a:pathLst>
                <a:path w="21600" h="21600" extrusionOk="0">
                  <a:moveTo>
                    <a:pt x="21600" y="709"/>
                  </a:moveTo>
                  <a:lnTo>
                    <a:pt x="20490" y="5671"/>
                  </a:lnTo>
                  <a:cubicBezTo>
                    <a:pt x="19329" y="5046"/>
                    <a:pt x="17916" y="4837"/>
                    <a:pt x="16402" y="4837"/>
                  </a:cubicBezTo>
                  <a:cubicBezTo>
                    <a:pt x="11002" y="4837"/>
                    <a:pt x="7822" y="8673"/>
                    <a:pt x="7822" y="12426"/>
                  </a:cubicBezTo>
                  <a:cubicBezTo>
                    <a:pt x="7822" y="15595"/>
                    <a:pt x="10396" y="16680"/>
                    <a:pt x="12819" y="16680"/>
                  </a:cubicBezTo>
                  <a:cubicBezTo>
                    <a:pt x="14989" y="16680"/>
                    <a:pt x="16755" y="16304"/>
                    <a:pt x="19026" y="15387"/>
                  </a:cubicBezTo>
                  <a:lnTo>
                    <a:pt x="17916" y="20558"/>
                  </a:lnTo>
                  <a:cubicBezTo>
                    <a:pt x="16250" y="21266"/>
                    <a:pt x="13525" y="21600"/>
                    <a:pt x="10699" y="21600"/>
                  </a:cubicBezTo>
                  <a:cubicBezTo>
                    <a:pt x="4138" y="21600"/>
                    <a:pt x="0" y="18181"/>
                    <a:pt x="0" y="13010"/>
                  </a:cubicBezTo>
                  <a:cubicBezTo>
                    <a:pt x="0" y="5713"/>
                    <a:pt x="7116" y="0"/>
                    <a:pt x="16553" y="0"/>
                  </a:cubicBezTo>
                  <a:cubicBezTo>
                    <a:pt x="18320" y="0"/>
                    <a:pt x="20338" y="250"/>
                    <a:pt x="21600" y="709"/>
                  </a:cubicBezTo>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2021" name="Shape"/>
            <p:cNvSpPr/>
            <p:nvPr/>
          </p:nvSpPr>
          <p:spPr>
            <a:xfrm>
              <a:off x="976548" y="235712"/>
              <a:ext cx="210604" cy="253687"/>
            </a:xfrm>
            <a:custGeom>
              <a:avLst/>
              <a:gdLst/>
              <a:ahLst/>
              <a:cxnLst>
                <a:cxn ang="0">
                  <a:pos x="wd2" y="hd2"/>
                </a:cxn>
                <a:cxn ang="5400000">
                  <a:pos x="wd2" y="hd2"/>
                </a:cxn>
                <a:cxn ang="10800000">
                  <a:pos x="wd2" y="hd2"/>
                </a:cxn>
                <a:cxn ang="16200000">
                  <a:pos x="wd2" y="hd2"/>
                </a:cxn>
              </a:cxnLst>
              <a:rect l="0" t="0" r="r" b="b"/>
              <a:pathLst>
                <a:path w="21600" h="21600" extrusionOk="0">
                  <a:moveTo>
                    <a:pt x="21600" y="709"/>
                  </a:moveTo>
                  <a:lnTo>
                    <a:pt x="20442" y="5671"/>
                  </a:lnTo>
                  <a:cubicBezTo>
                    <a:pt x="19284" y="5046"/>
                    <a:pt x="17874" y="4837"/>
                    <a:pt x="16313" y="4837"/>
                  </a:cubicBezTo>
                  <a:cubicBezTo>
                    <a:pt x="10926" y="4837"/>
                    <a:pt x="7804" y="8673"/>
                    <a:pt x="7804" y="12426"/>
                  </a:cubicBezTo>
                  <a:cubicBezTo>
                    <a:pt x="7804" y="15595"/>
                    <a:pt x="10372" y="16680"/>
                    <a:pt x="12789" y="16680"/>
                  </a:cubicBezTo>
                  <a:cubicBezTo>
                    <a:pt x="14903" y="16680"/>
                    <a:pt x="16766" y="16304"/>
                    <a:pt x="19032" y="15387"/>
                  </a:cubicBezTo>
                  <a:lnTo>
                    <a:pt x="17874" y="20558"/>
                  </a:lnTo>
                  <a:cubicBezTo>
                    <a:pt x="16162" y="21266"/>
                    <a:pt x="13494" y="21600"/>
                    <a:pt x="10624" y="21600"/>
                  </a:cubicBezTo>
                  <a:cubicBezTo>
                    <a:pt x="4078" y="21600"/>
                    <a:pt x="0" y="18181"/>
                    <a:pt x="0" y="13010"/>
                  </a:cubicBezTo>
                  <a:cubicBezTo>
                    <a:pt x="0" y="5713"/>
                    <a:pt x="7099" y="0"/>
                    <a:pt x="16464" y="0"/>
                  </a:cubicBezTo>
                  <a:cubicBezTo>
                    <a:pt x="18327" y="0"/>
                    <a:pt x="20291" y="250"/>
                    <a:pt x="21600" y="709"/>
                  </a:cubicBezTo>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grpSp>
      <p:sp>
        <p:nvSpPr>
          <p:cNvPr id="2023" name="Slide Number"/>
          <p:cNvSpPr txBox="1">
            <a:spLocks noGrp="1"/>
          </p:cNvSpPr>
          <p:nvPr>
            <p:ph type="sldNum" sz="quarter" idx="2"/>
          </p:nvPr>
        </p:nvSpPr>
        <p:spPr>
          <a:xfrm>
            <a:off x="1217325" y="12806326"/>
            <a:ext cx="290342" cy="259223"/>
          </a:xfrm>
          <a:prstGeom prst="rect">
            <a:avLst/>
          </a:prstGeom>
        </p:spPr>
        <p:txBody>
          <a:bodyPr/>
          <a:lstStyle>
            <a:lvl1pPr defTabSz="825500">
              <a:lnSpc>
                <a:spcPct val="110000"/>
              </a:lnSpc>
              <a:defRPr>
                <a:solidFill>
                  <a:srgbClr val="740000"/>
                </a:solidFill>
              </a:defRPr>
            </a:lvl1pPr>
          </a:lstStyle>
          <a:p>
            <a:fld id="{86CB4B4D-7CA3-9044-876B-883B54F8677D}" type="slidenum">
              <a:t>‹#›</a:t>
            </a:fld>
            <a:endParaRPr/>
          </a:p>
        </p:txBody>
      </p:sp>
      <p:sp>
        <p:nvSpPr>
          <p:cNvPr id="2024" name="Footer"/>
          <p:cNvSpPr txBox="1">
            <a:spLocks noGrp="1"/>
          </p:cNvSpPr>
          <p:nvPr>
            <p:ph type="body" sz="quarter" idx="14"/>
          </p:nvPr>
        </p:nvSpPr>
        <p:spPr>
          <a:xfrm>
            <a:off x="1727200" y="12806326"/>
            <a:ext cx="6210696" cy="259223"/>
          </a:xfrm>
          <a:prstGeom prst="rect">
            <a:avLst/>
          </a:prstGeom>
        </p:spPr>
        <p:txBody>
          <a:bodyPr anchor="ctr">
            <a:spAutoFit/>
          </a:bodyPr>
          <a:lstStyle>
            <a:lvl1pPr marL="0" indent="0" defTabSz="825500">
              <a:lnSpc>
                <a:spcPct val="110000"/>
              </a:lnSpc>
              <a:spcBef>
                <a:spcPts val="0"/>
              </a:spcBef>
              <a:buClrTx/>
              <a:buSzTx/>
              <a:buFontTx/>
              <a:buNone/>
              <a:defRPr sz="1800" b="1" spc="92">
                <a:solidFill>
                  <a:srgbClr val="740000"/>
                </a:solidFill>
              </a:defRPr>
            </a:lvl1pPr>
          </a:lstStyle>
          <a:p>
            <a:r>
              <a:t>Footer</a:t>
            </a: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Red Chart &amp; body w Title">
    <p:bg>
      <p:bgPr>
        <a:solidFill>
          <a:srgbClr val="C40022"/>
        </a:solidFill>
        <a:effectLst/>
      </p:bgPr>
    </p:bg>
    <p:spTree>
      <p:nvGrpSpPr>
        <p:cNvPr id="1" name=""/>
        <p:cNvGrpSpPr/>
        <p:nvPr/>
      </p:nvGrpSpPr>
      <p:grpSpPr>
        <a:xfrm>
          <a:off x="0" y="0"/>
          <a:ext cx="0" cy="0"/>
          <a:chOff x="0" y="0"/>
          <a:chExt cx="0" cy="0"/>
        </a:xfrm>
      </p:grpSpPr>
      <p:sp>
        <p:nvSpPr>
          <p:cNvPr id="2031" name="Rectangle"/>
          <p:cNvSpPr/>
          <p:nvPr/>
        </p:nvSpPr>
        <p:spPr>
          <a:xfrm>
            <a:off x="-1343783" y="-1"/>
            <a:ext cx="1119821" cy="537826"/>
          </a:xfrm>
          <a:prstGeom prst="rect">
            <a:avLst/>
          </a:prstGeom>
          <a:solidFill>
            <a:srgbClr val="C4002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032" name="Rectangle"/>
          <p:cNvSpPr/>
          <p:nvPr/>
        </p:nvSpPr>
        <p:spPr>
          <a:xfrm>
            <a:off x="-1343784" y="537824"/>
            <a:ext cx="1119821" cy="537825"/>
          </a:xfrm>
          <a:prstGeom prst="rect">
            <a:avLst/>
          </a:prstGeom>
          <a:solidFill>
            <a:srgbClr val="9C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033" name="Rectangle"/>
          <p:cNvSpPr/>
          <p:nvPr/>
        </p:nvSpPr>
        <p:spPr>
          <a:xfrm>
            <a:off x="-1343784" y="1075648"/>
            <a:ext cx="1119821" cy="537825"/>
          </a:xfrm>
          <a:prstGeom prst="rect">
            <a:avLst/>
          </a:prstGeom>
          <a:solidFill>
            <a:srgbClr val="74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034" name="Rectangle"/>
          <p:cNvSpPr/>
          <p:nvPr/>
        </p:nvSpPr>
        <p:spPr>
          <a:xfrm>
            <a:off x="-1343783" y="1613471"/>
            <a:ext cx="1119821" cy="537825"/>
          </a:xfrm>
          <a:prstGeom prst="rect">
            <a:avLst/>
          </a:prstGeom>
          <a:solidFill>
            <a:srgbClr val="C4C8C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035" name="Rectangle"/>
          <p:cNvSpPr/>
          <p:nvPr/>
        </p:nvSpPr>
        <p:spPr>
          <a:xfrm>
            <a:off x="-1343784" y="2151296"/>
            <a:ext cx="1119821" cy="537825"/>
          </a:xfrm>
          <a:prstGeom prst="rect">
            <a:avLst/>
          </a:prstGeom>
          <a:solidFill>
            <a:srgbClr val="6A6E7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036" name="Rectangle"/>
          <p:cNvSpPr/>
          <p:nvPr/>
        </p:nvSpPr>
        <p:spPr>
          <a:xfrm>
            <a:off x="-1343784" y="2689119"/>
            <a:ext cx="1119821" cy="537825"/>
          </a:xfrm>
          <a:prstGeom prst="rect">
            <a:avLst/>
          </a:prstGeom>
          <a:solidFill>
            <a:srgbClr val="383C4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037" name="Rectangle"/>
          <p:cNvSpPr/>
          <p:nvPr/>
        </p:nvSpPr>
        <p:spPr>
          <a:xfrm>
            <a:off x="-1343784" y="3226943"/>
            <a:ext cx="1119821" cy="537825"/>
          </a:xfrm>
          <a:prstGeom prst="rect">
            <a:avLst/>
          </a:prstGeom>
          <a:solidFill>
            <a:srgbClr val="1AE9EF"/>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038" name="Rectangle"/>
          <p:cNvSpPr/>
          <p:nvPr/>
        </p:nvSpPr>
        <p:spPr>
          <a:xfrm>
            <a:off x="-1343784" y="3764767"/>
            <a:ext cx="1119821" cy="537825"/>
          </a:xfrm>
          <a:prstGeom prst="rect">
            <a:avLst/>
          </a:prstGeom>
          <a:solidFill>
            <a:srgbClr val="0DCFD9"/>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039" name="Rectangle"/>
          <p:cNvSpPr/>
          <p:nvPr/>
        </p:nvSpPr>
        <p:spPr>
          <a:xfrm>
            <a:off x="-1343784" y="4302592"/>
            <a:ext cx="1119821" cy="537825"/>
          </a:xfrm>
          <a:prstGeom prst="rect">
            <a:avLst/>
          </a:prstGeom>
          <a:solidFill>
            <a:srgbClr val="00B4C3"/>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040" name="Rectangle"/>
          <p:cNvSpPr/>
          <p:nvPr/>
        </p:nvSpPr>
        <p:spPr>
          <a:xfrm>
            <a:off x="-1343784" y="4840416"/>
            <a:ext cx="1119821" cy="537825"/>
          </a:xfrm>
          <a:prstGeom prst="rect">
            <a:avLst/>
          </a:prstGeom>
          <a:solidFill>
            <a:srgbClr val="F6B1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041" name="Rectangle"/>
          <p:cNvSpPr/>
          <p:nvPr/>
        </p:nvSpPr>
        <p:spPr>
          <a:xfrm>
            <a:off x="-1343784" y="5378239"/>
            <a:ext cx="1119821" cy="537825"/>
          </a:xfrm>
          <a:prstGeom prst="rect">
            <a:avLst/>
          </a:prstGeom>
          <a:solidFill>
            <a:srgbClr val="F69D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042" name="Rectangle"/>
          <p:cNvSpPr/>
          <p:nvPr/>
        </p:nvSpPr>
        <p:spPr>
          <a:xfrm>
            <a:off x="-1343784" y="5916064"/>
            <a:ext cx="1119821" cy="537825"/>
          </a:xfrm>
          <a:prstGeom prst="rect">
            <a:avLst/>
          </a:prstGeom>
          <a:solidFill>
            <a:srgbClr val="F689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043" name="Rectangle"/>
          <p:cNvSpPr/>
          <p:nvPr/>
        </p:nvSpPr>
        <p:spPr>
          <a:xfrm>
            <a:off x="-1343784" y="6453887"/>
            <a:ext cx="1119821" cy="537825"/>
          </a:xfrm>
          <a:prstGeom prst="rect">
            <a:avLst/>
          </a:prstGeom>
          <a:solidFill>
            <a:srgbClr val="969CE6"/>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044" name="Rectangle"/>
          <p:cNvSpPr/>
          <p:nvPr/>
        </p:nvSpPr>
        <p:spPr>
          <a:xfrm>
            <a:off x="-1343787" y="6991711"/>
            <a:ext cx="1119822" cy="537825"/>
          </a:xfrm>
          <a:prstGeom prst="rect">
            <a:avLst/>
          </a:prstGeom>
          <a:solidFill>
            <a:srgbClr val="8A8BD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045" name="Rectangle"/>
          <p:cNvSpPr/>
          <p:nvPr/>
        </p:nvSpPr>
        <p:spPr>
          <a:xfrm>
            <a:off x="-1343787" y="7529535"/>
            <a:ext cx="1119822" cy="537825"/>
          </a:xfrm>
          <a:prstGeom prst="rect">
            <a:avLst/>
          </a:prstGeom>
          <a:solidFill>
            <a:srgbClr val="7D79C3"/>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046" name="Rectangle"/>
          <p:cNvSpPr/>
          <p:nvPr/>
        </p:nvSpPr>
        <p:spPr>
          <a:xfrm>
            <a:off x="-1343784" y="8067360"/>
            <a:ext cx="1119821" cy="537825"/>
          </a:xfrm>
          <a:prstGeom prst="rect">
            <a:avLst/>
          </a:prstGeom>
          <a:solidFill>
            <a:srgbClr val="88CD7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047" name="Rectangle"/>
          <p:cNvSpPr/>
          <p:nvPr/>
        </p:nvSpPr>
        <p:spPr>
          <a:xfrm>
            <a:off x="-1343787" y="8605184"/>
            <a:ext cx="1119822" cy="537825"/>
          </a:xfrm>
          <a:prstGeom prst="rect">
            <a:avLst/>
          </a:prstGeom>
          <a:solidFill>
            <a:srgbClr val="74B96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048" name="Rectangle"/>
          <p:cNvSpPr/>
          <p:nvPr/>
        </p:nvSpPr>
        <p:spPr>
          <a:xfrm>
            <a:off x="-1343787" y="9143007"/>
            <a:ext cx="1119822" cy="537825"/>
          </a:xfrm>
          <a:prstGeom prst="rect">
            <a:avLst/>
          </a:prstGeom>
          <a:solidFill>
            <a:srgbClr val="60A55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049" name="Rectangle"/>
          <p:cNvSpPr/>
          <p:nvPr/>
        </p:nvSpPr>
        <p:spPr>
          <a:xfrm>
            <a:off x="24769782" y="-1"/>
            <a:ext cx="1119821" cy="537826"/>
          </a:xfrm>
          <a:prstGeom prst="rect">
            <a:avLst/>
          </a:prstGeom>
          <a:solidFill>
            <a:srgbClr val="C4002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050" name="Rectangle"/>
          <p:cNvSpPr/>
          <p:nvPr/>
        </p:nvSpPr>
        <p:spPr>
          <a:xfrm>
            <a:off x="24769779" y="537824"/>
            <a:ext cx="1119821" cy="537825"/>
          </a:xfrm>
          <a:prstGeom prst="rect">
            <a:avLst/>
          </a:prstGeom>
          <a:solidFill>
            <a:srgbClr val="B0000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051" name="Rectangle"/>
          <p:cNvSpPr/>
          <p:nvPr/>
        </p:nvSpPr>
        <p:spPr>
          <a:xfrm>
            <a:off x="24769779" y="1075648"/>
            <a:ext cx="1119821" cy="537825"/>
          </a:xfrm>
          <a:prstGeom prst="rect">
            <a:avLst/>
          </a:prstGeom>
          <a:solidFill>
            <a:srgbClr val="9C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052" name="Rectangle"/>
          <p:cNvSpPr/>
          <p:nvPr/>
        </p:nvSpPr>
        <p:spPr>
          <a:xfrm>
            <a:off x="24769782" y="1613471"/>
            <a:ext cx="1119821" cy="537825"/>
          </a:xfrm>
          <a:prstGeom prst="rect">
            <a:avLst/>
          </a:prstGeom>
          <a:solidFill>
            <a:srgbClr val="88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053" name="Rectangle"/>
          <p:cNvSpPr/>
          <p:nvPr/>
        </p:nvSpPr>
        <p:spPr>
          <a:xfrm>
            <a:off x="24769779" y="2151296"/>
            <a:ext cx="1119821" cy="537825"/>
          </a:xfrm>
          <a:prstGeom prst="rect">
            <a:avLst/>
          </a:prstGeom>
          <a:solidFill>
            <a:srgbClr val="74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054" name="Rectangle"/>
          <p:cNvSpPr/>
          <p:nvPr/>
        </p:nvSpPr>
        <p:spPr>
          <a:xfrm>
            <a:off x="24769779" y="2689119"/>
            <a:ext cx="1119821" cy="537825"/>
          </a:xfrm>
          <a:prstGeom prst="rect">
            <a:avLst/>
          </a:prstGeom>
          <a:solidFill>
            <a:srgbClr val="ECF0F6"/>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055" name="Rectangle"/>
          <p:cNvSpPr/>
          <p:nvPr/>
        </p:nvSpPr>
        <p:spPr>
          <a:xfrm>
            <a:off x="24769779" y="3226943"/>
            <a:ext cx="1119821" cy="537825"/>
          </a:xfrm>
          <a:prstGeom prst="rect">
            <a:avLst/>
          </a:prstGeom>
          <a:solidFill>
            <a:srgbClr val="D8DCE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056" name="Rectangle"/>
          <p:cNvSpPr/>
          <p:nvPr/>
        </p:nvSpPr>
        <p:spPr>
          <a:xfrm>
            <a:off x="24769779" y="3764767"/>
            <a:ext cx="1119821" cy="537825"/>
          </a:xfrm>
          <a:prstGeom prst="rect">
            <a:avLst/>
          </a:prstGeom>
          <a:solidFill>
            <a:srgbClr val="C4C8C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057" name="Rectangle"/>
          <p:cNvSpPr/>
          <p:nvPr/>
        </p:nvSpPr>
        <p:spPr>
          <a:xfrm>
            <a:off x="24769779" y="4302592"/>
            <a:ext cx="1119821" cy="537825"/>
          </a:xfrm>
          <a:prstGeom prst="rect">
            <a:avLst/>
          </a:prstGeom>
          <a:solidFill>
            <a:srgbClr val="BABEC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058" name="Rectangle"/>
          <p:cNvSpPr/>
          <p:nvPr/>
        </p:nvSpPr>
        <p:spPr>
          <a:xfrm>
            <a:off x="24769779" y="4840416"/>
            <a:ext cx="1119821" cy="537825"/>
          </a:xfrm>
          <a:prstGeom prst="rect">
            <a:avLst/>
          </a:prstGeom>
          <a:solidFill>
            <a:srgbClr val="A6AAB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059" name="Rectangle"/>
          <p:cNvSpPr/>
          <p:nvPr/>
        </p:nvSpPr>
        <p:spPr>
          <a:xfrm>
            <a:off x="24769779" y="5378239"/>
            <a:ext cx="1119821" cy="537825"/>
          </a:xfrm>
          <a:prstGeom prst="rect">
            <a:avLst/>
          </a:prstGeom>
          <a:solidFill>
            <a:srgbClr val="92969C"/>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060" name="Rectangle"/>
          <p:cNvSpPr/>
          <p:nvPr/>
        </p:nvSpPr>
        <p:spPr>
          <a:xfrm>
            <a:off x="24769779" y="5916064"/>
            <a:ext cx="1119821" cy="537825"/>
          </a:xfrm>
          <a:prstGeom prst="rect">
            <a:avLst/>
          </a:prstGeom>
          <a:solidFill>
            <a:srgbClr val="7E828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061" name="Rectangle"/>
          <p:cNvSpPr/>
          <p:nvPr/>
        </p:nvSpPr>
        <p:spPr>
          <a:xfrm>
            <a:off x="24769779" y="6453887"/>
            <a:ext cx="1119821" cy="537825"/>
          </a:xfrm>
          <a:prstGeom prst="rect">
            <a:avLst/>
          </a:prstGeom>
          <a:solidFill>
            <a:srgbClr val="6A6E7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062" name="Rectangle"/>
          <p:cNvSpPr/>
          <p:nvPr/>
        </p:nvSpPr>
        <p:spPr>
          <a:xfrm>
            <a:off x="24769778" y="6991711"/>
            <a:ext cx="1119821" cy="537825"/>
          </a:xfrm>
          <a:prstGeom prst="rect">
            <a:avLst/>
          </a:prstGeom>
          <a:solidFill>
            <a:srgbClr val="565A6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063" name="Rectangle"/>
          <p:cNvSpPr/>
          <p:nvPr/>
        </p:nvSpPr>
        <p:spPr>
          <a:xfrm>
            <a:off x="24769778" y="7529535"/>
            <a:ext cx="1119821" cy="537825"/>
          </a:xfrm>
          <a:prstGeom prst="rect">
            <a:avLst/>
          </a:prstGeom>
          <a:solidFill>
            <a:srgbClr val="42464C"/>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064" name="Rectangle"/>
          <p:cNvSpPr/>
          <p:nvPr/>
        </p:nvSpPr>
        <p:spPr>
          <a:xfrm>
            <a:off x="24769779" y="8067360"/>
            <a:ext cx="1119821" cy="537825"/>
          </a:xfrm>
          <a:prstGeom prst="rect">
            <a:avLst/>
          </a:prstGeom>
          <a:solidFill>
            <a:srgbClr val="383C4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065" name="Rectangle"/>
          <p:cNvSpPr/>
          <p:nvPr/>
        </p:nvSpPr>
        <p:spPr>
          <a:xfrm>
            <a:off x="24769778" y="8605184"/>
            <a:ext cx="1119821" cy="537825"/>
          </a:xfrm>
          <a:prstGeom prst="rect">
            <a:avLst/>
          </a:prstGeom>
          <a:solidFill>
            <a:srgbClr val="2E323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066" name="Rectangle"/>
          <p:cNvSpPr/>
          <p:nvPr/>
        </p:nvSpPr>
        <p:spPr>
          <a:xfrm>
            <a:off x="24769778" y="9143007"/>
            <a:ext cx="1119821" cy="537825"/>
          </a:xfrm>
          <a:prstGeom prst="rect">
            <a:avLst/>
          </a:prstGeom>
          <a:solidFill>
            <a:srgbClr val="24282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067" name="Rectangle"/>
          <p:cNvSpPr/>
          <p:nvPr/>
        </p:nvSpPr>
        <p:spPr>
          <a:xfrm>
            <a:off x="24769776" y="9680832"/>
            <a:ext cx="1119821" cy="537825"/>
          </a:xfrm>
          <a:prstGeom prst="rect">
            <a:avLst/>
          </a:prstGeom>
          <a:solidFill>
            <a:srgbClr val="1A1E2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068" name="Rectangle"/>
          <p:cNvSpPr/>
          <p:nvPr/>
        </p:nvSpPr>
        <p:spPr>
          <a:xfrm>
            <a:off x="24769776" y="10218656"/>
            <a:ext cx="1119821" cy="537825"/>
          </a:xfrm>
          <a:prstGeom prst="rect">
            <a:avLst/>
          </a:prstGeom>
          <a:solidFill>
            <a:srgbClr val="10141A"/>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069" name="Rectangle"/>
          <p:cNvSpPr/>
          <p:nvPr/>
        </p:nvSpPr>
        <p:spPr>
          <a:xfrm>
            <a:off x="24769778" y="10756479"/>
            <a:ext cx="1119821" cy="537825"/>
          </a:xfrm>
          <a:prstGeom prst="rect">
            <a:avLst/>
          </a:prstGeom>
          <a:solidFill>
            <a:srgbClr val="060A1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070" name="Rectangle"/>
          <p:cNvSpPr/>
          <p:nvPr/>
        </p:nvSpPr>
        <p:spPr>
          <a:xfrm>
            <a:off x="24769776" y="11294303"/>
            <a:ext cx="1119821" cy="537825"/>
          </a:xfrm>
          <a:prstGeom prst="rect">
            <a:avLst/>
          </a:prstGeom>
          <a:solidFill>
            <a:srgbClr val="FFFFFF"/>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071" name="Rectangle"/>
          <p:cNvSpPr/>
          <p:nvPr/>
        </p:nvSpPr>
        <p:spPr>
          <a:xfrm>
            <a:off x="24769778" y="11832128"/>
            <a:ext cx="1119821" cy="537825"/>
          </a:xfrm>
          <a:prstGeom prst="rect">
            <a:avLst/>
          </a:prstGeom>
          <a:solidFill>
            <a:srgbClr val="00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072" name="Body Level One…"/>
          <p:cNvSpPr txBox="1">
            <a:spLocks noGrp="1"/>
          </p:cNvSpPr>
          <p:nvPr>
            <p:ph type="body" sz="quarter" idx="1"/>
          </p:nvPr>
        </p:nvSpPr>
        <p:spPr>
          <a:xfrm>
            <a:off x="10364547" y="2928421"/>
            <a:ext cx="12803270" cy="923331"/>
          </a:xfrm>
          <a:prstGeom prst="rect">
            <a:avLst/>
          </a:prstGeom>
          <a:solidFill>
            <a:srgbClr val="FFFFFF"/>
          </a:solidFill>
        </p:spPr>
        <p:txBody>
          <a:bodyPr anchor="ctr"/>
          <a:lstStyle>
            <a:lvl1pPr marL="0" indent="0" algn="ctr" defTabSz="825500">
              <a:lnSpc>
                <a:spcPct val="80000"/>
              </a:lnSpc>
              <a:spcBef>
                <a:spcPts val="0"/>
              </a:spcBef>
              <a:buClrTx/>
              <a:buSzTx/>
              <a:buFontTx/>
              <a:buNone/>
              <a:defRPr sz="3600" b="1" spc="-50">
                <a:solidFill>
                  <a:srgbClr val="C40022"/>
                </a:solidFill>
              </a:defRPr>
            </a:lvl1pPr>
            <a:lvl2pPr marL="0" indent="228600" algn="ctr" defTabSz="825500">
              <a:lnSpc>
                <a:spcPct val="80000"/>
              </a:lnSpc>
              <a:spcBef>
                <a:spcPts val="0"/>
              </a:spcBef>
              <a:buClrTx/>
              <a:buSzTx/>
              <a:buFontTx/>
              <a:buNone/>
              <a:defRPr sz="3600" b="1" spc="-50">
                <a:solidFill>
                  <a:srgbClr val="C40022"/>
                </a:solidFill>
              </a:defRPr>
            </a:lvl2pPr>
            <a:lvl3pPr marL="0" indent="457200" algn="ctr" defTabSz="825500">
              <a:lnSpc>
                <a:spcPct val="80000"/>
              </a:lnSpc>
              <a:spcBef>
                <a:spcPts val="0"/>
              </a:spcBef>
              <a:buClrTx/>
              <a:buSzTx/>
              <a:buFontTx/>
              <a:buNone/>
              <a:defRPr sz="3600" b="1" spc="-50">
                <a:solidFill>
                  <a:srgbClr val="C40022"/>
                </a:solidFill>
              </a:defRPr>
            </a:lvl3pPr>
            <a:lvl4pPr marL="0" indent="685800" algn="ctr" defTabSz="825500">
              <a:lnSpc>
                <a:spcPct val="80000"/>
              </a:lnSpc>
              <a:spcBef>
                <a:spcPts val="0"/>
              </a:spcBef>
              <a:buClrTx/>
              <a:buSzTx/>
              <a:buFontTx/>
              <a:buNone/>
              <a:defRPr sz="3600" b="1" spc="-50">
                <a:solidFill>
                  <a:srgbClr val="C40022"/>
                </a:solidFill>
              </a:defRPr>
            </a:lvl4pPr>
            <a:lvl5pPr marL="0" indent="914400" algn="ctr" defTabSz="825500">
              <a:lnSpc>
                <a:spcPct val="80000"/>
              </a:lnSpc>
              <a:spcBef>
                <a:spcPts val="0"/>
              </a:spcBef>
              <a:buClrTx/>
              <a:buSzTx/>
              <a:buFontTx/>
              <a:buNone/>
              <a:defRPr sz="3600" b="1" spc="-50">
                <a:solidFill>
                  <a:srgbClr val="C40022"/>
                </a:solidFill>
              </a:defRPr>
            </a:lvl5pPr>
          </a:lstStyle>
          <a:p>
            <a:r>
              <a:t>Body Level One</a:t>
            </a:r>
          </a:p>
          <a:p>
            <a:pPr lvl="1"/>
            <a:r>
              <a:t>Body Level Two</a:t>
            </a:r>
          </a:p>
          <a:p>
            <a:pPr lvl="2"/>
            <a:r>
              <a:t>Body Level Three</a:t>
            </a:r>
          </a:p>
          <a:p>
            <a:pPr lvl="3"/>
            <a:r>
              <a:t>Body Level Four</a:t>
            </a:r>
          </a:p>
          <a:p>
            <a:pPr lvl="4"/>
            <a:r>
              <a:t>Body Level Five</a:t>
            </a:r>
          </a:p>
        </p:txBody>
      </p:sp>
      <p:sp>
        <p:nvSpPr>
          <p:cNvPr id="2073" name="Title Text"/>
          <p:cNvSpPr txBox="1">
            <a:spLocks noGrp="1"/>
          </p:cNvSpPr>
          <p:nvPr>
            <p:ph type="title"/>
          </p:nvPr>
        </p:nvSpPr>
        <p:spPr>
          <a:xfrm>
            <a:off x="1219359" y="152637"/>
            <a:ext cx="21948459" cy="2273301"/>
          </a:xfrm>
          <a:prstGeom prst="rect">
            <a:avLst/>
          </a:prstGeom>
        </p:spPr>
        <p:txBody>
          <a:bodyPr/>
          <a:lstStyle>
            <a:lvl1pPr>
              <a:defRPr>
                <a:solidFill>
                  <a:srgbClr val="FFFFFF"/>
                </a:solidFill>
              </a:defRPr>
            </a:lvl1pPr>
          </a:lstStyle>
          <a:p>
            <a:r>
              <a:t>Title Text</a:t>
            </a:r>
          </a:p>
        </p:txBody>
      </p:sp>
      <p:sp>
        <p:nvSpPr>
          <p:cNvPr id="2074" name="Object"/>
          <p:cNvSpPr txBox="1">
            <a:spLocks noGrp="1"/>
          </p:cNvSpPr>
          <p:nvPr>
            <p:ph idx="3"/>
          </p:nvPr>
        </p:nvSpPr>
        <p:spPr>
          <a:xfrm>
            <a:off x="1219358" y="4389575"/>
            <a:ext cx="21948460" cy="7789725"/>
          </a:xfrm>
          <a:prstGeom prst="rect">
            <a:avLst/>
          </a:prstGeom>
        </p:spPr>
        <p:txBody>
          <a:bodyPr/>
          <a:lstStyle/>
          <a:p>
            <a:pPr marL="203200" indent="-203200"/>
            <a:endParaRPr/>
          </a:p>
        </p:txBody>
      </p:sp>
      <p:grpSp>
        <p:nvGrpSpPr>
          <p:cNvPr id="2087" name="Group"/>
          <p:cNvGrpSpPr/>
          <p:nvPr/>
        </p:nvGrpSpPr>
        <p:grpSpPr>
          <a:xfrm>
            <a:off x="21341405" y="12713927"/>
            <a:ext cx="2588083" cy="566942"/>
            <a:chOff x="0" y="0"/>
            <a:chExt cx="2588081" cy="566941"/>
          </a:xfrm>
        </p:grpSpPr>
        <p:sp>
          <p:nvSpPr>
            <p:cNvPr id="2075" name="Shape"/>
            <p:cNvSpPr/>
            <p:nvPr/>
          </p:nvSpPr>
          <p:spPr>
            <a:xfrm>
              <a:off x="-1" y="51627"/>
              <a:ext cx="396632" cy="487314"/>
            </a:xfrm>
            <a:custGeom>
              <a:avLst/>
              <a:gdLst/>
              <a:ahLst/>
              <a:cxnLst>
                <a:cxn ang="0">
                  <a:pos x="wd2" y="hd2"/>
                </a:cxn>
                <a:cxn ang="5400000">
                  <a:pos x="wd2" y="hd2"/>
                </a:cxn>
                <a:cxn ang="10800000">
                  <a:pos x="wd2" y="hd2"/>
                </a:cxn>
                <a:cxn ang="16200000">
                  <a:pos x="wd2" y="hd2"/>
                </a:cxn>
              </a:cxnLst>
              <a:rect l="0" t="0" r="r" b="b"/>
              <a:pathLst>
                <a:path w="21181" h="21360" extrusionOk="0">
                  <a:moveTo>
                    <a:pt x="19047" y="4161"/>
                  </a:moveTo>
                  <a:cubicBezTo>
                    <a:pt x="17355" y="6212"/>
                    <a:pt x="14935" y="7537"/>
                    <a:pt x="13608" y="7045"/>
                  </a:cubicBezTo>
                  <a:cubicBezTo>
                    <a:pt x="12281" y="6554"/>
                    <a:pt x="12567" y="4524"/>
                    <a:pt x="14337" y="2473"/>
                  </a:cubicBezTo>
                  <a:cubicBezTo>
                    <a:pt x="14701" y="1982"/>
                    <a:pt x="15143" y="1555"/>
                    <a:pt x="15586" y="1191"/>
                  </a:cubicBezTo>
                  <a:cubicBezTo>
                    <a:pt x="15065" y="1256"/>
                    <a:pt x="14493" y="1320"/>
                    <a:pt x="13972" y="1448"/>
                  </a:cubicBezTo>
                  <a:cubicBezTo>
                    <a:pt x="8247" y="7216"/>
                    <a:pt x="5827" y="14673"/>
                    <a:pt x="6113" y="21360"/>
                  </a:cubicBezTo>
                  <a:cubicBezTo>
                    <a:pt x="2730" y="20228"/>
                    <a:pt x="232" y="17578"/>
                    <a:pt x="23" y="14203"/>
                  </a:cubicBezTo>
                  <a:lnTo>
                    <a:pt x="23" y="14139"/>
                  </a:lnTo>
                  <a:cubicBezTo>
                    <a:pt x="-419" y="8135"/>
                    <a:pt x="5462" y="1918"/>
                    <a:pt x="13088" y="358"/>
                  </a:cubicBezTo>
                  <a:cubicBezTo>
                    <a:pt x="16028" y="-240"/>
                    <a:pt x="18813" y="-69"/>
                    <a:pt x="21181" y="721"/>
                  </a:cubicBezTo>
                  <a:cubicBezTo>
                    <a:pt x="20661" y="1854"/>
                    <a:pt x="19854" y="3200"/>
                    <a:pt x="19047" y="4161"/>
                  </a:cubicBezTo>
                  <a:close/>
                  <a:moveTo>
                    <a:pt x="15013" y="5892"/>
                  </a:moveTo>
                  <a:cubicBezTo>
                    <a:pt x="15820" y="5892"/>
                    <a:pt x="16913" y="5187"/>
                    <a:pt x="17486" y="4204"/>
                  </a:cubicBezTo>
                  <a:cubicBezTo>
                    <a:pt x="18006" y="3242"/>
                    <a:pt x="17876" y="2473"/>
                    <a:pt x="16991" y="2473"/>
                  </a:cubicBezTo>
                  <a:cubicBezTo>
                    <a:pt x="16184" y="2409"/>
                    <a:pt x="15065" y="3200"/>
                    <a:pt x="14493" y="4161"/>
                  </a:cubicBezTo>
                  <a:cubicBezTo>
                    <a:pt x="13972" y="5123"/>
                    <a:pt x="14128" y="5892"/>
                    <a:pt x="15013" y="5892"/>
                  </a:cubicBezTo>
                  <a:close/>
                </a:path>
              </a:pathLst>
            </a:custGeom>
            <a:solidFill>
              <a:srgbClr val="FFFFFF"/>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2076" name="Shape"/>
            <p:cNvSpPr/>
            <p:nvPr/>
          </p:nvSpPr>
          <p:spPr>
            <a:xfrm>
              <a:off x="141751" y="-1"/>
              <a:ext cx="382729" cy="515807"/>
            </a:xfrm>
            <a:custGeom>
              <a:avLst/>
              <a:gdLst/>
              <a:ahLst/>
              <a:cxnLst>
                <a:cxn ang="0">
                  <a:pos x="wd2" y="hd2"/>
                </a:cxn>
                <a:cxn ang="5400000">
                  <a:pos x="wd2" y="hd2"/>
                </a:cxn>
                <a:cxn ang="10800000">
                  <a:pos x="wd2" y="hd2"/>
                </a:cxn>
                <a:cxn ang="16200000">
                  <a:pos x="wd2" y="hd2"/>
                </a:cxn>
              </a:cxnLst>
              <a:rect l="0" t="0" r="r" b="b"/>
              <a:pathLst>
                <a:path w="20998" h="21131" extrusionOk="0">
                  <a:moveTo>
                    <a:pt x="9946" y="18863"/>
                  </a:moveTo>
                  <a:cubicBezTo>
                    <a:pt x="10616" y="18582"/>
                    <a:pt x="11151" y="18282"/>
                    <a:pt x="11767" y="18002"/>
                  </a:cubicBezTo>
                  <a:cubicBezTo>
                    <a:pt x="9786" y="14459"/>
                    <a:pt x="8876" y="10295"/>
                    <a:pt x="15915" y="2908"/>
                  </a:cubicBezTo>
                  <a:cubicBezTo>
                    <a:pt x="13881" y="1707"/>
                    <a:pt x="10776" y="1146"/>
                    <a:pt x="6922" y="1487"/>
                  </a:cubicBezTo>
                  <a:cubicBezTo>
                    <a:pt x="7538" y="986"/>
                    <a:pt x="8046" y="526"/>
                    <a:pt x="8742" y="25"/>
                  </a:cubicBezTo>
                  <a:cubicBezTo>
                    <a:pt x="15300" y="-315"/>
                    <a:pt x="20519" y="2908"/>
                    <a:pt x="20974" y="7873"/>
                  </a:cubicBezTo>
                  <a:cubicBezTo>
                    <a:pt x="21429" y="13498"/>
                    <a:pt x="15380" y="19243"/>
                    <a:pt x="7538" y="20785"/>
                  </a:cubicBezTo>
                  <a:cubicBezTo>
                    <a:pt x="4807" y="21285"/>
                    <a:pt x="2238" y="21225"/>
                    <a:pt x="43" y="20724"/>
                  </a:cubicBezTo>
                  <a:cubicBezTo>
                    <a:pt x="-171" y="18522"/>
                    <a:pt x="418" y="16200"/>
                    <a:pt x="1703" y="14559"/>
                  </a:cubicBezTo>
                  <a:cubicBezTo>
                    <a:pt x="3764" y="11936"/>
                    <a:pt x="6922" y="12157"/>
                    <a:pt x="8742" y="15079"/>
                  </a:cubicBezTo>
                  <a:cubicBezTo>
                    <a:pt x="9411" y="16200"/>
                    <a:pt x="9786" y="17501"/>
                    <a:pt x="9946" y="18863"/>
                  </a:cubicBezTo>
                </a:path>
              </a:pathLst>
            </a:custGeom>
            <a:solidFill>
              <a:srgbClr val="FFFFFF"/>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2077" name="Shape"/>
            <p:cNvSpPr/>
            <p:nvPr/>
          </p:nvSpPr>
          <p:spPr>
            <a:xfrm>
              <a:off x="1403044" y="235712"/>
              <a:ext cx="201989" cy="253690"/>
            </a:xfrm>
            <a:custGeom>
              <a:avLst/>
              <a:gdLst/>
              <a:ahLst/>
              <a:cxnLst>
                <a:cxn ang="0">
                  <a:pos x="wd2" y="hd2"/>
                </a:cxn>
                <a:cxn ang="5400000">
                  <a:pos x="wd2" y="hd2"/>
                </a:cxn>
                <a:cxn ang="10800000">
                  <a:pos x="wd2" y="hd2"/>
                </a:cxn>
                <a:cxn ang="16200000">
                  <a:pos x="wd2" y="hd2"/>
                </a:cxn>
              </a:cxnLst>
              <a:rect l="0" t="0" r="r" b="b"/>
              <a:pathLst>
                <a:path w="21600" h="21600" extrusionOk="0">
                  <a:moveTo>
                    <a:pt x="21600" y="1078"/>
                  </a:moveTo>
                  <a:lnTo>
                    <a:pt x="20447" y="5638"/>
                  </a:lnTo>
                  <a:cubicBezTo>
                    <a:pt x="19136" y="5017"/>
                    <a:pt x="16882" y="4436"/>
                    <a:pt x="14522" y="4436"/>
                  </a:cubicBezTo>
                  <a:cubicBezTo>
                    <a:pt x="12478" y="4436"/>
                    <a:pt x="11115" y="5141"/>
                    <a:pt x="11115" y="6177"/>
                  </a:cubicBezTo>
                  <a:cubicBezTo>
                    <a:pt x="11115" y="6965"/>
                    <a:pt x="12163" y="7670"/>
                    <a:pt x="14208" y="8499"/>
                  </a:cubicBezTo>
                  <a:cubicBezTo>
                    <a:pt x="17039" y="9536"/>
                    <a:pt x="20132" y="11194"/>
                    <a:pt x="20132" y="14220"/>
                  </a:cubicBezTo>
                  <a:cubicBezTo>
                    <a:pt x="20132" y="16086"/>
                    <a:pt x="19241" y="17744"/>
                    <a:pt x="17773" y="19030"/>
                  </a:cubicBezTo>
                  <a:cubicBezTo>
                    <a:pt x="15728" y="20646"/>
                    <a:pt x="12163" y="21600"/>
                    <a:pt x="8021" y="21600"/>
                  </a:cubicBezTo>
                  <a:cubicBezTo>
                    <a:pt x="4771" y="21600"/>
                    <a:pt x="1678" y="20895"/>
                    <a:pt x="0" y="19942"/>
                  </a:cubicBezTo>
                  <a:lnTo>
                    <a:pt x="1206" y="15298"/>
                  </a:lnTo>
                  <a:cubicBezTo>
                    <a:pt x="2988" y="16086"/>
                    <a:pt x="6396" y="17040"/>
                    <a:pt x="8913" y="17040"/>
                  </a:cubicBezTo>
                  <a:cubicBezTo>
                    <a:pt x="10800" y="17040"/>
                    <a:pt x="12163" y="16335"/>
                    <a:pt x="12163" y="15174"/>
                  </a:cubicBezTo>
                  <a:cubicBezTo>
                    <a:pt x="12163" y="14096"/>
                    <a:pt x="11272" y="13391"/>
                    <a:pt x="8913" y="12479"/>
                  </a:cubicBezTo>
                  <a:cubicBezTo>
                    <a:pt x="5190" y="10945"/>
                    <a:pt x="3303" y="9204"/>
                    <a:pt x="3303" y="6965"/>
                  </a:cubicBezTo>
                  <a:cubicBezTo>
                    <a:pt x="3303" y="2944"/>
                    <a:pt x="7864" y="0"/>
                    <a:pt x="14837" y="0"/>
                  </a:cubicBezTo>
                  <a:cubicBezTo>
                    <a:pt x="18087" y="0"/>
                    <a:pt x="20447" y="580"/>
                    <a:pt x="21600" y="1078"/>
                  </a:cubicBezTo>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2078" name="Shape"/>
            <p:cNvSpPr/>
            <p:nvPr/>
          </p:nvSpPr>
          <p:spPr>
            <a:xfrm>
              <a:off x="569438" y="235711"/>
              <a:ext cx="191219" cy="251533"/>
            </a:xfrm>
            <a:custGeom>
              <a:avLst/>
              <a:gdLst/>
              <a:ahLst/>
              <a:cxnLst>
                <a:cxn ang="0">
                  <a:pos x="wd2" y="hd2"/>
                </a:cxn>
                <a:cxn ang="5400000">
                  <a:pos x="wd2" y="hd2"/>
                </a:cxn>
                <a:cxn ang="10800000">
                  <a:pos x="wd2" y="hd2"/>
                </a:cxn>
                <a:cxn ang="16200000">
                  <a:pos x="wd2" y="hd2"/>
                </a:cxn>
              </a:cxnLst>
              <a:rect l="0" t="0" r="r" b="b"/>
              <a:pathLst>
                <a:path w="21600" h="21600" extrusionOk="0">
                  <a:moveTo>
                    <a:pt x="21600" y="126"/>
                  </a:moveTo>
                  <a:lnTo>
                    <a:pt x="20049" y="6123"/>
                  </a:lnTo>
                  <a:cubicBezTo>
                    <a:pt x="19717" y="6123"/>
                    <a:pt x="19218" y="5998"/>
                    <a:pt x="18775" y="5998"/>
                  </a:cubicBezTo>
                  <a:cubicBezTo>
                    <a:pt x="13126" y="5998"/>
                    <a:pt x="10966" y="10150"/>
                    <a:pt x="10191" y="13547"/>
                  </a:cubicBezTo>
                  <a:lnTo>
                    <a:pt x="8142" y="21600"/>
                  </a:lnTo>
                  <a:lnTo>
                    <a:pt x="0" y="21600"/>
                  </a:lnTo>
                  <a:lnTo>
                    <a:pt x="5317" y="377"/>
                  </a:lnTo>
                  <a:lnTo>
                    <a:pt x="12517" y="377"/>
                  </a:lnTo>
                  <a:lnTo>
                    <a:pt x="11409" y="4152"/>
                  </a:lnTo>
                  <a:lnTo>
                    <a:pt x="11409" y="4278"/>
                  </a:lnTo>
                  <a:lnTo>
                    <a:pt x="11575" y="4278"/>
                  </a:lnTo>
                  <a:cubicBezTo>
                    <a:pt x="13791" y="1426"/>
                    <a:pt x="16726" y="0"/>
                    <a:pt x="20049" y="0"/>
                  </a:cubicBezTo>
                  <a:cubicBezTo>
                    <a:pt x="20492" y="0"/>
                    <a:pt x="21102" y="0"/>
                    <a:pt x="21600" y="126"/>
                  </a:cubicBezTo>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2079" name="Shape"/>
            <p:cNvSpPr/>
            <p:nvPr/>
          </p:nvSpPr>
          <p:spPr>
            <a:xfrm>
              <a:off x="733144" y="233557"/>
              <a:ext cx="232930" cy="255842"/>
            </a:xfrm>
            <a:custGeom>
              <a:avLst/>
              <a:gdLst/>
              <a:ahLst/>
              <a:cxnLst>
                <a:cxn ang="0">
                  <a:pos x="wd2" y="hd2"/>
                </a:cxn>
                <a:cxn ang="5400000">
                  <a:pos x="wd2" y="hd2"/>
                </a:cxn>
                <a:cxn ang="10800000">
                  <a:pos x="wd2" y="hd2"/>
                </a:cxn>
                <a:cxn ang="16200000">
                  <a:pos x="wd2" y="hd2"/>
                </a:cxn>
              </a:cxnLst>
              <a:rect l="0" t="0" r="r" b="b"/>
              <a:pathLst>
                <a:path w="21278" h="21600" extrusionOk="0">
                  <a:moveTo>
                    <a:pt x="12800" y="18591"/>
                  </a:moveTo>
                  <a:lnTo>
                    <a:pt x="12800" y="18467"/>
                  </a:lnTo>
                  <a:lnTo>
                    <a:pt x="12667" y="18467"/>
                  </a:lnTo>
                  <a:cubicBezTo>
                    <a:pt x="11422" y="20446"/>
                    <a:pt x="9022" y="21600"/>
                    <a:pt x="6400" y="21600"/>
                  </a:cubicBezTo>
                  <a:cubicBezTo>
                    <a:pt x="2000" y="21600"/>
                    <a:pt x="0" y="17973"/>
                    <a:pt x="0" y="14386"/>
                  </a:cubicBezTo>
                  <a:cubicBezTo>
                    <a:pt x="0" y="10182"/>
                    <a:pt x="1778" y="6142"/>
                    <a:pt x="4667" y="3504"/>
                  </a:cubicBezTo>
                  <a:cubicBezTo>
                    <a:pt x="7156" y="1195"/>
                    <a:pt x="10311" y="0"/>
                    <a:pt x="13822" y="0"/>
                  </a:cubicBezTo>
                  <a:cubicBezTo>
                    <a:pt x="16444" y="0"/>
                    <a:pt x="18444" y="701"/>
                    <a:pt x="19689" y="2102"/>
                  </a:cubicBezTo>
                  <a:cubicBezTo>
                    <a:pt x="21600" y="4205"/>
                    <a:pt x="21467" y="7296"/>
                    <a:pt x="20933" y="9522"/>
                  </a:cubicBezTo>
                  <a:lnTo>
                    <a:pt x="18578" y="21147"/>
                  </a:lnTo>
                  <a:lnTo>
                    <a:pt x="12311" y="21229"/>
                  </a:lnTo>
                  <a:lnTo>
                    <a:pt x="12800" y="18591"/>
                  </a:lnTo>
                  <a:close/>
                  <a:moveTo>
                    <a:pt x="6800" y="13232"/>
                  </a:moveTo>
                  <a:cubicBezTo>
                    <a:pt x="6800" y="15417"/>
                    <a:pt x="7644" y="16695"/>
                    <a:pt x="9156" y="16695"/>
                  </a:cubicBezTo>
                  <a:cubicBezTo>
                    <a:pt x="11556" y="16695"/>
                    <a:pt x="13689" y="14386"/>
                    <a:pt x="14444" y="10882"/>
                  </a:cubicBezTo>
                  <a:cubicBezTo>
                    <a:pt x="14533" y="10099"/>
                    <a:pt x="14800" y="9398"/>
                    <a:pt x="14933" y="8698"/>
                  </a:cubicBezTo>
                  <a:cubicBezTo>
                    <a:pt x="15067" y="7997"/>
                    <a:pt x="15200" y="7420"/>
                    <a:pt x="15067" y="6966"/>
                  </a:cubicBezTo>
                  <a:cubicBezTo>
                    <a:pt x="14933" y="5482"/>
                    <a:pt x="14178" y="4782"/>
                    <a:pt x="12667" y="4782"/>
                  </a:cubicBezTo>
                  <a:cubicBezTo>
                    <a:pt x="11689" y="4782"/>
                    <a:pt x="10800" y="5235"/>
                    <a:pt x="9911" y="6018"/>
                  </a:cubicBezTo>
                  <a:cubicBezTo>
                    <a:pt x="8178" y="7626"/>
                    <a:pt x="6800" y="10800"/>
                    <a:pt x="6800" y="13232"/>
                  </a:cubicBezTo>
                  <a:close/>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2080" name="Shape"/>
            <p:cNvSpPr/>
            <p:nvPr/>
          </p:nvSpPr>
          <p:spPr>
            <a:xfrm>
              <a:off x="1583983" y="235711"/>
              <a:ext cx="270921" cy="331231"/>
            </a:xfrm>
            <a:custGeom>
              <a:avLst/>
              <a:gdLst/>
              <a:ahLst/>
              <a:cxnLst>
                <a:cxn ang="0">
                  <a:pos x="wd2" y="hd2"/>
                </a:cxn>
                <a:cxn ang="5400000">
                  <a:pos x="wd2" y="hd2"/>
                </a:cxn>
                <a:cxn ang="10800000">
                  <a:pos x="wd2" y="hd2"/>
                </a:cxn>
                <a:cxn ang="16200000">
                  <a:pos x="wd2" y="hd2"/>
                </a:cxn>
              </a:cxnLst>
              <a:rect l="0" t="0" r="r" b="b"/>
              <a:pathLst>
                <a:path w="21600" h="21600" extrusionOk="0">
                  <a:moveTo>
                    <a:pt x="21600" y="6103"/>
                  </a:moveTo>
                  <a:cubicBezTo>
                    <a:pt x="21600" y="9969"/>
                    <a:pt x="19308" y="14027"/>
                    <a:pt x="15268" y="15817"/>
                  </a:cubicBezTo>
                  <a:cubicBezTo>
                    <a:pt x="11538" y="17446"/>
                    <a:pt x="8119" y="16743"/>
                    <a:pt x="7148" y="15465"/>
                  </a:cubicBezTo>
                  <a:lnTo>
                    <a:pt x="5711" y="21600"/>
                  </a:lnTo>
                  <a:lnTo>
                    <a:pt x="0" y="21600"/>
                  </a:lnTo>
                  <a:lnTo>
                    <a:pt x="4934" y="288"/>
                  </a:lnTo>
                  <a:lnTo>
                    <a:pt x="9984" y="288"/>
                  </a:lnTo>
                  <a:lnTo>
                    <a:pt x="9440" y="2428"/>
                  </a:lnTo>
                  <a:lnTo>
                    <a:pt x="9440" y="2524"/>
                  </a:lnTo>
                  <a:lnTo>
                    <a:pt x="9557" y="2524"/>
                  </a:lnTo>
                  <a:cubicBezTo>
                    <a:pt x="10994" y="895"/>
                    <a:pt x="13053" y="0"/>
                    <a:pt x="15268" y="0"/>
                  </a:cubicBezTo>
                  <a:cubicBezTo>
                    <a:pt x="19075" y="0"/>
                    <a:pt x="21600" y="2428"/>
                    <a:pt x="21600" y="6103"/>
                  </a:cubicBezTo>
                  <a:close/>
                  <a:moveTo>
                    <a:pt x="15578" y="6454"/>
                  </a:moveTo>
                  <a:cubicBezTo>
                    <a:pt x="15578" y="5751"/>
                    <a:pt x="15345" y="3866"/>
                    <a:pt x="13286" y="3866"/>
                  </a:cubicBezTo>
                  <a:cubicBezTo>
                    <a:pt x="11072" y="3866"/>
                    <a:pt x="9324" y="5815"/>
                    <a:pt x="8547" y="8979"/>
                  </a:cubicBezTo>
                  <a:cubicBezTo>
                    <a:pt x="8353" y="9969"/>
                    <a:pt x="7576" y="13133"/>
                    <a:pt x="10334" y="13133"/>
                  </a:cubicBezTo>
                  <a:cubicBezTo>
                    <a:pt x="13403" y="13133"/>
                    <a:pt x="15578" y="9618"/>
                    <a:pt x="15578" y="6454"/>
                  </a:cubicBezTo>
                  <a:close/>
                </a:path>
              </a:pathLst>
            </a:custGeom>
            <a:solidFill>
              <a:srgbClr val="FFFFFF"/>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2081" name="Shape"/>
            <p:cNvSpPr/>
            <p:nvPr/>
          </p:nvSpPr>
          <p:spPr>
            <a:xfrm>
              <a:off x="1172565" y="153858"/>
              <a:ext cx="273073" cy="331230"/>
            </a:xfrm>
            <a:custGeom>
              <a:avLst/>
              <a:gdLst/>
              <a:ahLst/>
              <a:cxnLst>
                <a:cxn ang="0">
                  <a:pos x="wd2" y="hd2"/>
                </a:cxn>
                <a:cxn ang="5400000">
                  <a:pos x="wd2" y="hd2"/>
                </a:cxn>
                <a:cxn ang="10800000">
                  <a:pos x="wd2" y="hd2"/>
                </a:cxn>
                <a:cxn ang="16200000">
                  <a:pos x="wd2" y="hd2"/>
                </a:cxn>
              </a:cxnLst>
              <a:rect l="0" t="0" r="r" b="b"/>
              <a:pathLst>
                <a:path w="21600" h="21600" extrusionOk="0">
                  <a:moveTo>
                    <a:pt x="10684" y="0"/>
                  </a:moveTo>
                  <a:lnTo>
                    <a:pt x="7742" y="12845"/>
                  </a:lnTo>
                  <a:lnTo>
                    <a:pt x="15368" y="5592"/>
                  </a:lnTo>
                  <a:lnTo>
                    <a:pt x="21600" y="5592"/>
                  </a:lnTo>
                  <a:lnTo>
                    <a:pt x="13626" y="12941"/>
                  </a:lnTo>
                  <a:lnTo>
                    <a:pt x="18426" y="21600"/>
                  </a:lnTo>
                  <a:lnTo>
                    <a:pt x="12310" y="21600"/>
                  </a:lnTo>
                  <a:lnTo>
                    <a:pt x="7626" y="13037"/>
                  </a:lnTo>
                  <a:lnTo>
                    <a:pt x="5652" y="21600"/>
                  </a:lnTo>
                  <a:lnTo>
                    <a:pt x="0" y="21600"/>
                  </a:lnTo>
                  <a:lnTo>
                    <a:pt x="4994" y="0"/>
                  </a:lnTo>
                  <a:lnTo>
                    <a:pt x="10684" y="0"/>
                  </a:lnTo>
                </a:path>
              </a:pathLst>
            </a:custGeom>
            <a:solidFill>
              <a:srgbClr val="FFFFFF"/>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2082" name="Shape"/>
            <p:cNvSpPr/>
            <p:nvPr/>
          </p:nvSpPr>
          <p:spPr>
            <a:xfrm>
              <a:off x="2301273" y="235711"/>
              <a:ext cx="227838" cy="255842"/>
            </a:xfrm>
            <a:custGeom>
              <a:avLst/>
              <a:gdLst/>
              <a:ahLst/>
              <a:cxnLst>
                <a:cxn ang="0">
                  <a:pos x="wd2" y="hd2"/>
                </a:cxn>
                <a:cxn ang="5400000">
                  <a:pos x="wd2" y="hd2"/>
                </a:cxn>
                <a:cxn ang="10800000">
                  <a:pos x="wd2" y="hd2"/>
                </a:cxn>
                <a:cxn ang="16200000">
                  <a:pos x="wd2" y="hd2"/>
                </a:cxn>
              </a:cxnLst>
              <a:rect l="0" t="0" r="r" b="b"/>
              <a:pathLst>
                <a:path w="21600" h="21600" extrusionOk="0">
                  <a:moveTo>
                    <a:pt x="21600" y="6224"/>
                  </a:moveTo>
                  <a:cubicBezTo>
                    <a:pt x="21600" y="7997"/>
                    <a:pt x="20950" y="9398"/>
                    <a:pt x="19788" y="10429"/>
                  </a:cubicBezTo>
                  <a:cubicBezTo>
                    <a:pt x="17559" y="12408"/>
                    <a:pt x="13239" y="13315"/>
                    <a:pt x="6689" y="13232"/>
                  </a:cubicBezTo>
                  <a:lnTo>
                    <a:pt x="6550" y="13232"/>
                  </a:lnTo>
                  <a:lnTo>
                    <a:pt x="6550" y="13315"/>
                  </a:lnTo>
                  <a:cubicBezTo>
                    <a:pt x="6550" y="13933"/>
                    <a:pt x="6782" y="14716"/>
                    <a:pt x="7200" y="15293"/>
                  </a:cubicBezTo>
                  <a:cubicBezTo>
                    <a:pt x="8129" y="16365"/>
                    <a:pt x="9662" y="16818"/>
                    <a:pt x="11659" y="16818"/>
                  </a:cubicBezTo>
                  <a:cubicBezTo>
                    <a:pt x="14539" y="16818"/>
                    <a:pt x="17001" y="16241"/>
                    <a:pt x="19788" y="14840"/>
                  </a:cubicBezTo>
                  <a:lnTo>
                    <a:pt x="18720" y="19951"/>
                  </a:lnTo>
                  <a:cubicBezTo>
                    <a:pt x="15468" y="21476"/>
                    <a:pt x="11520" y="21600"/>
                    <a:pt x="10080" y="21600"/>
                  </a:cubicBezTo>
                  <a:cubicBezTo>
                    <a:pt x="3670" y="21600"/>
                    <a:pt x="0" y="18467"/>
                    <a:pt x="0" y="12861"/>
                  </a:cubicBezTo>
                  <a:cubicBezTo>
                    <a:pt x="0" y="9605"/>
                    <a:pt x="1301" y="6472"/>
                    <a:pt x="3670" y="4081"/>
                  </a:cubicBezTo>
                  <a:cubicBezTo>
                    <a:pt x="5992" y="1402"/>
                    <a:pt x="9569" y="0"/>
                    <a:pt x="13471" y="0"/>
                  </a:cubicBezTo>
                  <a:cubicBezTo>
                    <a:pt x="18348" y="0"/>
                    <a:pt x="21600" y="2556"/>
                    <a:pt x="21600" y="6224"/>
                  </a:cubicBezTo>
                  <a:close/>
                  <a:moveTo>
                    <a:pt x="12681" y="4534"/>
                  </a:moveTo>
                  <a:cubicBezTo>
                    <a:pt x="9662" y="4534"/>
                    <a:pt x="7850" y="6595"/>
                    <a:pt x="7339" y="8698"/>
                  </a:cubicBezTo>
                  <a:lnTo>
                    <a:pt x="7339" y="8780"/>
                  </a:lnTo>
                  <a:lnTo>
                    <a:pt x="7432" y="8780"/>
                  </a:lnTo>
                  <a:cubicBezTo>
                    <a:pt x="11520" y="8780"/>
                    <a:pt x="13750" y="8450"/>
                    <a:pt x="14679" y="7626"/>
                  </a:cubicBezTo>
                  <a:cubicBezTo>
                    <a:pt x="14911" y="7173"/>
                    <a:pt x="15190" y="6719"/>
                    <a:pt x="15190" y="6224"/>
                  </a:cubicBezTo>
                  <a:cubicBezTo>
                    <a:pt x="15190" y="5235"/>
                    <a:pt x="14121" y="4534"/>
                    <a:pt x="12681" y="4534"/>
                  </a:cubicBezTo>
                  <a:close/>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2083" name="Shape"/>
            <p:cNvSpPr/>
            <p:nvPr/>
          </p:nvSpPr>
          <p:spPr>
            <a:xfrm>
              <a:off x="2524492" y="429573"/>
              <a:ext cx="63590" cy="64128"/>
            </a:xfrm>
            <a:custGeom>
              <a:avLst/>
              <a:gdLst/>
              <a:ahLst/>
              <a:cxnLst>
                <a:cxn ang="0">
                  <a:pos x="wd2" y="hd2"/>
                </a:cxn>
                <a:cxn ang="5400000">
                  <a:pos x="wd2" y="hd2"/>
                </a:cxn>
                <a:cxn ang="10800000">
                  <a:pos x="wd2" y="hd2"/>
                </a:cxn>
                <a:cxn ang="16200000">
                  <a:pos x="wd2" y="hd2"/>
                </a:cxn>
              </a:cxnLst>
              <a:rect l="0" t="0" r="r" b="b"/>
              <a:pathLst>
                <a:path w="20720" h="21600" extrusionOk="0">
                  <a:moveTo>
                    <a:pt x="10835" y="5649"/>
                  </a:moveTo>
                  <a:lnTo>
                    <a:pt x="9406" y="5649"/>
                  </a:lnTo>
                  <a:lnTo>
                    <a:pt x="8453" y="10302"/>
                  </a:lnTo>
                  <a:lnTo>
                    <a:pt x="11630" y="10302"/>
                  </a:lnTo>
                  <a:cubicBezTo>
                    <a:pt x="12583" y="9803"/>
                    <a:pt x="13377" y="9305"/>
                    <a:pt x="13853" y="7975"/>
                  </a:cubicBezTo>
                  <a:cubicBezTo>
                    <a:pt x="13853" y="6978"/>
                    <a:pt x="13377" y="5982"/>
                    <a:pt x="12583" y="5649"/>
                  </a:cubicBezTo>
                  <a:lnTo>
                    <a:pt x="10835" y="5649"/>
                  </a:lnTo>
                  <a:close/>
                  <a:moveTo>
                    <a:pt x="8135" y="4154"/>
                  </a:moveTo>
                  <a:lnTo>
                    <a:pt x="12106" y="4154"/>
                  </a:lnTo>
                  <a:cubicBezTo>
                    <a:pt x="12583" y="4154"/>
                    <a:pt x="13059" y="4154"/>
                    <a:pt x="13377" y="4652"/>
                  </a:cubicBezTo>
                  <a:cubicBezTo>
                    <a:pt x="14806" y="5151"/>
                    <a:pt x="15759" y="5982"/>
                    <a:pt x="15759" y="7477"/>
                  </a:cubicBezTo>
                  <a:lnTo>
                    <a:pt x="15759" y="8474"/>
                  </a:lnTo>
                  <a:cubicBezTo>
                    <a:pt x="15283" y="10302"/>
                    <a:pt x="14330" y="11631"/>
                    <a:pt x="12583" y="12129"/>
                  </a:cubicBezTo>
                  <a:lnTo>
                    <a:pt x="14330" y="17280"/>
                  </a:lnTo>
                  <a:lnTo>
                    <a:pt x="12106" y="17280"/>
                  </a:lnTo>
                  <a:lnTo>
                    <a:pt x="10359" y="12628"/>
                  </a:lnTo>
                  <a:lnTo>
                    <a:pt x="8135" y="12628"/>
                  </a:lnTo>
                  <a:lnTo>
                    <a:pt x="7183" y="17280"/>
                  </a:lnTo>
                  <a:lnTo>
                    <a:pt x="5753" y="17280"/>
                  </a:lnTo>
                  <a:lnTo>
                    <a:pt x="6706" y="12628"/>
                  </a:lnTo>
                  <a:lnTo>
                    <a:pt x="7659" y="8806"/>
                  </a:lnTo>
                  <a:lnTo>
                    <a:pt x="8135" y="4154"/>
                  </a:lnTo>
                  <a:close/>
                  <a:moveTo>
                    <a:pt x="11153" y="0"/>
                  </a:moveTo>
                  <a:cubicBezTo>
                    <a:pt x="17030" y="0"/>
                    <a:pt x="21159" y="4818"/>
                    <a:pt x="20683" y="10800"/>
                  </a:cubicBezTo>
                  <a:cubicBezTo>
                    <a:pt x="20365" y="16948"/>
                    <a:pt x="15283" y="21600"/>
                    <a:pt x="9406" y="21600"/>
                  </a:cubicBezTo>
                  <a:cubicBezTo>
                    <a:pt x="4006" y="21600"/>
                    <a:pt x="-441" y="16283"/>
                    <a:pt x="35" y="10800"/>
                  </a:cubicBezTo>
                  <a:cubicBezTo>
                    <a:pt x="512" y="4652"/>
                    <a:pt x="5435" y="0"/>
                    <a:pt x="11153" y="0"/>
                  </a:cubicBezTo>
                  <a:close/>
                  <a:moveTo>
                    <a:pt x="9406" y="20105"/>
                  </a:moveTo>
                  <a:cubicBezTo>
                    <a:pt x="14330" y="20105"/>
                    <a:pt x="18777" y="15951"/>
                    <a:pt x="19253" y="10800"/>
                  </a:cubicBezTo>
                  <a:cubicBezTo>
                    <a:pt x="19730" y="5649"/>
                    <a:pt x="16077" y="1329"/>
                    <a:pt x="11153" y="1329"/>
                  </a:cubicBezTo>
                  <a:cubicBezTo>
                    <a:pt x="6230" y="1329"/>
                    <a:pt x="1783" y="5649"/>
                    <a:pt x="1306" y="10800"/>
                  </a:cubicBezTo>
                  <a:cubicBezTo>
                    <a:pt x="830" y="15951"/>
                    <a:pt x="4483" y="20105"/>
                    <a:pt x="9406" y="20105"/>
                  </a:cubicBezTo>
                  <a:close/>
                </a:path>
              </a:pathLst>
            </a:custGeom>
            <a:solidFill>
              <a:srgbClr val="FFFFFF"/>
            </a:solidFill>
            <a:ln w="12700" cap="flat">
              <a:noFill/>
              <a:miter lim="400000"/>
            </a:ln>
            <a:effectLst/>
          </p:spPr>
          <p:txBody>
            <a:bodyPr wrap="square" lIns="91439" tIns="91439" rIns="91439" bIns="91439" numCol="1" anchor="ctr">
              <a:normAutofit fontScale="25000" lnSpcReduction="20000"/>
            </a:bodyPr>
            <a:lstStyle/>
            <a:p>
              <a:pPr algn="l" defTabSz="228600">
                <a:lnSpc>
                  <a:spcPct val="93000"/>
                </a:lnSpc>
                <a:spcBef>
                  <a:spcPts val="2200"/>
                </a:spcBef>
                <a:defRPr sz="800">
                  <a:solidFill>
                    <a:srgbClr val="000000"/>
                  </a:solidFill>
                </a:defRPr>
              </a:pPr>
              <a:endParaRPr/>
            </a:p>
          </p:txBody>
        </p:sp>
        <p:sp>
          <p:nvSpPr>
            <p:cNvPr id="2084" name="Shape"/>
            <p:cNvSpPr/>
            <p:nvPr/>
          </p:nvSpPr>
          <p:spPr>
            <a:xfrm>
              <a:off x="1861850" y="233557"/>
              <a:ext cx="233070" cy="255842"/>
            </a:xfrm>
            <a:custGeom>
              <a:avLst/>
              <a:gdLst/>
              <a:ahLst/>
              <a:cxnLst>
                <a:cxn ang="0">
                  <a:pos x="wd2" y="hd2"/>
                </a:cxn>
                <a:cxn ang="5400000">
                  <a:pos x="wd2" y="hd2"/>
                </a:cxn>
                <a:cxn ang="10800000">
                  <a:pos x="wd2" y="hd2"/>
                </a:cxn>
                <a:cxn ang="16200000">
                  <a:pos x="wd2" y="hd2"/>
                </a:cxn>
              </a:cxnLst>
              <a:rect l="0" t="0" r="r" b="b"/>
              <a:pathLst>
                <a:path w="21290" h="21600" extrusionOk="0">
                  <a:moveTo>
                    <a:pt x="12782" y="18591"/>
                  </a:moveTo>
                  <a:lnTo>
                    <a:pt x="12782" y="18467"/>
                  </a:lnTo>
                  <a:lnTo>
                    <a:pt x="12693" y="18467"/>
                  </a:lnTo>
                  <a:cubicBezTo>
                    <a:pt x="11401" y="20446"/>
                    <a:pt x="9041" y="21600"/>
                    <a:pt x="6369" y="21600"/>
                  </a:cubicBezTo>
                  <a:cubicBezTo>
                    <a:pt x="2004" y="21600"/>
                    <a:pt x="0" y="17973"/>
                    <a:pt x="0" y="14386"/>
                  </a:cubicBezTo>
                  <a:cubicBezTo>
                    <a:pt x="0" y="10182"/>
                    <a:pt x="1737" y="6142"/>
                    <a:pt x="4632" y="3504"/>
                  </a:cubicBezTo>
                  <a:cubicBezTo>
                    <a:pt x="7126" y="1195"/>
                    <a:pt x="10288" y="0"/>
                    <a:pt x="13806" y="0"/>
                  </a:cubicBezTo>
                  <a:cubicBezTo>
                    <a:pt x="16434" y="0"/>
                    <a:pt x="18438" y="660"/>
                    <a:pt x="19729" y="2102"/>
                  </a:cubicBezTo>
                  <a:cubicBezTo>
                    <a:pt x="21600" y="4163"/>
                    <a:pt x="21466" y="7296"/>
                    <a:pt x="20976" y="9522"/>
                  </a:cubicBezTo>
                  <a:lnTo>
                    <a:pt x="18572" y="21147"/>
                  </a:lnTo>
                  <a:lnTo>
                    <a:pt x="12292" y="21229"/>
                  </a:lnTo>
                  <a:lnTo>
                    <a:pt x="12782" y="18591"/>
                  </a:lnTo>
                  <a:close/>
                  <a:moveTo>
                    <a:pt x="6636" y="13232"/>
                  </a:moveTo>
                  <a:cubicBezTo>
                    <a:pt x="6636" y="15417"/>
                    <a:pt x="7527" y="16695"/>
                    <a:pt x="9041" y="16695"/>
                  </a:cubicBezTo>
                  <a:cubicBezTo>
                    <a:pt x="11401" y="16695"/>
                    <a:pt x="13539" y="14386"/>
                    <a:pt x="14296" y="10882"/>
                  </a:cubicBezTo>
                  <a:cubicBezTo>
                    <a:pt x="14430" y="10099"/>
                    <a:pt x="14697" y="9398"/>
                    <a:pt x="14831" y="8698"/>
                  </a:cubicBezTo>
                  <a:cubicBezTo>
                    <a:pt x="14920" y="7997"/>
                    <a:pt x="15053" y="7420"/>
                    <a:pt x="14920" y="6966"/>
                  </a:cubicBezTo>
                  <a:cubicBezTo>
                    <a:pt x="14831" y="5482"/>
                    <a:pt x="14073" y="4782"/>
                    <a:pt x="12559" y="4782"/>
                  </a:cubicBezTo>
                  <a:cubicBezTo>
                    <a:pt x="11535" y="4782"/>
                    <a:pt x="10644" y="5235"/>
                    <a:pt x="9798" y="6018"/>
                  </a:cubicBezTo>
                  <a:cubicBezTo>
                    <a:pt x="8016" y="7626"/>
                    <a:pt x="6636" y="10800"/>
                    <a:pt x="6636" y="13232"/>
                  </a:cubicBezTo>
                  <a:close/>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2085" name="Shape"/>
            <p:cNvSpPr/>
            <p:nvPr/>
          </p:nvSpPr>
          <p:spPr>
            <a:xfrm>
              <a:off x="2103104" y="235712"/>
              <a:ext cx="208454" cy="253687"/>
            </a:xfrm>
            <a:custGeom>
              <a:avLst/>
              <a:gdLst/>
              <a:ahLst/>
              <a:cxnLst>
                <a:cxn ang="0">
                  <a:pos x="wd2" y="hd2"/>
                </a:cxn>
                <a:cxn ang="5400000">
                  <a:pos x="wd2" y="hd2"/>
                </a:cxn>
                <a:cxn ang="10800000">
                  <a:pos x="wd2" y="hd2"/>
                </a:cxn>
                <a:cxn ang="16200000">
                  <a:pos x="wd2" y="hd2"/>
                </a:cxn>
              </a:cxnLst>
              <a:rect l="0" t="0" r="r" b="b"/>
              <a:pathLst>
                <a:path w="21600" h="21600" extrusionOk="0">
                  <a:moveTo>
                    <a:pt x="21600" y="709"/>
                  </a:moveTo>
                  <a:lnTo>
                    <a:pt x="20490" y="5671"/>
                  </a:lnTo>
                  <a:cubicBezTo>
                    <a:pt x="19329" y="5046"/>
                    <a:pt x="17916" y="4837"/>
                    <a:pt x="16402" y="4837"/>
                  </a:cubicBezTo>
                  <a:cubicBezTo>
                    <a:pt x="11002" y="4837"/>
                    <a:pt x="7822" y="8673"/>
                    <a:pt x="7822" y="12426"/>
                  </a:cubicBezTo>
                  <a:cubicBezTo>
                    <a:pt x="7822" y="15595"/>
                    <a:pt x="10396" y="16680"/>
                    <a:pt x="12819" y="16680"/>
                  </a:cubicBezTo>
                  <a:cubicBezTo>
                    <a:pt x="14989" y="16680"/>
                    <a:pt x="16755" y="16304"/>
                    <a:pt x="19026" y="15387"/>
                  </a:cubicBezTo>
                  <a:lnTo>
                    <a:pt x="17916" y="20558"/>
                  </a:lnTo>
                  <a:cubicBezTo>
                    <a:pt x="16250" y="21266"/>
                    <a:pt x="13525" y="21600"/>
                    <a:pt x="10699" y="21600"/>
                  </a:cubicBezTo>
                  <a:cubicBezTo>
                    <a:pt x="4138" y="21600"/>
                    <a:pt x="0" y="18181"/>
                    <a:pt x="0" y="13010"/>
                  </a:cubicBezTo>
                  <a:cubicBezTo>
                    <a:pt x="0" y="5713"/>
                    <a:pt x="7116" y="0"/>
                    <a:pt x="16553" y="0"/>
                  </a:cubicBezTo>
                  <a:cubicBezTo>
                    <a:pt x="18320" y="0"/>
                    <a:pt x="20338" y="250"/>
                    <a:pt x="21600" y="709"/>
                  </a:cubicBezTo>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2086" name="Shape"/>
            <p:cNvSpPr/>
            <p:nvPr/>
          </p:nvSpPr>
          <p:spPr>
            <a:xfrm>
              <a:off x="976548" y="235712"/>
              <a:ext cx="210604" cy="253687"/>
            </a:xfrm>
            <a:custGeom>
              <a:avLst/>
              <a:gdLst/>
              <a:ahLst/>
              <a:cxnLst>
                <a:cxn ang="0">
                  <a:pos x="wd2" y="hd2"/>
                </a:cxn>
                <a:cxn ang="5400000">
                  <a:pos x="wd2" y="hd2"/>
                </a:cxn>
                <a:cxn ang="10800000">
                  <a:pos x="wd2" y="hd2"/>
                </a:cxn>
                <a:cxn ang="16200000">
                  <a:pos x="wd2" y="hd2"/>
                </a:cxn>
              </a:cxnLst>
              <a:rect l="0" t="0" r="r" b="b"/>
              <a:pathLst>
                <a:path w="21600" h="21600" extrusionOk="0">
                  <a:moveTo>
                    <a:pt x="21600" y="709"/>
                  </a:moveTo>
                  <a:lnTo>
                    <a:pt x="20442" y="5671"/>
                  </a:lnTo>
                  <a:cubicBezTo>
                    <a:pt x="19284" y="5046"/>
                    <a:pt x="17874" y="4837"/>
                    <a:pt x="16313" y="4837"/>
                  </a:cubicBezTo>
                  <a:cubicBezTo>
                    <a:pt x="10926" y="4837"/>
                    <a:pt x="7804" y="8673"/>
                    <a:pt x="7804" y="12426"/>
                  </a:cubicBezTo>
                  <a:cubicBezTo>
                    <a:pt x="7804" y="15595"/>
                    <a:pt x="10372" y="16680"/>
                    <a:pt x="12789" y="16680"/>
                  </a:cubicBezTo>
                  <a:cubicBezTo>
                    <a:pt x="14903" y="16680"/>
                    <a:pt x="16766" y="16304"/>
                    <a:pt x="19032" y="15387"/>
                  </a:cubicBezTo>
                  <a:lnTo>
                    <a:pt x="17874" y="20558"/>
                  </a:lnTo>
                  <a:cubicBezTo>
                    <a:pt x="16162" y="21266"/>
                    <a:pt x="13494" y="21600"/>
                    <a:pt x="10624" y="21600"/>
                  </a:cubicBezTo>
                  <a:cubicBezTo>
                    <a:pt x="4078" y="21600"/>
                    <a:pt x="0" y="18181"/>
                    <a:pt x="0" y="13010"/>
                  </a:cubicBezTo>
                  <a:cubicBezTo>
                    <a:pt x="0" y="5713"/>
                    <a:pt x="7099" y="0"/>
                    <a:pt x="16464" y="0"/>
                  </a:cubicBezTo>
                  <a:cubicBezTo>
                    <a:pt x="18327" y="0"/>
                    <a:pt x="20291" y="250"/>
                    <a:pt x="21600" y="709"/>
                  </a:cubicBezTo>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grpSp>
      <p:sp>
        <p:nvSpPr>
          <p:cNvPr id="2088" name="Slide Number"/>
          <p:cNvSpPr txBox="1">
            <a:spLocks noGrp="1"/>
          </p:cNvSpPr>
          <p:nvPr>
            <p:ph type="sldNum" sz="quarter" idx="2"/>
          </p:nvPr>
        </p:nvSpPr>
        <p:spPr>
          <a:xfrm>
            <a:off x="1219200" y="12806326"/>
            <a:ext cx="290341" cy="259223"/>
          </a:xfrm>
          <a:prstGeom prst="rect">
            <a:avLst/>
          </a:prstGeom>
        </p:spPr>
        <p:txBody>
          <a:bodyPr/>
          <a:lstStyle>
            <a:lvl1pPr defTabSz="825500">
              <a:lnSpc>
                <a:spcPct val="110000"/>
              </a:lnSpc>
              <a:defRPr>
                <a:solidFill>
                  <a:srgbClr val="740000"/>
                </a:solidFill>
              </a:defRPr>
            </a:lvl1pPr>
          </a:lstStyle>
          <a:p>
            <a:fld id="{86CB4B4D-7CA3-9044-876B-883B54F8677D}" type="slidenum">
              <a:t>‹#›</a:t>
            </a:fld>
            <a:endParaRPr/>
          </a:p>
        </p:txBody>
      </p:sp>
      <p:sp>
        <p:nvSpPr>
          <p:cNvPr id="2089" name="Footer"/>
          <p:cNvSpPr txBox="1">
            <a:spLocks noGrp="1"/>
          </p:cNvSpPr>
          <p:nvPr>
            <p:ph type="body" sz="quarter" idx="13"/>
          </p:nvPr>
        </p:nvSpPr>
        <p:spPr>
          <a:xfrm>
            <a:off x="1727200" y="12806326"/>
            <a:ext cx="6210696" cy="259223"/>
          </a:xfrm>
          <a:prstGeom prst="rect">
            <a:avLst/>
          </a:prstGeom>
        </p:spPr>
        <p:txBody>
          <a:bodyPr anchor="ctr">
            <a:spAutoFit/>
          </a:bodyPr>
          <a:lstStyle>
            <a:lvl1pPr marL="0" indent="0" defTabSz="825500">
              <a:lnSpc>
                <a:spcPct val="110000"/>
              </a:lnSpc>
              <a:spcBef>
                <a:spcPts val="0"/>
              </a:spcBef>
              <a:buClrTx/>
              <a:buSzTx/>
              <a:buFontTx/>
              <a:buNone/>
              <a:defRPr sz="1800" b="1" spc="92">
                <a:solidFill>
                  <a:srgbClr val="740000"/>
                </a:solidFill>
              </a:defRPr>
            </a:lvl1pPr>
          </a:lstStyle>
          <a:p>
            <a:r>
              <a:t>Footer</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Light Half Columns">
    <p:spTree>
      <p:nvGrpSpPr>
        <p:cNvPr id="1" name=""/>
        <p:cNvGrpSpPr/>
        <p:nvPr/>
      </p:nvGrpSpPr>
      <p:grpSpPr>
        <a:xfrm>
          <a:off x="0" y="0"/>
          <a:ext cx="0" cy="0"/>
          <a:chOff x="0" y="0"/>
          <a:chExt cx="0" cy="0"/>
        </a:xfrm>
      </p:grpSpPr>
      <p:sp>
        <p:nvSpPr>
          <p:cNvPr id="375" name="Body Level One…"/>
          <p:cNvSpPr txBox="1">
            <a:spLocks noGrp="1"/>
          </p:cNvSpPr>
          <p:nvPr>
            <p:ph type="body" sz="quarter" idx="1"/>
          </p:nvPr>
        </p:nvSpPr>
        <p:spPr>
          <a:xfrm>
            <a:off x="1219359" y="2398703"/>
            <a:ext cx="21948459" cy="1168401"/>
          </a:xfrm>
          <a:prstGeom prst="rect">
            <a:avLst/>
          </a:prstGeom>
        </p:spPr>
        <p:txBody>
          <a:bodyPr/>
          <a:lstStyle>
            <a:lvl1pPr marL="0" indent="0">
              <a:spcBef>
                <a:spcPts val="0"/>
              </a:spcBef>
              <a:buClrTx/>
              <a:buSzTx/>
              <a:buFontTx/>
              <a:buNone/>
              <a:defRPr sz="4000" b="1"/>
            </a:lvl1pPr>
            <a:lvl2pPr marL="0" indent="228600">
              <a:spcBef>
                <a:spcPts val="0"/>
              </a:spcBef>
              <a:buClrTx/>
              <a:buSzTx/>
              <a:buFontTx/>
              <a:buNone/>
              <a:defRPr sz="4000" b="1"/>
            </a:lvl2pPr>
            <a:lvl3pPr marL="0" indent="457200">
              <a:spcBef>
                <a:spcPts val="0"/>
              </a:spcBef>
              <a:buClrTx/>
              <a:buSzTx/>
              <a:buFontTx/>
              <a:buNone/>
              <a:defRPr sz="4000" b="1"/>
            </a:lvl3pPr>
            <a:lvl4pPr marL="0" indent="685800">
              <a:spcBef>
                <a:spcPts val="0"/>
              </a:spcBef>
              <a:buClrTx/>
              <a:buSzTx/>
              <a:buFontTx/>
              <a:buNone/>
              <a:defRPr sz="4000" b="1"/>
            </a:lvl4pPr>
            <a:lvl5pPr marL="0" indent="914400">
              <a:spcBef>
                <a:spcPts val="0"/>
              </a:spcBef>
              <a:buClrTx/>
              <a:buSzTx/>
              <a:buFontTx/>
              <a:buNone/>
              <a:defRPr sz="4000" b="1"/>
            </a:lvl5pPr>
          </a:lstStyle>
          <a:p>
            <a:r>
              <a:t>Body Level One</a:t>
            </a:r>
          </a:p>
          <a:p>
            <a:pPr lvl="1"/>
            <a:r>
              <a:t>Body Level Two</a:t>
            </a:r>
          </a:p>
          <a:p>
            <a:pPr lvl="2"/>
            <a:r>
              <a:t>Body Level Three</a:t>
            </a:r>
          </a:p>
          <a:p>
            <a:pPr lvl="3"/>
            <a:r>
              <a:t>Body Level Four</a:t>
            </a:r>
          </a:p>
          <a:p>
            <a:pPr lvl="4"/>
            <a:r>
              <a:t>Body Level Five</a:t>
            </a:r>
          </a:p>
        </p:txBody>
      </p:sp>
      <p:sp>
        <p:nvSpPr>
          <p:cNvPr id="376" name="Title Text"/>
          <p:cNvSpPr txBox="1">
            <a:spLocks noGrp="1"/>
          </p:cNvSpPr>
          <p:nvPr>
            <p:ph type="title"/>
          </p:nvPr>
        </p:nvSpPr>
        <p:spPr>
          <a:prstGeom prst="rect">
            <a:avLst/>
          </a:prstGeom>
        </p:spPr>
        <p:txBody>
          <a:bodyPr/>
          <a:lstStyle/>
          <a:p>
            <a:r>
              <a:t>Title Text</a:t>
            </a:r>
          </a:p>
        </p:txBody>
      </p:sp>
      <p:sp>
        <p:nvSpPr>
          <p:cNvPr id="377" name="Rectangle"/>
          <p:cNvSpPr>
            <a:spLocks noGrp="1"/>
          </p:cNvSpPr>
          <p:nvPr>
            <p:ph type="body" sz="quarter" idx="13"/>
          </p:nvPr>
        </p:nvSpPr>
        <p:spPr>
          <a:xfrm>
            <a:off x="1217326" y="8145746"/>
            <a:ext cx="9704065" cy="3969986"/>
          </a:xfrm>
          <a:prstGeom prst="rect">
            <a:avLst/>
          </a:prstGeom>
        </p:spPr>
        <p:txBody>
          <a:bodyPr>
            <a:normAutofit/>
          </a:bodyPr>
          <a:lstStyle/>
          <a:p>
            <a:pPr marL="457200" indent="-457200" defTabSz="825500">
              <a:spcBef>
                <a:spcPts val="2400"/>
              </a:spcBef>
              <a:defRPr sz="3600"/>
            </a:pPr>
            <a:endParaRPr/>
          </a:p>
        </p:txBody>
      </p:sp>
      <p:sp>
        <p:nvSpPr>
          <p:cNvPr id="378" name="Rectangle"/>
          <p:cNvSpPr>
            <a:spLocks noGrp="1"/>
          </p:cNvSpPr>
          <p:nvPr>
            <p:ph type="body" sz="quarter" idx="14"/>
          </p:nvPr>
        </p:nvSpPr>
        <p:spPr>
          <a:xfrm>
            <a:off x="13574844" y="8145746"/>
            <a:ext cx="9704064" cy="3969986"/>
          </a:xfrm>
          <a:prstGeom prst="rect">
            <a:avLst/>
          </a:prstGeom>
        </p:spPr>
        <p:txBody>
          <a:bodyPr>
            <a:normAutofit/>
          </a:bodyPr>
          <a:lstStyle/>
          <a:p>
            <a:pPr marL="457200" indent="-457200" defTabSz="825500">
              <a:spcBef>
                <a:spcPts val="2400"/>
              </a:spcBef>
              <a:defRPr sz="3600"/>
            </a:pPr>
            <a:endParaRPr/>
          </a:p>
        </p:txBody>
      </p:sp>
      <p:sp>
        <p:nvSpPr>
          <p:cNvPr id="379" name="Rectangle"/>
          <p:cNvSpPr>
            <a:spLocks noGrp="1"/>
          </p:cNvSpPr>
          <p:nvPr>
            <p:ph type="body" sz="quarter" idx="15"/>
          </p:nvPr>
        </p:nvSpPr>
        <p:spPr>
          <a:xfrm>
            <a:off x="5674415" y="3567103"/>
            <a:ext cx="17604492" cy="971551"/>
          </a:xfrm>
          <a:prstGeom prst="rect">
            <a:avLst/>
          </a:prstGeom>
        </p:spPr>
        <p:txBody>
          <a:bodyPr anchor="b">
            <a:normAutofit/>
          </a:bodyPr>
          <a:lstStyle/>
          <a:p>
            <a:pPr marL="0" indent="0" defTabSz="825500">
              <a:spcBef>
                <a:spcPts val="0"/>
              </a:spcBef>
              <a:buClrTx/>
              <a:buSzTx/>
              <a:buFontTx/>
              <a:buNone/>
              <a:defRPr sz="4600" b="1"/>
            </a:pPr>
            <a:endParaRPr/>
          </a:p>
        </p:txBody>
      </p:sp>
      <p:sp>
        <p:nvSpPr>
          <p:cNvPr id="380" name="Rectangle"/>
          <p:cNvSpPr>
            <a:spLocks noGrp="1"/>
          </p:cNvSpPr>
          <p:nvPr>
            <p:ph type="body" sz="quarter" idx="16"/>
          </p:nvPr>
        </p:nvSpPr>
        <p:spPr>
          <a:xfrm>
            <a:off x="5674465" y="4791004"/>
            <a:ext cx="17604492" cy="1917701"/>
          </a:xfrm>
          <a:prstGeom prst="rect">
            <a:avLst/>
          </a:prstGeom>
        </p:spPr>
        <p:txBody>
          <a:bodyPr>
            <a:normAutofit/>
          </a:bodyPr>
          <a:lstStyle/>
          <a:p>
            <a:pPr marL="0" indent="0" defTabSz="825500">
              <a:spcBef>
                <a:spcPts val="2400"/>
              </a:spcBef>
              <a:buClrTx/>
              <a:buSzTx/>
              <a:buFontTx/>
              <a:buNone/>
              <a:defRPr sz="3600"/>
            </a:pPr>
            <a:endParaRPr/>
          </a:p>
        </p:txBody>
      </p:sp>
      <p:sp>
        <p:nvSpPr>
          <p:cNvPr id="381" name="Rectangle"/>
          <p:cNvSpPr>
            <a:spLocks noGrp="1"/>
          </p:cNvSpPr>
          <p:nvPr>
            <p:ph type="body" sz="quarter" idx="17"/>
          </p:nvPr>
        </p:nvSpPr>
        <p:spPr>
          <a:xfrm>
            <a:off x="1217325" y="6857931"/>
            <a:ext cx="22061632" cy="914401"/>
          </a:xfrm>
          <a:prstGeom prst="rect">
            <a:avLst/>
          </a:prstGeom>
          <a:solidFill>
            <a:srgbClr val="C40022"/>
          </a:solidFill>
        </p:spPr>
        <p:txBody>
          <a:bodyPr anchor="ctr">
            <a:normAutofit/>
          </a:bodyPr>
          <a:lstStyle/>
          <a:p>
            <a:pPr marL="0" indent="0" algn="ctr" defTabSz="825500">
              <a:lnSpc>
                <a:spcPct val="80000"/>
              </a:lnSpc>
              <a:spcBef>
                <a:spcPts val="0"/>
              </a:spcBef>
              <a:buClrTx/>
              <a:buSzTx/>
              <a:buFontTx/>
              <a:buNone/>
              <a:defRPr sz="3600" b="1" spc="-50">
                <a:solidFill>
                  <a:srgbClr val="FFFFFF"/>
                </a:solidFill>
              </a:defRPr>
            </a:pPr>
            <a:endParaRPr/>
          </a:p>
        </p:txBody>
      </p:sp>
      <p:sp>
        <p:nvSpPr>
          <p:cNvPr id="38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83" name="Footer"/>
          <p:cNvSpPr txBox="1">
            <a:spLocks noGrp="1"/>
          </p:cNvSpPr>
          <p:nvPr>
            <p:ph type="body" sz="quarter" idx="18"/>
          </p:nvPr>
        </p:nvSpPr>
        <p:spPr>
          <a:xfrm>
            <a:off x="1727200" y="12807440"/>
            <a:ext cx="6210696" cy="259223"/>
          </a:xfrm>
          <a:prstGeom prst="rect">
            <a:avLst/>
          </a:prstGeom>
        </p:spPr>
        <p:txBody>
          <a:bodyPr>
            <a:spAutoFit/>
          </a:bodyPr>
          <a:lstStyle>
            <a:lvl1pPr marL="0" indent="0" defTabSz="1828891">
              <a:lnSpc>
                <a:spcPct val="100000"/>
              </a:lnSpc>
              <a:spcBef>
                <a:spcPts val="0"/>
              </a:spcBef>
              <a:buClrTx/>
              <a:buSzTx/>
              <a:buFontTx/>
              <a:buNone/>
              <a:defRPr sz="1800" b="1" spc="92">
                <a:solidFill>
                  <a:srgbClr val="9CA0A6"/>
                </a:solidFill>
              </a:defRPr>
            </a:lvl1pPr>
          </a:lstStyle>
          <a:p>
            <a:r>
              <a:t>Footer</a:t>
            </a: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Red Title Only">
    <p:bg>
      <p:bgPr>
        <a:solidFill>
          <a:srgbClr val="C40022"/>
        </a:solidFill>
        <a:effectLst/>
      </p:bgPr>
    </p:bg>
    <p:spTree>
      <p:nvGrpSpPr>
        <p:cNvPr id="1" name=""/>
        <p:cNvGrpSpPr/>
        <p:nvPr/>
      </p:nvGrpSpPr>
      <p:grpSpPr>
        <a:xfrm>
          <a:off x="0" y="0"/>
          <a:ext cx="0" cy="0"/>
          <a:chOff x="0" y="0"/>
          <a:chExt cx="0" cy="0"/>
        </a:xfrm>
      </p:grpSpPr>
      <p:sp>
        <p:nvSpPr>
          <p:cNvPr id="2096" name="Rectangle"/>
          <p:cNvSpPr/>
          <p:nvPr/>
        </p:nvSpPr>
        <p:spPr>
          <a:xfrm>
            <a:off x="-1343783" y="-1"/>
            <a:ext cx="1119821" cy="537826"/>
          </a:xfrm>
          <a:prstGeom prst="rect">
            <a:avLst/>
          </a:prstGeom>
          <a:solidFill>
            <a:srgbClr val="C4002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097" name="Rectangle"/>
          <p:cNvSpPr/>
          <p:nvPr/>
        </p:nvSpPr>
        <p:spPr>
          <a:xfrm>
            <a:off x="-1343784" y="537824"/>
            <a:ext cx="1119821" cy="537825"/>
          </a:xfrm>
          <a:prstGeom prst="rect">
            <a:avLst/>
          </a:prstGeom>
          <a:solidFill>
            <a:srgbClr val="9C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098" name="Rectangle"/>
          <p:cNvSpPr/>
          <p:nvPr/>
        </p:nvSpPr>
        <p:spPr>
          <a:xfrm>
            <a:off x="-1343784" y="1075648"/>
            <a:ext cx="1119821" cy="537825"/>
          </a:xfrm>
          <a:prstGeom prst="rect">
            <a:avLst/>
          </a:prstGeom>
          <a:solidFill>
            <a:srgbClr val="74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099" name="Rectangle"/>
          <p:cNvSpPr/>
          <p:nvPr/>
        </p:nvSpPr>
        <p:spPr>
          <a:xfrm>
            <a:off x="-1343783" y="1613471"/>
            <a:ext cx="1119821" cy="537825"/>
          </a:xfrm>
          <a:prstGeom prst="rect">
            <a:avLst/>
          </a:prstGeom>
          <a:solidFill>
            <a:srgbClr val="C4C8C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100" name="Rectangle"/>
          <p:cNvSpPr/>
          <p:nvPr/>
        </p:nvSpPr>
        <p:spPr>
          <a:xfrm>
            <a:off x="-1343784" y="2151296"/>
            <a:ext cx="1119821" cy="537825"/>
          </a:xfrm>
          <a:prstGeom prst="rect">
            <a:avLst/>
          </a:prstGeom>
          <a:solidFill>
            <a:srgbClr val="6A6E7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101" name="Rectangle"/>
          <p:cNvSpPr/>
          <p:nvPr/>
        </p:nvSpPr>
        <p:spPr>
          <a:xfrm>
            <a:off x="-1343784" y="2689119"/>
            <a:ext cx="1119821" cy="537825"/>
          </a:xfrm>
          <a:prstGeom prst="rect">
            <a:avLst/>
          </a:prstGeom>
          <a:solidFill>
            <a:srgbClr val="383C4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102" name="Rectangle"/>
          <p:cNvSpPr/>
          <p:nvPr/>
        </p:nvSpPr>
        <p:spPr>
          <a:xfrm>
            <a:off x="-1343784" y="3226943"/>
            <a:ext cx="1119821" cy="537825"/>
          </a:xfrm>
          <a:prstGeom prst="rect">
            <a:avLst/>
          </a:prstGeom>
          <a:solidFill>
            <a:srgbClr val="1AE9EF"/>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103" name="Rectangle"/>
          <p:cNvSpPr/>
          <p:nvPr/>
        </p:nvSpPr>
        <p:spPr>
          <a:xfrm>
            <a:off x="-1343784" y="3764767"/>
            <a:ext cx="1119821" cy="537825"/>
          </a:xfrm>
          <a:prstGeom prst="rect">
            <a:avLst/>
          </a:prstGeom>
          <a:solidFill>
            <a:srgbClr val="0DCFD9"/>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104" name="Rectangle"/>
          <p:cNvSpPr/>
          <p:nvPr/>
        </p:nvSpPr>
        <p:spPr>
          <a:xfrm>
            <a:off x="-1343784" y="4302592"/>
            <a:ext cx="1119821" cy="537825"/>
          </a:xfrm>
          <a:prstGeom prst="rect">
            <a:avLst/>
          </a:prstGeom>
          <a:solidFill>
            <a:srgbClr val="00B4C3"/>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105" name="Rectangle"/>
          <p:cNvSpPr/>
          <p:nvPr/>
        </p:nvSpPr>
        <p:spPr>
          <a:xfrm>
            <a:off x="-1343784" y="4840416"/>
            <a:ext cx="1119821" cy="537825"/>
          </a:xfrm>
          <a:prstGeom prst="rect">
            <a:avLst/>
          </a:prstGeom>
          <a:solidFill>
            <a:srgbClr val="F6B1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106" name="Rectangle"/>
          <p:cNvSpPr/>
          <p:nvPr/>
        </p:nvSpPr>
        <p:spPr>
          <a:xfrm>
            <a:off x="-1343784" y="5378239"/>
            <a:ext cx="1119821" cy="537825"/>
          </a:xfrm>
          <a:prstGeom prst="rect">
            <a:avLst/>
          </a:prstGeom>
          <a:solidFill>
            <a:srgbClr val="F69D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107" name="Rectangle"/>
          <p:cNvSpPr/>
          <p:nvPr/>
        </p:nvSpPr>
        <p:spPr>
          <a:xfrm>
            <a:off x="-1343784" y="5916064"/>
            <a:ext cx="1119821" cy="537825"/>
          </a:xfrm>
          <a:prstGeom prst="rect">
            <a:avLst/>
          </a:prstGeom>
          <a:solidFill>
            <a:srgbClr val="F689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108" name="Rectangle"/>
          <p:cNvSpPr/>
          <p:nvPr/>
        </p:nvSpPr>
        <p:spPr>
          <a:xfrm>
            <a:off x="-1343784" y="6453887"/>
            <a:ext cx="1119821" cy="537825"/>
          </a:xfrm>
          <a:prstGeom prst="rect">
            <a:avLst/>
          </a:prstGeom>
          <a:solidFill>
            <a:srgbClr val="969CE6"/>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109" name="Rectangle"/>
          <p:cNvSpPr/>
          <p:nvPr/>
        </p:nvSpPr>
        <p:spPr>
          <a:xfrm>
            <a:off x="-1343787" y="6991711"/>
            <a:ext cx="1119822" cy="537825"/>
          </a:xfrm>
          <a:prstGeom prst="rect">
            <a:avLst/>
          </a:prstGeom>
          <a:solidFill>
            <a:srgbClr val="8A8BD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110" name="Rectangle"/>
          <p:cNvSpPr/>
          <p:nvPr/>
        </p:nvSpPr>
        <p:spPr>
          <a:xfrm>
            <a:off x="-1343787" y="7529535"/>
            <a:ext cx="1119822" cy="537825"/>
          </a:xfrm>
          <a:prstGeom prst="rect">
            <a:avLst/>
          </a:prstGeom>
          <a:solidFill>
            <a:srgbClr val="7D79C3"/>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111" name="Rectangle"/>
          <p:cNvSpPr/>
          <p:nvPr/>
        </p:nvSpPr>
        <p:spPr>
          <a:xfrm>
            <a:off x="-1343784" y="8067360"/>
            <a:ext cx="1119821" cy="537825"/>
          </a:xfrm>
          <a:prstGeom prst="rect">
            <a:avLst/>
          </a:prstGeom>
          <a:solidFill>
            <a:srgbClr val="88CD7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112" name="Rectangle"/>
          <p:cNvSpPr/>
          <p:nvPr/>
        </p:nvSpPr>
        <p:spPr>
          <a:xfrm>
            <a:off x="-1343787" y="8605184"/>
            <a:ext cx="1119822" cy="537825"/>
          </a:xfrm>
          <a:prstGeom prst="rect">
            <a:avLst/>
          </a:prstGeom>
          <a:solidFill>
            <a:srgbClr val="74B96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113" name="Rectangle"/>
          <p:cNvSpPr/>
          <p:nvPr/>
        </p:nvSpPr>
        <p:spPr>
          <a:xfrm>
            <a:off x="-1343787" y="9143007"/>
            <a:ext cx="1119822" cy="537825"/>
          </a:xfrm>
          <a:prstGeom prst="rect">
            <a:avLst/>
          </a:prstGeom>
          <a:solidFill>
            <a:srgbClr val="60A55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114" name="Rectangle"/>
          <p:cNvSpPr/>
          <p:nvPr/>
        </p:nvSpPr>
        <p:spPr>
          <a:xfrm>
            <a:off x="24769782" y="-1"/>
            <a:ext cx="1119821" cy="537826"/>
          </a:xfrm>
          <a:prstGeom prst="rect">
            <a:avLst/>
          </a:prstGeom>
          <a:solidFill>
            <a:srgbClr val="C4002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115" name="Rectangle"/>
          <p:cNvSpPr/>
          <p:nvPr/>
        </p:nvSpPr>
        <p:spPr>
          <a:xfrm>
            <a:off x="24769779" y="537824"/>
            <a:ext cx="1119821" cy="537825"/>
          </a:xfrm>
          <a:prstGeom prst="rect">
            <a:avLst/>
          </a:prstGeom>
          <a:solidFill>
            <a:srgbClr val="B0000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116" name="Rectangle"/>
          <p:cNvSpPr/>
          <p:nvPr/>
        </p:nvSpPr>
        <p:spPr>
          <a:xfrm>
            <a:off x="24769779" y="1075648"/>
            <a:ext cx="1119821" cy="537825"/>
          </a:xfrm>
          <a:prstGeom prst="rect">
            <a:avLst/>
          </a:prstGeom>
          <a:solidFill>
            <a:srgbClr val="9C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117" name="Rectangle"/>
          <p:cNvSpPr/>
          <p:nvPr/>
        </p:nvSpPr>
        <p:spPr>
          <a:xfrm>
            <a:off x="24769782" y="1613471"/>
            <a:ext cx="1119821" cy="537825"/>
          </a:xfrm>
          <a:prstGeom prst="rect">
            <a:avLst/>
          </a:prstGeom>
          <a:solidFill>
            <a:srgbClr val="88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118" name="Rectangle"/>
          <p:cNvSpPr/>
          <p:nvPr/>
        </p:nvSpPr>
        <p:spPr>
          <a:xfrm>
            <a:off x="24769779" y="2151296"/>
            <a:ext cx="1119821" cy="537825"/>
          </a:xfrm>
          <a:prstGeom prst="rect">
            <a:avLst/>
          </a:prstGeom>
          <a:solidFill>
            <a:srgbClr val="74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119" name="Rectangle"/>
          <p:cNvSpPr/>
          <p:nvPr/>
        </p:nvSpPr>
        <p:spPr>
          <a:xfrm>
            <a:off x="24769779" y="2689119"/>
            <a:ext cx="1119821" cy="537825"/>
          </a:xfrm>
          <a:prstGeom prst="rect">
            <a:avLst/>
          </a:prstGeom>
          <a:solidFill>
            <a:srgbClr val="ECF0F6"/>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120" name="Rectangle"/>
          <p:cNvSpPr/>
          <p:nvPr/>
        </p:nvSpPr>
        <p:spPr>
          <a:xfrm>
            <a:off x="24769779" y="3226943"/>
            <a:ext cx="1119821" cy="537825"/>
          </a:xfrm>
          <a:prstGeom prst="rect">
            <a:avLst/>
          </a:prstGeom>
          <a:solidFill>
            <a:srgbClr val="D8DCE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121" name="Rectangle"/>
          <p:cNvSpPr/>
          <p:nvPr/>
        </p:nvSpPr>
        <p:spPr>
          <a:xfrm>
            <a:off x="24769779" y="3764767"/>
            <a:ext cx="1119821" cy="537825"/>
          </a:xfrm>
          <a:prstGeom prst="rect">
            <a:avLst/>
          </a:prstGeom>
          <a:solidFill>
            <a:srgbClr val="C4C8C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122" name="Rectangle"/>
          <p:cNvSpPr/>
          <p:nvPr/>
        </p:nvSpPr>
        <p:spPr>
          <a:xfrm>
            <a:off x="24769779" y="4302592"/>
            <a:ext cx="1119821" cy="537825"/>
          </a:xfrm>
          <a:prstGeom prst="rect">
            <a:avLst/>
          </a:prstGeom>
          <a:solidFill>
            <a:srgbClr val="BABEC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123" name="Rectangle"/>
          <p:cNvSpPr/>
          <p:nvPr/>
        </p:nvSpPr>
        <p:spPr>
          <a:xfrm>
            <a:off x="24769779" y="4840416"/>
            <a:ext cx="1119821" cy="537825"/>
          </a:xfrm>
          <a:prstGeom prst="rect">
            <a:avLst/>
          </a:prstGeom>
          <a:solidFill>
            <a:srgbClr val="A6AAB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124" name="Rectangle"/>
          <p:cNvSpPr/>
          <p:nvPr/>
        </p:nvSpPr>
        <p:spPr>
          <a:xfrm>
            <a:off x="24769779" y="5378239"/>
            <a:ext cx="1119821" cy="537825"/>
          </a:xfrm>
          <a:prstGeom prst="rect">
            <a:avLst/>
          </a:prstGeom>
          <a:solidFill>
            <a:srgbClr val="92969C"/>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125" name="Rectangle"/>
          <p:cNvSpPr/>
          <p:nvPr/>
        </p:nvSpPr>
        <p:spPr>
          <a:xfrm>
            <a:off x="24769779" y="5916064"/>
            <a:ext cx="1119821" cy="537825"/>
          </a:xfrm>
          <a:prstGeom prst="rect">
            <a:avLst/>
          </a:prstGeom>
          <a:solidFill>
            <a:srgbClr val="7E828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126" name="Rectangle"/>
          <p:cNvSpPr/>
          <p:nvPr/>
        </p:nvSpPr>
        <p:spPr>
          <a:xfrm>
            <a:off x="24769779" y="6453887"/>
            <a:ext cx="1119821" cy="537825"/>
          </a:xfrm>
          <a:prstGeom prst="rect">
            <a:avLst/>
          </a:prstGeom>
          <a:solidFill>
            <a:srgbClr val="6A6E7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127" name="Rectangle"/>
          <p:cNvSpPr/>
          <p:nvPr/>
        </p:nvSpPr>
        <p:spPr>
          <a:xfrm>
            <a:off x="24769778" y="6991711"/>
            <a:ext cx="1119821" cy="537825"/>
          </a:xfrm>
          <a:prstGeom prst="rect">
            <a:avLst/>
          </a:prstGeom>
          <a:solidFill>
            <a:srgbClr val="565A6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128" name="Rectangle"/>
          <p:cNvSpPr/>
          <p:nvPr/>
        </p:nvSpPr>
        <p:spPr>
          <a:xfrm>
            <a:off x="24769778" y="7529535"/>
            <a:ext cx="1119821" cy="537825"/>
          </a:xfrm>
          <a:prstGeom prst="rect">
            <a:avLst/>
          </a:prstGeom>
          <a:solidFill>
            <a:srgbClr val="42464C"/>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129" name="Rectangle"/>
          <p:cNvSpPr/>
          <p:nvPr/>
        </p:nvSpPr>
        <p:spPr>
          <a:xfrm>
            <a:off x="24769779" y="8067360"/>
            <a:ext cx="1119821" cy="537825"/>
          </a:xfrm>
          <a:prstGeom prst="rect">
            <a:avLst/>
          </a:prstGeom>
          <a:solidFill>
            <a:srgbClr val="383C4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130" name="Rectangle"/>
          <p:cNvSpPr/>
          <p:nvPr/>
        </p:nvSpPr>
        <p:spPr>
          <a:xfrm>
            <a:off x="24769778" y="8605184"/>
            <a:ext cx="1119821" cy="537825"/>
          </a:xfrm>
          <a:prstGeom prst="rect">
            <a:avLst/>
          </a:prstGeom>
          <a:solidFill>
            <a:srgbClr val="2E323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131" name="Rectangle"/>
          <p:cNvSpPr/>
          <p:nvPr/>
        </p:nvSpPr>
        <p:spPr>
          <a:xfrm>
            <a:off x="24769778" y="9143007"/>
            <a:ext cx="1119821" cy="537825"/>
          </a:xfrm>
          <a:prstGeom prst="rect">
            <a:avLst/>
          </a:prstGeom>
          <a:solidFill>
            <a:srgbClr val="24282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132" name="Rectangle"/>
          <p:cNvSpPr/>
          <p:nvPr/>
        </p:nvSpPr>
        <p:spPr>
          <a:xfrm>
            <a:off x="24769776" y="9680832"/>
            <a:ext cx="1119821" cy="537825"/>
          </a:xfrm>
          <a:prstGeom prst="rect">
            <a:avLst/>
          </a:prstGeom>
          <a:solidFill>
            <a:srgbClr val="1A1E2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133" name="Rectangle"/>
          <p:cNvSpPr/>
          <p:nvPr/>
        </p:nvSpPr>
        <p:spPr>
          <a:xfrm>
            <a:off x="24769776" y="10218656"/>
            <a:ext cx="1119821" cy="537825"/>
          </a:xfrm>
          <a:prstGeom prst="rect">
            <a:avLst/>
          </a:prstGeom>
          <a:solidFill>
            <a:srgbClr val="10141A"/>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134" name="Rectangle"/>
          <p:cNvSpPr/>
          <p:nvPr/>
        </p:nvSpPr>
        <p:spPr>
          <a:xfrm>
            <a:off x="24769778" y="10756479"/>
            <a:ext cx="1119821" cy="537825"/>
          </a:xfrm>
          <a:prstGeom prst="rect">
            <a:avLst/>
          </a:prstGeom>
          <a:solidFill>
            <a:srgbClr val="060A1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135" name="Rectangle"/>
          <p:cNvSpPr/>
          <p:nvPr/>
        </p:nvSpPr>
        <p:spPr>
          <a:xfrm>
            <a:off x="24769776" y="11294303"/>
            <a:ext cx="1119821" cy="537825"/>
          </a:xfrm>
          <a:prstGeom prst="rect">
            <a:avLst/>
          </a:prstGeom>
          <a:solidFill>
            <a:srgbClr val="FFFFFF"/>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136" name="Rectangle"/>
          <p:cNvSpPr/>
          <p:nvPr/>
        </p:nvSpPr>
        <p:spPr>
          <a:xfrm>
            <a:off x="24769778" y="11832128"/>
            <a:ext cx="1119821" cy="537825"/>
          </a:xfrm>
          <a:prstGeom prst="rect">
            <a:avLst/>
          </a:prstGeom>
          <a:solidFill>
            <a:srgbClr val="00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137" name="Title Text"/>
          <p:cNvSpPr txBox="1">
            <a:spLocks noGrp="1"/>
          </p:cNvSpPr>
          <p:nvPr>
            <p:ph type="title"/>
          </p:nvPr>
        </p:nvSpPr>
        <p:spPr>
          <a:xfrm>
            <a:off x="1219359" y="152637"/>
            <a:ext cx="21948459" cy="2273301"/>
          </a:xfrm>
          <a:prstGeom prst="rect">
            <a:avLst/>
          </a:prstGeom>
        </p:spPr>
        <p:txBody>
          <a:bodyPr/>
          <a:lstStyle>
            <a:lvl1pPr>
              <a:defRPr>
                <a:solidFill>
                  <a:srgbClr val="FFFFFF"/>
                </a:solidFill>
              </a:defRPr>
            </a:lvl1pPr>
          </a:lstStyle>
          <a:p>
            <a:r>
              <a:t>Title Text</a:t>
            </a:r>
          </a:p>
        </p:txBody>
      </p:sp>
      <p:grpSp>
        <p:nvGrpSpPr>
          <p:cNvPr id="2150" name="Group"/>
          <p:cNvGrpSpPr/>
          <p:nvPr/>
        </p:nvGrpSpPr>
        <p:grpSpPr>
          <a:xfrm>
            <a:off x="21341405" y="12713927"/>
            <a:ext cx="2588083" cy="566942"/>
            <a:chOff x="0" y="0"/>
            <a:chExt cx="2588081" cy="566941"/>
          </a:xfrm>
        </p:grpSpPr>
        <p:sp>
          <p:nvSpPr>
            <p:cNvPr id="2138" name="Shape"/>
            <p:cNvSpPr/>
            <p:nvPr/>
          </p:nvSpPr>
          <p:spPr>
            <a:xfrm>
              <a:off x="-1" y="51627"/>
              <a:ext cx="396632" cy="487314"/>
            </a:xfrm>
            <a:custGeom>
              <a:avLst/>
              <a:gdLst/>
              <a:ahLst/>
              <a:cxnLst>
                <a:cxn ang="0">
                  <a:pos x="wd2" y="hd2"/>
                </a:cxn>
                <a:cxn ang="5400000">
                  <a:pos x="wd2" y="hd2"/>
                </a:cxn>
                <a:cxn ang="10800000">
                  <a:pos x="wd2" y="hd2"/>
                </a:cxn>
                <a:cxn ang="16200000">
                  <a:pos x="wd2" y="hd2"/>
                </a:cxn>
              </a:cxnLst>
              <a:rect l="0" t="0" r="r" b="b"/>
              <a:pathLst>
                <a:path w="21181" h="21360" extrusionOk="0">
                  <a:moveTo>
                    <a:pt x="19047" y="4161"/>
                  </a:moveTo>
                  <a:cubicBezTo>
                    <a:pt x="17355" y="6212"/>
                    <a:pt x="14935" y="7537"/>
                    <a:pt x="13608" y="7045"/>
                  </a:cubicBezTo>
                  <a:cubicBezTo>
                    <a:pt x="12281" y="6554"/>
                    <a:pt x="12567" y="4524"/>
                    <a:pt x="14337" y="2473"/>
                  </a:cubicBezTo>
                  <a:cubicBezTo>
                    <a:pt x="14701" y="1982"/>
                    <a:pt x="15143" y="1555"/>
                    <a:pt x="15586" y="1191"/>
                  </a:cubicBezTo>
                  <a:cubicBezTo>
                    <a:pt x="15065" y="1256"/>
                    <a:pt x="14493" y="1320"/>
                    <a:pt x="13972" y="1448"/>
                  </a:cubicBezTo>
                  <a:cubicBezTo>
                    <a:pt x="8247" y="7216"/>
                    <a:pt x="5827" y="14673"/>
                    <a:pt x="6113" y="21360"/>
                  </a:cubicBezTo>
                  <a:cubicBezTo>
                    <a:pt x="2730" y="20228"/>
                    <a:pt x="232" y="17578"/>
                    <a:pt x="23" y="14203"/>
                  </a:cubicBezTo>
                  <a:lnTo>
                    <a:pt x="23" y="14139"/>
                  </a:lnTo>
                  <a:cubicBezTo>
                    <a:pt x="-419" y="8135"/>
                    <a:pt x="5462" y="1918"/>
                    <a:pt x="13088" y="358"/>
                  </a:cubicBezTo>
                  <a:cubicBezTo>
                    <a:pt x="16028" y="-240"/>
                    <a:pt x="18813" y="-69"/>
                    <a:pt x="21181" y="721"/>
                  </a:cubicBezTo>
                  <a:cubicBezTo>
                    <a:pt x="20661" y="1854"/>
                    <a:pt x="19854" y="3200"/>
                    <a:pt x="19047" y="4161"/>
                  </a:cubicBezTo>
                  <a:close/>
                  <a:moveTo>
                    <a:pt x="15013" y="5892"/>
                  </a:moveTo>
                  <a:cubicBezTo>
                    <a:pt x="15820" y="5892"/>
                    <a:pt x="16913" y="5187"/>
                    <a:pt x="17486" y="4204"/>
                  </a:cubicBezTo>
                  <a:cubicBezTo>
                    <a:pt x="18006" y="3242"/>
                    <a:pt x="17876" y="2473"/>
                    <a:pt x="16991" y="2473"/>
                  </a:cubicBezTo>
                  <a:cubicBezTo>
                    <a:pt x="16184" y="2409"/>
                    <a:pt x="15065" y="3200"/>
                    <a:pt x="14493" y="4161"/>
                  </a:cubicBezTo>
                  <a:cubicBezTo>
                    <a:pt x="13972" y="5123"/>
                    <a:pt x="14128" y="5892"/>
                    <a:pt x="15013" y="5892"/>
                  </a:cubicBezTo>
                  <a:close/>
                </a:path>
              </a:pathLst>
            </a:custGeom>
            <a:solidFill>
              <a:srgbClr val="FFFFFF"/>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2139" name="Shape"/>
            <p:cNvSpPr/>
            <p:nvPr/>
          </p:nvSpPr>
          <p:spPr>
            <a:xfrm>
              <a:off x="141751" y="-1"/>
              <a:ext cx="382729" cy="515807"/>
            </a:xfrm>
            <a:custGeom>
              <a:avLst/>
              <a:gdLst/>
              <a:ahLst/>
              <a:cxnLst>
                <a:cxn ang="0">
                  <a:pos x="wd2" y="hd2"/>
                </a:cxn>
                <a:cxn ang="5400000">
                  <a:pos x="wd2" y="hd2"/>
                </a:cxn>
                <a:cxn ang="10800000">
                  <a:pos x="wd2" y="hd2"/>
                </a:cxn>
                <a:cxn ang="16200000">
                  <a:pos x="wd2" y="hd2"/>
                </a:cxn>
              </a:cxnLst>
              <a:rect l="0" t="0" r="r" b="b"/>
              <a:pathLst>
                <a:path w="20998" h="21131" extrusionOk="0">
                  <a:moveTo>
                    <a:pt x="9946" y="18863"/>
                  </a:moveTo>
                  <a:cubicBezTo>
                    <a:pt x="10616" y="18582"/>
                    <a:pt x="11151" y="18282"/>
                    <a:pt x="11767" y="18002"/>
                  </a:cubicBezTo>
                  <a:cubicBezTo>
                    <a:pt x="9786" y="14459"/>
                    <a:pt x="8876" y="10295"/>
                    <a:pt x="15915" y="2908"/>
                  </a:cubicBezTo>
                  <a:cubicBezTo>
                    <a:pt x="13881" y="1707"/>
                    <a:pt x="10776" y="1146"/>
                    <a:pt x="6922" y="1487"/>
                  </a:cubicBezTo>
                  <a:cubicBezTo>
                    <a:pt x="7538" y="986"/>
                    <a:pt x="8046" y="526"/>
                    <a:pt x="8742" y="25"/>
                  </a:cubicBezTo>
                  <a:cubicBezTo>
                    <a:pt x="15300" y="-315"/>
                    <a:pt x="20519" y="2908"/>
                    <a:pt x="20974" y="7873"/>
                  </a:cubicBezTo>
                  <a:cubicBezTo>
                    <a:pt x="21429" y="13498"/>
                    <a:pt x="15380" y="19243"/>
                    <a:pt x="7538" y="20785"/>
                  </a:cubicBezTo>
                  <a:cubicBezTo>
                    <a:pt x="4807" y="21285"/>
                    <a:pt x="2238" y="21225"/>
                    <a:pt x="43" y="20724"/>
                  </a:cubicBezTo>
                  <a:cubicBezTo>
                    <a:pt x="-171" y="18522"/>
                    <a:pt x="418" y="16200"/>
                    <a:pt x="1703" y="14559"/>
                  </a:cubicBezTo>
                  <a:cubicBezTo>
                    <a:pt x="3764" y="11936"/>
                    <a:pt x="6922" y="12157"/>
                    <a:pt x="8742" y="15079"/>
                  </a:cubicBezTo>
                  <a:cubicBezTo>
                    <a:pt x="9411" y="16200"/>
                    <a:pt x="9786" y="17501"/>
                    <a:pt x="9946" y="18863"/>
                  </a:cubicBezTo>
                </a:path>
              </a:pathLst>
            </a:custGeom>
            <a:solidFill>
              <a:srgbClr val="FFFFFF"/>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2140" name="Shape"/>
            <p:cNvSpPr/>
            <p:nvPr/>
          </p:nvSpPr>
          <p:spPr>
            <a:xfrm>
              <a:off x="1403044" y="235712"/>
              <a:ext cx="201989" cy="253690"/>
            </a:xfrm>
            <a:custGeom>
              <a:avLst/>
              <a:gdLst/>
              <a:ahLst/>
              <a:cxnLst>
                <a:cxn ang="0">
                  <a:pos x="wd2" y="hd2"/>
                </a:cxn>
                <a:cxn ang="5400000">
                  <a:pos x="wd2" y="hd2"/>
                </a:cxn>
                <a:cxn ang="10800000">
                  <a:pos x="wd2" y="hd2"/>
                </a:cxn>
                <a:cxn ang="16200000">
                  <a:pos x="wd2" y="hd2"/>
                </a:cxn>
              </a:cxnLst>
              <a:rect l="0" t="0" r="r" b="b"/>
              <a:pathLst>
                <a:path w="21600" h="21600" extrusionOk="0">
                  <a:moveTo>
                    <a:pt x="21600" y="1078"/>
                  </a:moveTo>
                  <a:lnTo>
                    <a:pt x="20447" y="5638"/>
                  </a:lnTo>
                  <a:cubicBezTo>
                    <a:pt x="19136" y="5017"/>
                    <a:pt x="16882" y="4436"/>
                    <a:pt x="14522" y="4436"/>
                  </a:cubicBezTo>
                  <a:cubicBezTo>
                    <a:pt x="12478" y="4436"/>
                    <a:pt x="11115" y="5141"/>
                    <a:pt x="11115" y="6177"/>
                  </a:cubicBezTo>
                  <a:cubicBezTo>
                    <a:pt x="11115" y="6965"/>
                    <a:pt x="12163" y="7670"/>
                    <a:pt x="14208" y="8499"/>
                  </a:cubicBezTo>
                  <a:cubicBezTo>
                    <a:pt x="17039" y="9536"/>
                    <a:pt x="20132" y="11194"/>
                    <a:pt x="20132" y="14220"/>
                  </a:cubicBezTo>
                  <a:cubicBezTo>
                    <a:pt x="20132" y="16086"/>
                    <a:pt x="19241" y="17744"/>
                    <a:pt x="17773" y="19030"/>
                  </a:cubicBezTo>
                  <a:cubicBezTo>
                    <a:pt x="15728" y="20646"/>
                    <a:pt x="12163" y="21600"/>
                    <a:pt x="8021" y="21600"/>
                  </a:cubicBezTo>
                  <a:cubicBezTo>
                    <a:pt x="4771" y="21600"/>
                    <a:pt x="1678" y="20895"/>
                    <a:pt x="0" y="19942"/>
                  </a:cubicBezTo>
                  <a:lnTo>
                    <a:pt x="1206" y="15298"/>
                  </a:lnTo>
                  <a:cubicBezTo>
                    <a:pt x="2988" y="16086"/>
                    <a:pt x="6396" y="17040"/>
                    <a:pt x="8913" y="17040"/>
                  </a:cubicBezTo>
                  <a:cubicBezTo>
                    <a:pt x="10800" y="17040"/>
                    <a:pt x="12163" y="16335"/>
                    <a:pt x="12163" y="15174"/>
                  </a:cubicBezTo>
                  <a:cubicBezTo>
                    <a:pt x="12163" y="14096"/>
                    <a:pt x="11272" y="13391"/>
                    <a:pt x="8913" y="12479"/>
                  </a:cubicBezTo>
                  <a:cubicBezTo>
                    <a:pt x="5190" y="10945"/>
                    <a:pt x="3303" y="9204"/>
                    <a:pt x="3303" y="6965"/>
                  </a:cubicBezTo>
                  <a:cubicBezTo>
                    <a:pt x="3303" y="2944"/>
                    <a:pt x="7864" y="0"/>
                    <a:pt x="14837" y="0"/>
                  </a:cubicBezTo>
                  <a:cubicBezTo>
                    <a:pt x="18087" y="0"/>
                    <a:pt x="20447" y="580"/>
                    <a:pt x="21600" y="1078"/>
                  </a:cubicBezTo>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2141" name="Shape"/>
            <p:cNvSpPr/>
            <p:nvPr/>
          </p:nvSpPr>
          <p:spPr>
            <a:xfrm>
              <a:off x="569438" y="235711"/>
              <a:ext cx="191219" cy="251533"/>
            </a:xfrm>
            <a:custGeom>
              <a:avLst/>
              <a:gdLst/>
              <a:ahLst/>
              <a:cxnLst>
                <a:cxn ang="0">
                  <a:pos x="wd2" y="hd2"/>
                </a:cxn>
                <a:cxn ang="5400000">
                  <a:pos x="wd2" y="hd2"/>
                </a:cxn>
                <a:cxn ang="10800000">
                  <a:pos x="wd2" y="hd2"/>
                </a:cxn>
                <a:cxn ang="16200000">
                  <a:pos x="wd2" y="hd2"/>
                </a:cxn>
              </a:cxnLst>
              <a:rect l="0" t="0" r="r" b="b"/>
              <a:pathLst>
                <a:path w="21600" h="21600" extrusionOk="0">
                  <a:moveTo>
                    <a:pt x="21600" y="126"/>
                  </a:moveTo>
                  <a:lnTo>
                    <a:pt x="20049" y="6123"/>
                  </a:lnTo>
                  <a:cubicBezTo>
                    <a:pt x="19717" y="6123"/>
                    <a:pt x="19218" y="5998"/>
                    <a:pt x="18775" y="5998"/>
                  </a:cubicBezTo>
                  <a:cubicBezTo>
                    <a:pt x="13126" y="5998"/>
                    <a:pt x="10966" y="10150"/>
                    <a:pt x="10191" y="13547"/>
                  </a:cubicBezTo>
                  <a:lnTo>
                    <a:pt x="8142" y="21600"/>
                  </a:lnTo>
                  <a:lnTo>
                    <a:pt x="0" y="21600"/>
                  </a:lnTo>
                  <a:lnTo>
                    <a:pt x="5317" y="377"/>
                  </a:lnTo>
                  <a:lnTo>
                    <a:pt x="12517" y="377"/>
                  </a:lnTo>
                  <a:lnTo>
                    <a:pt x="11409" y="4152"/>
                  </a:lnTo>
                  <a:lnTo>
                    <a:pt x="11409" y="4278"/>
                  </a:lnTo>
                  <a:lnTo>
                    <a:pt x="11575" y="4278"/>
                  </a:lnTo>
                  <a:cubicBezTo>
                    <a:pt x="13791" y="1426"/>
                    <a:pt x="16726" y="0"/>
                    <a:pt x="20049" y="0"/>
                  </a:cubicBezTo>
                  <a:cubicBezTo>
                    <a:pt x="20492" y="0"/>
                    <a:pt x="21102" y="0"/>
                    <a:pt x="21600" y="126"/>
                  </a:cubicBezTo>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2142" name="Shape"/>
            <p:cNvSpPr/>
            <p:nvPr/>
          </p:nvSpPr>
          <p:spPr>
            <a:xfrm>
              <a:off x="733144" y="233557"/>
              <a:ext cx="232930" cy="255842"/>
            </a:xfrm>
            <a:custGeom>
              <a:avLst/>
              <a:gdLst/>
              <a:ahLst/>
              <a:cxnLst>
                <a:cxn ang="0">
                  <a:pos x="wd2" y="hd2"/>
                </a:cxn>
                <a:cxn ang="5400000">
                  <a:pos x="wd2" y="hd2"/>
                </a:cxn>
                <a:cxn ang="10800000">
                  <a:pos x="wd2" y="hd2"/>
                </a:cxn>
                <a:cxn ang="16200000">
                  <a:pos x="wd2" y="hd2"/>
                </a:cxn>
              </a:cxnLst>
              <a:rect l="0" t="0" r="r" b="b"/>
              <a:pathLst>
                <a:path w="21278" h="21600" extrusionOk="0">
                  <a:moveTo>
                    <a:pt x="12800" y="18591"/>
                  </a:moveTo>
                  <a:lnTo>
                    <a:pt x="12800" y="18467"/>
                  </a:lnTo>
                  <a:lnTo>
                    <a:pt x="12667" y="18467"/>
                  </a:lnTo>
                  <a:cubicBezTo>
                    <a:pt x="11422" y="20446"/>
                    <a:pt x="9022" y="21600"/>
                    <a:pt x="6400" y="21600"/>
                  </a:cubicBezTo>
                  <a:cubicBezTo>
                    <a:pt x="2000" y="21600"/>
                    <a:pt x="0" y="17973"/>
                    <a:pt x="0" y="14386"/>
                  </a:cubicBezTo>
                  <a:cubicBezTo>
                    <a:pt x="0" y="10182"/>
                    <a:pt x="1778" y="6142"/>
                    <a:pt x="4667" y="3504"/>
                  </a:cubicBezTo>
                  <a:cubicBezTo>
                    <a:pt x="7156" y="1195"/>
                    <a:pt x="10311" y="0"/>
                    <a:pt x="13822" y="0"/>
                  </a:cubicBezTo>
                  <a:cubicBezTo>
                    <a:pt x="16444" y="0"/>
                    <a:pt x="18444" y="701"/>
                    <a:pt x="19689" y="2102"/>
                  </a:cubicBezTo>
                  <a:cubicBezTo>
                    <a:pt x="21600" y="4205"/>
                    <a:pt x="21467" y="7296"/>
                    <a:pt x="20933" y="9522"/>
                  </a:cubicBezTo>
                  <a:lnTo>
                    <a:pt x="18578" y="21147"/>
                  </a:lnTo>
                  <a:lnTo>
                    <a:pt x="12311" y="21229"/>
                  </a:lnTo>
                  <a:lnTo>
                    <a:pt x="12800" y="18591"/>
                  </a:lnTo>
                  <a:close/>
                  <a:moveTo>
                    <a:pt x="6800" y="13232"/>
                  </a:moveTo>
                  <a:cubicBezTo>
                    <a:pt x="6800" y="15417"/>
                    <a:pt x="7644" y="16695"/>
                    <a:pt x="9156" y="16695"/>
                  </a:cubicBezTo>
                  <a:cubicBezTo>
                    <a:pt x="11556" y="16695"/>
                    <a:pt x="13689" y="14386"/>
                    <a:pt x="14444" y="10882"/>
                  </a:cubicBezTo>
                  <a:cubicBezTo>
                    <a:pt x="14533" y="10099"/>
                    <a:pt x="14800" y="9398"/>
                    <a:pt x="14933" y="8698"/>
                  </a:cubicBezTo>
                  <a:cubicBezTo>
                    <a:pt x="15067" y="7997"/>
                    <a:pt x="15200" y="7420"/>
                    <a:pt x="15067" y="6966"/>
                  </a:cubicBezTo>
                  <a:cubicBezTo>
                    <a:pt x="14933" y="5482"/>
                    <a:pt x="14178" y="4782"/>
                    <a:pt x="12667" y="4782"/>
                  </a:cubicBezTo>
                  <a:cubicBezTo>
                    <a:pt x="11689" y="4782"/>
                    <a:pt x="10800" y="5235"/>
                    <a:pt x="9911" y="6018"/>
                  </a:cubicBezTo>
                  <a:cubicBezTo>
                    <a:pt x="8178" y="7626"/>
                    <a:pt x="6800" y="10800"/>
                    <a:pt x="6800" y="13232"/>
                  </a:cubicBezTo>
                  <a:close/>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2143" name="Shape"/>
            <p:cNvSpPr/>
            <p:nvPr/>
          </p:nvSpPr>
          <p:spPr>
            <a:xfrm>
              <a:off x="1583983" y="235711"/>
              <a:ext cx="270921" cy="331231"/>
            </a:xfrm>
            <a:custGeom>
              <a:avLst/>
              <a:gdLst/>
              <a:ahLst/>
              <a:cxnLst>
                <a:cxn ang="0">
                  <a:pos x="wd2" y="hd2"/>
                </a:cxn>
                <a:cxn ang="5400000">
                  <a:pos x="wd2" y="hd2"/>
                </a:cxn>
                <a:cxn ang="10800000">
                  <a:pos x="wd2" y="hd2"/>
                </a:cxn>
                <a:cxn ang="16200000">
                  <a:pos x="wd2" y="hd2"/>
                </a:cxn>
              </a:cxnLst>
              <a:rect l="0" t="0" r="r" b="b"/>
              <a:pathLst>
                <a:path w="21600" h="21600" extrusionOk="0">
                  <a:moveTo>
                    <a:pt x="21600" y="6103"/>
                  </a:moveTo>
                  <a:cubicBezTo>
                    <a:pt x="21600" y="9969"/>
                    <a:pt x="19308" y="14027"/>
                    <a:pt x="15268" y="15817"/>
                  </a:cubicBezTo>
                  <a:cubicBezTo>
                    <a:pt x="11538" y="17446"/>
                    <a:pt x="8119" y="16743"/>
                    <a:pt x="7148" y="15465"/>
                  </a:cubicBezTo>
                  <a:lnTo>
                    <a:pt x="5711" y="21600"/>
                  </a:lnTo>
                  <a:lnTo>
                    <a:pt x="0" y="21600"/>
                  </a:lnTo>
                  <a:lnTo>
                    <a:pt x="4934" y="288"/>
                  </a:lnTo>
                  <a:lnTo>
                    <a:pt x="9984" y="288"/>
                  </a:lnTo>
                  <a:lnTo>
                    <a:pt x="9440" y="2428"/>
                  </a:lnTo>
                  <a:lnTo>
                    <a:pt x="9440" y="2524"/>
                  </a:lnTo>
                  <a:lnTo>
                    <a:pt x="9557" y="2524"/>
                  </a:lnTo>
                  <a:cubicBezTo>
                    <a:pt x="10994" y="895"/>
                    <a:pt x="13053" y="0"/>
                    <a:pt x="15268" y="0"/>
                  </a:cubicBezTo>
                  <a:cubicBezTo>
                    <a:pt x="19075" y="0"/>
                    <a:pt x="21600" y="2428"/>
                    <a:pt x="21600" y="6103"/>
                  </a:cubicBezTo>
                  <a:close/>
                  <a:moveTo>
                    <a:pt x="15578" y="6454"/>
                  </a:moveTo>
                  <a:cubicBezTo>
                    <a:pt x="15578" y="5751"/>
                    <a:pt x="15345" y="3866"/>
                    <a:pt x="13286" y="3866"/>
                  </a:cubicBezTo>
                  <a:cubicBezTo>
                    <a:pt x="11072" y="3866"/>
                    <a:pt x="9324" y="5815"/>
                    <a:pt x="8547" y="8979"/>
                  </a:cubicBezTo>
                  <a:cubicBezTo>
                    <a:pt x="8353" y="9969"/>
                    <a:pt x="7576" y="13133"/>
                    <a:pt x="10334" y="13133"/>
                  </a:cubicBezTo>
                  <a:cubicBezTo>
                    <a:pt x="13403" y="13133"/>
                    <a:pt x="15578" y="9618"/>
                    <a:pt x="15578" y="6454"/>
                  </a:cubicBezTo>
                  <a:close/>
                </a:path>
              </a:pathLst>
            </a:custGeom>
            <a:solidFill>
              <a:srgbClr val="FFFFFF"/>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2144" name="Shape"/>
            <p:cNvSpPr/>
            <p:nvPr/>
          </p:nvSpPr>
          <p:spPr>
            <a:xfrm>
              <a:off x="1172565" y="153858"/>
              <a:ext cx="273073" cy="331230"/>
            </a:xfrm>
            <a:custGeom>
              <a:avLst/>
              <a:gdLst/>
              <a:ahLst/>
              <a:cxnLst>
                <a:cxn ang="0">
                  <a:pos x="wd2" y="hd2"/>
                </a:cxn>
                <a:cxn ang="5400000">
                  <a:pos x="wd2" y="hd2"/>
                </a:cxn>
                <a:cxn ang="10800000">
                  <a:pos x="wd2" y="hd2"/>
                </a:cxn>
                <a:cxn ang="16200000">
                  <a:pos x="wd2" y="hd2"/>
                </a:cxn>
              </a:cxnLst>
              <a:rect l="0" t="0" r="r" b="b"/>
              <a:pathLst>
                <a:path w="21600" h="21600" extrusionOk="0">
                  <a:moveTo>
                    <a:pt x="10684" y="0"/>
                  </a:moveTo>
                  <a:lnTo>
                    <a:pt x="7742" y="12845"/>
                  </a:lnTo>
                  <a:lnTo>
                    <a:pt x="15368" y="5592"/>
                  </a:lnTo>
                  <a:lnTo>
                    <a:pt x="21600" y="5592"/>
                  </a:lnTo>
                  <a:lnTo>
                    <a:pt x="13626" y="12941"/>
                  </a:lnTo>
                  <a:lnTo>
                    <a:pt x="18426" y="21600"/>
                  </a:lnTo>
                  <a:lnTo>
                    <a:pt x="12310" y="21600"/>
                  </a:lnTo>
                  <a:lnTo>
                    <a:pt x="7626" y="13037"/>
                  </a:lnTo>
                  <a:lnTo>
                    <a:pt x="5652" y="21600"/>
                  </a:lnTo>
                  <a:lnTo>
                    <a:pt x="0" y="21600"/>
                  </a:lnTo>
                  <a:lnTo>
                    <a:pt x="4994" y="0"/>
                  </a:lnTo>
                  <a:lnTo>
                    <a:pt x="10684" y="0"/>
                  </a:lnTo>
                </a:path>
              </a:pathLst>
            </a:custGeom>
            <a:solidFill>
              <a:srgbClr val="FFFFFF"/>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2145" name="Shape"/>
            <p:cNvSpPr/>
            <p:nvPr/>
          </p:nvSpPr>
          <p:spPr>
            <a:xfrm>
              <a:off x="2301273" y="235711"/>
              <a:ext cx="227838" cy="255842"/>
            </a:xfrm>
            <a:custGeom>
              <a:avLst/>
              <a:gdLst/>
              <a:ahLst/>
              <a:cxnLst>
                <a:cxn ang="0">
                  <a:pos x="wd2" y="hd2"/>
                </a:cxn>
                <a:cxn ang="5400000">
                  <a:pos x="wd2" y="hd2"/>
                </a:cxn>
                <a:cxn ang="10800000">
                  <a:pos x="wd2" y="hd2"/>
                </a:cxn>
                <a:cxn ang="16200000">
                  <a:pos x="wd2" y="hd2"/>
                </a:cxn>
              </a:cxnLst>
              <a:rect l="0" t="0" r="r" b="b"/>
              <a:pathLst>
                <a:path w="21600" h="21600" extrusionOk="0">
                  <a:moveTo>
                    <a:pt x="21600" y="6224"/>
                  </a:moveTo>
                  <a:cubicBezTo>
                    <a:pt x="21600" y="7997"/>
                    <a:pt x="20950" y="9398"/>
                    <a:pt x="19788" y="10429"/>
                  </a:cubicBezTo>
                  <a:cubicBezTo>
                    <a:pt x="17559" y="12408"/>
                    <a:pt x="13239" y="13315"/>
                    <a:pt x="6689" y="13232"/>
                  </a:cubicBezTo>
                  <a:lnTo>
                    <a:pt x="6550" y="13232"/>
                  </a:lnTo>
                  <a:lnTo>
                    <a:pt x="6550" y="13315"/>
                  </a:lnTo>
                  <a:cubicBezTo>
                    <a:pt x="6550" y="13933"/>
                    <a:pt x="6782" y="14716"/>
                    <a:pt x="7200" y="15293"/>
                  </a:cubicBezTo>
                  <a:cubicBezTo>
                    <a:pt x="8129" y="16365"/>
                    <a:pt x="9662" y="16818"/>
                    <a:pt x="11659" y="16818"/>
                  </a:cubicBezTo>
                  <a:cubicBezTo>
                    <a:pt x="14539" y="16818"/>
                    <a:pt x="17001" y="16241"/>
                    <a:pt x="19788" y="14840"/>
                  </a:cubicBezTo>
                  <a:lnTo>
                    <a:pt x="18720" y="19951"/>
                  </a:lnTo>
                  <a:cubicBezTo>
                    <a:pt x="15468" y="21476"/>
                    <a:pt x="11520" y="21600"/>
                    <a:pt x="10080" y="21600"/>
                  </a:cubicBezTo>
                  <a:cubicBezTo>
                    <a:pt x="3670" y="21600"/>
                    <a:pt x="0" y="18467"/>
                    <a:pt x="0" y="12861"/>
                  </a:cubicBezTo>
                  <a:cubicBezTo>
                    <a:pt x="0" y="9605"/>
                    <a:pt x="1301" y="6472"/>
                    <a:pt x="3670" y="4081"/>
                  </a:cubicBezTo>
                  <a:cubicBezTo>
                    <a:pt x="5992" y="1402"/>
                    <a:pt x="9569" y="0"/>
                    <a:pt x="13471" y="0"/>
                  </a:cubicBezTo>
                  <a:cubicBezTo>
                    <a:pt x="18348" y="0"/>
                    <a:pt x="21600" y="2556"/>
                    <a:pt x="21600" y="6224"/>
                  </a:cubicBezTo>
                  <a:close/>
                  <a:moveTo>
                    <a:pt x="12681" y="4534"/>
                  </a:moveTo>
                  <a:cubicBezTo>
                    <a:pt x="9662" y="4534"/>
                    <a:pt x="7850" y="6595"/>
                    <a:pt x="7339" y="8698"/>
                  </a:cubicBezTo>
                  <a:lnTo>
                    <a:pt x="7339" y="8780"/>
                  </a:lnTo>
                  <a:lnTo>
                    <a:pt x="7432" y="8780"/>
                  </a:lnTo>
                  <a:cubicBezTo>
                    <a:pt x="11520" y="8780"/>
                    <a:pt x="13750" y="8450"/>
                    <a:pt x="14679" y="7626"/>
                  </a:cubicBezTo>
                  <a:cubicBezTo>
                    <a:pt x="14911" y="7173"/>
                    <a:pt x="15190" y="6719"/>
                    <a:pt x="15190" y="6224"/>
                  </a:cubicBezTo>
                  <a:cubicBezTo>
                    <a:pt x="15190" y="5235"/>
                    <a:pt x="14121" y="4534"/>
                    <a:pt x="12681" y="4534"/>
                  </a:cubicBezTo>
                  <a:close/>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2146" name="Shape"/>
            <p:cNvSpPr/>
            <p:nvPr/>
          </p:nvSpPr>
          <p:spPr>
            <a:xfrm>
              <a:off x="2524492" y="429573"/>
              <a:ext cx="63590" cy="64128"/>
            </a:xfrm>
            <a:custGeom>
              <a:avLst/>
              <a:gdLst/>
              <a:ahLst/>
              <a:cxnLst>
                <a:cxn ang="0">
                  <a:pos x="wd2" y="hd2"/>
                </a:cxn>
                <a:cxn ang="5400000">
                  <a:pos x="wd2" y="hd2"/>
                </a:cxn>
                <a:cxn ang="10800000">
                  <a:pos x="wd2" y="hd2"/>
                </a:cxn>
                <a:cxn ang="16200000">
                  <a:pos x="wd2" y="hd2"/>
                </a:cxn>
              </a:cxnLst>
              <a:rect l="0" t="0" r="r" b="b"/>
              <a:pathLst>
                <a:path w="20720" h="21600" extrusionOk="0">
                  <a:moveTo>
                    <a:pt x="10835" y="5649"/>
                  </a:moveTo>
                  <a:lnTo>
                    <a:pt x="9406" y="5649"/>
                  </a:lnTo>
                  <a:lnTo>
                    <a:pt x="8453" y="10302"/>
                  </a:lnTo>
                  <a:lnTo>
                    <a:pt x="11630" y="10302"/>
                  </a:lnTo>
                  <a:cubicBezTo>
                    <a:pt x="12583" y="9803"/>
                    <a:pt x="13377" y="9305"/>
                    <a:pt x="13853" y="7975"/>
                  </a:cubicBezTo>
                  <a:cubicBezTo>
                    <a:pt x="13853" y="6978"/>
                    <a:pt x="13377" y="5982"/>
                    <a:pt x="12583" y="5649"/>
                  </a:cubicBezTo>
                  <a:lnTo>
                    <a:pt x="10835" y="5649"/>
                  </a:lnTo>
                  <a:close/>
                  <a:moveTo>
                    <a:pt x="8135" y="4154"/>
                  </a:moveTo>
                  <a:lnTo>
                    <a:pt x="12106" y="4154"/>
                  </a:lnTo>
                  <a:cubicBezTo>
                    <a:pt x="12583" y="4154"/>
                    <a:pt x="13059" y="4154"/>
                    <a:pt x="13377" y="4652"/>
                  </a:cubicBezTo>
                  <a:cubicBezTo>
                    <a:pt x="14806" y="5151"/>
                    <a:pt x="15759" y="5982"/>
                    <a:pt x="15759" y="7477"/>
                  </a:cubicBezTo>
                  <a:lnTo>
                    <a:pt x="15759" y="8474"/>
                  </a:lnTo>
                  <a:cubicBezTo>
                    <a:pt x="15283" y="10302"/>
                    <a:pt x="14330" y="11631"/>
                    <a:pt x="12583" y="12129"/>
                  </a:cubicBezTo>
                  <a:lnTo>
                    <a:pt x="14330" y="17280"/>
                  </a:lnTo>
                  <a:lnTo>
                    <a:pt x="12106" y="17280"/>
                  </a:lnTo>
                  <a:lnTo>
                    <a:pt x="10359" y="12628"/>
                  </a:lnTo>
                  <a:lnTo>
                    <a:pt x="8135" y="12628"/>
                  </a:lnTo>
                  <a:lnTo>
                    <a:pt x="7183" y="17280"/>
                  </a:lnTo>
                  <a:lnTo>
                    <a:pt x="5753" y="17280"/>
                  </a:lnTo>
                  <a:lnTo>
                    <a:pt x="6706" y="12628"/>
                  </a:lnTo>
                  <a:lnTo>
                    <a:pt x="7659" y="8806"/>
                  </a:lnTo>
                  <a:lnTo>
                    <a:pt x="8135" y="4154"/>
                  </a:lnTo>
                  <a:close/>
                  <a:moveTo>
                    <a:pt x="11153" y="0"/>
                  </a:moveTo>
                  <a:cubicBezTo>
                    <a:pt x="17030" y="0"/>
                    <a:pt x="21159" y="4818"/>
                    <a:pt x="20683" y="10800"/>
                  </a:cubicBezTo>
                  <a:cubicBezTo>
                    <a:pt x="20365" y="16948"/>
                    <a:pt x="15283" y="21600"/>
                    <a:pt x="9406" y="21600"/>
                  </a:cubicBezTo>
                  <a:cubicBezTo>
                    <a:pt x="4006" y="21600"/>
                    <a:pt x="-441" y="16283"/>
                    <a:pt x="35" y="10800"/>
                  </a:cubicBezTo>
                  <a:cubicBezTo>
                    <a:pt x="512" y="4652"/>
                    <a:pt x="5435" y="0"/>
                    <a:pt x="11153" y="0"/>
                  </a:cubicBezTo>
                  <a:close/>
                  <a:moveTo>
                    <a:pt x="9406" y="20105"/>
                  </a:moveTo>
                  <a:cubicBezTo>
                    <a:pt x="14330" y="20105"/>
                    <a:pt x="18777" y="15951"/>
                    <a:pt x="19253" y="10800"/>
                  </a:cubicBezTo>
                  <a:cubicBezTo>
                    <a:pt x="19730" y="5649"/>
                    <a:pt x="16077" y="1329"/>
                    <a:pt x="11153" y="1329"/>
                  </a:cubicBezTo>
                  <a:cubicBezTo>
                    <a:pt x="6230" y="1329"/>
                    <a:pt x="1783" y="5649"/>
                    <a:pt x="1306" y="10800"/>
                  </a:cubicBezTo>
                  <a:cubicBezTo>
                    <a:pt x="830" y="15951"/>
                    <a:pt x="4483" y="20105"/>
                    <a:pt x="9406" y="20105"/>
                  </a:cubicBezTo>
                  <a:close/>
                </a:path>
              </a:pathLst>
            </a:custGeom>
            <a:solidFill>
              <a:srgbClr val="FFFFFF"/>
            </a:solidFill>
            <a:ln w="12700" cap="flat">
              <a:noFill/>
              <a:miter lim="400000"/>
            </a:ln>
            <a:effectLst/>
          </p:spPr>
          <p:txBody>
            <a:bodyPr wrap="square" lIns="91439" tIns="91439" rIns="91439" bIns="91439" numCol="1" anchor="ctr">
              <a:normAutofit fontScale="25000" lnSpcReduction="20000"/>
            </a:bodyPr>
            <a:lstStyle/>
            <a:p>
              <a:pPr algn="l" defTabSz="228600">
                <a:lnSpc>
                  <a:spcPct val="93000"/>
                </a:lnSpc>
                <a:spcBef>
                  <a:spcPts val="2200"/>
                </a:spcBef>
                <a:defRPr sz="800">
                  <a:solidFill>
                    <a:srgbClr val="000000"/>
                  </a:solidFill>
                </a:defRPr>
              </a:pPr>
              <a:endParaRPr/>
            </a:p>
          </p:txBody>
        </p:sp>
        <p:sp>
          <p:nvSpPr>
            <p:cNvPr id="2147" name="Shape"/>
            <p:cNvSpPr/>
            <p:nvPr/>
          </p:nvSpPr>
          <p:spPr>
            <a:xfrm>
              <a:off x="1861850" y="233557"/>
              <a:ext cx="233070" cy="255842"/>
            </a:xfrm>
            <a:custGeom>
              <a:avLst/>
              <a:gdLst/>
              <a:ahLst/>
              <a:cxnLst>
                <a:cxn ang="0">
                  <a:pos x="wd2" y="hd2"/>
                </a:cxn>
                <a:cxn ang="5400000">
                  <a:pos x="wd2" y="hd2"/>
                </a:cxn>
                <a:cxn ang="10800000">
                  <a:pos x="wd2" y="hd2"/>
                </a:cxn>
                <a:cxn ang="16200000">
                  <a:pos x="wd2" y="hd2"/>
                </a:cxn>
              </a:cxnLst>
              <a:rect l="0" t="0" r="r" b="b"/>
              <a:pathLst>
                <a:path w="21290" h="21600" extrusionOk="0">
                  <a:moveTo>
                    <a:pt x="12782" y="18591"/>
                  </a:moveTo>
                  <a:lnTo>
                    <a:pt x="12782" y="18467"/>
                  </a:lnTo>
                  <a:lnTo>
                    <a:pt x="12693" y="18467"/>
                  </a:lnTo>
                  <a:cubicBezTo>
                    <a:pt x="11401" y="20446"/>
                    <a:pt x="9041" y="21600"/>
                    <a:pt x="6369" y="21600"/>
                  </a:cubicBezTo>
                  <a:cubicBezTo>
                    <a:pt x="2004" y="21600"/>
                    <a:pt x="0" y="17973"/>
                    <a:pt x="0" y="14386"/>
                  </a:cubicBezTo>
                  <a:cubicBezTo>
                    <a:pt x="0" y="10182"/>
                    <a:pt x="1737" y="6142"/>
                    <a:pt x="4632" y="3504"/>
                  </a:cubicBezTo>
                  <a:cubicBezTo>
                    <a:pt x="7126" y="1195"/>
                    <a:pt x="10288" y="0"/>
                    <a:pt x="13806" y="0"/>
                  </a:cubicBezTo>
                  <a:cubicBezTo>
                    <a:pt x="16434" y="0"/>
                    <a:pt x="18438" y="660"/>
                    <a:pt x="19729" y="2102"/>
                  </a:cubicBezTo>
                  <a:cubicBezTo>
                    <a:pt x="21600" y="4163"/>
                    <a:pt x="21466" y="7296"/>
                    <a:pt x="20976" y="9522"/>
                  </a:cubicBezTo>
                  <a:lnTo>
                    <a:pt x="18572" y="21147"/>
                  </a:lnTo>
                  <a:lnTo>
                    <a:pt x="12292" y="21229"/>
                  </a:lnTo>
                  <a:lnTo>
                    <a:pt x="12782" y="18591"/>
                  </a:lnTo>
                  <a:close/>
                  <a:moveTo>
                    <a:pt x="6636" y="13232"/>
                  </a:moveTo>
                  <a:cubicBezTo>
                    <a:pt x="6636" y="15417"/>
                    <a:pt x="7527" y="16695"/>
                    <a:pt x="9041" y="16695"/>
                  </a:cubicBezTo>
                  <a:cubicBezTo>
                    <a:pt x="11401" y="16695"/>
                    <a:pt x="13539" y="14386"/>
                    <a:pt x="14296" y="10882"/>
                  </a:cubicBezTo>
                  <a:cubicBezTo>
                    <a:pt x="14430" y="10099"/>
                    <a:pt x="14697" y="9398"/>
                    <a:pt x="14831" y="8698"/>
                  </a:cubicBezTo>
                  <a:cubicBezTo>
                    <a:pt x="14920" y="7997"/>
                    <a:pt x="15053" y="7420"/>
                    <a:pt x="14920" y="6966"/>
                  </a:cubicBezTo>
                  <a:cubicBezTo>
                    <a:pt x="14831" y="5482"/>
                    <a:pt x="14073" y="4782"/>
                    <a:pt x="12559" y="4782"/>
                  </a:cubicBezTo>
                  <a:cubicBezTo>
                    <a:pt x="11535" y="4782"/>
                    <a:pt x="10644" y="5235"/>
                    <a:pt x="9798" y="6018"/>
                  </a:cubicBezTo>
                  <a:cubicBezTo>
                    <a:pt x="8016" y="7626"/>
                    <a:pt x="6636" y="10800"/>
                    <a:pt x="6636" y="13232"/>
                  </a:cubicBezTo>
                  <a:close/>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2148" name="Shape"/>
            <p:cNvSpPr/>
            <p:nvPr/>
          </p:nvSpPr>
          <p:spPr>
            <a:xfrm>
              <a:off x="2103104" y="235712"/>
              <a:ext cx="208454" cy="253687"/>
            </a:xfrm>
            <a:custGeom>
              <a:avLst/>
              <a:gdLst/>
              <a:ahLst/>
              <a:cxnLst>
                <a:cxn ang="0">
                  <a:pos x="wd2" y="hd2"/>
                </a:cxn>
                <a:cxn ang="5400000">
                  <a:pos x="wd2" y="hd2"/>
                </a:cxn>
                <a:cxn ang="10800000">
                  <a:pos x="wd2" y="hd2"/>
                </a:cxn>
                <a:cxn ang="16200000">
                  <a:pos x="wd2" y="hd2"/>
                </a:cxn>
              </a:cxnLst>
              <a:rect l="0" t="0" r="r" b="b"/>
              <a:pathLst>
                <a:path w="21600" h="21600" extrusionOk="0">
                  <a:moveTo>
                    <a:pt x="21600" y="709"/>
                  </a:moveTo>
                  <a:lnTo>
                    <a:pt x="20490" y="5671"/>
                  </a:lnTo>
                  <a:cubicBezTo>
                    <a:pt x="19329" y="5046"/>
                    <a:pt x="17916" y="4837"/>
                    <a:pt x="16402" y="4837"/>
                  </a:cubicBezTo>
                  <a:cubicBezTo>
                    <a:pt x="11002" y="4837"/>
                    <a:pt x="7822" y="8673"/>
                    <a:pt x="7822" y="12426"/>
                  </a:cubicBezTo>
                  <a:cubicBezTo>
                    <a:pt x="7822" y="15595"/>
                    <a:pt x="10396" y="16680"/>
                    <a:pt x="12819" y="16680"/>
                  </a:cubicBezTo>
                  <a:cubicBezTo>
                    <a:pt x="14989" y="16680"/>
                    <a:pt x="16755" y="16304"/>
                    <a:pt x="19026" y="15387"/>
                  </a:cubicBezTo>
                  <a:lnTo>
                    <a:pt x="17916" y="20558"/>
                  </a:lnTo>
                  <a:cubicBezTo>
                    <a:pt x="16250" y="21266"/>
                    <a:pt x="13525" y="21600"/>
                    <a:pt x="10699" y="21600"/>
                  </a:cubicBezTo>
                  <a:cubicBezTo>
                    <a:pt x="4138" y="21600"/>
                    <a:pt x="0" y="18181"/>
                    <a:pt x="0" y="13010"/>
                  </a:cubicBezTo>
                  <a:cubicBezTo>
                    <a:pt x="0" y="5713"/>
                    <a:pt x="7116" y="0"/>
                    <a:pt x="16553" y="0"/>
                  </a:cubicBezTo>
                  <a:cubicBezTo>
                    <a:pt x="18320" y="0"/>
                    <a:pt x="20338" y="250"/>
                    <a:pt x="21600" y="709"/>
                  </a:cubicBezTo>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2149" name="Shape"/>
            <p:cNvSpPr/>
            <p:nvPr/>
          </p:nvSpPr>
          <p:spPr>
            <a:xfrm>
              <a:off x="976548" y="235712"/>
              <a:ext cx="210604" cy="253687"/>
            </a:xfrm>
            <a:custGeom>
              <a:avLst/>
              <a:gdLst/>
              <a:ahLst/>
              <a:cxnLst>
                <a:cxn ang="0">
                  <a:pos x="wd2" y="hd2"/>
                </a:cxn>
                <a:cxn ang="5400000">
                  <a:pos x="wd2" y="hd2"/>
                </a:cxn>
                <a:cxn ang="10800000">
                  <a:pos x="wd2" y="hd2"/>
                </a:cxn>
                <a:cxn ang="16200000">
                  <a:pos x="wd2" y="hd2"/>
                </a:cxn>
              </a:cxnLst>
              <a:rect l="0" t="0" r="r" b="b"/>
              <a:pathLst>
                <a:path w="21600" h="21600" extrusionOk="0">
                  <a:moveTo>
                    <a:pt x="21600" y="709"/>
                  </a:moveTo>
                  <a:lnTo>
                    <a:pt x="20442" y="5671"/>
                  </a:lnTo>
                  <a:cubicBezTo>
                    <a:pt x="19284" y="5046"/>
                    <a:pt x="17874" y="4837"/>
                    <a:pt x="16313" y="4837"/>
                  </a:cubicBezTo>
                  <a:cubicBezTo>
                    <a:pt x="10926" y="4837"/>
                    <a:pt x="7804" y="8673"/>
                    <a:pt x="7804" y="12426"/>
                  </a:cubicBezTo>
                  <a:cubicBezTo>
                    <a:pt x="7804" y="15595"/>
                    <a:pt x="10372" y="16680"/>
                    <a:pt x="12789" y="16680"/>
                  </a:cubicBezTo>
                  <a:cubicBezTo>
                    <a:pt x="14903" y="16680"/>
                    <a:pt x="16766" y="16304"/>
                    <a:pt x="19032" y="15387"/>
                  </a:cubicBezTo>
                  <a:lnTo>
                    <a:pt x="17874" y="20558"/>
                  </a:lnTo>
                  <a:cubicBezTo>
                    <a:pt x="16162" y="21266"/>
                    <a:pt x="13494" y="21600"/>
                    <a:pt x="10624" y="21600"/>
                  </a:cubicBezTo>
                  <a:cubicBezTo>
                    <a:pt x="4078" y="21600"/>
                    <a:pt x="0" y="18181"/>
                    <a:pt x="0" y="13010"/>
                  </a:cubicBezTo>
                  <a:cubicBezTo>
                    <a:pt x="0" y="5713"/>
                    <a:pt x="7099" y="0"/>
                    <a:pt x="16464" y="0"/>
                  </a:cubicBezTo>
                  <a:cubicBezTo>
                    <a:pt x="18327" y="0"/>
                    <a:pt x="20291" y="250"/>
                    <a:pt x="21600" y="709"/>
                  </a:cubicBezTo>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grpSp>
      <p:sp>
        <p:nvSpPr>
          <p:cNvPr id="2151" name="Slide Number"/>
          <p:cNvSpPr txBox="1">
            <a:spLocks noGrp="1"/>
          </p:cNvSpPr>
          <p:nvPr>
            <p:ph type="sldNum" sz="quarter" idx="2"/>
          </p:nvPr>
        </p:nvSpPr>
        <p:spPr>
          <a:xfrm>
            <a:off x="1219200" y="12806326"/>
            <a:ext cx="290341" cy="259223"/>
          </a:xfrm>
          <a:prstGeom prst="rect">
            <a:avLst/>
          </a:prstGeom>
        </p:spPr>
        <p:txBody>
          <a:bodyPr/>
          <a:lstStyle>
            <a:lvl1pPr defTabSz="825500">
              <a:lnSpc>
                <a:spcPct val="110000"/>
              </a:lnSpc>
              <a:defRPr>
                <a:solidFill>
                  <a:srgbClr val="740000"/>
                </a:solidFill>
              </a:defRPr>
            </a:lvl1pPr>
          </a:lstStyle>
          <a:p>
            <a:fld id="{86CB4B4D-7CA3-9044-876B-883B54F8677D}" type="slidenum">
              <a:t>‹#›</a:t>
            </a:fld>
            <a:endParaRPr/>
          </a:p>
        </p:txBody>
      </p:sp>
      <p:sp>
        <p:nvSpPr>
          <p:cNvPr id="2152" name="Footer"/>
          <p:cNvSpPr txBox="1">
            <a:spLocks noGrp="1"/>
          </p:cNvSpPr>
          <p:nvPr>
            <p:ph type="body" sz="quarter" idx="13"/>
          </p:nvPr>
        </p:nvSpPr>
        <p:spPr>
          <a:xfrm>
            <a:off x="1727200" y="12806326"/>
            <a:ext cx="6210696" cy="259223"/>
          </a:xfrm>
          <a:prstGeom prst="rect">
            <a:avLst/>
          </a:prstGeom>
        </p:spPr>
        <p:txBody>
          <a:bodyPr anchor="ctr">
            <a:spAutoFit/>
          </a:bodyPr>
          <a:lstStyle>
            <a:lvl1pPr marL="0" indent="0" defTabSz="825500">
              <a:lnSpc>
                <a:spcPct val="110000"/>
              </a:lnSpc>
              <a:spcBef>
                <a:spcPts val="0"/>
              </a:spcBef>
              <a:buClrTx/>
              <a:buSzTx/>
              <a:buFontTx/>
              <a:buNone/>
              <a:defRPr sz="1800" b="1" spc="92">
                <a:solidFill>
                  <a:srgbClr val="740000"/>
                </a:solidFill>
              </a:defRPr>
            </a:lvl1pPr>
          </a:lstStyle>
          <a:p>
            <a:r>
              <a:t>Footer</a:t>
            </a: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Red Title &amp; Sub Only">
    <p:bg>
      <p:bgPr>
        <a:solidFill>
          <a:srgbClr val="C40022"/>
        </a:solidFill>
        <a:effectLst/>
      </p:bgPr>
    </p:bg>
    <p:spTree>
      <p:nvGrpSpPr>
        <p:cNvPr id="1" name=""/>
        <p:cNvGrpSpPr/>
        <p:nvPr/>
      </p:nvGrpSpPr>
      <p:grpSpPr>
        <a:xfrm>
          <a:off x="0" y="0"/>
          <a:ext cx="0" cy="0"/>
          <a:chOff x="0" y="0"/>
          <a:chExt cx="0" cy="0"/>
        </a:xfrm>
      </p:grpSpPr>
      <p:sp>
        <p:nvSpPr>
          <p:cNvPr id="2159" name="Rectangle"/>
          <p:cNvSpPr/>
          <p:nvPr/>
        </p:nvSpPr>
        <p:spPr>
          <a:xfrm>
            <a:off x="-1343783" y="-1"/>
            <a:ext cx="1119821" cy="537826"/>
          </a:xfrm>
          <a:prstGeom prst="rect">
            <a:avLst/>
          </a:prstGeom>
          <a:solidFill>
            <a:srgbClr val="C4002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160" name="Rectangle"/>
          <p:cNvSpPr/>
          <p:nvPr/>
        </p:nvSpPr>
        <p:spPr>
          <a:xfrm>
            <a:off x="-1343784" y="537824"/>
            <a:ext cx="1119821" cy="537825"/>
          </a:xfrm>
          <a:prstGeom prst="rect">
            <a:avLst/>
          </a:prstGeom>
          <a:solidFill>
            <a:srgbClr val="9C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161" name="Rectangle"/>
          <p:cNvSpPr/>
          <p:nvPr/>
        </p:nvSpPr>
        <p:spPr>
          <a:xfrm>
            <a:off x="-1343784" y="1075648"/>
            <a:ext cx="1119821" cy="537825"/>
          </a:xfrm>
          <a:prstGeom prst="rect">
            <a:avLst/>
          </a:prstGeom>
          <a:solidFill>
            <a:srgbClr val="74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162" name="Rectangle"/>
          <p:cNvSpPr/>
          <p:nvPr/>
        </p:nvSpPr>
        <p:spPr>
          <a:xfrm>
            <a:off x="-1343783" y="1613471"/>
            <a:ext cx="1119821" cy="537825"/>
          </a:xfrm>
          <a:prstGeom prst="rect">
            <a:avLst/>
          </a:prstGeom>
          <a:solidFill>
            <a:srgbClr val="C4C8C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163" name="Rectangle"/>
          <p:cNvSpPr/>
          <p:nvPr/>
        </p:nvSpPr>
        <p:spPr>
          <a:xfrm>
            <a:off x="-1343784" y="2151296"/>
            <a:ext cx="1119821" cy="537825"/>
          </a:xfrm>
          <a:prstGeom prst="rect">
            <a:avLst/>
          </a:prstGeom>
          <a:solidFill>
            <a:srgbClr val="6A6E7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164" name="Rectangle"/>
          <p:cNvSpPr/>
          <p:nvPr/>
        </p:nvSpPr>
        <p:spPr>
          <a:xfrm>
            <a:off x="-1343784" y="2689119"/>
            <a:ext cx="1119821" cy="537825"/>
          </a:xfrm>
          <a:prstGeom prst="rect">
            <a:avLst/>
          </a:prstGeom>
          <a:solidFill>
            <a:srgbClr val="383C4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165" name="Rectangle"/>
          <p:cNvSpPr/>
          <p:nvPr/>
        </p:nvSpPr>
        <p:spPr>
          <a:xfrm>
            <a:off x="-1343784" y="3226943"/>
            <a:ext cx="1119821" cy="537825"/>
          </a:xfrm>
          <a:prstGeom prst="rect">
            <a:avLst/>
          </a:prstGeom>
          <a:solidFill>
            <a:srgbClr val="1AE9EF"/>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166" name="Rectangle"/>
          <p:cNvSpPr/>
          <p:nvPr/>
        </p:nvSpPr>
        <p:spPr>
          <a:xfrm>
            <a:off x="-1343784" y="3764767"/>
            <a:ext cx="1119821" cy="537825"/>
          </a:xfrm>
          <a:prstGeom prst="rect">
            <a:avLst/>
          </a:prstGeom>
          <a:solidFill>
            <a:srgbClr val="0DCFD9"/>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167" name="Rectangle"/>
          <p:cNvSpPr/>
          <p:nvPr/>
        </p:nvSpPr>
        <p:spPr>
          <a:xfrm>
            <a:off x="-1343784" y="4302592"/>
            <a:ext cx="1119821" cy="537825"/>
          </a:xfrm>
          <a:prstGeom prst="rect">
            <a:avLst/>
          </a:prstGeom>
          <a:solidFill>
            <a:srgbClr val="00B4C3"/>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168" name="Rectangle"/>
          <p:cNvSpPr/>
          <p:nvPr/>
        </p:nvSpPr>
        <p:spPr>
          <a:xfrm>
            <a:off x="-1343784" y="4840416"/>
            <a:ext cx="1119821" cy="537825"/>
          </a:xfrm>
          <a:prstGeom prst="rect">
            <a:avLst/>
          </a:prstGeom>
          <a:solidFill>
            <a:srgbClr val="F6B1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169" name="Rectangle"/>
          <p:cNvSpPr/>
          <p:nvPr/>
        </p:nvSpPr>
        <p:spPr>
          <a:xfrm>
            <a:off x="-1343784" y="5378239"/>
            <a:ext cx="1119821" cy="537825"/>
          </a:xfrm>
          <a:prstGeom prst="rect">
            <a:avLst/>
          </a:prstGeom>
          <a:solidFill>
            <a:srgbClr val="F69D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170" name="Rectangle"/>
          <p:cNvSpPr/>
          <p:nvPr/>
        </p:nvSpPr>
        <p:spPr>
          <a:xfrm>
            <a:off x="-1343784" y="5916064"/>
            <a:ext cx="1119821" cy="537825"/>
          </a:xfrm>
          <a:prstGeom prst="rect">
            <a:avLst/>
          </a:prstGeom>
          <a:solidFill>
            <a:srgbClr val="F689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171" name="Rectangle"/>
          <p:cNvSpPr/>
          <p:nvPr/>
        </p:nvSpPr>
        <p:spPr>
          <a:xfrm>
            <a:off x="-1343784" y="6453887"/>
            <a:ext cx="1119821" cy="537825"/>
          </a:xfrm>
          <a:prstGeom prst="rect">
            <a:avLst/>
          </a:prstGeom>
          <a:solidFill>
            <a:srgbClr val="969CE6"/>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172" name="Rectangle"/>
          <p:cNvSpPr/>
          <p:nvPr/>
        </p:nvSpPr>
        <p:spPr>
          <a:xfrm>
            <a:off x="-1343787" y="6991711"/>
            <a:ext cx="1119822" cy="537825"/>
          </a:xfrm>
          <a:prstGeom prst="rect">
            <a:avLst/>
          </a:prstGeom>
          <a:solidFill>
            <a:srgbClr val="8A8BD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173" name="Rectangle"/>
          <p:cNvSpPr/>
          <p:nvPr/>
        </p:nvSpPr>
        <p:spPr>
          <a:xfrm>
            <a:off x="-1343787" y="7529535"/>
            <a:ext cx="1119822" cy="537825"/>
          </a:xfrm>
          <a:prstGeom prst="rect">
            <a:avLst/>
          </a:prstGeom>
          <a:solidFill>
            <a:srgbClr val="7D79C3"/>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174" name="Rectangle"/>
          <p:cNvSpPr/>
          <p:nvPr/>
        </p:nvSpPr>
        <p:spPr>
          <a:xfrm>
            <a:off x="-1343784" y="8067360"/>
            <a:ext cx="1119821" cy="537825"/>
          </a:xfrm>
          <a:prstGeom prst="rect">
            <a:avLst/>
          </a:prstGeom>
          <a:solidFill>
            <a:srgbClr val="88CD7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175" name="Rectangle"/>
          <p:cNvSpPr/>
          <p:nvPr/>
        </p:nvSpPr>
        <p:spPr>
          <a:xfrm>
            <a:off x="-1343787" y="8605184"/>
            <a:ext cx="1119822" cy="537825"/>
          </a:xfrm>
          <a:prstGeom prst="rect">
            <a:avLst/>
          </a:prstGeom>
          <a:solidFill>
            <a:srgbClr val="74B96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176" name="Rectangle"/>
          <p:cNvSpPr/>
          <p:nvPr/>
        </p:nvSpPr>
        <p:spPr>
          <a:xfrm>
            <a:off x="-1343787" y="9143007"/>
            <a:ext cx="1119822" cy="537825"/>
          </a:xfrm>
          <a:prstGeom prst="rect">
            <a:avLst/>
          </a:prstGeom>
          <a:solidFill>
            <a:srgbClr val="60A55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177" name="Rectangle"/>
          <p:cNvSpPr/>
          <p:nvPr/>
        </p:nvSpPr>
        <p:spPr>
          <a:xfrm>
            <a:off x="24769782" y="-1"/>
            <a:ext cx="1119821" cy="537826"/>
          </a:xfrm>
          <a:prstGeom prst="rect">
            <a:avLst/>
          </a:prstGeom>
          <a:solidFill>
            <a:srgbClr val="C4002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178" name="Rectangle"/>
          <p:cNvSpPr/>
          <p:nvPr/>
        </p:nvSpPr>
        <p:spPr>
          <a:xfrm>
            <a:off x="24769779" y="537824"/>
            <a:ext cx="1119821" cy="537825"/>
          </a:xfrm>
          <a:prstGeom prst="rect">
            <a:avLst/>
          </a:prstGeom>
          <a:solidFill>
            <a:srgbClr val="B0000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179" name="Rectangle"/>
          <p:cNvSpPr/>
          <p:nvPr/>
        </p:nvSpPr>
        <p:spPr>
          <a:xfrm>
            <a:off x="24769779" y="1075648"/>
            <a:ext cx="1119821" cy="537825"/>
          </a:xfrm>
          <a:prstGeom prst="rect">
            <a:avLst/>
          </a:prstGeom>
          <a:solidFill>
            <a:srgbClr val="9C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180" name="Rectangle"/>
          <p:cNvSpPr/>
          <p:nvPr/>
        </p:nvSpPr>
        <p:spPr>
          <a:xfrm>
            <a:off x="24769782" y="1613471"/>
            <a:ext cx="1119821" cy="537825"/>
          </a:xfrm>
          <a:prstGeom prst="rect">
            <a:avLst/>
          </a:prstGeom>
          <a:solidFill>
            <a:srgbClr val="88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181" name="Rectangle"/>
          <p:cNvSpPr/>
          <p:nvPr/>
        </p:nvSpPr>
        <p:spPr>
          <a:xfrm>
            <a:off x="24769779" y="2151296"/>
            <a:ext cx="1119821" cy="537825"/>
          </a:xfrm>
          <a:prstGeom prst="rect">
            <a:avLst/>
          </a:prstGeom>
          <a:solidFill>
            <a:srgbClr val="74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182" name="Rectangle"/>
          <p:cNvSpPr/>
          <p:nvPr/>
        </p:nvSpPr>
        <p:spPr>
          <a:xfrm>
            <a:off x="24769779" y="2689119"/>
            <a:ext cx="1119821" cy="537825"/>
          </a:xfrm>
          <a:prstGeom prst="rect">
            <a:avLst/>
          </a:prstGeom>
          <a:solidFill>
            <a:srgbClr val="ECF0F6"/>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183" name="Rectangle"/>
          <p:cNvSpPr/>
          <p:nvPr/>
        </p:nvSpPr>
        <p:spPr>
          <a:xfrm>
            <a:off x="24769779" y="3226943"/>
            <a:ext cx="1119821" cy="537825"/>
          </a:xfrm>
          <a:prstGeom prst="rect">
            <a:avLst/>
          </a:prstGeom>
          <a:solidFill>
            <a:srgbClr val="D8DCE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184" name="Rectangle"/>
          <p:cNvSpPr/>
          <p:nvPr/>
        </p:nvSpPr>
        <p:spPr>
          <a:xfrm>
            <a:off x="24769779" y="3764767"/>
            <a:ext cx="1119821" cy="537825"/>
          </a:xfrm>
          <a:prstGeom prst="rect">
            <a:avLst/>
          </a:prstGeom>
          <a:solidFill>
            <a:srgbClr val="C4C8C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185" name="Rectangle"/>
          <p:cNvSpPr/>
          <p:nvPr/>
        </p:nvSpPr>
        <p:spPr>
          <a:xfrm>
            <a:off x="24769779" y="4302592"/>
            <a:ext cx="1119821" cy="537825"/>
          </a:xfrm>
          <a:prstGeom prst="rect">
            <a:avLst/>
          </a:prstGeom>
          <a:solidFill>
            <a:srgbClr val="BABEC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186" name="Rectangle"/>
          <p:cNvSpPr/>
          <p:nvPr/>
        </p:nvSpPr>
        <p:spPr>
          <a:xfrm>
            <a:off x="24769779" y="4840416"/>
            <a:ext cx="1119821" cy="537825"/>
          </a:xfrm>
          <a:prstGeom prst="rect">
            <a:avLst/>
          </a:prstGeom>
          <a:solidFill>
            <a:srgbClr val="A6AAB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187" name="Rectangle"/>
          <p:cNvSpPr/>
          <p:nvPr/>
        </p:nvSpPr>
        <p:spPr>
          <a:xfrm>
            <a:off x="24769779" y="5378239"/>
            <a:ext cx="1119821" cy="537825"/>
          </a:xfrm>
          <a:prstGeom prst="rect">
            <a:avLst/>
          </a:prstGeom>
          <a:solidFill>
            <a:srgbClr val="92969C"/>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188" name="Rectangle"/>
          <p:cNvSpPr/>
          <p:nvPr/>
        </p:nvSpPr>
        <p:spPr>
          <a:xfrm>
            <a:off x="24769779" y="5916064"/>
            <a:ext cx="1119821" cy="537825"/>
          </a:xfrm>
          <a:prstGeom prst="rect">
            <a:avLst/>
          </a:prstGeom>
          <a:solidFill>
            <a:srgbClr val="7E828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189" name="Rectangle"/>
          <p:cNvSpPr/>
          <p:nvPr/>
        </p:nvSpPr>
        <p:spPr>
          <a:xfrm>
            <a:off x="24769779" y="6453887"/>
            <a:ext cx="1119821" cy="537825"/>
          </a:xfrm>
          <a:prstGeom prst="rect">
            <a:avLst/>
          </a:prstGeom>
          <a:solidFill>
            <a:srgbClr val="6A6E7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190" name="Rectangle"/>
          <p:cNvSpPr/>
          <p:nvPr/>
        </p:nvSpPr>
        <p:spPr>
          <a:xfrm>
            <a:off x="24769778" y="6991711"/>
            <a:ext cx="1119821" cy="537825"/>
          </a:xfrm>
          <a:prstGeom prst="rect">
            <a:avLst/>
          </a:prstGeom>
          <a:solidFill>
            <a:srgbClr val="565A6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191" name="Rectangle"/>
          <p:cNvSpPr/>
          <p:nvPr/>
        </p:nvSpPr>
        <p:spPr>
          <a:xfrm>
            <a:off x="24769778" y="7529535"/>
            <a:ext cx="1119821" cy="537825"/>
          </a:xfrm>
          <a:prstGeom prst="rect">
            <a:avLst/>
          </a:prstGeom>
          <a:solidFill>
            <a:srgbClr val="42464C"/>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192" name="Rectangle"/>
          <p:cNvSpPr/>
          <p:nvPr/>
        </p:nvSpPr>
        <p:spPr>
          <a:xfrm>
            <a:off x="24769779" y="8067360"/>
            <a:ext cx="1119821" cy="537825"/>
          </a:xfrm>
          <a:prstGeom prst="rect">
            <a:avLst/>
          </a:prstGeom>
          <a:solidFill>
            <a:srgbClr val="383C4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193" name="Rectangle"/>
          <p:cNvSpPr/>
          <p:nvPr/>
        </p:nvSpPr>
        <p:spPr>
          <a:xfrm>
            <a:off x="24769778" y="8605184"/>
            <a:ext cx="1119821" cy="537825"/>
          </a:xfrm>
          <a:prstGeom prst="rect">
            <a:avLst/>
          </a:prstGeom>
          <a:solidFill>
            <a:srgbClr val="2E323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194" name="Rectangle"/>
          <p:cNvSpPr/>
          <p:nvPr/>
        </p:nvSpPr>
        <p:spPr>
          <a:xfrm>
            <a:off x="24769778" y="9143007"/>
            <a:ext cx="1119821" cy="537825"/>
          </a:xfrm>
          <a:prstGeom prst="rect">
            <a:avLst/>
          </a:prstGeom>
          <a:solidFill>
            <a:srgbClr val="24282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195" name="Rectangle"/>
          <p:cNvSpPr/>
          <p:nvPr/>
        </p:nvSpPr>
        <p:spPr>
          <a:xfrm>
            <a:off x="24769776" y="9680832"/>
            <a:ext cx="1119821" cy="537825"/>
          </a:xfrm>
          <a:prstGeom prst="rect">
            <a:avLst/>
          </a:prstGeom>
          <a:solidFill>
            <a:srgbClr val="1A1E2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196" name="Rectangle"/>
          <p:cNvSpPr/>
          <p:nvPr/>
        </p:nvSpPr>
        <p:spPr>
          <a:xfrm>
            <a:off x="24769776" y="10218656"/>
            <a:ext cx="1119821" cy="537825"/>
          </a:xfrm>
          <a:prstGeom prst="rect">
            <a:avLst/>
          </a:prstGeom>
          <a:solidFill>
            <a:srgbClr val="10141A"/>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197" name="Rectangle"/>
          <p:cNvSpPr/>
          <p:nvPr/>
        </p:nvSpPr>
        <p:spPr>
          <a:xfrm>
            <a:off x="24769778" y="10756479"/>
            <a:ext cx="1119821" cy="537825"/>
          </a:xfrm>
          <a:prstGeom prst="rect">
            <a:avLst/>
          </a:prstGeom>
          <a:solidFill>
            <a:srgbClr val="060A1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198" name="Rectangle"/>
          <p:cNvSpPr/>
          <p:nvPr/>
        </p:nvSpPr>
        <p:spPr>
          <a:xfrm>
            <a:off x="24769776" y="11294303"/>
            <a:ext cx="1119821" cy="537825"/>
          </a:xfrm>
          <a:prstGeom prst="rect">
            <a:avLst/>
          </a:prstGeom>
          <a:solidFill>
            <a:srgbClr val="FFFFFF"/>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199" name="Rectangle"/>
          <p:cNvSpPr/>
          <p:nvPr/>
        </p:nvSpPr>
        <p:spPr>
          <a:xfrm>
            <a:off x="24769778" y="11832128"/>
            <a:ext cx="1119821" cy="537825"/>
          </a:xfrm>
          <a:prstGeom prst="rect">
            <a:avLst/>
          </a:prstGeom>
          <a:solidFill>
            <a:srgbClr val="00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200" name="Body Level One…"/>
          <p:cNvSpPr txBox="1">
            <a:spLocks noGrp="1"/>
          </p:cNvSpPr>
          <p:nvPr>
            <p:ph type="body" sz="quarter" idx="1"/>
          </p:nvPr>
        </p:nvSpPr>
        <p:spPr>
          <a:xfrm>
            <a:off x="1219359" y="2398703"/>
            <a:ext cx="21948459" cy="1173174"/>
          </a:xfrm>
          <a:prstGeom prst="rect">
            <a:avLst/>
          </a:prstGeom>
        </p:spPr>
        <p:txBody>
          <a:bodyPr/>
          <a:lstStyle>
            <a:lvl1pPr marL="0" indent="0">
              <a:spcBef>
                <a:spcPts val="0"/>
              </a:spcBef>
              <a:buClrTx/>
              <a:buSzTx/>
              <a:buFontTx/>
              <a:buNone/>
              <a:defRPr sz="4000" b="1">
                <a:solidFill>
                  <a:srgbClr val="FFFFFF"/>
                </a:solidFill>
              </a:defRPr>
            </a:lvl1pPr>
            <a:lvl2pPr marL="0" indent="228600">
              <a:spcBef>
                <a:spcPts val="0"/>
              </a:spcBef>
              <a:buClrTx/>
              <a:buSzTx/>
              <a:buFontTx/>
              <a:buNone/>
              <a:defRPr sz="4000" b="1">
                <a:solidFill>
                  <a:srgbClr val="FFFFFF"/>
                </a:solidFill>
              </a:defRPr>
            </a:lvl2pPr>
            <a:lvl3pPr marL="0" indent="457200">
              <a:spcBef>
                <a:spcPts val="0"/>
              </a:spcBef>
              <a:buClrTx/>
              <a:buSzTx/>
              <a:buFontTx/>
              <a:buNone/>
              <a:defRPr sz="4000" b="1">
                <a:solidFill>
                  <a:srgbClr val="FFFFFF"/>
                </a:solidFill>
              </a:defRPr>
            </a:lvl3pPr>
            <a:lvl4pPr marL="0" indent="685800">
              <a:spcBef>
                <a:spcPts val="0"/>
              </a:spcBef>
              <a:buClrTx/>
              <a:buSzTx/>
              <a:buFontTx/>
              <a:buNone/>
              <a:defRPr sz="4000" b="1">
                <a:solidFill>
                  <a:srgbClr val="FFFFFF"/>
                </a:solidFill>
              </a:defRPr>
            </a:lvl4pPr>
            <a:lvl5pPr marL="0" indent="914400">
              <a:spcBef>
                <a:spcPts val="0"/>
              </a:spcBef>
              <a:buClrTx/>
              <a:buSzTx/>
              <a:buFontTx/>
              <a:buNone/>
              <a:defRPr sz="4000" b="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201" name="Title Text"/>
          <p:cNvSpPr txBox="1">
            <a:spLocks noGrp="1"/>
          </p:cNvSpPr>
          <p:nvPr>
            <p:ph type="title"/>
          </p:nvPr>
        </p:nvSpPr>
        <p:spPr>
          <a:xfrm>
            <a:off x="1219359" y="152637"/>
            <a:ext cx="21948459" cy="2273301"/>
          </a:xfrm>
          <a:prstGeom prst="rect">
            <a:avLst/>
          </a:prstGeom>
        </p:spPr>
        <p:txBody>
          <a:bodyPr/>
          <a:lstStyle>
            <a:lvl1pPr>
              <a:defRPr>
                <a:solidFill>
                  <a:srgbClr val="FFFFFF"/>
                </a:solidFill>
              </a:defRPr>
            </a:lvl1pPr>
          </a:lstStyle>
          <a:p>
            <a:r>
              <a:t>Title Text</a:t>
            </a:r>
          </a:p>
        </p:txBody>
      </p:sp>
      <p:grpSp>
        <p:nvGrpSpPr>
          <p:cNvPr id="2214" name="Group"/>
          <p:cNvGrpSpPr/>
          <p:nvPr/>
        </p:nvGrpSpPr>
        <p:grpSpPr>
          <a:xfrm>
            <a:off x="21341405" y="12713927"/>
            <a:ext cx="2588083" cy="566942"/>
            <a:chOff x="0" y="0"/>
            <a:chExt cx="2588081" cy="566941"/>
          </a:xfrm>
        </p:grpSpPr>
        <p:sp>
          <p:nvSpPr>
            <p:cNvPr id="2202" name="Shape"/>
            <p:cNvSpPr/>
            <p:nvPr/>
          </p:nvSpPr>
          <p:spPr>
            <a:xfrm>
              <a:off x="-1" y="51627"/>
              <a:ext cx="396632" cy="487314"/>
            </a:xfrm>
            <a:custGeom>
              <a:avLst/>
              <a:gdLst/>
              <a:ahLst/>
              <a:cxnLst>
                <a:cxn ang="0">
                  <a:pos x="wd2" y="hd2"/>
                </a:cxn>
                <a:cxn ang="5400000">
                  <a:pos x="wd2" y="hd2"/>
                </a:cxn>
                <a:cxn ang="10800000">
                  <a:pos x="wd2" y="hd2"/>
                </a:cxn>
                <a:cxn ang="16200000">
                  <a:pos x="wd2" y="hd2"/>
                </a:cxn>
              </a:cxnLst>
              <a:rect l="0" t="0" r="r" b="b"/>
              <a:pathLst>
                <a:path w="21181" h="21360" extrusionOk="0">
                  <a:moveTo>
                    <a:pt x="19047" y="4161"/>
                  </a:moveTo>
                  <a:cubicBezTo>
                    <a:pt x="17355" y="6212"/>
                    <a:pt x="14935" y="7537"/>
                    <a:pt x="13608" y="7045"/>
                  </a:cubicBezTo>
                  <a:cubicBezTo>
                    <a:pt x="12281" y="6554"/>
                    <a:pt x="12567" y="4524"/>
                    <a:pt x="14337" y="2473"/>
                  </a:cubicBezTo>
                  <a:cubicBezTo>
                    <a:pt x="14701" y="1982"/>
                    <a:pt x="15143" y="1555"/>
                    <a:pt x="15586" y="1191"/>
                  </a:cubicBezTo>
                  <a:cubicBezTo>
                    <a:pt x="15065" y="1256"/>
                    <a:pt x="14493" y="1320"/>
                    <a:pt x="13972" y="1448"/>
                  </a:cubicBezTo>
                  <a:cubicBezTo>
                    <a:pt x="8247" y="7216"/>
                    <a:pt x="5827" y="14673"/>
                    <a:pt x="6113" y="21360"/>
                  </a:cubicBezTo>
                  <a:cubicBezTo>
                    <a:pt x="2730" y="20228"/>
                    <a:pt x="232" y="17578"/>
                    <a:pt x="23" y="14203"/>
                  </a:cubicBezTo>
                  <a:lnTo>
                    <a:pt x="23" y="14139"/>
                  </a:lnTo>
                  <a:cubicBezTo>
                    <a:pt x="-419" y="8135"/>
                    <a:pt x="5462" y="1918"/>
                    <a:pt x="13088" y="358"/>
                  </a:cubicBezTo>
                  <a:cubicBezTo>
                    <a:pt x="16028" y="-240"/>
                    <a:pt x="18813" y="-69"/>
                    <a:pt x="21181" y="721"/>
                  </a:cubicBezTo>
                  <a:cubicBezTo>
                    <a:pt x="20661" y="1854"/>
                    <a:pt x="19854" y="3200"/>
                    <a:pt x="19047" y="4161"/>
                  </a:cubicBezTo>
                  <a:close/>
                  <a:moveTo>
                    <a:pt x="15013" y="5892"/>
                  </a:moveTo>
                  <a:cubicBezTo>
                    <a:pt x="15820" y="5892"/>
                    <a:pt x="16913" y="5187"/>
                    <a:pt x="17486" y="4204"/>
                  </a:cubicBezTo>
                  <a:cubicBezTo>
                    <a:pt x="18006" y="3242"/>
                    <a:pt x="17876" y="2473"/>
                    <a:pt x="16991" y="2473"/>
                  </a:cubicBezTo>
                  <a:cubicBezTo>
                    <a:pt x="16184" y="2409"/>
                    <a:pt x="15065" y="3200"/>
                    <a:pt x="14493" y="4161"/>
                  </a:cubicBezTo>
                  <a:cubicBezTo>
                    <a:pt x="13972" y="5123"/>
                    <a:pt x="14128" y="5892"/>
                    <a:pt x="15013" y="5892"/>
                  </a:cubicBezTo>
                  <a:close/>
                </a:path>
              </a:pathLst>
            </a:custGeom>
            <a:solidFill>
              <a:srgbClr val="FFFFFF"/>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2203" name="Shape"/>
            <p:cNvSpPr/>
            <p:nvPr/>
          </p:nvSpPr>
          <p:spPr>
            <a:xfrm>
              <a:off x="141751" y="-1"/>
              <a:ext cx="382729" cy="515807"/>
            </a:xfrm>
            <a:custGeom>
              <a:avLst/>
              <a:gdLst/>
              <a:ahLst/>
              <a:cxnLst>
                <a:cxn ang="0">
                  <a:pos x="wd2" y="hd2"/>
                </a:cxn>
                <a:cxn ang="5400000">
                  <a:pos x="wd2" y="hd2"/>
                </a:cxn>
                <a:cxn ang="10800000">
                  <a:pos x="wd2" y="hd2"/>
                </a:cxn>
                <a:cxn ang="16200000">
                  <a:pos x="wd2" y="hd2"/>
                </a:cxn>
              </a:cxnLst>
              <a:rect l="0" t="0" r="r" b="b"/>
              <a:pathLst>
                <a:path w="20998" h="21131" extrusionOk="0">
                  <a:moveTo>
                    <a:pt x="9946" y="18863"/>
                  </a:moveTo>
                  <a:cubicBezTo>
                    <a:pt x="10616" y="18582"/>
                    <a:pt x="11151" y="18282"/>
                    <a:pt x="11767" y="18002"/>
                  </a:cubicBezTo>
                  <a:cubicBezTo>
                    <a:pt x="9786" y="14459"/>
                    <a:pt x="8876" y="10295"/>
                    <a:pt x="15915" y="2908"/>
                  </a:cubicBezTo>
                  <a:cubicBezTo>
                    <a:pt x="13881" y="1707"/>
                    <a:pt x="10776" y="1146"/>
                    <a:pt x="6922" y="1487"/>
                  </a:cubicBezTo>
                  <a:cubicBezTo>
                    <a:pt x="7538" y="986"/>
                    <a:pt x="8046" y="526"/>
                    <a:pt x="8742" y="25"/>
                  </a:cubicBezTo>
                  <a:cubicBezTo>
                    <a:pt x="15300" y="-315"/>
                    <a:pt x="20519" y="2908"/>
                    <a:pt x="20974" y="7873"/>
                  </a:cubicBezTo>
                  <a:cubicBezTo>
                    <a:pt x="21429" y="13498"/>
                    <a:pt x="15380" y="19243"/>
                    <a:pt x="7538" y="20785"/>
                  </a:cubicBezTo>
                  <a:cubicBezTo>
                    <a:pt x="4807" y="21285"/>
                    <a:pt x="2238" y="21225"/>
                    <a:pt x="43" y="20724"/>
                  </a:cubicBezTo>
                  <a:cubicBezTo>
                    <a:pt x="-171" y="18522"/>
                    <a:pt x="418" y="16200"/>
                    <a:pt x="1703" y="14559"/>
                  </a:cubicBezTo>
                  <a:cubicBezTo>
                    <a:pt x="3764" y="11936"/>
                    <a:pt x="6922" y="12157"/>
                    <a:pt x="8742" y="15079"/>
                  </a:cubicBezTo>
                  <a:cubicBezTo>
                    <a:pt x="9411" y="16200"/>
                    <a:pt x="9786" y="17501"/>
                    <a:pt x="9946" y="18863"/>
                  </a:cubicBezTo>
                </a:path>
              </a:pathLst>
            </a:custGeom>
            <a:solidFill>
              <a:srgbClr val="FFFFFF"/>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2204" name="Shape"/>
            <p:cNvSpPr/>
            <p:nvPr/>
          </p:nvSpPr>
          <p:spPr>
            <a:xfrm>
              <a:off x="1403044" y="235712"/>
              <a:ext cx="201989" cy="253690"/>
            </a:xfrm>
            <a:custGeom>
              <a:avLst/>
              <a:gdLst/>
              <a:ahLst/>
              <a:cxnLst>
                <a:cxn ang="0">
                  <a:pos x="wd2" y="hd2"/>
                </a:cxn>
                <a:cxn ang="5400000">
                  <a:pos x="wd2" y="hd2"/>
                </a:cxn>
                <a:cxn ang="10800000">
                  <a:pos x="wd2" y="hd2"/>
                </a:cxn>
                <a:cxn ang="16200000">
                  <a:pos x="wd2" y="hd2"/>
                </a:cxn>
              </a:cxnLst>
              <a:rect l="0" t="0" r="r" b="b"/>
              <a:pathLst>
                <a:path w="21600" h="21600" extrusionOk="0">
                  <a:moveTo>
                    <a:pt x="21600" y="1078"/>
                  </a:moveTo>
                  <a:lnTo>
                    <a:pt x="20447" y="5638"/>
                  </a:lnTo>
                  <a:cubicBezTo>
                    <a:pt x="19136" y="5017"/>
                    <a:pt x="16882" y="4436"/>
                    <a:pt x="14522" y="4436"/>
                  </a:cubicBezTo>
                  <a:cubicBezTo>
                    <a:pt x="12478" y="4436"/>
                    <a:pt x="11115" y="5141"/>
                    <a:pt x="11115" y="6177"/>
                  </a:cubicBezTo>
                  <a:cubicBezTo>
                    <a:pt x="11115" y="6965"/>
                    <a:pt x="12163" y="7670"/>
                    <a:pt x="14208" y="8499"/>
                  </a:cubicBezTo>
                  <a:cubicBezTo>
                    <a:pt x="17039" y="9536"/>
                    <a:pt x="20132" y="11194"/>
                    <a:pt x="20132" y="14220"/>
                  </a:cubicBezTo>
                  <a:cubicBezTo>
                    <a:pt x="20132" y="16086"/>
                    <a:pt x="19241" y="17744"/>
                    <a:pt x="17773" y="19030"/>
                  </a:cubicBezTo>
                  <a:cubicBezTo>
                    <a:pt x="15728" y="20646"/>
                    <a:pt x="12163" y="21600"/>
                    <a:pt x="8021" y="21600"/>
                  </a:cubicBezTo>
                  <a:cubicBezTo>
                    <a:pt x="4771" y="21600"/>
                    <a:pt x="1678" y="20895"/>
                    <a:pt x="0" y="19942"/>
                  </a:cubicBezTo>
                  <a:lnTo>
                    <a:pt x="1206" y="15298"/>
                  </a:lnTo>
                  <a:cubicBezTo>
                    <a:pt x="2988" y="16086"/>
                    <a:pt x="6396" y="17040"/>
                    <a:pt x="8913" y="17040"/>
                  </a:cubicBezTo>
                  <a:cubicBezTo>
                    <a:pt x="10800" y="17040"/>
                    <a:pt x="12163" y="16335"/>
                    <a:pt x="12163" y="15174"/>
                  </a:cubicBezTo>
                  <a:cubicBezTo>
                    <a:pt x="12163" y="14096"/>
                    <a:pt x="11272" y="13391"/>
                    <a:pt x="8913" y="12479"/>
                  </a:cubicBezTo>
                  <a:cubicBezTo>
                    <a:pt x="5190" y="10945"/>
                    <a:pt x="3303" y="9204"/>
                    <a:pt x="3303" y="6965"/>
                  </a:cubicBezTo>
                  <a:cubicBezTo>
                    <a:pt x="3303" y="2944"/>
                    <a:pt x="7864" y="0"/>
                    <a:pt x="14837" y="0"/>
                  </a:cubicBezTo>
                  <a:cubicBezTo>
                    <a:pt x="18087" y="0"/>
                    <a:pt x="20447" y="580"/>
                    <a:pt x="21600" y="1078"/>
                  </a:cubicBezTo>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2205" name="Shape"/>
            <p:cNvSpPr/>
            <p:nvPr/>
          </p:nvSpPr>
          <p:spPr>
            <a:xfrm>
              <a:off x="569438" y="235711"/>
              <a:ext cx="191219" cy="251533"/>
            </a:xfrm>
            <a:custGeom>
              <a:avLst/>
              <a:gdLst/>
              <a:ahLst/>
              <a:cxnLst>
                <a:cxn ang="0">
                  <a:pos x="wd2" y="hd2"/>
                </a:cxn>
                <a:cxn ang="5400000">
                  <a:pos x="wd2" y="hd2"/>
                </a:cxn>
                <a:cxn ang="10800000">
                  <a:pos x="wd2" y="hd2"/>
                </a:cxn>
                <a:cxn ang="16200000">
                  <a:pos x="wd2" y="hd2"/>
                </a:cxn>
              </a:cxnLst>
              <a:rect l="0" t="0" r="r" b="b"/>
              <a:pathLst>
                <a:path w="21600" h="21600" extrusionOk="0">
                  <a:moveTo>
                    <a:pt x="21600" y="126"/>
                  </a:moveTo>
                  <a:lnTo>
                    <a:pt x="20049" y="6123"/>
                  </a:lnTo>
                  <a:cubicBezTo>
                    <a:pt x="19717" y="6123"/>
                    <a:pt x="19218" y="5998"/>
                    <a:pt x="18775" y="5998"/>
                  </a:cubicBezTo>
                  <a:cubicBezTo>
                    <a:pt x="13126" y="5998"/>
                    <a:pt x="10966" y="10150"/>
                    <a:pt x="10191" y="13547"/>
                  </a:cubicBezTo>
                  <a:lnTo>
                    <a:pt x="8142" y="21600"/>
                  </a:lnTo>
                  <a:lnTo>
                    <a:pt x="0" y="21600"/>
                  </a:lnTo>
                  <a:lnTo>
                    <a:pt x="5317" y="377"/>
                  </a:lnTo>
                  <a:lnTo>
                    <a:pt x="12517" y="377"/>
                  </a:lnTo>
                  <a:lnTo>
                    <a:pt x="11409" y="4152"/>
                  </a:lnTo>
                  <a:lnTo>
                    <a:pt x="11409" y="4278"/>
                  </a:lnTo>
                  <a:lnTo>
                    <a:pt x="11575" y="4278"/>
                  </a:lnTo>
                  <a:cubicBezTo>
                    <a:pt x="13791" y="1426"/>
                    <a:pt x="16726" y="0"/>
                    <a:pt x="20049" y="0"/>
                  </a:cubicBezTo>
                  <a:cubicBezTo>
                    <a:pt x="20492" y="0"/>
                    <a:pt x="21102" y="0"/>
                    <a:pt x="21600" y="126"/>
                  </a:cubicBezTo>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2206" name="Shape"/>
            <p:cNvSpPr/>
            <p:nvPr/>
          </p:nvSpPr>
          <p:spPr>
            <a:xfrm>
              <a:off x="733144" y="233557"/>
              <a:ext cx="232930" cy="255842"/>
            </a:xfrm>
            <a:custGeom>
              <a:avLst/>
              <a:gdLst/>
              <a:ahLst/>
              <a:cxnLst>
                <a:cxn ang="0">
                  <a:pos x="wd2" y="hd2"/>
                </a:cxn>
                <a:cxn ang="5400000">
                  <a:pos x="wd2" y="hd2"/>
                </a:cxn>
                <a:cxn ang="10800000">
                  <a:pos x="wd2" y="hd2"/>
                </a:cxn>
                <a:cxn ang="16200000">
                  <a:pos x="wd2" y="hd2"/>
                </a:cxn>
              </a:cxnLst>
              <a:rect l="0" t="0" r="r" b="b"/>
              <a:pathLst>
                <a:path w="21278" h="21600" extrusionOk="0">
                  <a:moveTo>
                    <a:pt x="12800" y="18591"/>
                  </a:moveTo>
                  <a:lnTo>
                    <a:pt x="12800" y="18467"/>
                  </a:lnTo>
                  <a:lnTo>
                    <a:pt x="12667" y="18467"/>
                  </a:lnTo>
                  <a:cubicBezTo>
                    <a:pt x="11422" y="20446"/>
                    <a:pt x="9022" y="21600"/>
                    <a:pt x="6400" y="21600"/>
                  </a:cubicBezTo>
                  <a:cubicBezTo>
                    <a:pt x="2000" y="21600"/>
                    <a:pt x="0" y="17973"/>
                    <a:pt x="0" y="14386"/>
                  </a:cubicBezTo>
                  <a:cubicBezTo>
                    <a:pt x="0" y="10182"/>
                    <a:pt x="1778" y="6142"/>
                    <a:pt x="4667" y="3504"/>
                  </a:cubicBezTo>
                  <a:cubicBezTo>
                    <a:pt x="7156" y="1195"/>
                    <a:pt x="10311" y="0"/>
                    <a:pt x="13822" y="0"/>
                  </a:cubicBezTo>
                  <a:cubicBezTo>
                    <a:pt x="16444" y="0"/>
                    <a:pt x="18444" y="701"/>
                    <a:pt x="19689" y="2102"/>
                  </a:cubicBezTo>
                  <a:cubicBezTo>
                    <a:pt x="21600" y="4205"/>
                    <a:pt x="21467" y="7296"/>
                    <a:pt x="20933" y="9522"/>
                  </a:cubicBezTo>
                  <a:lnTo>
                    <a:pt x="18578" y="21147"/>
                  </a:lnTo>
                  <a:lnTo>
                    <a:pt x="12311" y="21229"/>
                  </a:lnTo>
                  <a:lnTo>
                    <a:pt x="12800" y="18591"/>
                  </a:lnTo>
                  <a:close/>
                  <a:moveTo>
                    <a:pt x="6800" y="13232"/>
                  </a:moveTo>
                  <a:cubicBezTo>
                    <a:pt x="6800" y="15417"/>
                    <a:pt x="7644" y="16695"/>
                    <a:pt x="9156" y="16695"/>
                  </a:cubicBezTo>
                  <a:cubicBezTo>
                    <a:pt x="11556" y="16695"/>
                    <a:pt x="13689" y="14386"/>
                    <a:pt x="14444" y="10882"/>
                  </a:cubicBezTo>
                  <a:cubicBezTo>
                    <a:pt x="14533" y="10099"/>
                    <a:pt x="14800" y="9398"/>
                    <a:pt x="14933" y="8698"/>
                  </a:cubicBezTo>
                  <a:cubicBezTo>
                    <a:pt x="15067" y="7997"/>
                    <a:pt x="15200" y="7420"/>
                    <a:pt x="15067" y="6966"/>
                  </a:cubicBezTo>
                  <a:cubicBezTo>
                    <a:pt x="14933" y="5482"/>
                    <a:pt x="14178" y="4782"/>
                    <a:pt x="12667" y="4782"/>
                  </a:cubicBezTo>
                  <a:cubicBezTo>
                    <a:pt x="11689" y="4782"/>
                    <a:pt x="10800" y="5235"/>
                    <a:pt x="9911" y="6018"/>
                  </a:cubicBezTo>
                  <a:cubicBezTo>
                    <a:pt x="8178" y="7626"/>
                    <a:pt x="6800" y="10800"/>
                    <a:pt x="6800" y="13232"/>
                  </a:cubicBezTo>
                  <a:close/>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2207" name="Shape"/>
            <p:cNvSpPr/>
            <p:nvPr/>
          </p:nvSpPr>
          <p:spPr>
            <a:xfrm>
              <a:off x="1583983" y="235711"/>
              <a:ext cx="270921" cy="331231"/>
            </a:xfrm>
            <a:custGeom>
              <a:avLst/>
              <a:gdLst/>
              <a:ahLst/>
              <a:cxnLst>
                <a:cxn ang="0">
                  <a:pos x="wd2" y="hd2"/>
                </a:cxn>
                <a:cxn ang="5400000">
                  <a:pos x="wd2" y="hd2"/>
                </a:cxn>
                <a:cxn ang="10800000">
                  <a:pos x="wd2" y="hd2"/>
                </a:cxn>
                <a:cxn ang="16200000">
                  <a:pos x="wd2" y="hd2"/>
                </a:cxn>
              </a:cxnLst>
              <a:rect l="0" t="0" r="r" b="b"/>
              <a:pathLst>
                <a:path w="21600" h="21600" extrusionOk="0">
                  <a:moveTo>
                    <a:pt x="21600" y="6103"/>
                  </a:moveTo>
                  <a:cubicBezTo>
                    <a:pt x="21600" y="9969"/>
                    <a:pt x="19308" y="14027"/>
                    <a:pt x="15268" y="15817"/>
                  </a:cubicBezTo>
                  <a:cubicBezTo>
                    <a:pt x="11538" y="17446"/>
                    <a:pt x="8119" y="16743"/>
                    <a:pt x="7148" y="15465"/>
                  </a:cubicBezTo>
                  <a:lnTo>
                    <a:pt x="5711" y="21600"/>
                  </a:lnTo>
                  <a:lnTo>
                    <a:pt x="0" y="21600"/>
                  </a:lnTo>
                  <a:lnTo>
                    <a:pt x="4934" y="288"/>
                  </a:lnTo>
                  <a:lnTo>
                    <a:pt x="9984" y="288"/>
                  </a:lnTo>
                  <a:lnTo>
                    <a:pt x="9440" y="2428"/>
                  </a:lnTo>
                  <a:lnTo>
                    <a:pt x="9440" y="2524"/>
                  </a:lnTo>
                  <a:lnTo>
                    <a:pt x="9557" y="2524"/>
                  </a:lnTo>
                  <a:cubicBezTo>
                    <a:pt x="10994" y="895"/>
                    <a:pt x="13053" y="0"/>
                    <a:pt x="15268" y="0"/>
                  </a:cubicBezTo>
                  <a:cubicBezTo>
                    <a:pt x="19075" y="0"/>
                    <a:pt x="21600" y="2428"/>
                    <a:pt x="21600" y="6103"/>
                  </a:cubicBezTo>
                  <a:close/>
                  <a:moveTo>
                    <a:pt x="15578" y="6454"/>
                  </a:moveTo>
                  <a:cubicBezTo>
                    <a:pt x="15578" y="5751"/>
                    <a:pt x="15345" y="3866"/>
                    <a:pt x="13286" y="3866"/>
                  </a:cubicBezTo>
                  <a:cubicBezTo>
                    <a:pt x="11072" y="3866"/>
                    <a:pt x="9324" y="5815"/>
                    <a:pt x="8547" y="8979"/>
                  </a:cubicBezTo>
                  <a:cubicBezTo>
                    <a:pt x="8353" y="9969"/>
                    <a:pt x="7576" y="13133"/>
                    <a:pt x="10334" y="13133"/>
                  </a:cubicBezTo>
                  <a:cubicBezTo>
                    <a:pt x="13403" y="13133"/>
                    <a:pt x="15578" y="9618"/>
                    <a:pt x="15578" y="6454"/>
                  </a:cubicBezTo>
                  <a:close/>
                </a:path>
              </a:pathLst>
            </a:custGeom>
            <a:solidFill>
              <a:srgbClr val="FFFFFF"/>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2208" name="Shape"/>
            <p:cNvSpPr/>
            <p:nvPr/>
          </p:nvSpPr>
          <p:spPr>
            <a:xfrm>
              <a:off x="1172565" y="153858"/>
              <a:ext cx="273073" cy="331230"/>
            </a:xfrm>
            <a:custGeom>
              <a:avLst/>
              <a:gdLst/>
              <a:ahLst/>
              <a:cxnLst>
                <a:cxn ang="0">
                  <a:pos x="wd2" y="hd2"/>
                </a:cxn>
                <a:cxn ang="5400000">
                  <a:pos x="wd2" y="hd2"/>
                </a:cxn>
                <a:cxn ang="10800000">
                  <a:pos x="wd2" y="hd2"/>
                </a:cxn>
                <a:cxn ang="16200000">
                  <a:pos x="wd2" y="hd2"/>
                </a:cxn>
              </a:cxnLst>
              <a:rect l="0" t="0" r="r" b="b"/>
              <a:pathLst>
                <a:path w="21600" h="21600" extrusionOk="0">
                  <a:moveTo>
                    <a:pt x="10684" y="0"/>
                  </a:moveTo>
                  <a:lnTo>
                    <a:pt x="7742" y="12845"/>
                  </a:lnTo>
                  <a:lnTo>
                    <a:pt x="15368" y="5592"/>
                  </a:lnTo>
                  <a:lnTo>
                    <a:pt x="21600" y="5592"/>
                  </a:lnTo>
                  <a:lnTo>
                    <a:pt x="13626" y="12941"/>
                  </a:lnTo>
                  <a:lnTo>
                    <a:pt x="18426" y="21600"/>
                  </a:lnTo>
                  <a:lnTo>
                    <a:pt x="12310" y="21600"/>
                  </a:lnTo>
                  <a:lnTo>
                    <a:pt x="7626" y="13037"/>
                  </a:lnTo>
                  <a:lnTo>
                    <a:pt x="5652" y="21600"/>
                  </a:lnTo>
                  <a:lnTo>
                    <a:pt x="0" y="21600"/>
                  </a:lnTo>
                  <a:lnTo>
                    <a:pt x="4994" y="0"/>
                  </a:lnTo>
                  <a:lnTo>
                    <a:pt x="10684" y="0"/>
                  </a:lnTo>
                </a:path>
              </a:pathLst>
            </a:custGeom>
            <a:solidFill>
              <a:srgbClr val="FFFFFF"/>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2209" name="Shape"/>
            <p:cNvSpPr/>
            <p:nvPr/>
          </p:nvSpPr>
          <p:spPr>
            <a:xfrm>
              <a:off x="2301273" y="235711"/>
              <a:ext cx="227838" cy="255842"/>
            </a:xfrm>
            <a:custGeom>
              <a:avLst/>
              <a:gdLst/>
              <a:ahLst/>
              <a:cxnLst>
                <a:cxn ang="0">
                  <a:pos x="wd2" y="hd2"/>
                </a:cxn>
                <a:cxn ang="5400000">
                  <a:pos x="wd2" y="hd2"/>
                </a:cxn>
                <a:cxn ang="10800000">
                  <a:pos x="wd2" y="hd2"/>
                </a:cxn>
                <a:cxn ang="16200000">
                  <a:pos x="wd2" y="hd2"/>
                </a:cxn>
              </a:cxnLst>
              <a:rect l="0" t="0" r="r" b="b"/>
              <a:pathLst>
                <a:path w="21600" h="21600" extrusionOk="0">
                  <a:moveTo>
                    <a:pt x="21600" y="6224"/>
                  </a:moveTo>
                  <a:cubicBezTo>
                    <a:pt x="21600" y="7997"/>
                    <a:pt x="20950" y="9398"/>
                    <a:pt x="19788" y="10429"/>
                  </a:cubicBezTo>
                  <a:cubicBezTo>
                    <a:pt x="17559" y="12408"/>
                    <a:pt x="13239" y="13315"/>
                    <a:pt x="6689" y="13232"/>
                  </a:cubicBezTo>
                  <a:lnTo>
                    <a:pt x="6550" y="13232"/>
                  </a:lnTo>
                  <a:lnTo>
                    <a:pt x="6550" y="13315"/>
                  </a:lnTo>
                  <a:cubicBezTo>
                    <a:pt x="6550" y="13933"/>
                    <a:pt x="6782" y="14716"/>
                    <a:pt x="7200" y="15293"/>
                  </a:cubicBezTo>
                  <a:cubicBezTo>
                    <a:pt x="8129" y="16365"/>
                    <a:pt x="9662" y="16818"/>
                    <a:pt x="11659" y="16818"/>
                  </a:cubicBezTo>
                  <a:cubicBezTo>
                    <a:pt x="14539" y="16818"/>
                    <a:pt x="17001" y="16241"/>
                    <a:pt x="19788" y="14840"/>
                  </a:cubicBezTo>
                  <a:lnTo>
                    <a:pt x="18720" y="19951"/>
                  </a:lnTo>
                  <a:cubicBezTo>
                    <a:pt x="15468" y="21476"/>
                    <a:pt x="11520" y="21600"/>
                    <a:pt x="10080" y="21600"/>
                  </a:cubicBezTo>
                  <a:cubicBezTo>
                    <a:pt x="3670" y="21600"/>
                    <a:pt x="0" y="18467"/>
                    <a:pt x="0" y="12861"/>
                  </a:cubicBezTo>
                  <a:cubicBezTo>
                    <a:pt x="0" y="9605"/>
                    <a:pt x="1301" y="6472"/>
                    <a:pt x="3670" y="4081"/>
                  </a:cubicBezTo>
                  <a:cubicBezTo>
                    <a:pt x="5992" y="1402"/>
                    <a:pt x="9569" y="0"/>
                    <a:pt x="13471" y="0"/>
                  </a:cubicBezTo>
                  <a:cubicBezTo>
                    <a:pt x="18348" y="0"/>
                    <a:pt x="21600" y="2556"/>
                    <a:pt x="21600" y="6224"/>
                  </a:cubicBezTo>
                  <a:close/>
                  <a:moveTo>
                    <a:pt x="12681" y="4534"/>
                  </a:moveTo>
                  <a:cubicBezTo>
                    <a:pt x="9662" y="4534"/>
                    <a:pt x="7850" y="6595"/>
                    <a:pt x="7339" y="8698"/>
                  </a:cubicBezTo>
                  <a:lnTo>
                    <a:pt x="7339" y="8780"/>
                  </a:lnTo>
                  <a:lnTo>
                    <a:pt x="7432" y="8780"/>
                  </a:lnTo>
                  <a:cubicBezTo>
                    <a:pt x="11520" y="8780"/>
                    <a:pt x="13750" y="8450"/>
                    <a:pt x="14679" y="7626"/>
                  </a:cubicBezTo>
                  <a:cubicBezTo>
                    <a:pt x="14911" y="7173"/>
                    <a:pt x="15190" y="6719"/>
                    <a:pt x="15190" y="6224"/>
                  </a:cubicBezTo>
                  <a:cubicBezTo>
                    <a:pt x="15190" y="5235"/>
                    <a:pt x="14121" y="4534"/>
                    <a:pt x="12681" y="4534"/>
                  </a:cubicBezTo>
                  <a:close/>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2210" name="Shape"/>
            <p:cNvSpPr/>
            <p:nvPr/>
          </p:nvSpPr>
          <p:spPr>
            <a:xfrm>
              <a:off x="2524492" y="429573"/>
              <a:ext cx="63590" cy="64128"/>
            </a:xfrm>
            <a:custGeom>
              <a:avLst/>
              <a:gdLst/>
              <a:ahLst/>
              <a:cxnLst>
                <a:cxn ang="0">
                  <a:pos x="wd2" y="hd2"/>
                </a:cxn>
                <a:cxn ang="5400000">
                  <a:pos x="wd2" y="hd2"/>
                </a:cxn>
                <a:cxn ang="10800000">
                  <a:pos x="wd2" y="hd2"/>
                </a:cxn>
                <a:cxn ang="16200000">
                  <a:pos x="wd2" y="hd2"/>
                </a:cxn>
              </a:cxnLst>
              <a:rect l="0" t="0" r="r" b="b"/>
              <a:pathLst>
                <a:path w="20720" h="21600" extrusionOk="0">
                  <a:moveTo>
                    <a:pt x="10835" y="5649"/>
                  </a:moveTo>
                  <a:lnTo>
                    <a:pt x="9406" y="5649"/>
                  </a:lnTo>
                  <a:lnTo>
                    <a:pt x="8453" y="10302"/>
                  </a:lnTo>
                  <a:lnTo>
                    <a:pt x="11630" y="10302"/>
                  </a:lnTo>
                  <a:cubicBezTo>
                    <a:pt x="12583" y="9803"/>
                    <a:pt x="13377" y="9305"/>
                    <a:pt x="13853" y="7975"/>
                  </a:cubicBezTo>
                  <a:cubicBezTo>
                    <a:pt x="13853" y="6978"/>
                    <a:pt x="13377" y="5982"/>
                    <a:pt x="12583" y="5649"/>
                  </a:cubicBezTo>
                  <a:lnTo>
                    <a:pt x="10835" y="5649"/>
                  </a:lnTo>
                  <a:close/>
                  <a:moveTo>
                    <a:pt x="8135" y="4154"/>
                  </a:moveTo>
                  <a:lnTo>
                    <a:pt x="12106" y="4154"/>
                  </a:lnTo>
                  <a:cubicBezTo>
                    <a:pt x="12583" y="4154"/>
                    <a:pt x="13059" y="4154"/>
                    <a:pt x="13377" y="4652"/>
                  </a:cubicBezTo>
                  <a:cubicBezTo>
                    <a:pt x="14806" y="5151"/>
                    <a:pt x="15759" y="5982"/>
                    <a:pt x="15759" y="7477"/>
                  </a:cubicBezTo>
                  <a:lnTo>
                    <a:pt x="15759" y="8474"/>
                  </a:lnTo>
                  <a:cubicBezTo>
                    <a:pt x="15283" y="10302"/>
                    <a:pt x="14330" y="11631"/>
                    <a:pt x="12583" y="12129"/>
                  </a:cubicBezTo>
                  <a:lnTo>
                    <a:pt x="14330" y="17280"/>
                  </a:lnTo>
                  <a:lnTo>
                    <a:pt x="12106" y="17280"/>
                  </a:lnTo>
                  <a:lnTo>
                    <a:pt x="10359" y="12628"/>
                  </a:lnTo>
                  <a:lnTo>
                    <a:pt x="8135" y="12628"/>
                  </a:lnTo>
                  <a:lnTo>
                    <a:pt x="7183" y="17280"/>
                  </a:lnTo>
                  <a:lnTo>
                    <a:pt x="5753" y="17280"/>
                  </a:lnTo>
                  <a:lnTo>
                    <a:pt x="6706" y="12628"/>
                  </a:lnTo>
                  <a:lnTo>
                    <a:pt x="7659" y="8806"/>
                  </a:lnTo>
                  <a:lnTo>
                    <a:pt x="8135" y="4154"/>
                  </a:lnTo>
                  <a:close/>
                  <a:moveTo>
                    <a:pt x="11153" y="0"/>
                  </a:moveTo>
                  <a:cubicBezTo>
                    <a:pt x="17030" y="0"/>
                    <a:pt x="21159" y="4818"/>
                    <a:pt x="20683" y="10800"/>
                  </a:cubicBezTo>
                  <a:cubicBezTo>
                    <a:pt x="20365" y="16948"/>
                    <a:pt x="15283" y="21600"/>
                    <a:pt x="9406" y="21600"/>
                  </a:cubicBezTo>
                  <a:cubicBezTo>
                    <a:pt x="4006" y="21600"/>
                    <a:pt x="-441" y="16283"/>
                    <a:pt x="35" y="10800"/>
                  </a:cubicBezTo>
                  <a:cubicBezTo>
                    <a:pt x="512" y="4652"/>
                    <a:pt x="5435" y="0"/>
                    <a:pt x="11153" y="0"/>
                  </a:cubicBezTo>
                  <a:close/>
                  <a:moveTo>
                    <a:pt x="9406" y="20105"/>
                  </a:moveTo>
                  <a:cubicBezTo>
                    <a:pt x="14330" y="20105"/>
                    <a:pt x="18777" y="15951"/>
                    <a:pt x="19253" y="10800"/>
                  </a:cubicBezTo>
                  <a:cubicBezTo>
                    <a:pt x="19730" y="5649"/>
                    <a:pt x="16077" y="1329"/>
                    <a:pt x="11153" y="1329"/>
                  </a:cubicBezTo>
                  <a:cubicBezTo>
                    <a:pt x="6230" y="1329"/>
                    <a:pt x="1783" y="5649"/>
                    <a:pt x="1306" y="10800"/>
                  </a:cubicBezTo>
                  <a:cubicBezTo>
                    <a:pt x="830" y="15951"/>
                    <a:pt x="4483" y="20105"/>
                    <a:pt x="9406" y="20105"/>
                  </a:cubicBezTo>
                  <a:close/>
                </a:path>
              </a:pathLst>
            </a:custGeom>
            <a:solidFill>
              <a:srgbClr val="FFFFFF"/>
            </a:solidFill>
            <a:ln w="12700" cap="flat">
              <a:noFill/>
              <a:miter lim="400000"/>
            </a:ln>
            <a:effectLst/>
          </p:spPr>
          <p:txBody>
            <a:bodyPr wrap="square" lIns="91439" tIns="91439" rIns="91439" bIns="91439" numCol="1" anchor="ctr">
              <a:normAutofit fontScale="25000" lnSpcReduction="20000"/>
            </a:bodyPr>
            <a:lstStyle/>
            <a:p>
              <a:pPr algn="l" defTabSz="228600">
                <a:lnSpc>
                  <a:spcPct val="93000"/>
                </a:lnSpc>
                <a:spcBef>
                  <a:spcPts val="2200"/>
                </a:spcBef>
                <a:defRPr sz="800">
                  <a:solidFill>
                    <a:srgbClr val="000000"/>
                  </a:solidFill>
                </a:defRPr>
              </a:pPr>
              <a:endParaRPr/>
            </a:p>
          </p:txBody>
        </p:sp>
        <p:sp>
          <p:nvSpPr>
            <p:cNvPr id="2211" name="Shape"/>
            <p:cNvSpPr/>
            <p:nvPr/>
          </p:nvSpPr>
          <p:spPr>
            <a:xfrm>
              <a:off x="1861850" y="233557"/>
              <a:ext cx="233070" cy="255842"/>
            </a:xfrm>
            <a:custGeom>
              <a:avLst/>
              <a:gdLst/>
              <a:ahLst/>
              <a:cxnLst>
                <a:cxn ang="0">
                  <a:pos x="wd2" y="hd2"/>
                </a:cxn>
                <a:cxn ang="5400000">
                  <a:pos x="wd2" y="hd2"/>
                </a:cxn>
                <a:cxn ang="10800000">
                  <a:pos x="wd2" y="hd2"/>
                </a:cxn>
                <a:cxn ang="16200000">
                  <a:pos x="wd2" y="hd2"/>
                </a:cxn>
              </a:cxnLst>
              <a:rect l="0" t="0" r="r" b="b"/>
              <a:pathLst>
                <a:path w="21290" h="21600" extrusionOk="0">
                  <a:moveTo>
                    <a:pt x="12782" y="18591"/>
                  </a:moveTo>
                  <a:lnTo>
                    <a:pt x="12782" y="18467"/>
                  </a:lnTo>
                  <a:lnTo>
                    <a:pt x="12693" y="18467"/>
                  </a:lnTo>
                  <a:cubicBezTo>
                    <a:pt x="11401" y="20446"/>
                    <a:pt x="9041" y="21600"/>
                    <a:pt x="6369" y="21600"/>
                  </a:cubicBezTo>
                  <a:cubicBezTo>
                    <a:pt x="2004" y="21600"/>
                    <a:pt x="0" y="17973"/>
                    <a:pt x="0" y="14386"/>
                  </a:cubicBezTo>
                  <a:cubicBezTo>
                    <a:pt x="0" y="10182"/>
                    <a:pt x="1737" y="6142"/>
                    <a:pt x="4632" y="3504"/>
                  </a:cubicBezTo>
                  <a:cubicBezTo>
                    <a:pt x="7126" y="1195"/>
                    <a:pt x="10288" y="0"/>
                    <a:pt x="13806" y="0"/>
                  </a:cubicBezTo>
                  <a:cubicBezTo>
                    <a:pt x="16434" y="0"/>
                    <a:pt x="18438" y="660"/>
                    <a:pt x="19729" y="2102"/>
                  </a:cubicBezTo>
                  <a:cubicBezTo>
                    <a:pt x="21600" y="4163"/>
                    <a:pt x="21466" y="7296"/>
                    <a:pt x="20976" y="9522"/>
                  </a:cubicBezTo>
                  <a:lnTo>
                    <a:pt x="18572" y="21147"/>
                  </a:lnTo>
                  <a:lnTo>
                    <a:pt x="12292" y="21229"/>
                  </a:lnTo>
                  <a:lnTo>
                    <a:pt x="12782" y="18591"/>
                  </a:lnTo>
                  <a:close/>
                  <a:moveTo>
                    <a:pt x="6636" y="13232"/>
                  </a:moveTo>
                  <a:cubicBezTo>
                    <a:pt x="6636" y="15417"/>
                    <a:pt x="7527" y="16695"/>
                    <a:pt x="9041" y="16695"/>
                  </a:cubicBezTo>
                  <a:cubicBezTo>
                    <a:pt x="11401" y="16695"/>
                    <a:pt x="13539" y="14386"/>
                    <a:pt x="14296" y="10882"/>
                  </a:cubicBezTo>
                  <a:cubicBezTo>
                    <a:pt x="14430" y="10099"/>
                    <a:pt x="14697" y="9398"/>
                    <a:pt x="14831" y="8698"/>
                  </a:cubicBezTo>
                  <a:cubicBezTo>
                    <a:pt x="14920" y="7997"/>
                    <a:pt x="15053" y="7420"/>
                    <a:pt x="14920" y="6966"/>
                  </a:cubicBezTo>
                  <a:cubicBezTo>
                    <a:pt x="14831" y="5482"/>
                    <a:pt x="14073" y="4782"/>
                    <a:pt x="12559" y="4782"/>
                  </a:cubicBezTo>
                  <a:cubicBezTo>
                    <a:pt x="11535" y="4782"/>
                    <a:pt x="10644" y="5235"/>
                    <a:pt x="9798" y="6018"/>
                  </a:cubicBezTo>
                  <a:cubicBezTo>
                    <a:pt x="8016" y="7626"/>
                    <a:pt x="6636" y="10800"/>
                    <a:pt x="6636" y="13232"/>
                  </a:cubicBezTo>
                  <a:close/>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2212" name="Shape"/>
            <p:cNvSpPr/>
            <p:nvPr/>
          </p:nvSpPr>
          <p:spPr>
            <a:xfrm>
              <a:off x="2103104" y="235712"/>
              <a:ext cx="208454" cy="253687"/>
            </a:xfrm>
            <a:custGeom>
              <a:avLst/>
              <a:gdLst/>
              <a:ahLst/>
              <a:cxnLst>
                <a:cxn ang="0">
                  <a:pos x="wd2" y="hd2"/>
                </a:cxn>
                <a:cxn ang="5400000">
                  <a:pos x="wd2" y="hd2"/>
                </a:cxn>
                <a:cxn ang="10800000">
                  <a:pos x="wd2" y="hd2"/>
                </a:cxn>
                <a:cxn ang="16200000">
                  <a:pos x="wd2" y="hd2"/>
                </a:cxn>
              </a:cxnLst>
              <a:rect l="0" t="0" r="r" b="b"/>
              <a:pathLst>
                <a:path w="21600" h="21600" extrusionOk="0">
                  <a:moveTo>
                    <a:pt x="21600" y="709"/>
                  </a:moveTo>
                  <a:lnTo>
                    <a:pt x="20490" y="5671"/>
                  </a:lnTo>
                  <a:cubicBezTo>
                    <a:pt x="19329" y="5046"/>
                    <a:pt x="17916" y="4837"/>
                    <a:pt x="16402" y="4837"/>
                  </a:cubicBezTo>
                  <a:cubicBezTo>
                    <a:pt x="11002" y="4837"/>
                    <a:pt x="7822" y="8673"/>
                    <a:pt x="7822" y="12426"/>
                  </a:cubicBezTo>
                  <a:cubicBezTo>
                    <a:pt x="7822" y="15595"/>
                    <a:pt x="10396" y="16680"/>
                    <a:pt x="12819" y="16680"/>
                  </a:cubicBezTo>
                  <a:cubicBezTo>
                    <a:pt x="14989" y="16680"/>
                    <a:pt x="16755" y="16304"/>
                    <a:pt x="19026" y="15387"/>
                  </a:cubicBezTo>
                  <a:lnTo>
                    <a:pt x="17916" y="20558"/>
                  </a:lnTo>
                  <a:cubicBezTo>
                    <a:pt x="16250" y="21266"/>
                    <a:pt x="13525" y="21600"/>
                    <a:pt x="10699" y="21600"/>
                  </a:cubicBezTo>
                  <a:cubicBezTo>
                    <a:pt x="4138" y="21600"/>
                    <a:pt x="0" y="18181"/>
                    <a:pt x="0" y="13010"/>
                  </a:cubicBezTo>
                  <a:cubicBezTo>
                    <a:pt x="0" y="5713"/>
                    <a:pt x="7116" y="0"/>
                    <a:pt x="16553" y="0"/>
                  </a:cubicBezTo>
                  <a:cubicBezTo>
                    <a:pt x="18320" y="0"/>
                    <a:pt x="20338" y="250"/>
                    <a:pt x="21600" y="709"/>
                  </a:cubicBezTo>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2213" name="Shape"/>
            <p:cNvSpPr/>
            <p:nvPr/>
          </p:nvSpPr>
          <p:spPr>
            <a:xfrm>
              <a:off x="976548" y="235712"/>
              <a:ext cx="210604" cy="253687"/>
            </a:xfrm>
            <a:custGeom>
              <a:avLst/>
              <a:gdLst/>
              <a:ahLst/>
              <a:cxnLst>
                <a:cxn ang="0">
                  <a:pos x="wd2" y="hd2"/>
                </a:cxn>
                <a:cxn ang="5400000">
                  <a:pos x="wd2" y="hd2"/>
                </a:cxn>
                <a:cxn ang="10800000">
                  <a:pos x="wd2" y="hd2"/>
                </a:cxn>
                <a:cxn ang="16200000">
                  <a:pos x="wd2" y="hd2"/>
                </a:cxn>
              </a:cxnLst>
              <a:rect l="0" t="0" r="r" b="b"/>
              <a:pathLst>
                <a:path w="21600" h="21600" extrusionOk="0">
                  <a:moveTo>
                    <a:pt x="21600" y="709"/>
                  </a:moveTo>
                  <a:lnTo>
                    <a:pt x="20442" y="5671"/>
                  </a:lnTo>
                  <a:cubicBezTo>
                    <a:pt x="19284" y="5046"/>
                    <a:pt x="17874" y="4837"/>
                    <a:pt x="16313" y="4837"/>
                  </a:cubicBezTo>
                  <a:cubicBezTo>
                    <a:pt x="10926" y="4837"/>
                    <a:pt x="7804" y="8673"/>
                    <a:pt x="7804" y="12426"/>
                  </a:cubicBezTo>
                  <a:cubicBezTo>
                    <a:pt x="7804" y="15595"/>
                    <a:pt x="10372" y="16680"/>
                    <a:pt x="12789" y="16680"/>
                  </a:cubicBezTo>
                  <a:cubicBezTo>
                    <a:pt x="14903" y="16680"/>
                    <a:pt x="16766" y="16304"/>
                    <a:pt x="19032" y="15387"/>
                  </a:cubicBezTo>
                  <a:lnTo>
                    <a:pt x="17874" y="20558"/>
                  </a:lnTo>
                  <a:cubicBezTo>
                    <a:pt x="16162" y="21266"/>
                    <a:pt x="13494" y="21600"/>
                    <a:pt x="10624" y="21600"/>
                  </a:cubicBezTo>
                  <a:cubicBezTo>
                    <a:pt x="4078" y="21600"/>
                    <a:pt x="0" y="18181"/>
                    <a:pt x="0" y="13010"/>
                  </a:cubicBezTo>
                  <a:cubicBezTo>
                    <a:pt x="0" y="5713"/>
                    <a:pt x="7099" y="0"/>
                    <a:pt x="16464" y="0"/>
                  </a:cubicBezTo>
                  <a:cubicBezTo>
                    <a:pt x="18327" y="0"/>
                    <a:pt x="20291" y="250"/>
                    <a:pt x="21600" y="709"/>
                  </a:cubicBezTo>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grpSp>
      <p:sp>
        <p:nvSpPr>
          <p:cNvPr id="2215" name="Slide Number"/>
          <p:cNvSpPr txBox="1">
            <a:spLocks noGrp="1"/>
          </p:cNvSpPr>
          <p:nvPr>
            <p:ph type="sldNum" sz="quarter" idx="2"/>
          </p:nvPr>
        </p:nvSpPr>
        <p:spPr>
          <a:xfrm>
            <a:off x="1217325" y="12806326"/>
            <a:ext cx="290342" cy="259222"/>
          </a:xfrm>
          <a:prstGeom prst="rect">
            <a:avLst/>
          </a:prstGeom>
        </p:spPr>
        <p:txBody>
          <a:bodyPr/>
          <a:lstStyle>
            <a:lvl1pPr defTabSz="825500">
              <a:lnSpc>
                <a:spcPct val="110000"/>
              </a:lnSpc>
              <a:defRPr>
                <a:solidFill>
                  <a:srgbClr val="740000"/>
                </a:solidFill>
              </a:defRPr>
            </a:lvl1pPr>
          </a:lstStyle>
          <a:p>
            <a:fld id="{86CB4B4D-7CA3-9044-876B-883B54F8677D}" type="slidenum">
              <a:t>‹#›</a:t>
            </a:fld>
            <a:endParaRPr/>
          </a:p>
        </p:txBody>
      </p:sp>
      <p:sp>
        <p:nvSpPr>
          <p:cNvPr id="2216" name="Footer"/>
          <p:cNvSpPr txBox="1">
            <a:spLocks noGrp="1"/>
          </p:cNvSpPr>
          <p:nvPr>
            <p:ph type="body" sz="quarter" idx="13"/>
          </p:nvPr>
        </p:nvSpPr>
        <p:spPr>
          <a:xfrm>
            <a:off x="1727200" y="12806326"/>
            <a:ext cx="6210696" cy="259222"/>
          </a:xfrm>
          <a:prstGeom prst="rect">
            <a:avLst/>
          </a:prstGeom>
        </p:spPr>
        <p:txBody>
          <a:bodyPr anchor="ctr">
            <a:spAutoFit/>
          </a:bodyPr>
          <a:lstStyle>
            <a:lvl1pPr marL="0" indent="0" defTabSz="825500">
              <a:lnSpc>
                <a:spcPct val="110000"/>
              </a:lnSpc>
              <a:spcBef>
                <a:spcPts val="0"/>
              </a:spcBef>
              <a:buClrTx/>
              <a:buSzTx/>
              <a:buFontTx/>
              <a:buNone/>
              <a:defRPr sz="1800" b="1" spc="92">
                <a:solidFill>
                  <a:srgbClr val="740000"/>
                </a:solidFill>
              </a:defRPr>
            </a:lvl1pPr>
          </a:lstStyle>
          <a:p>
            <a:r>
              <a:t>Footer</a:t>
            </a: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Red 3 Icon">
    <p:bg>
      <p:bgPr>
        <a:solidFill>
          <a:srgbClr val="C40022"/>
        </a:solidFill>
        <a:effectLst/>
      </p:bgPr>
    </p:bg>
    <p:spTree>
      <p:nvGrpSpPr>
        <p:cNvPr id="1" name=""/>
        <p:cNvGrpSpPr/>
        <p:nvPr/>
      </p:nvGrpSpPr>
      <p:grpSpPr>
        <a:xfrm>
          <a:off x="0" y="0"/>
          <a:ext cx="0" cy="0"/>
          <a:chOff x="0" y="0"/>
          <a:chExt cx="0" cy="0"/>
        </a:xfrm>
      </p:grpSpPr>
      <p:sp>
        <p:nvSpPr>
          <p:cNvPr id="2363" name="Rectangle"/>
          <p:cNvSpPr/>
          <p:nvPr/>
        </p:nvSpPr>
        <p:spPr>
          <a:xfrm>
            <a:off x="-1343783" y="-1"/>
            <a:ext cx="1119821" cy="537826"/>
          </a:xfrm>
          <a:prstGeom prst="rect">
            <a:avLst/>
          </a:prstGeom>
          <a:solidFill>
            <a:srgbClr val="C4002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364" name="Rectangle"/>
          <p:cNvSpPr/>
          <p:nvPr/>
        </p:nvSpPr>
        <p:spPr>
          <a:xfrm>
            <a:off x="-1343784" y="537824"/>
            <a:ext cx="1119821" cy="537825"/>
          </a:xfrm>
          <a:prstGeom prst="rect">
            <a:avLst/>
          </a:prstGeom>
          <a:solidFill>
            <a:srgbClr val="9C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365" name="Rectangle"/>
          <p:cNvSpPr/>
          <p:nvPr/>
        </p:nvSpPr>
        <p:spPr>
          <a:xfrm>
            <a:off x="-1343784" y="1075648"/>
            <a:ext cx="1119821" cy="537825"/>
          </a:xfrm>
          <a:prstGeom prst="rect">
            <a:avLst/>
          </a:prstGeom>
          <a:solidFill>
            <a:srgbClr val="74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366" name="Rectangle"/>
          <p:cNvSpPr/>
          <p:nvPr/>
        </p:nvSpPr>
        <p:spPr>
          <a:xfrm>
            <a:off x="-1343783" y="1613471"/>
            <a:ext cx="1119821" cy="537825"/>
          </a:xfrm>
          <a:prstGeom prst="rect">
            <a:avLst/>
          </a:prstGeom>
          <a:solidFill>
            <a:srgbClr val="C4C8C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367" name="Rectangle"/>
          <p:cNvSpPr/>
          <p:nvPr/>
        </p:nvSpPr>
        <p:spPr>
          <a:xfrm>
            <a:off x="-1343784" y="2151296"/>
            <a:ext cx="1119821" cy="537825"/>
          </a:xfrm>
          <a:prstGeom prst="rect">
            <a:avLst/>
          </a:prstGeom>
          <a:solidFill>
            <a:srgbClr val="6A6E7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368" name="Rectangle"/>
          <p:cNvSpPr/>
          <p:nvPr/>
        </p:nvSpPr>
        <p:spPr>
          <a:xfrm>
            <a:off x="-1343784" y="2689119"/>
            <a:ext cx="1119821" cy="537825"/>
          </a:xfrm>
          <a:prstGeom prst="rect">
            <a:avLst/>
          </a:prstGeom>
          <a:solidFill>
            <a:srgbClr val="383C4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369" name="Rectangle"/>
          <p:cNvSpPr/>
          <p:nvPr/>
        </p:nvSpPr>
        <p:spPr>
          <a:xfrm>
            <a:off x="-1343784" y="3226943"/>
            <a:ext cx="1119821" cy="537825"/>
          </a:xfrm>
          <a:prstGeom prst="rect">
            <a:avLst/>
          </a:prstGeom>
          <a:solidFill>
            <a:srgbClr val="1AE9EF"/>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370" name="Rectangle"/>
          <p:cNvSpPr/>
          <p:nvPr/>
        </p:nvSpPr>
        <p:spPr>
          <a:xfrm>
            <a:off x="-1343784" y="3764767"/>
            <a:ext cx="1119821" cy="537825"/>
          </a:xfrm>
          <a:prstGeom prst="rect">
            <a:avLst/>
          </a:prstGeom>
          <a:solidFill>
            <a:srgbClr val="0DCFD9"/>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371" name="Rectangle"/>
          <p:cNvSpPr/>
          <p:nvPr/>
        </p:nvSpPr>
        <p:spPr>
          <a:xfrm>
            <a:off x="-1343784" y="4302592"/>
            <a:ext cx="1119821" cy="537825"/>
          </a:xfrm>
          <a:prstGeom prst="rect">
            <a:avLst/>
          </a:prstGeom>
          <a:solidFill>
            <a:srgbClr val="00B4C3"/>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372" name="Rectangle"/>
          <p:cNvSpPr/>
          <p:nvPr/>
        </p:nvSpPr>
        <p:spPr>
          <a:xfrm>
            <a:off x="-1343784" y="4840416"/>
            <a:ext cx="1119821" cy="537825"/>
          </a:xfrm>
          <a:prstGeom prst="rect">
            <a:avLst/>
          </a:prstGeom>
          <a:solidFill>
            <a:srgbClr val="F6B1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373" name="Rectangle"/>
          <p:cNvSpPr/>
          <p:nvPr/>
        </p:nvSpPr>
        <p:spPr>
          <a:xfrm>
            <a:off x="-1343784" y="5378239"/>
            <a:ext cx="1119821" cy="537825"/>
          </a:xfrm>
          <a:prstGeom prst="rect">
            <a:avLst/>
          </a:prstGeom>
          <a:solidFill>
            <a:srgbClr val="F69D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374" name="Rectangle"/>
          <p:cNvSpPr/>
          <p:nvPr/>
        </p:nvSpPr>
        <p:spPr>
          <a:xfrm>
            <a:off x="-1343784" y="5916064"/>
            <a:ext cx="1119821" cy="537825"/>
          </a:xfrm>
          <a:prstGeom prst="rect">
            <a:avLst/>
          </a:prstGeom>
          <a:solidFill>
            <a:srgbClr val="F689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375" name="Rectangle"/>
          <p:cNvSpPr/>
          <p:nvPr/>
        </p:nvSpPr>
        <p:spPr>
          <a:xfrm>
            <a:off x="-1343784" y="6453887"/>
            <a:ext cx="1119821" cy="537825"/>
          </a:xfrm>
          <a:prstGeom prst="rect">
            <a:avLst/>
          </a:prstGeom>
          <a:solidFill>
            <a:srgbClr val="969CE6"/>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376" name="Rectangle"/>
          <p:cNvSpPr/>
          <p:nvPr/>
        </p:nvSpPr>
        <p:spPr>
          <a:xfrm>
            <a:off x="-1343787" y="6991711"/>
            <a:ext cx="1119822" cy="537825"/>
          </a:xfrm>
          <a:prstGeom prst="rect">
            <a:avLst/>
          </a:prstGeom>
          <a:solidFill>
            <a:srgbClr val="8A8BD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377" name="Rectangle"/>
          <p:cNvSpPr/>
          <p:nvPr/>
        </p:nvSpPr>
        <p:spPr>
          <a:xfrm>
            <a:off x="-1343787" y="7529535"/>
            <a:ext cx="1119822" cy="537825"/>
          </a:xfrm>
          <a:prstGeom prst="rect">
            <a:avLst/>
          </a:prstGeom>
          <a:solidFill>
            <a:srgbClr val="7D79C3"/>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378" name="Rectangle"/>
          <p:cNvSpPr/>
          <p:nvPr/>
        </p:nvSpPr>
        <p:spPr>
          <a:xfrm>
            <a:off x="-1343784" y="8067360"/>
            <a:ext cx="1119821" cy="537825"/>
          </a:xfrm>
          <a:prstGeom prst="rect">
            <a:avLst/>
          </a:prstGeom>
          <a:solidFill>
            <a:srgbClr val="88CD7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379" name="Rectangle"/>
          <p:cNvSpPr/>
          <p:nvPr/>
        </p:nvSpPr>
        <p:spPr>
          <a:xfrm>
            <a:off x="-1343787" y="8605184"/>
            <a:ext cx="1119822" cy="537825"/>
          </a:xfrm>
          <a:prstGeom prst="rect">
            <a:avLst/>
          </a:prstGeom>
          <a:solidFill>
            <a:srgbClr val="74B96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380" name="Rectangle"/>
          <p:cNvSpPr/>
          <p:nvPr/>
        </p:nvSpPr>
        <p:spPr>
          <a:xfrm>
            <a:off x="-1343787" y="9143007"/>
            <a:ext cx="1119822" cy="537825"/>
          </a:xfrm>
          <a:prstGeom prst="rect">
            <a:avLst/>
          </a:prstGeom>
          <a:solidFill>
            <a:srgbClr val="60A55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381" name="Rectangle"/>
          <p:cNvSpPr/>
          <p:nvPr/>
        </p:nvSpPr>
        <p:spPr>
          <a:xfrm>
            <a:off x="24769782" y="-1"/>
            <a:ext cx="1119821" cy="537826"/>
          </a:xfrm>
          <a:prstGeom prst="rect">
            <a:avLst/>
          </a:prstGeom>
          <a:solidFill>
            <a:srgbClr val="C4002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382" name="Rectangle"/>
          <p:cNvSpPr/>
          <p:nvPr/>
        </p:nvSpPr>
        <p:spPr>
          <a:xfrm>
            <a:off x="24769779" y="537824"/>
            <a:ext cx="1119821" cy="537825"/>
          </a:xfrm>
          <a:prstGeom prst="rect">
            <a:avLst/>
          </a:prstGeom>
          <a:solidFill>
            <a:srgbClr val="B0000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383" name="Rectangle"/>
          <p:cNvSpPr/>
          <p:nvPr/>
        </p:nvSpPr>
        <p:spPr>
          <a:xfrm>
            <a:off x="24769779" y="1075648"/>
            <a:ext cx="1119821" cy="537825"/>
          </a:xfrm>
          <a:prstGeom prst="rect">
            <a:avLst/>
          </a:prstGeom>
          <a:solidFill>
            <a:srgbClr val="9C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384" name="Rectangle"/>
          <p:cNvSpPr/>
          <p:nvPr/>
        </p:nvSpPr>
        <p:spPr>
          <a:xfrm>
            <a:off x="24769782" y="1613471"/>
            <a:ext cx="1119821" cy="537825"/>
          </a:xfrm>
          <a:prstGeom prst="rect">
            <a:avLst/>
          </a:prstGeom>
          <a:solidFill>
            <a:srgbClr val="88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385" name="Rectangle"/>
          <p:cNvSpPr/>
          <p:nvPr/>
        </p:nvSpPr>
        <p:spPr>
          <a:xfrm>
            <a:off x="24769779" y="2151296"/>
            <a:ext cx="1119821" cy="537825"/>
          </a:xfrm>
          <a:prstGeom prst="rect">
            <a:avLst/>
          </a:prstGeom>
          <a:solidFill>
            <a:srgbClr val="74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386" name="Rectangle"/>
          <p:cNvSpPr/>
          <p:nvPr/>
        </p:nvSpPr>
        <p:spPr>
          <a:xfrm>
            <a:off x="24769779" y="2689119"/>
            <a:ext cx="1119821" cy="537825"/>
          </a:xfrm>
          <a:prstGeom prst="rect">
            <a:avLst/>
          </a:prstGeom>
          <a:solidFill>
            <a:srgbClr val="ECF0F6"/>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387" name="Rectangle"/>
          <p:cNvSpPr/>
          <p:nvPr/>
        </p:nvSpPr>
        <p:spPr>
          <a:xfrm>
            <a:off x="24769779" y="3226943"/>
            <a:ext cx="1119821" cy="537825"/>
          </a:xfrm>
          <a:prstGeom prst="rect">
            <a:avLst/>
          </a:prstGeom>
          <a:solidFill>
            <a:srgbClr val="D8DCE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388" name="Rectangle"/>
          <p:cNvSpPr/>
          <p:nvPr/>
        </p:nvSpPr>
        <p:spPr>
          <a:xfrm>
            <a:off x="24769779" y="3764767"/>
            <a:ext cx="1119821" cy="537825"/>
          </a:xfrm>
          <a:prstGeom prst="rect">
            <a:avLst/>
          </a:prstGeom>
          <a:solidFill>
            <a:srgbClr val="C4C8C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389" name="Rectangle"/>
          <p:cNvSpPr/>
          <p:nvPr/>
        </p:nvSpPr>
        <p:spPr>
          <a:xfrm>
            <a:off x="24769779" y="4302592"/>
            <a:ext cx="1119821" cy="537825"/>
          </a:xfrm>
          <a:prstGeom prst="rect">
            <a:avLst/>
          </a:prstGeom>
          <a:solidFill>
            <a:srgbClr val="BABEC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390" name="Rectangle"/>
          <p:cNvSpPr/>
          <p:nvPr/>
        </p:nvSpPr>
        <p:spPr>
          <a:xfrm>
            <a:off x="24769779" y="4840416"/>
            <a:ext cx="1119821" cy="537825"/>
          </a:xfrm>
          <a:prstGeom prst="rect">
            <a:avLst/>
          </a:prstGeom>
          <a:solidFill>
            <a:srgbClr val="A6AAB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391" name="Rectangle"/>
          <p:cNvSpPr/>
          <p:nvPr/>
        </p:nvSpPr>
        <p:spPr>
          <a:xfrm>
            <a:off x="24769779" y="5378239"/>
            <a:ext cx="1119821" cy="537825"/>
          </a:xfrm>
          <a:prstGeom prst="rect">
            <a:avLst/>
          </a:prstGeom>
          <a:solidFill>
            <a:srgbClr val="92969C"/>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392" name="Rectangle"/>
          <p:cNvSpPr/>
          <p:nvPr/>
        </p:nvSpPr>
        <p:spPr>
          <a:xfrm>
            <a:off x="24769779" y="5916064"/>
            <a:ext cx="1119821" cy="537825"/>
          </a:xfrm>
          <a:prstGeom prst="rect">
            <a:avLst/>
          </a:prstGeom>
          <a:solidFill>
            <a:srgbClr val="7E828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393" name="Rectangle"/>
          <p:cNvSpPr/>
          <p:nvPr/>
        </p:nvSpPr>
        <p:spPr>
          <a:xfrm>
            <a:off x="24769779" y="6453887"/>
            <a:ext cx="1119821" cy="537825"/>
          </a:xfrm>
          <a:prstGeom prst="rect">
            <a:avLst/>
          </a:prstGeom>
          <a:solidFill>
            <a:srgbClr val="6A6E7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394" name="Rectangle"/>
          <p:cNvSpPr/>
          <p:nvPr/>
        </p:nvSpPr>
        <p:spPr>
          <a:xfrm>
            <a:off x="24769778" y="6991711"/>
            <a:ext cx="1119821" cy="537825"/>
          </a:xfrm>
          <a:prstGeom prst="rect">
            <a:avLst/>
          </a:prstGeom>
          <a:solidFill>
            <a:srgbClr val="565A6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395" name="Rectangle"/>
          <p:cNvSpPr/>
          <p:nvPr/>
        </p:nvSpPr>
        <p:spPr>
          <a:xfrm>
            <a:off x="24769778" y="7529535"/>
            <a:ext cx="1119821" cy="537825"/>
          </a:xfrm>
          <a:prstGeom prst="rect">
            <a:avLst/>
          </a:prstGeom>
          <a:solidFill>
            <a:srgbClr val="42464C"/>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396" name="Rectangle"/>
          <p:cNvSpPr/>
          <p:nvPr/>
        </p:nvSpPr>
        <p:spPr>
          <a:xfrm>
            <a:off x="24769779" y="8067360"/>
            <a:ext cx="1119821" cy="537825"/>
          </a:xfrm>
          <a:prstGeom prst="rect">
            <a:avLst/>
          </a:prstGeom>
          <a:solidFill>
            <a:srgbClr val="383C4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397" name="Rectangle"/>
          <p:cNvSpPr/>
          <p:nvPr/>
        </p:nvSpPr>
        <p:spPr>
          <a:xfrm>
            <a:off x="24769778" y="8605184"/>
            <a:ext cx="1119821" cy="537825"/>
          </a:xfrm>
          <a:prstGeom prst="rect">
            <a:avLst/>
          </a:prstGeom>
          <a:solidFill>
            <a:srgbClr val="2E323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398" name="Rectangle"/>
          <p:cNvSpPr/>
          <p:nvPr/>
        </p:nvSpPr>
        <p:spPr>
          <a:xfrm>
            <a:off x="24769778" y="9143007"/>
            <a:ext cx="1119821" cy="537825"/>
          </a:xfrm>
          <a:prstGeom prst="rect">
            <a:avLst/>
          </a:prstGeom>
          <a:solidFill>
            <a:srgbClr val="24282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399" name="Rectangle"/>
          <p:cNvSpPr/>
          <p:nvPr/>
        </p:nvSpPr>
        <p:spPr>
          <a:xfrm>
            <a:off x="24769776" y="9680832"/>
            <a:ext cx="1119821" cy="537825"/>
          </a:xfrm>
          <a:prstGeom prst="rect">
            <a:avLst/>
          </a:prstGeom>
          <a:solidFill>
            <a:srgbClr val="1A1E2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400" name="Rectangle"/>
          <p:cNvSpPr/>
          <p:nvPr/>
        </p:nvSpPr>
        <p:spPr>
          <a:xfrm>
            <a:off x="24769776" y="10218656"/>
            <a:ext cx="1119821" cy="537825"/>
          </a:xfrm>
          <a:prstGeom prst="rect">
            <a:avLst/>
          </a:prstGeom>
          <a:solidFill>
            <a:srgbClr val="10141A"/>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401" name="Rectangle"/>
          <p:cNvSpPr/>
          <p:nvPr/>
        </p:nvSpPr>
        <p:spPr>
          <a:xfrm>
            <a:off x="24769778" y="10756479"/>
            <a:ext cx="1119821" cy="537825"/>
          </a:xfrm>
          <a:prstGeom prst="rect">
            <a:avLst/>
          </a:prstGeom>
          <a:solidFill>
            <a:srgbClr val="060A1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402" name="Rectangle"/>
          <p:cNvSpPr/>
          <p:nvPr/>
        </p:nvSpPr>
        <p:spPr>
          <a:xfrm>
            <a:off x="24769776" y="11294303"/>
            <a:ext cx="1119821" cy="537825"/>
          </a:xfrm>
          <a:prstGeom prst="rect">
            <a:avLst/>
          </a:prstGeom>
          <a:solidFill>
            <a:srgbClr val="FFFFFF"/>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403" name="Rectangle"/>
          <p:cNvSpPr/>
          <p:nvPr/>
        </p:nvSpPr>
        <p:spPr>
          <a:xfrm>
            <a:off x="24769778" y="11832128"/>
            <a:ext cx="1119821" cy="537825"/>
          </a:xfrm>
          <a:prstGeom prst="rect">
            <a:avLst/>
          </a:prstGeom>
          <a:solidFill>
            <a:srgbClr val="00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404" name="Body Level One…"/>
          <p:cNvSpPr txBox="1">
            <a:spLocks noGrp="1"/>
          </p:cNvSpPr>
          <p:nvPr>
            <p:ph type="body" sz="quarter" idx="1"/>
          </p:nvPr>
        </p:nvSpPr>
        <p:spPr>
          <a:xfrm>
            <a:off x="1219359" y="5465174"/>
            <a:ext cx="4823213" cy="1334591"/>
          </a:xfrm>
          <a:prstGeom prst="rect">
            <a:avLst/>
          </a:prstGeom>
        </p:spPr>
        <p:txBody>
          <a:bodyPr anchor="ctr"/>
          <a:lstStyle>
            <a:lvl1pPr marL="0" indent="0" algn="ctr" defTabSz="825500">
              <a:lnSpc>
                <a:spcPct val="80000"/>
              </a:lnSpc>
              <a:spcBef>
                <a:spcPts val="0"/>
              </a:spcBef>
              <a:buClrTx/>
              <a:buSzTx/>
              <a:buFontTx/>
              <a:buNone/>
              <a:defRPr sz="3600" b="1" spc="-50">
                <a:solidFill>
                  <a:srgbClr val="FFFFFF"/>
                </a:solidFill>
              </a:defRPr>
            </a:lvl1pPr>
            <a:lvl2pPr marL="0" indent="228600" algn="ctr" defTabSz="825500">
              <a:lnSpc>
                <a:spcPct val="80000"/>
              </a:lnSpc>
              <a:spcBef>
                <a:spcPts val="0"/>
              </a:spcBef>
              <a:buClrTx/>
              <a:buSzTx/>
              <a:buFontTx/>
              <a:buNone/>
              <a:defRPr sz="3600" b="1" spc="-50">
                <a:solidFill>
                  <a:srgbClr val="FFFFFF"/>
                </a:solidFill>
              </a:defRPr>
            </a:lvl2pPr>
            <a:lvl3pPr marL="0" indent="457200" algn="ctr" defTabSz="825500">
              <a:lnSpc>
                <a:spcPct val="80000"/>
              </a:lnSpc>
              <a:spcBef>
                <a:spcPts val="0"/>
              </a:spcBef>
              <a:buClrTx/>
              <a:buSzTx/>
              <a:buFontTx/>
              <a:buNone/>
              <a:defRPr sz="3600" b="1" spc="-50">
                <a:solidFill>
                  <a:srgbClr val="FFFFFF"/>
                </a:solidFill>
              </a:defRPr>
            </a:lvl3pPr>
            <a:lvl4pPr marL="0" indent="685800" algn="ctr" defTabSz="825500">
              <a:lnSpc>
                <a:spcPct val="80000"/>
              </a:lnSpc>
              <a:spcBef>
                <a:spcPts val="0"/>
              </a:spcBef>
              <a:buClrTx/>
              <a:buSzTx/>
              <a:buFontTx/>
              <a:buNone/>
              <a:defRPr sz="3600" b="1" spc="-50">
                <a:solidFill>
                  <a:srgbClr val="FFFFFF"/>
                </a:solidFill>
              </a:defRPr>
            </a:lvl4pPr>
            <a:lvl5pPr marL="0" indent="914400" algn="ctr" defTabSz="825500">
              <a:lnSpc>
                <a:spcPct val="80000"/>
              </a:lnSpc>
              <a:spcBef>
                <a:spcPts val="0"/>
              </a:spcBef>
              <a:buClrTx/>
              <a:buSzTx/>
              <a:buFontTx/>
              <a:buNone/>
              <a:defRPr sz="3600" b="1" spc="-5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405" name="Line"/>
          <p:cNvSpPr/>
          <p:nvPr/>
        </p:nvSpPr>
        <p:spPr>
          <a:xfrm>
            <a:off x="1219359" y="7275012"/>
            <a:ext cx="4532739" cy="4"/>
          </a:xfrm>
          <a:prstGeom prst="line">
            <a:avLst/>
          </a:prstGeom>
          <a:ln w="50800">
            <a:solidFill>
              <a:srgbClr val="FFFFFF"/>
            </a:solidFill>
          </a:ln>
        </p:spPr>
        <p:txBody>
          <a:bodyPr lIns="45719" rIns="45719"/>
          <a:lstStyle/>
          <a:p>
            <a:pPr algn="l" defTabSz="914400">
              <a:spcBef>
                <a:spcPts val="2200"/>
              </a:spcBef>
              <a:defRPr sz="3200"/>
            </a:pPr>
            <a:endParaRPr/>
          </a:p>
        </p:txBody>
      </p:sp>
      <p:sp>
        <p:nvSpPr>
          <p:cNvPr id="2406" name="Rectangle"/>
          <p:cNvSpPr>
            <a:spLocks noGrp="1"/>
          </p:cNvSpPr>
          <p:nvPr>
            <p:ph type="body" sz="quarter" idx="13"/>
          </p:nvPr>
        </p:nvSpPr>
        <p:spPr>
          <a:xfrm>
            <a:off x="9781981" y="5465174"/>
            <a:ext cx="4823214" cy="1334591"/>
          </a:xfrm>
          <a:prstGeom prst="rect">
            <a:avLst/>
          </a:prstGeom>
        </p:spPr>
        <p:txBody>
          <a:bodyPr anchor="ctr"/>
          <a:lstStyle/>
          <a:p>
            <a:pPr marL="0" indent="0" algn="ctr" defTabSz="825500">
              <a:lnSpc>
                <a:spcPct val="80000"/>
              </a:lnSpc>
              <a:spcBef>
                <a:spcPts val="0"/>
              </a:spcBef>
              <a:buClrTx/>
              <a:buSzTx/>
              <a:buFontTx/>
              <a:buNone/>
              <a:defRPr sz="3600" b="1" spc="-50">
                <a:solidFill>
                  <a:srgbClr val="FFFFFF"/>
                </a:solidFill>
              </a:defRPr>
            </a:pPr>
            <a:endParaRPr/>
          </a:p>
        </p:txBody>
      </p:sp>
      <p:sp>
        <p:nvSpPr>
          <p:cNvPr id="2407" name="Line"/>
          <p:cNvSpPr/>
          <p:nvPr/>
        </p:nvSpPr>
        <p:spPr>
          <a:xfrm>
            <a:off x="9927218" y="7275012"/>
            <a:ext cx="4532739" cy="4"/>
          </a:xfrm>
          <a:prstGeom prst="line">
            <a:avLst/>
          </a:prstGeom>
          <a:ln w="50800">
            <a:solidFill>
              <a:srgbClr val="FFFFFF"/>
            </a:solidFill>
          </a:ln>
        </p:spPr>
        <p:txBody>
          <a:bodyPr lIns="45719" rIns="45719"/>
          <a:lstStyle/>
          <a:p>
            <a:pPr algn="l" defTabSz="914400">
              <a:spcBef>
                <a:spcPts val="2200"/>
              </a:spcBef>
              <a:defRPr sz="3200"/>
            </a:pPr>
            <a:endParaRPr/>
          </a:p>
        </p:txBody>
      </p:sp>
      <p:sp>
        <p:nvSpPr>
          <p:cNvPr id="2408" name="Rectangle"/>
          <p:cNvSpPr>
            <a:spLocks noGrp="1"/>
          </p:cNvSpPr>
          <p:nvPr>
            <p:ph type="body" sz="quarter" idx="14"/>
          </p:nvPr>
        </p:nvSpPr>
        <p:spPr>
          <a:xfrm>
            <a:off x="18344604" y="5450606"/>
            <a:ext cx="4823213" cy="1334591"/>
          </a:xfrm>
          <a:prstGeom prst="rect">
            <a:avLst/>
          </a:prstGeom>
        </p:spPr>
        <p:txBody>
          <a:bodyPr anchor="ctr"/>
          <a:lstStyle/>
          <a:p>
            <a:pPr marL="0" indent="0" algn="ctr" defTabSz="825500">
              <a:lnSpc>
                <a:spcPct val="80000"/>
              </a:lnSpc>
              <a:spcBef>
                <a:spcPts val="0"/>
              </a:spcBef>
              <a:buClrTx/>
              <a:buSzTx/>
              <a:buFontTx/>
              <a:buNone/>
              <a:defRPr sz="3600" b="1" spc="-50">
                <a:solidFill>
                  <a:srgbClr val="FFFFFF"/>
                </a:solidFill>
              </a:defRPr>
            </a:pPr>
            <a:endParaRPr/>
          </a:p>
        </p:txBody>
      </p:sp>
      <p:sp>
        <p:nvSpPr>
          <p:cNvPr id="2409" name="Line"/>
          <p:cNvSpPr/>
          <p:nvPr/>
        </p:nvSpPr>
        <p:spPr>
          <a:xfrm>
            <a:off x="18344604" y="7260444"/>
            <a:ext cx="4532739" cy="4"/>
          </a:xfrm>
          <a:prstGeom prst="line">
            <a:avLst/>
          </a:prstGeom>
          <a:ln w="50800">
            <a:solidFill>
              <a:srgbClr val="FFFFFF"/>
            </a:solidFill>
          </a:ln>
        </p:spPr>
        <p:txBody>
          <a:bodyPr lIns="45719" rIns="45719"/>
          <a:lstStyle/>
          <a:p>
            <a:pPr algn="l" defTabSz="914400">
              <a:spcBef>
                <a:spcPts val="2200"/>
              </a:spcBef>
              <a:defRPr sz="3200"/>
            </a:pPr>
            <a:endParaRPr/>
          </a:p>
        </p:txBody>
      </p:sp>
      <p:sp>
        <p:nvSpPr>
          <p:cNvPr id="2410" name="Rectangle"/>
          <p:cNvSpPr>
            <a:spLocks noGrp="1"/>
          </p:cNvSpPr>
          <p:nvPr>
            <p:ph type="body" sz="quarter" idx="15"/>
          </p:nvPr>
        </p:nvSpPr>
        <p:spPr>
          <a:xfrm>
            <a:off x="1216184" y="7750174"/>
            <a:ext cx="4826630" cy="4528563"/>
          </a:xfrm>
          <a:prstGeom prst="rect">
            <a:avLst/>
          </a:prstGeom>
        </p:spPr>
        <p:txBody>
          <a:bodyPr>
            <a:normAutofit/>
          </a:bodyPr>
          <a:lstStyle/>
          <a:p>
            <a:pPr marL="457200" indent="-457200" defTabSz="825500">
              <a:spcBef>
                <a:spcPts val="600"/>
              </a:spcBef>
              <a:buClr>
                <a:srgbClr val="FFFFFF"/>
              </a:buClr>
              <a:defRPr sz="3600">
                <a:solidFill>
                  <a:srgbClr val="FFFFFF"/>
                </a:solidFill>
              </a:defRPr>
            </a:pPr>
            <a:endParaRPr/>
          </a:p>
        </p:txBody>
      </p:sp>
      <p:sp>
        <p:nvSpPr>
          <p:cNvPr id="2411" name="Rectangle"/>
          <p:cNvSpPr>
            <a:spLocks noGrp="1"/>
          </p:cNvSpPr>
          <p:nvPr>
            <p:ph type="body" sz="quarter" idx="16"/>
          </p:nvPr>
        </p:nvSpPr>
        <p:spPr>
          <a:xfrm>
            <a:off x="9781861" y="7750174"/>
            <a:ext cx="4823453" cy="4528563"/>
          </a:xfrm>
          <a:prstGeom prst="rect">
            <a:avLst/>
          </a:prstGeom>
        </p:spPr>
        <p:txBody>
          <a:bodyPr>
            <a:normAutofit/>
          </a:bodyPr>
          <a:lstStyle/>
          <a:p>
            <a:pPr marL="457200" indent="-457200" defTabSz="825500">
              <a:spcBef>
                <a:spcPts val="600"/>
              </a:spcBef>
              <a:buClr>
                <a:srgbClr val="FFFFFF"/>
              </a:buClr>
              <a:defRPr sz="3600">
                <a:solidFill>
                  <a:srgbClr val="FFFFFF"/>
                </a:solidFill>
              </a:defRPr>
            </a:pPr>
            <a:endParaRPr/>
          </a:p>
        </p:txBody>
      </p:sp>
      <p:sp>
        <p:nvSpPr>
          <p:cNvPr id="2412" name="Rectangle"/>
          <p:cNvSpPr>
            <a:spLocks noGrp="1"/>
          </p:cNvSpPr>
          <p:nvPr>
            <p:ph type="body" sz="quarter" idx="17"/>
          </p:nvPr>
        </p:nvSpPr>
        <p:spPr>
          <a:xfrm>
            <a:off x="18344364" y="7735606"/>
            <a:ext cx="4823453" cy="4528563"/>
          </a:xfrm>
          <a:prstGeom prst="rect">
            <a:avLst/>
          </a:prstGeom>
        </p:spPr>
        <p:txBody>
          <a:bodyPr>
            <a:normAutofit/>
          </a:bodyPr>
          <a:lstStyle/>
          <a:p>
            <a:pPr marL="457200" indent="-457200" defTabSz="825500">
              <a:spcBef>
                <a:spcPts val="600"/>
              </a:spcBef>
              <a:buClr>
                <a:srgbClr val="FFFFFF"/>
              </a:buClr>
              <a:defRPr sz="3600">
                <a:solidFill>
                  <a:srgbClr val="FFFFFF"/>
                </a:solidFill>
              </a:defRPr>
            </a:pPr>
            <a:endParaRPr/>
          </a:p>
        </p:txBody>
      </p:sp>
      <p:sp>
        <p:nvSpPr>
          <p:cNvPr id="2413" name="Title Text"/>
          <p:cNvSpPr txBox="1">
            <a:spLocks noGrp="1"/>
          </p:cNvSpPr>
          <p:nvPr>
            <p:ph type="title"/>
          </p:nvPr>
        </p:nvSpPr>
        <p:spPr>
          <a:xfrm>
            <a:off x="1219359" y="152637"/>
            <a:ext cx="21948459" cy="2273301"/>
          </a:xfrm>
          <a:prstGeom prst="rect">
            <a:avLst/>
          </a:prstGeom>
        </p:spPr>
        <p:txBody>
          <a:bodyPr/>
          <a:lstStyle>
            <a:lvl1pPr>
              <a:defRPr>
                <a:solidFill>
                  <a:srgbClr val="FFFFFF"/>
                </a:solidFill>
              </a:defRPr>
            </a:lvl1pPr>
          </a:lstStyle>
          <a:p>
            <a:r>
              <a:t>Title Text</a:t>
            </a:r>
          </a:p>
        </p:txBody>
      </p:sp>
      <p:grpSp>
        <p:nvGrpSpPr>
          <p:cNvPr id="2426" name="Group"/>
          <p:cNvGrpSpPr/>
          <p:nvPr/>
        </p:nvGrpSpPr>
        <p:grpSpPr>
          <a:xfrm>
            <a:off x="21341405" y="12713927"/>
            <a:ext cx="2588083" cy="566942"/>
            <a:chOff x="0" y="0"/>
            <a:chExt cx="2588081" cy="566941"/>
          </a:xfrm>
        </p:grpSpPr>
        <p:sp>
          <p:nvSpPr>
            <p:cNvPr id="2414" name="Shape"/>
            <p:cNvSpPr/>
            <p:nvPr/>
          </p:nvSpPr>
          <p:spPr>
            <a:xfrm>
              <a:off x="-1" y="51627"/>
              <a:ext cx="396632" cy="487314"/>
            </a:xfrm>
            <a:custGeom>
              <a:avLst/>
              <a:gdLst/>
              <a:ahLst/>
              <a:cxnLst>
                <a:cxn ang="0">
                  <a:pos x="wd2" y="hd2"/>
                </a:cxn>
                <a:cxn ang="5400000">
                  <a:pos x="wd2" y="hd2"/>
                </a:cxn>
                <a:cxn ang="10800000">
                  <a:pos x="wd2" y="hd2"/>
                </a:cxn>
                <a:cxn ang="16200000">
                  <a:pos x="wd2" y="hd2"/>
                </a:cxn>
              </a:cxnLst>
              <a:rect l="0" t="0" r="r" b="b"/>
              <a:pathLst>
                <a:path w="21181" h="21360" extrusionOk="0">
                  <a:moveTo>
                    <a:pt x="19047" y="4161"/>
                  </a:moveTo>
                  <a:cubicBezTo>
                    <a:pt x="17355" y="6212"/>
                    <a:pt x="14935" y="7537"/>
                    <a:pt x="13608" y="7045"/>
                  </a:cubicBezTo>
                  <a:cubicBezTo>
                    <a:pt x="12281" y="6554"/>
                    <a:pt x="12567" y="4524"/>
                    <a:pt x="14337" y="2473"/>
                  </a:cubicBezTo>
                  <a:cubicBezTo>
                    <a:pt x="14701" y="1982"/>
                    <a:pt x="15143" y="1555"/>
                    <a:pt x="15586" y="1191"/>
                  </a:cubicBezTo>
                  <a:cubicBezTo>
                    <a:pt x="15065" y="1256"/>
                    <a:pt x="14493" y="1320"/>
                    <a:pt x="13972" y="1448"/>
                  </a:cubicBezTo>
                  <a:cubicBezTo>
                    <a:pt x="8247" y="7216"/>
                    <a:pt x="5827" y="14673"/>
                    <a:pt x="6113" y="21360"/>
                  </a:cubicBezTo>
                  <a:cubicBezTo>
                    <a:pt x="2730" y="20228"/>
                    <a:pt x="232" y="17578"/>
                    <a:pt x="23" y="14203"/>
                  </a:cubicBezTo>
                  <a:lnTo>
                    <a:pt x="23" y="14139"/>
                  </a:lnTo>
                  <a:cubicBezTo>
                    <a:pt x="-419" y="8135"/>
                    <a:pt x="5462" y="1918"/>
                    <a:pt x="13088" y="358"/>
                  </a:cubicBezTo>
                  <a:cubicBezTo>
                    <a:pt x="16028" y="-240"/>
                    <a:pt x="18813" y="-69"/>
                    <a:pt x="21181" y="721"/>
                  </a:cubicBezTo>
                  <a:cubicBezTo>
                    <a:pt x="20661" y="1854"/>
                    <a:pt x="19854" y="3200"/>
                    <a:pt x="19047" y="4161"/>
                  </a:cubicBezTo>
                  <a:close/>
                  <a:moveTo>
                    <a:pt x="15013" y="5892"/>
                  </a:moveTo>
                  <a:cubicBezTo>
                    <a:pt x="15820" y="5892"/>
                    <a:pt x="16913" y="5187"/>
                    <a:pt x="17486" y="4204"/>
                  </a:cubicBezTo>
                  <a:cubicBezTo>
                    <a:pt x="18006" y="3242"/>
                    <a:pt x="17876" y="2473"/>
                    <a:pt x="16991" y="2473"/>
                  </a:cubicBezTo>
                  <a:cubicBezTo>
                    <a:pt x="16184" y="2409"/>
                    <a:pt x="15065" y="3200"/>
                    <a:pt x="14493" y="4161"/>
                  </a:cubicBezTo>
                  <a:cubicBezTo>
                    <a:pt x="13972" y="5123"/>
                    <a:pt x="14128" y="5892"/>
                    <a:pt x="15013" y="5892"/>
                  </a:cubicBezTo>
                  <a:close/>
                </a:path>
              </a:pathLst>
            </a:custGeom>
            <a:solidFill>
              <a:srgbClr val="FFFFFF"/>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2415" name="Shape"/>
            <p:cNvSpPr/>
            <p:nvPr/>
          </p:nvSpPr>
          <p:spPr>
            <a:xfrm>
              <a:off x="141751" y="-1"/>
              <a:ext cx="382729" cy="515807"/>
            </a:xfrm>
            <a:custGeom>
              <a:avLst/>
              <a:gdLst/>
              <a:ahLst/>
              <a:cxnLst>
                <a:cxn ang="0">
                  <a:pos x="wd2" y="hd2"/>
                </a:cxn>
                <a:cxn ang="5400000">
                  <a:pos x="wd2" y="hd2"/>
                </a:cxn>
                <a:cxn ang="10800000">
                  <a:pos x="wd2" y="hd2"/>
                </a:cxn>
                <a:cxn ang="16200000">
                  <a:pos x="wd2" y="hd2"/>
                </a:cxn>
              </a:cxnLst>
              <a:rect l="0" t="0" r="r" b="b"/>
              <a:pathLst>
                <a:path w="20998" h="21131" extrusionOk="0">
                  <a:moveTo>
                    <a:pt x="9946" y="18863"/>
                  </a:moveTo>
                  <a:cubicBezTo>
                    <a:pt x="10616" y="18582"/>
                    <a:pt x="11151" y="18282"/>
                    <a:pt x="11767" y="18002"/>
                  </a:cubicBezTo>
                  <a:cubicBezTo>
                    <a:pt x="9786" y="14459"/>
                    <a:pt x="8876" y="10295"/>
                    <a:pt x="15915" y="2908"/>
                  </a:cubicBezTo>
                  <a:cubicBezTo>
                    <a:pt x="13881" y="1707"/>
                    <a:pt x="10776" y="1146"/>
                    <a:pt x="6922" y="1487"/>
                  </a:cubicBezTo>
                  <a:cubicBezTo>
                    <a:pt x="7538" y="986"/>
                    <a:pt x="8046" y="526"/>
                    <a:pt x="8742" y="25"/>
                  </a:cubicBezTo>
                  <a:cubicBezTo>
                    <a:pt x="15300" y="-315"/>
                    <a:pt x="20519" y="2908"/>
                    <a:pt x="20974" y="7873"/>
                  </a:cubicBezTo>
                  <a:cubicBezTo>
                    <a:pt x="21429" y="13498"/>
                    <a:pt x="15380" y="19243"/>
                    <a:pt x="7538" y="20785"/>
                  </a:cubicBezTo>
                  <a:cubicBezTo>
                    <a:pt x="4807" y="21285"/>
                    <a:pt x="2238" y="21225"/>
                    <a:pt x="43" y="20724"/>
                  </a:cubicBezTo>
                  <a:cubicBezTo>
                    <a:pt x="-171" y="18522"/>
                    <a:pt x="418" y="16200"/>
                    <a:pt x="1703" y="14559"/>
                  </a:cubicBezTo>
                  <a:cubicBezTo>
                    <a:pt x="3764" y="11936"/>
                    <a:pt x="6922" y="12157"/>
                    <a:pt x="8742" y="15079"/>
                  </a:cubicBezTo>
                  <a:cubicBezTo>
                    <a:pt x="9411" y="16200"/>
                    <a:pt x="9786" y="17501"/>
                    <a:pt x="9946" y="18863"/>
                  </a:cubicBezTo>
                </a:path>
              </a:pathLst>
            </a:custGeom>
            <a:solidFill>
              <a:srgbClr val="FFFFFF"/>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2416" name="Shape"/>
            <p:cNvSpPr/>
            <p:nvPr/>
          </p:nvSpPr>
          <p:spPr>
            <a:xfrm>
              <a:off x="1403044" y="235712"/>
              <a:ext cx="201989" cy="253690"/>
            </a:xfrm>
            <a:custGeom>
              <a:avLst/>
              <a:gdLst/>
              <a:ahLst/>
              <a:cxnLst>
                <a:cxn ang="0">
                  <a:pos x="wd2" y="hd2"/>
                </a:cxn>
                <a:cxn ang="5400000">
                  <a:pos x="wd2" y="hd2"/>
                </a:cxn>
                <a:cxn ang="10800000">
                  <a:pos x="wd2" y="hd2"/>
                </a:cxn>
                <a:cxn ang="16200000">
                  <a:pos x="wd2" y="hd2"/>
                </a:cxn>
              </a:cxnLst>
              <a:rect l="0" t="0" r="r" b="b"/>
              <a:pathLst>
                <a:path w="21600" h="21600" extrusionOk="0">
                  <a:moveTo>
                    <a:pt x="21600" y="1078"/>
                  </a:moveTo>
                  <a:lnTo>
                    <a:pt x="20447" y="5638"/>
                  </a:lnTo>
                  <a:cubicBezTo>
                    <a:pt x="19136" y="5017"/>
                    <a:pt x="16882" y="4436"/>
                    <a:pt x="14522" y="4436"/>
                  </a:cubicBezTo>
                  <a:cubicBezTo>
                    <a:pt x="12478" y="4436"/>
                    <a:pt x="11115" y="5141"/>
                    <a:pt x="11115" y="6177"/>
                  </a:cubicBezTo>
                  <a:cubicBezTo>
                    <a:pt x="11115" y="6965"/>
                    <a:pt x="12163" y="7670"/>
                    <a:pt x="14208" y="8499"/>
                  </a:cubicBezTo>
                  <a:cubicBezTo>
                    <a:pt x="17039" y="9536"/>
                    <a:pt x="20132" y="11194"/>
                    <a:pt x="20132" y="14220"/>
                  </a:cubicBezTo>
                  <a:cubicBezTo>
                    <a:pt x="20132" y="16086"/>
                    <a:pt x="19241" y="17744"/>
                    <a:pt x="17773" y="19030"/>
                  </a:cubicBezTo>
                  <a:cubicBezTo>
                    <a:pt x="15728" y="20646"/>
                    <a:pt x="12163" y="21600"/>
                    <a:pt x="8021" y="21600"/>
                  </a:cubicBezTo>
                  <a:cubicBezTo>
                    <a:pt x="4771" y="21600"/>
                    <a:pt x="1678" y="20895"/>
                    <a:pt x="0" y="19942"/>
                  </a:cubicBezTo>
                  <a:lnTo>
                    <a:pt x="1206" y="15298"/>
                  </a:lnTo>
                  <a:cubicBezTo>
                    <a:pt x="2988" y="16086"/>
                    <a:pt x="6396" y="17040"/>
                    <a:pt x="8913" y="17040"/>
                  </a:cubicBezTo>
                  <a:cubicBezTo>
                    <a:pt x="10800" y="17040"/>
                    <a:pt x="12163" y="16335"/>
                    <a:pt x="12163" y="15174"/>
                  </a:cubicBezTo>
                  <a:cubicBezTo>
                    <a:pt x="12163" y="14096"/>
                    <a:pt x="11272" y="13391"/>
                    <a:pt x="8913" y="12479"/>
                  </a:cubicBezTo>
                  <a:cubicBezTo>
                    <a:pt x="5190" y="10945"/>
                    <a:pt x="3303" y="9204"/>
                    <a:pt x="3303" y="6965"/>
                  </a:cubicBezTo>
                  <a:cubicBezTo>
                    <a:pt x="3303" y="2944"/>
                    <a:pt x="7864" y="0"/>
                    <a:pt x="14837" y="0"/>
                  </a:cubicBezTo>
                  <a:cubicBezTo>
                    <a:pt x="18087" y="0"/>
                    <a:pt x="20447" y="580"/>
                    <a:pt x="21600" y="1078"/>
                  </a:cubicBezTo>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2417" name="Shape"/>
            <p:cNvSpPr/>
            <p:nvPr/>
          </p:nvSpPr>
          <p:spPr>
            <a:xfrm>
              <a:off x="569438" y="235711"/>
              <a:ext cx="191219" cy="251533"/>
            </a:xfrm>
            <a:custGeom>
              <a:avLst/>
              <a:gdLst/>
              <a:ahLst/>
              <a:cxnLst>
                <a:cxn ang="0">
                  <a:pos x="wd2" y="hd2"/>
                </a:cxn>
                <a:cxn ang="5400000">
                  <a:pos x="wd2" y="hd2"/>
                </a:cxn>
                <a:cxn ang="10800000">
                  <a:pos x="wd2" y="hd2"/>
                </a:cxn>
                <a:cxn ang="16200000">
                  <a:pos x="wd2" y="hd2"/>
                </a:cxn>
              </a:cxnLst>
              <a:rect l="0" t="0" r="r" b="b"/>
              <a:pathLst>
                <a:path w="21600" h="21600" extrusionOk="0">
                  <a:moveTo>
                    <a:pt x="21600" y="126"/>
                  </a:moveTo>
                  <a:lnTo>
                    <a:pt x="20049" y="6123"/>
                  </a:lnTo>
                  <a:cubicBezTo>
                    <a:pt x="19717" y="6123"/>
                    <a:pt x="19218" y="5998"/>
                    <a:pt x="18775" y="5998"/>
                  </a:cubicBezTo>
                  <a:cubicBezTo>
                    <a:pt x="13126" y="5998"/>
                    <a:pt x="10966" y="10150"/>
                    <a:pt x="10191" y="13547"/>
                  </a:cubicBezTo>
                  <a:lnTo>
                    <a:pt x="8142" y="21600"/>
                  </a:lnTo>
                  <a:lnTo>
                    <a:pt x="0" y="21600"/>
                  </a:lnTo>
                  <a:lnTo>
                    <a:pt x="5317" y="377"/>
                  </a:lnTo>
                  <a:lnTo>
                    <a:pt x="12517" y="377"/>
                  </a:lnTo>
                  <a:lnTo>
                    <a:pt x="11409" y="4152"/>
                  </a:lnTo>
                  <a:lnTo>
                    <a:pt x="11409" y="4278"/>
                  </a:lnTo>
                  <a:lnTo>
                    <a:pt x="11575" y="4278"/>
                  </a:lnTo>
                  <a:cubicBezTo>
                    <a:pt x="13791" y="1426"/>
                    <a:pt x="16726" y="0"/>
                    <a:pt x="20049" y="0"/>
                  </a:cubicBezTo>
                  <a:cubicBezTo>
                    <a:pt x="20492" y="0"/>
                    <a:pt x="21102" y="0"/>
                    <a:pt x="21600" y="126"/>
                  </a:cubicBezTo>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2418" name="Shape"/>
            <p:cNvSpPr/>
            <p:nvPr/>
          </p:nvSpPr>
          <p:spPr>
            <a:xfrm>
              <a:off x="733144" y="233557"/>
              <a:ext cx="232930" cy="255842"/>
            </a:xfrm>
            <a:custGeom>
              <a:avLst/>
              <a:gdLst/>
              <a:ahLst/>
              <a:cxnLst>
                <a:cxn ang="0">
                  <a:pos x="wd2" y="hd2"/>
                </a:cxn>
                <a:cxn ang="5400000">
                  <a:pos x="wd2" y="hd2"/>
                </a:cxn>
                <a:cxn ang="10800000">
                  <a:pos x="wd2" y="hd2"/>
                </a:cxn>
                <a:cxn ang="16200000">
                  <a:pos x="wd2" y="hd2"/>
                </a:cxn>
              </a:cxnLst>
              <a:rect l="0" t="0" r="r" b="b"/>
              <a:pathLst>
                <a:path w="21278" h="21600" extrusionOk="0">
                  <a:moveTo>
                    <a:pt x="12800" y="18591"/>
                  </a:moveTo>
                  <a:lnTo>
                    <a:pt x="12800" y="18467"/>
                  </a:lnTo>
                  <a:lnTo>
                    <a:pt x="12667" y="18467"/>
                  </a:lnTo>
                  <a:cubicBezTo>
                    <a:pt x="11422" y="20446"/>
                    <a:pt x="9022" y="21600"/>
                    <a:pt x="6400" y="21600"/>
                  </a:cubicBezTo>
                  <a:cubicBezTo>
                    <a:pt x="2000" y="21600"/>
                    <a:pt x="0" y="17973"/>
                    <a:pt x="0" y="14386"/>
                  </a:cubicBezTo>
                  <a:cubicBezTo>
                    <a:pt x="0" y="10182"/>
                    <a:pt x="1778" y="6142"/>
                    <a:pt x="4667" y="3504"/>
                  </a:cubicBezTo>
                  <a:cubicBezTo>
                    <a:pt x="7156" y="1195"/>
                    <a:pt x="10311" y="0"/>
                    <a:pt x="13822" y="0"/>
                  </a:cubicBezTo>
                  <a:cubicBezTo>
                    <a:pt x="16444" y="0"/>
                    <a:pt x="18444" y="701"/>
                    <a:pt x="19689" y="2102"/>
                  </a:cubicBezTo>
                  <a:cubicBezTo>
                    <a:pt x="21600" y="4205"/>
                    <a:pt x="21467" y="7296"/>
                    <a:pt x="20933" y="9522"/>
                  </a:cubicBezTo>
                  <a:lnTo>
                    <a:pt x="18578" y="21147"/>
                  </a:lnTo>
                  <a:lnTo>
                    <a:pt x="12311" y="21229"/>
                  </a:lnTo>
                  <a:lnTo>
                    <a:pt x="12800" y="18591"/>
                  </a:lnTo>
                  <a:close/>
                  <a:moveTo>
                    <a:pt x="6800" y="13232"/>
                  </a:moveTo>
                  <a:cubicBezTo>
                    <a:pt x="6800" y="15417"/>
                    <a:pt x="7644" y="16695"/>
                    <a:pt x="9156" y="16695"/>
                  </a:cubicBezTo>
                  <a:cubicBezTo>
                    <a:pt x="11556" y="16695"/>
                    <a:pt x="13689" y="14386"/>
                    <a:pt x="14444" y="10882"/>
                  </a:cubicBezTo>
                  <a:cubicBezTo>
                    <a:pt x="14533" y="10099"/>
                    <a:pt x="14800" y="9398"/>
                    <a:pt x="14933" y="8698"/>
                  </a:cubicBezTo>
                  <a:cubicBezTo>
                    <a:pt x="15067" y="7997"/>
                    <a:pt x="15200" y="7420"/>
                    <a:pt x="15067" y="6966"/>
                  </a:cubicBezTo>
                  <a:cubicBezTo>
                    <a:pt x="14933" y="5482"/>
                    <a:pt x="14178" y="4782"/>
                    <a:pt x="12667" y="4782"/>
                  </a:cubicBezTo>
                  <a:cubicBezTo>
                    <a:pt x="11689" y="4782"/>
                    <a:pt x="10800" y="5235"/>
                    <a:pt x="9911" y="6018"/>
                  </a:cubicBezTo>
                  <a:cubicBezTo>
                    <a:pt x="8178" y="7626"/>
                    <a:pt x="6800" y="10800"/>
                    <a:pt x="6800" y="13232"/>
                  </a:cubicBezTo>
                  <a:close/>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2419" name="Shape"/>
            <p:cNvSpPr/>
            <p:nvPr/>
          </p:nvSpPr>
          <p:spPr>
            <a:xfrm>
              <a:off x="1583983" y="235711"/>
              <a:ext cx="270921" cy="331231"/>
            </a:xfrm>
            <a:custGeom>
              <a:avLst/>
              <a:gdLst/>
              <a:ahLst/>
              <a:cxnLst>
                <a:cxn ang="0">
                  <a:pos x="wd2" y="hd2"/>
                </a:cxn>
                <a:cxn ang="5400000">
                  <a:pos x="wd2" y="hd2"/>
                </a:cxn>
                <a:cxn ang="10800000">
                  <a:pos x="wd2" y="hd2"/>
                </a:cxn>
                <a:cxn ang="16200000">
                  <a:pos x="wd2" y="hd2"/>
                </a:cxn>
              </a:cxnLst>
              <a:rect l="0" t="0" r="r" b="b"/>
              <a:pathLst>
                <a:path w="21600" h="21600" extrusionOk="0">
                  <a:moveTo>
                    <a:pt x="21600" y="6103"/>
                  </a:moveTo>
                  <a:cubicBezTo>
                    <a:pt x="21600" y="9969"/>
                    <a:pt x="19308" y="14027"/>
                    <a:pt x="15268" y="15817"/>
                  </a:cubicBezTo>
                  <a:cubicBezTo>
                    <a:pt x="11538" y="17446"/>
                    <a:pt x="8119" y="16743"/>
                    <a:pt x="7148" y="15465"/>
                  </a:cubicBezTo>
                  <a:lnTo>
                    <a:pt x="5711" y="21600"/>
                  </a:lnTo>
                  <a:lnTo>
                    <a:pt x="0" y="21600"/>
                  </a:lnTo>
                  <a:lnTo>
                    <a:pt x="4934" y="288"/>
                  </a:lnTo>
                  <a:lnTo>
                    <a:pt x="9984" y="288"/>
                  </a:lnTo>
                  <a:lnTo>
                    <a:pt x="9440" y="2428"/>
                  </a:lnTo>
                  <a:lnTo>
                    <a:pt x="9440" y="2524"/>
                  </a:lnTo>
                  <a:lnTo>
                    <a:pt x="9557" y="2524"/>
                  </a:lnTo>
                  <a:cubicBezTo>
                    <a:pt x="10994" y="895"/>
                    <a:pt x="13053" y="0"/>
                    <a:pt x="15268" y="0"/>
                  </a:cubicBezTo>
                  <a:cubicBezTo>
                    <a:pt x="19075" y="0"/>
                    <a:pt x="21600" y="2428"/>
                    <a:pt x="21600" y="6103"/>
                  </a:cubicBezTo>
                  <a:close/>
                  <a:moveTo>
                    <a:pt x="15578" y="6454"/>
                  </a:moveTo>
                  <a:cubicBezTo>
                    <a:pt x="15578" y="5751"/>
                    <a:pt x="15345" y="3866"/>
                    <a:pt x="13286" y="3866"/>
                  </a:cubicBezTo>
                  <a:cubicBezTo>
                    <a:pt x="11072" y="3866"/>
                    <a:pt x="9324" y="5815"/>
                    <a:pt x="8547" y="8979"/>
                  </a:cubicBezTo>
                  <a:cubicBezTo>
                    <a:pt x="8353" y="9969"/>
                    <a:pt x="7576" y="13133"/>
                    <a:pt x="10334" y="13133"/>
                  </a:cubicBezTo>
                  <a:cubicBezTo>
                    <a:pt x="13403" y="13133"/>
                    <a:pt x="15578" y="9618"/>
                    <a:pt x="15578" y="6454"/>
                  </a:cubicBezTo>
                  <a:close/>
                </a:path>
              </a:pathLst>
            </a:custGeom>
            <a:solidFill>
              <a:srgbClr val="FFFFFF"/>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2420" name="Shape"/>
            <p:cNvSpPr/>
            <p:nvPr/>
          </p:nvSpPr>
          <p:spPr>
            <a:xfrm>
              <a:off x="1172565" y="153858"/>
              <a:ext cx="273073" cy="331230"/>
            </a:xfrm>
            <a:custGeom>
              <a:avLst/>
              <a:gdLst/>
              <a:ahLst/>
              <a:cxnLst>
                <a:cxn ang="0">
                  <a:pos x="wd2" y="hd2"/>
                </a:cxn>
                <a:cxn ang="5400000">
                  <a:pos x="wd2" y="hd2"/>
                </a:cxn>
                <a:cxn ang="10800000">
                  <a:pos x="wd2" y="hd2"/>
                </a:cxn>
                <a:cxn ang="16200000">
                  <a:pos x="wd2" y="hd2"/>
                </a:cxn>
              </a:cxnLst>
              <a:rect l="0" t="0" r="r" b="b"/>
              <a:pathLst>
                <a:path w="21600" h="21600" extrusionOk="0">
                  <a:moveTo>
                    <a:pt x="10684" y="0"/>
                  </a:moveTo>
                  <a:lnTo>
                    <a:pt x="7742" y="12845"/>
                  </a:lnTo>
                  <a:lnTo>
                    <a:pt x="15368" y="5592"/>
                  </a:lnTo>
                  <a:lnTo>
                    <a:pt x="21600" y="5592"/>
                  </a:lnTo>
                  <a:lnTo>
                    <a:pt x="13626" y="12941"/>
                  </a:lnTo>
                  <a:lnTo>
                    <a:pt x="18426" y="21600"/>
                  </a:lnTo>
                  <a:lnTo>
                    <a:pt x="12310" y="21600"/>
                  </a:lnTo>
                  <a:lnTo>
                    <a:pt x="7626" y="13037"/>
                  </a:lnTo>
                  <a:lnTo>
                    <a:pt x="5652" y="21600"/>
                  </a:lnTo>
                  <a:lnTo>
                    <a:pt x="0" y="21600"/>
                  </a:lnTo>
                  <a:lnTo>
                    <a:pt x="4994" y="0"/>
                  </a:lnTo>
                  <a:lnTo>
                    <a:pt x="10684" y="0"/>
                  </a:lnTo>
                </a:path>
              </a:pathLst>
            </a:custGeom>
            <a:solidFill>
              <a:srgbClr val="FFFFFF"/>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2421" name="Shape"/>
            <p:cNvSpPr/>
            <p:nvPr/>
          </p:nvSpPr>
          <p:spPr>
            <a:xfrm>
              <a:off x="2301273" y="235711"/>
              <a:ext cx="227838" cy="255842"/>
            </a:xfrm>
            <a:custGeom>
              <a:avLst/>
              <a:gdLst/>
              <a:ahLst/>
              <a:cxnLst>
                <a:cxn ang="0">
                  <a:pos x="wd2" y="hd2"/>
                </a:cxn>
                <a:cxn ang="5400000">
                  <a:pos x="wd2" y="hd2"/>
                </a:cxn>
                <a:cxn ang="10800000">
                  <a:pos x="wd2" y="hd2"/>
                </a:cxn>
                <a:cxn ang="16200000">
                  <a:pos x="wd2" y="hd2"/>
                </a:cxn>
              </a:cxnLst>
              <a:rect l="0" t="0" r="r" b="b"/>
              <a:pathLst>
                <a:path w="21600" h="21600" extrusionOk="0">
                  <a:moveTo>
                    <a:pt x="21600" y="6224"/>
                  </a:moveTo>
                  <a:cubicBezTo>
                    <a:pt x="21600" y="7997"/>
                    <a:pt x="20950" y="9398"/>
                    <a:pt x="19788" y="10429"/>
                  </a:cubicBezTo>
                  <a:cubicBezTo>
                    <a:pt x="17559" y="12408"/>
                    <a:pt x="13239" y="13315"/>
                    <a:pt x="6689" y="13232"/>
                  </a:cubicBezTo>
                  <a:lnTo>
                    <a:pt x="6550" y="13232"/>
                  </a:lnTo>
                  <a:lnTo>
                    <a:pt x="6550" y="13315"/>
                  </a:lnTo>
                  <a:cubicBezTo>
                    <a:pt x="6550" y="13933"/>
                    <a:pt x="6782" y="14716"/>
                    <a:pt x="7200" y="15293"/>
                  </a:cubicBezTo>
                  <a:cubicBezTo>
                    <a:pt x="8129" y="16365"/>
                    <a:pt x="9662" y="16818"/>
                    <a:pt x="11659" y="16818"/>
                  </a:cubicBezTo>
                  <a:cubicBezTo>
                    <a:pt x="14539" y="16818"/>
                    <a:pt x="17001" y="16241"/>
                    <a:pt x="19788" y="14840"/>
                  </a:cubicBezTo>
                  <a:lnTo>
                    <a:pt x="18720" y="19951"/>
                  </a:lnTo>
                  <a:cubicBezTo>
                    <a:pt x="15468" y="21476"/>
                    <a:pt x="11520" y="21600"/>
                    <a:pt x="10080" y="21600"/>
                  </a:cubicBezTo>
                  <a:cubicBezTo>
                    <a:pt x="3670" y="21600"/>
                    <a:pt x="0" y="18467"/>
                    <a:pt x="0" y="12861"/>
                  </a:cubicBezTo>
                  <a:cubicBezTo>
                    <a:pt x="0" y="9605"/>
                    <a:pt x="1301" y="6472"/>
                    <a:pt x="3670" y="4081"/>
                  </a:cubicBezTo>
                  <a:cubicBezTo>
                    <a:pt x="5992" y="1402"/>
                    <a:pt x="9569" y="0"/>
                    <a:pt x="13471" y="0"/>
                  </a:cubicBezTo>
                  <a:cubicBezTo>
                    <a:pt x="18348" y="0"/>
                    <a:pt x="21600" y="2556"/>
                    <a:pt x="21600" y="6224"/>
                  </a:cubicBezTo>
                  <a:close/>
                  <a:moveTo>
                    <a:pt x="12681" y="4534"/>
                  </a:moveTo>
                  <a:cubicBezTo>
                    <a:pt x="9662" y="4534"/>
                    <a:pt x="7850" y="6595"/>
                    <a:pt x="7339" y="8698"/>
                  </a:cubicBezTo>
                  <a:lnTo>
                    <a:pt x="7339" y="8780"/>
                  </a:lnTo>
                  <a:lnTo>
                    <a:pt x="7432" y="8780"/>
                  </a:lnTo>
                  <a:cubicBezTo>
                    <a:pt x="11520" y="8780"/>
                    <a:pt x="13750" y="8450"/>
                    <a:pt x="14679" y="7626"/>
                  </a:cubicBezTo>
                  <a:cubicBezTo>
                    <a:pt x="14911" y="7173"/>
                    <a:pt x="15190" y="6719"/>
                    <a:pt x="15190" y="6224"/>
                  </a:cubicBezTo>
                  <a:cubicBezTo>
                    <a:pt x="15190" y="5235"/>
                    <a:pt x="14121" y="4534"/>
                    <a:pt x="12681" y="4534"/>
                  </a:cubicBezTo>
                  <a:close/>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2422" name="Shape"/>
            <p:cNvSpPr/>
            <p:nvPr/>
          </p:nvSpPr>
          <p:spPr>
            <a:xfrm>
              <a:off x="2524492" y="429573"/>
              <a:ext cx="63590" cy="64128"/>
            </a:xfrm>
            <a:custGeom>
              <a:avLst/>
              <a:gdLst/>
              <a:ahLst/>
              <a:cxnLst>
                <a:cxn ang="0">
                  <a:pos x="wd2" y="hd2"/>
                </a:cxn>
                <a:cxn ang="5400000">
                  <a:pos x="wd2" y="hd2"/>
                </a:cxn>
                <a:cxn ang="10800000">
                  <a:pos x="wd2" y="hd2"/>
                </a:cxn>
                <a:cxn ang="16200000">
                  <a:pos x="wd2" y="hd2"/>
                </a:cxn>
              </a:cxnLst>
              <a:rect l="0" t="0" r="r" b="b"/>
              <a:pathLst>
                <a:path w="20720" h="21600" extrusionOk="0">
                  <a:moveTo>
                    <a:pt x="10835" y="5649"/>
                  </a:moveTo>
                  <a:lnTo>
                    <a:pt x="9406" y="5649"/>
                  </a:lnTo>
                  <a:lnTo>
                    <a:pt x="8453" y="10302"/>
                  </a:lnTo>
                  <a:lnTo>
                    <a:pt x="11630" y="10302"/>
                  </a:lnTo>
                  <a:cubicBezTo>
                    <a:pt x="12583" y="9803"/>
                    <a:pt x="13377" y="9305"/>
                    <a:pt x="13853" y="7975"/>
                  </a:cubicBezTo>
                  <a:cubicBezTo>
                    <a:pt x="13853" y="6978"/>
                    <a:pt x="13377" y="5982"/>
                    <a:pt x="12583" y="5649"/>
                  </a:cubicBezTo>
                  <a:lnTo>
                    <a:pt x="10835" y="5649"/>
                  </a:lnTo>
                  <a:close/>
                  <a:moveTo>
                    <a:pt x="8135" y="4154"/>
                  </a:moveTo>
                  <a:lnTo>
                    <a:pt x="12106" y="4154"/>
                  </a:lnTo>
                  <a:cubicBezTo>
                    <a:pt x="12583" y="4154"/>
                    <a:pt x="13059" y="4154"/>
                    <a:pt x="13377" y="4652"/>
                  </a:cubicBezTo>
                  <a:cubicBezTo>
                    <a:pt x="14806" y="5151"/>
                    <a:pt x="15759" y="5982"/>
                    <a:pt x="15759" y="7477"/>
                  </a:cubicBezTo>
                  <a:lnTo>
                    <a:pt x="15759" y="8474"/>
                  </a:lnTo>
                  <a:cubicBezTo>
                    <a:pt x="15283" y="10302"/>
                    <a:pt x="14330" y="11631"/>
                    <a:pt x="12583" y="12129"/>
                  </a:cubicBezTo>
                  <a:lnTo>
                    <a:pt x="14330" y="17280"/>
                  </a:lnTo>
                  <a:lnTo>
                    <a:pt x="12106" y="17280"/>
                  </a:lnTo>
                  <a:lnTo>
                    <a:pt x="10359" y="12628"/>
                  </a:lnTo>
                  <a:lnTo>
                    <a:pt x="8135" y="12628"/>
                  </a:lnTo>
                  <a:lnTo>
                    <a:pt x="7183" y="17280"/>
                  </a:lnTo>
                  <a:lnTo>
                    <a:pt x="5753" y="17280"/>
                  </a:lnTo>
                  <a:lnTo>
                    <a:pt x="6706" y="12628"/>
                  </a:lnTo>
                  <a:lnTo>
                    <a:pt x="7659" y="8806"/>
                  </a:lnTo>
                  <a:lnTo>
                    <a:pt x="8135" y="4154"/>
                  </a:lnTo>
                  <a:close/>
                  <a:moveTo>
                    <a:pt x="11153" y="0"/>
                  </a:moveTo>
                  <a:cubicBezTo>
                    <a:pt x="17030" y="0"/>
                    <a:pt x="21159" y="4818"/>
                    <a:pt x="20683" y="10800"/>
                  </a:cubicBezTo>
                  <a:cubicBezTo>
                    <a:pt x="20365" y="16948"/>
                    <a:pt x="15283" y="21600"/>
                    <a:pt x="9406" y="21600"/>
                  </a:cubicBezTo>
                  <a:cubicBezTo>
                    <a:pt x="4006" y="21600"/>
                    <a:pt x="-441" y="16283"/>
                    <a:pt x="35" y="10800"/>
                  </a:cubicBezTo>
                  <a:cubicBezTo>
                    <a:pt x="512" y="4652"/>
                    <a:pt x="5435" y="0"/>
                    <a:pt x="11153" y="0"/>
                  </a:cubicBezTo>
                  <a:close/>
                  <a:moveTo>
                    <a:pt x="9406" y="20105"/>
                  </a:moveTo>
                  <a:cubicBezTo>
                    <a:pt x="14330" y="20105"/>
                    <a:pt x="18777" y="15951"/>
                    <a:pt x="19253" y="10800"/>
                  </a:cubicBezTo>
                  <a:cubicBezTo>
                    <a:pt x="19730" y="5649"/>
                    <a:pt x="16077" y="1329"/>
                    <a:pt x="11153" y="1329"/>
                  </a:cubicBezTo>
                  <a:cubicBezTo>
                    <a:pt x="6230" y="1329"/>
                    <a:pt x="1783" y="5649"/>
                    <a:pt x="1306" y="10800"/>
                  </a:cubicBezTo>
                  <a:cubicBezTo>
                    <a:pt x="830" y="15951"/>
                    <a:pt x="4483" y="20105"/>
                    <a:pt x="9406" y="20105"/>
                  </a:cubicBezTo>
                  <a:close/>
                </a:path>
              </a:pathLst>
            </a:custGeom>
            <a:solidFill>
              <a:srgbClr val="FFFFFF"/>
            </a:solidFill>
            <a:ln w="12700" cap="flat">
              <a:noFill/>
              <a:miter lim="400000"/>
            </a:ln>
            <a:effectLst/>
          </p:spPr>
          <p:txBody>
            <a:bodyPr wrap="square" lIns="91439" tIns="91439" rIns="91439" bIns="91439" numCol="1" anchor="ctr">
              <a:normAutofit fontScale="25000" lnSpcReduction="20000"/>
            </a:bodyPr>
            <a:lstStyle/>
            <a:p>
              <a:pPr algn="l" defTabSz="228600">
                <a:lnSpc>
                  <a:spcPct val="93000"/>
                </a:lnSpc>
                <a:spcBef>
                  <a:spcPts val="2200"/>
                </a:spcBef>
                <a:defRPr sz="800">
                  <a:solidFill>
                    <a:srgbClr val="000000"/>
                  </a:solidFill>
                </a:defRPr>
              </a:pPr>
              <a:endParaRPr/>
            </a:p>
          </p:txBody>
        </p:sp>
        <p:sp>
          <p:nvSpPr>
            <p:cNvPr id="2423" name="Shape"/>
            <p:cNvSpPr/>
            <p:nvPr/>
          </p:nvSpPr>
          <p:spPr>
            <a:xfrm>
              <a:off x="1861850" y="233557"/>
              <a:ext cx="233070" cy="255842"/>
            </a:xfrm>
            <a:custGeom>
              <a:avLst/>
              <a:gdLst/>
              <a:ahLst/>
              <a:cxnLst>
                <a:cxn ang="0">
                  <a:pos x="wd2" y="hd2"/>
                </a:cxn>
                <a:cxn ang="5400000">
                  <a:pos x="wd2" y="hd2"/>
                </a:cxn>
                <a:cxn ang="10800000">
                  <a:pos x="wd2" y="hd2"/>
                </a:cxn>
                <a:cxn ang="16200000">
                  <a:pos x="wd2" y="hd2"/>
                </a:cxn>
              </a:cxnLst>
              <a:rect l="0" t="0" r="r" b="b"/>
              <a:pathLst>
                <a:path w="21290" h="21600" extrusionOk="0">
                  <a:moveTo>
                    <a:pt x="12782" y="18591"/>
                  </a:moveTo>
                  <a:lnTo>
                    <a:pt x="12782" y="18467"/>
                  </a:lnTo>
                  <a:lnTo>
                    <a:pt x="12693" y="18467"/>
                  </a:lnTo>
                  <a:cubicBezTo>
                    <a:pt x="11401" y="20446"/>
                    <a:pt x="9041" y="21600"/>
                    <a:pt x="6369" y="21600"/>
                  </a:cubicBezTo>
                  <a:cubicBezTo>
                    <a:pt x="2004" y="21600"/>
                    <a:pt x="0" y="17973"/>
                    <a:pt x="0" y="14386"/>
                  </a:cubicBezTo>
                  <a:cubicBezTo>
                    <a:pt x="0" y="10182"/>
                    <a:pt x="1737" y="6142"/>
                    <a:pt x="4632" y="3504"/>
                  </a:cubicBezTo>
                  <a:cubicBezTo>
                    <a:pt x="7126" y="1195"/>
                    <a:pt x="10288" y="0"/>
                    <a:pt x="13806" y="0"/>
                  </a:cubicBezTo>
                  <a:cubicBezTo>
                    <a:pt x="16434" y="0"/>
                    <a:pt x="18438" y="660"/>
                    <a:pt x="19729" y="2102"/>
                  </a:cubicBezTo>
                  <a:cubicBezTo>
                    <a:pt x="21600" y="4163"/>
                    <a:pt x="21466" y="7296"/>
                    <a:pt x="20976" y="9522"/>
                  </a:cubicBezTo>
                  <a:lnTo>
                    <a:pt x="18572" y="21147"/>
                  </a:lnTo>
                  <a:lnTo>
                    <a:pt x="12292" y="21229"/>
                  </a:lnTo>
                  <a:lnTo>
                    <a:pt x="12782" y="18591"/>
                  </a:lnTo>
                  <a:close/>
                  <a:moveTo>
                    <a:pt x="6636" y="13232"/>
                  </a:moveTo>
                  <a:cubicBezTo>
                    <a:pt x="6636" y="15417"/>
                    <a:pt x="7527" y="16695"/>
                    <a:pt x="9041" y="16695"/>
                  </a:cubicBezTo>
                  <a:cubicBezTo>
                    <a:pt x="11401" y="16695"/>
                    <a:pt x="13539" y="14386"/>
                    <a:pt x="14296" y="10882"/>
                  </a:cubicBezTo>
                  <a:cubicBezTo>
                    <a:pt x="14430" y="10099"/>
                    <a:pt x="14697" y="9398"/>
                    <a:pt x="14831" y="8698"/>
                  </a:cubicBezTo>
                  <a:cubicBezTo>
                    <a:pt x="14920" y="7997"/>
                    <a:pt x="15053" y="7420"/>
                    <a:pt x="14920" y="6966"/>
                  </a:cubicBezTo>
                  <a:cubicBezTo>
                    <a:pt x="14831" y="5482"/>
                    <a:pt x="14073" y="4782"/>
                    <a:pt x="12559" y="4782"/>
                  </a:cubicBezTo>
                  <a:cubicBezTo>
                    <a:pt x="11535" y="4782"/>
                    <a:pt x="10644" y="5235"/>
                    <a:pt x="9798" y="6018"/>
                  </a:cubicBezTo>
                  <a:cubicBezTo>
                    <a:pt x="8016" y="7626"/>
                    <a:pt x="6636" y="10800"/>
                    <a:pt x="6636" y="13232"/>
                  </a:cubicBezTo>
                  <a:close/>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2424" name="Shape"/>
            <p:cNvSpPr/>
            <p:nvPr/>
          </p:nvSpPr>
          <p:spPr>
            <a:xfrm>
              <a:off x="2103104" y="235712"/>
              <a:ext cx="208454" cy="253687"/>
            </a:xfrm>
            <a:custGeom>
              <a:avLst/>
              <a:gdLst/>
              <a:ahLst/>
              <a:cxnLst>
                <a:cxn ang="0">
                  <a:pos x="wd2" y="hd2"/>
                </a:cxn>
                <a:cxn ang="5400000">
                  <a:pos x="wd2" y="hd2"/>
                </a:cxn>
                <a:cxn ang="10800000">
                  <a:pos x="wd2" y="hd2"/>
                </a:cxn>
                <a:cxn ang="16200000">
                  <a:pos x="wd2" y="hd2"/>
                </a:cxn>
              </a:cxnLst>
              <a:rect l="0" t="0" r="r" b="b"/>
              <a:pathLst>
                <a:path w="21600" h="21600" extrusionOk="0">
                  <a:moveTo>
                    <a:pt x="21600" y="709"/>
                  </a:moveTo>
                  <a:lnTo>
                    <a:pt x="20490" y="5671"/>
                  </a:lnTo>
                  <a:cubicBezTo>
                    <a:pt x="19329" y="5046"/>
                    <a:pt x="17916" y="4837"/>
                    <a:pt x="16402" y="4837"/>
                  </a:cubicBezTo>
                  <a:cubicBezTo>
                    <a:pt x="11002" y="4837"/>
                    <a:pt x="7822" y="8673"/>
                    <a:pt x="7822" y="12426"/>
                  </a:cubicBezTo>
                  <a:cubicBezTo>
                    <a:pt x="7822" y="15595"/>
                    <a:pt x="10396" y="16680"/>
                    <a:pt x="12819" y="16680"/>
                  </a:cubicBezTo>
                  <a:cubicBezTo>
                    <a:pt x="14989" y="16680"/>
                    <a:pt x="16755" y="16304"/>
                    <a:pt x="19026" y="15387"/>
                  </a:cubicBezTo>
                  <a:lnTo>
                    <a:pt x="17916" y="20558"/>
                  </a:lnTo>
                  <a:cubicBezTo>
                    <a:pt x="16250" y="21266"/>
                    <a:pt x="13525" y="21600"/>
                    <a:pt x="10699" y="21600"/>
                  </a:cubicBezTo>
                  <a:cubicBezTo>
                    <a:pt x="4138" y="21600"/>
                    <a:pt x="0" y="18181"/>
                    <a:pt x="0" y="13010"/>
                  </a:cubicBezTo>
                  <a:cubicBezTo>
                    <a:pt x="0" y="5713"/>
                    <a:pt x="7116" y="0"/>
                    <a:pt x="16553" y="0"/>
                  </a:cubicBezTo>
                  <a:cubicBezTo>
                    <a:pt x="18320" y="0"/>
                    <a:pt x="20338" y="250"/>
                    <a:pt x="21600" y="709"/>
                  </a:cubicBezTo>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2425" name="Shape"/>
            <p:cNvSpPr/>
            <p:nvPr/>
          </p:nvSpPr>
          <p:spPr>
            <a:xfrm>
              <a:off x="976548" y="235712"/>
              <a:ext cx="210604" cy="253687"/>
            </a:xfrm>
            <a:custGeom>
              <a:avLst/>
              <a:gdLst/>
              <a:ahLst/>
              <a:cxnLst>
                <a:cxn ang="0">
                  <a:pos x="wd2" y="hd2"/>
                </a:cxn>
                <a:cxn ang="5400000">
                  <a:pos x="wd2" y="hd2"/>
                </a:cxn>
                <a:cxn ang="10800000">
                  <a:pos x="wd2" y="hd2"/>
                </a:cxn>
                <a:cxn ang="16200000">
                  <a:pos x="wd2" y="hd2"/>
                </a:cxn>
              </a:cxnLst>
              <a:rect l="0" t="0" r="r" b="b"/>
              <a:pathLst>
                <a:path w="21600" h="21600" extrusionOk="0">
                  <a:moveTo>
                    <a:pt x="21600" y="709"/>
                  </a:moveTo>
                  <a:lnTo>
                    <a:pt x="20442" y="5671"/>
                  </a:lnTo>
                  <a:cubicBezTo>
                    <a:pt x="19284" y="5046"/>
                    <a:pt x="17874" y="4837"/>
                    <a:pt x="16313" y="4837"/>
                  </a:cubicBezTo>
                  <a:cubicBezTo>
                    <a:pt x="10926" y="4837"/>
                    <a:pt x="7804" y="8673"/>
                    <a:pt x="7804" y="12426"/>
                  </a:cubicBezTo>
                  <a:cubicBezTo>
                    <a:pt x="7804" y="15595"/>
                    <a:pt x="10372" y="16680"/>
                    <a:pt x="12789" y="16680"/>
                  </a:cubicBezTo>
                  <a:cubicBezTo>
                    <a:pt x="14903" y="16680"/>
                    <a:pt x="16766" y="16304"/>
                    <a:pt x="19032" y="15387"/>
                  </a:cubicBezTo>
                  <a:lnTo>
                    <a:pt x="17874" y="20558"/>
                  </a:lnTo>
                  <a:cubicBezTo>
                    <a:pt x="16162" y="21266"/>
                    <a:pt x="13494" y="21600"/>
                    <a:pt x="10624" y="21600"/>
                  </a:cubicBezTo>
                  <a:cubicBezTo>
                    <a:pt x="4078" y="21600"/>
                    <a:pt x="0" y="18181"/>
                    <a:pt x="0" y="13010"/>
                  </a:cubicBezTo>
                  <a:cubicBezTo>
                    <a:pt x="0" y="5713"/>
                    <a:pt x="7099" y="0"/>
                    <a:pt x="16464" y="0"/>
                  </a:cubicBezTo>
                  <a:cubicBezTo>
                    <a:pt x="18327" y="0"/>
                    <a:pt x="20291" y="250"/>
                    <a:pt x="21600" y="709"/>
                  </a:cubicBezTo>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grpSp>
      <p:sp>
        <p:nvSpPr>
          <p:cNvPr id="2427" name="Slide Number"/>
          <p:cNvSpPr txBox="1">
            <a:spLocks noGrp="1"/>
          </p:cNvSpPr>
          <p:nvPr>
            <p:ph type="sldNum" sz="quarter" idx="2"/>
          </p:nvPr>
        </p:nvSpPr>
        <p:spPr>
          <a:xfrm>
            <a:off x="1217325" y="12806326"/>
            <a:ext cx="290342" cy="259222"/>
          </a:xfrm>
          <a:prstGeom prst="rect">
            <a:avLst/>
          </a:prstGeom>
        </p:spPr>
        <p:txBody>
          <a:bodyPr/>
          <a:lstStyle>
            <a:lvl1pPr defTabSz="825500">
              <a:lnSpc>
                <a:spcPct val="110000"/>
              </a:lnSpc>
              <a:defRPr>
                <a:solidFill>
                  <a:srgbClr val="740000"/>
                </a:solidFill>
              </a:defRPr>
            </a:lvl1pPr>
          </a:lstStyle>
          <a:p>
            <a:fld id="{86CB4B4D-7CA3-9044-876B-883B54F8677D}" type="slidenum">
              <a:t>‹#›</a:t>
            </a:fld>
            <a:endParaRPr/>
          </a:p>
        </p:txBody>
      </p:sp>
      <p:sp>
        <p:nvSpPr>
          <p:cNvPr id="2428" name="Footer"/>
          <p:cNvSpPr txBox="1">
            <a:spLocks noGrp="1"/>
          </p:cNvSpPr>
          <p:nvPr>
            <p:ph type="body" sz="quarter" idx="18"/>
          </p:nvPr>
        </p:nvSpPr>
        <p:spPr>
          <a:xfrm>
            <a:off x="1727200" y="12806326"/>
            <a:ext cx="6210696" cy="259222"/>
          </a:xfrm>
          <a:prstGeom prst="rect">
            <a:avLst/>
          </a:prstGeom>
        </p:spPr>
        <p:txBody>
          <a:bodyPr anchor="ctr">
            <a:spAutoFit/>
          </a:bodyPr>
          <a:lstStyle>
            <a:lvl1pPr marL="0" indent="0" defTabSz="825500">
              <a:lnSpc>
                <a:spcPct val="110000"/>
              </a:lnSpc>
              <a:spcBef>
                <a:spcPts val="0"/>
              </a:spcBef>
              <a:buClrTx/>
              <a:buSzTx/>
              <a:buFontTx/>
              <a:buNone/>
              <a:defRPr sz="1800" b="1" spc="92">
                <a:solidFill>
                  <a:srgbClr val="740000"/>
                </a:solidFill>
              </a:defRPr>
            </a:lvl1pPr>
          </a:lstStyle>
          <a:p>
            <a:r>
              <a:t>Footer</a:t>
            </a: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Red 4 Icon">
    <p:bg>
      <p:bgPr>
        <a:solidFill>
          <a:srgbClr val="C40022"/>
        </a:solidFill>
        <a:effectLst/>
      </p:bgPr>
    </p:bg>
    <p:spTree>
      <p:nvGrpSpPr>
        <p:cNvPr id="1" name=""/>
        <p:cNvGrpSpPr/>
        <p:nvPr/>
      </p:nvGrpSpPr>
      <p:grpSpPr>
        <a:xfrm>
          <a:off x="0" y="0"/>
          <a:ext cx="0" cy="0"/>
          <a:chOff x="0" y="0"/>
          <a:chExt cx="0" cy="0"/>
        </a:xfrm>
      </p:grpSpPr>
      <p:sp>
        <p:nvSpPr>
          <p:cNvPr id="2435" name="Rectangle"/>
          <p:cNvSpPr/>
          <p:nvPr/>
        </p:nvSpPr>
        <p:spPr>
          <a:xfrm>
            <a:off x="-1343783" y="-1"/>
            <a:ext cx="1119821" cy="537826"/>
          </a:xfrm>
          <a:prstGeom prst="rect">
            <a:avLst/>
          </a:prstGeom>
          <a:solidFill>
            <a:srgbClr val="C4002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436" name="Rectangle"/>
          <p:cNvSpPr/>
          <p:nvPr/>
        </p:nvSpPr>
        <p:spPr>
          <a:xfrm>
            <a:off x="-1343784" y="537824"/>
            <a:ext cx="1119821" cy="537825"/>
          </a:xfrm>
          <a:prstGeom prst="rect">
            <a:avLst/>
          </a:prstGeom>
          <a:solidFill>
            <a:srgbClr val="9C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437" name="Rectangle"/>
          <p:cNvSpPr/>
          <p:nvPr/>
        </p:nvSpPr>
        <p:spPr>
          <a:xfrm>
            <a:off x="-1343784" y="1075648"/>
            <a:ext cx="1119821" cy="537825"/>
          </a:xfrm>
          <a:prstGeom prst="rect">
            <a:avLst/>
          </a:prstGeom>
          <a:solidFill>
            <a:srgbClr val="74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438" name="Rectangle"/>
          <p:cNvSpPr/>
          <p:nvPr/>
        </p:nvSpPr>
        <p:spPr>
          <a:xfrm>
            <a:off x="-1343783" y="1613471"/>
            <a:ext cx="1119821" cy="537825"/>
          </a:xfrm>
          <a:prstGeom prst="rect">
            <a:avLst/>
          </a:prstGeom>
          <a:solidFill>
            <a:srgbClr val="C4C8C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439" name="Rectangle"/>
          <p:cNvSpPr/>
          <p:nvPr/>
        </p:nvSpPr>
        <p:spPr>
          <a:xfrm>
            <a:off x="-1343784" y="2151296"/>
            <a:ext cx="1119821" cy="537825"/>
          </a:xfrm>
          <a:prstGeom prst="rect">
            <a:avLst/>
          </a:prstGeom>
          <a:solidFill>
            <a:srgbClr val="6A6E7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440" name="Rectangle"/>
          <p:cNvSpPr/>
          <p:nvPr/>
        </p:nvSpPr>
        <p:spPr>
          <a:xfrm>
            <a:off x="-1343784" y="2689119"/>
            <a:ext cx="1119821" cy="537825"/>
          </a:xfrm>
          <a:prstGeom prst="rect">
            <a:avLst/>
          </a:prstGeom>
          <a:solidFill>
            <a:srgbClr val="383C4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441" name="Rectangle"/>
          <p:cNvSpPr/>
          <p:nvPr/>
        </p:nvSpPr>
        <p:spPr>
          <a:xfrm>
            <a:off x="-1343784" y="3226943"/>
            <a:ext cx="1119821" cy="537825"/>
          </a:xfrm>
          <a:prstGeom prst="rect">
            <a:avLst/>
          </a:prstGeom>
          <a:solidFill>
            <a:srgbClr val="1AE9EF"/>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442" name="Rectangle"/>
          <p:cNvSpPr/>
          <p:nvPr/>
        </p:nvSpPr>
        <p:spPr>
          <a:xfrm>
            <a:off x="-1343784" y="3764767"/>
            <a:ext cx="1119821" cy="537825"/>
          </a:xfrm>
          <a:prstGeom prst="rect">
            <a:avLst/>
          </a:prstGeom>
          <a:solidFill>
            <a:srgbClr val="0DCFD9"/>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443" name="Rectangle"/>
          <p:cNvSpPr/>
          <p:nvPr/>
        </p:nvSpPr>
        <p:spPr>
          <a:xfrm>
            <a:off x="-1343784" y="4302592"/>
            <a:ext cx="1119821" cy="537825"/>
          </a:xfrm>
          <a:prstGeom prst="rect">
            <a:avLst/>
          </a:prstGeom>
          <a:solidFill>
            <a:srgbClr val="00B4C3"/>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444" name="Rectangle"/>
          <p:cNvSpPr/>
          <p:nvPr/>
        </p:nvSpPr>
        <p:spPr>
          <a:xfrm>
            <a:off x="-1343784" y="4840416"/>
            <a:ext cx="1119821" cy="537825"/>
          </a:xfrm>
          <a:prstGeom prst="rect">
            <a:avLst/>
          </a:prstGeom>
          <a:solidFill>
            <a:srgbClr val="F6B1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445" name="Rectangle"/>
          <p:cNvSpPr/>
          <p:nvPr/>
        </p:nvSpPr>
        <p:spPr>
          <a:xfrm>
            <a:off x="-1343784" y="5378239"/>
            <a:ext cx="1119821" cy="537825"/>
          </a:xfrm>
          <a:prstGeom prst="rect">
            <a:avLst/>
          </a:prstGeom>
          <a:solidFill>
            <a:srgbClr val="F69D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446" name="Rectangle"/>
          <p:cNvSpPr/>
          <p:nvPr/>
        </p:nvSpPr>
        <p:spPr>
          <a:xfrm>
            <a:off x="-1343784" y="5916064"/>
            <a:ext cx="1119821" cy="537825"/>
          </a:xfrm>
          <a:prstGeom prst="rect">
            <a:avLst/>
          </a:prstGeom>
          <a:solidFill>
            <a:srgbClr val="F689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447" name="Rectangle"/>
          <p:cNvSpPr/>
          <p:nvPr/>
        </p:nvSpPr>
        <p:spPr>
          <a:xfrm>
            <a:off x="-1343784" y="6453887"/>
            <a:ext cx="1119821" cy="537825"/>
          </a:xfrm>
          <a:prstGeom prst="rect">
            <a:avLst/>
          </a:prstGeom>
          <a:solidFill>
            <a:srgbClr val="969CE6"/>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448" name="Rectangle"/>
          <p:cNvSpPr/>
          <p:nvPr/>
        </p:nvSpPr>
        <p:spPr>
          <a:xfrm>
            <a:off x="-1343787" y="6991711"/>
            <a:ext cx="1119822" cy="537825"/>
          </a:xfrm>
          <a:prstGeom prst="rect">
            <a:avLst/>
          </a:prstGeom>
          <a:solidFill>
            <a:srgbClr val="8A8BD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449" name="Rectangle"/>
          <p:cNvSpPr/>
          <p:nvPr/>
        </p:nvSpPr>
        <p:spPr>
          <a:xfrm>
            <a:off x="-1343787" y="7529535"/>
            <a:ext cx="1119822" cy="537825"/>
          </a:xfrm>
          <a:prstGeom prst="rect">
            <a:avLst/>
          </a:prstGeom>
          <a:solidFill>
            <a:srgbClr val="7D79C3"/>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450" name="Rectangle"/>
          <p:cNvSpPr/>
          <p:nvPr/>
        </p:nvSpPr>
        <p:spPr>
          <a:xfrm>
            <a:off x="-1343784" y="8067360"/>
            <a:ext cx="1119821" cy="537825"/>
          </a:xfrm>
          <a:prstGeom prst="rect">
            <a:avLst/>
          </a:prstGeom>
          <a:solidFill>
            <a:srgbClr val="88CD7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451" name="Rectangle"/>
          <p:cNvSpPr/>
          <p:nvPr/>
        </p:nvSpPr>
        <p:spPr>
          <a:xfrm>
            <a:off x="-1343787" y="8605184"/>
            <a:ext cx="1119822" cy="537825"/>
          </a:xfrm>
          <a:prstGeom prst="rect">
            <a:avLst/>
          </a:prstGeom>
          <a:solidFill>
            <a:srgbClr val="74B96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452" name="Rectangle"/>
          <p:cNvSpPr/>
          <p:nvPr/>
        </p:nvSpPr>
        <p:spPr>
          <a:xfrm>
            <a:off x="-1343787" y="9143007"/>
            <a:ext cx="1119822" cy="537825"/>
          </a:xfrm>
          <a:prstGeom prst="rect">
            <a:avLst/>
          </a:prstGeom>
          <a:solidFill>
            <a:srgbClr val="60A55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453" name="Rectangle"/>
          <p:cNvSpPr/>
          <p:nvPr/>
        </p:nvSpPr>
        <p:spPr>
          <a:xfrm>
            <a:off x="24769782" y="-1"/>
            <a:ext cx="1119821" cy="537826"/>
          </a:xfrm>
          <a:prstGeom prst="rect">
            <a:avLst/>
          </a:prstGeom>
          <a:solidFill>
            <a:srgbClr val="C4002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454" name="Rectangle"/>
          <p:cNvSpPr/>
          <p:nvPr/>
        </p:nvSpPr>
        <p:spPr>
          <a:xfrm>
            <a:off x="24769779" y="537824"/>
            <a:ext cx="1119821" cy="537825"/>
          </a:xfrm>
          <a:prstGeom prst="rect">
            <a:avLst/>
          </a:prstGeom>
          <a:solidFill>
            <a:srgbClr val="B0000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455" name="Rectangle"/>
          <p:cNvSpPr/>
          <p:nvPr/>
        </p:nvSpPr>
        <p:spPr>
          <a:xfrm>
            <a:off x="24769779" y="1075648"/>
            <a:ext cx="1119821" cy="537825"/>
          </a:xfrm>
          <a:prstGeom prst="rect">
            <a:avLst/>
          </a:prstGeom>
          <a:solidFill>
            <a:srgbClr val="9C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456" name="Rectangle"/>
          <p:cNvSpPr/>
          <p:nvPr/>
        </p:nvSpPr>
        <p:spPr>
          <a:xfrm>
            <a:off x="24769782" y="1613471"/>
            <a:ext cx="1119821" cy="537825"/>
          </a:xfrm>
          <a:prstGeom prst="rect">
            <a:avLst/>
          </a:prstGeom>
          <a:solidFill>
            <a:srgbClr val="88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457" name="Rectangle"/>
          <p:cNvSpPr/>
          <p:nvPr/>
        </p:nvSpPr>
        <p:spPr>
          <a:xfrm>
            <a:off x="24769779" y="2151296"/>
            <a:ext cx="1119821" cy="537825"/>
          </a:xfrm>
          <a:prstGeom prst="rect">
            <a:avLst/>
          </a:prstGeom>
          <a:solidFill>
            <a:srgbClr val="74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458" name="Rectangle"/>
          <p:cNvSpPr/>
          <p:nvPr/>
        </p:nvSpPr>
        <p:spPr>
          <a:xfrm>
            <a:off x="24769779" y="2689119"/>
            <a:ext cx="1119821" cy="537825"/>
          </a:xfrm>
          <a:prstGeom prst="rect">
            <a:avLst/>
          </a:prstGeom>
          <a:solidFill>
            <a:srgbClr val="ECF0F6"/>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459" name="Rectangle"/>
          <p:cNvSpPr/>
          <p:nvPr/>
        </p:nvSpPr>
        <p:spPr>
          <a:xfrm>
            <a:off x="24769779" y="3226943"/>
            <a:ext cx="1119821" cy="537825"/>
          </a:xfrm>
          <a:prstGeom prst="rect">
            <a:avLst/>
          </a:prstGeom>
          <a:solidFill>
            <a:srgbClr val="D8DCE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460" name="Rectangle"/>
          <p:cNvSpPr/>
          <p:nvPr/>
        </p:nvSpPr>
        <p:spPr>
          <a:xfrm>
            <a:off x="24769779" y="3764767"/>
            <a:ext cx="1119821" cy="537825"/>
          </a:xfrm>
          <a:prstGeom prst="rect">
            <a:avLst/>
          </a:prstGeom>
          <a:solidFill>
            <a:srgbClr val="C4C8C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461" name="Rectangle"/>
          <p:cNvSpPr/>
          <p:nvPr/>
        </p:nvSpPr>
        <p:spPr>
          <a:xfrm>
            <a:off x="24769779" y="4302592"/>
            <a:ext cx="1119821" cy="537825"/>
          </a:xfrm>
          <a:prstGeom prst="rect">
            <a:avLst/>
          </a:prstGeom>
          <a:solidFill>
            <a:srgbClr val="BABEC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462" name="Rectangle"/>
          <p:cNvSpPr/>
          <p:nvPr/>
        </p:nvSpPr>
        <p:spPr>
          <a:xfrm>
            <a:off x="24769779" y="4840416"/>
            <a:ext cx="1119821" cy="537825"/>
          </a:xfrm>
          <a:prstGeom prst="rect">
            <a:avLst/>
          </a:prstGeom>
          <a:solidFill>
            <a:srgbClr val="A6AAB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463" name="Rectangle"/>
          <p:cNvSpPr/>
          <p:nvPr/>
        </p:nvSpPr>
        <p:spPr>
          <a:xfrm>
            <a:off x="24769779" y="5378239"/>
            <a:ext cx="1119821" cy="537825"/>
          </a:xfrm>
          <a:prstGeom prst="rect">
            <a:avLst/>
          </a:prstGeom>
          <a:solidFill>
            <a:srgbClr val="92969C"/>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464" name="Rectangle"/>
          <p:cNvSpPr/>
          <p:nvPr/>
        </p:nvSpPr>
        <p:spPr>
          <a:xfrm>
            <a:off x="24769779" y="5916064"/>
            <a:ext cx="1119821" cy="537825"/>
          </a:xfrm>
          <a:prstGeom prst="rect">
            <a:avLst/>
          </a:prstGeom>
          <a:solidFill>
            <a:srgbClr val="7E828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465" name="Rectangle"/>
          <p:cNvSpPr/>
          <p:nvPr/>
        </p:nvSpPr>
        <p:spPr>
          <a:xfrm>
            <a:off x="24769779" y="6453887"/>
            <a:ext cx="1119821" cy="537825"/>
          </a:xfrm>
          <a:prstGeom prst="rect">
            <a:avLst/>
          </a:prstGeom>
          <a:solidFill>
            <a:srgbClr val="6A6E7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466" name="Rectangle"/>
          <p:cNvSpPr/>
          <p:nvPr/>
        </p:nvSpPr>
        <p:spPr>
          <a:xfrm>
            <a:off x="24769778" y="6991711"/>
            <a:ext cx="1119821" cy="537825"/>
          </a:xfrm>
          <a:prstGeom prst="rect">
            <a:avLst/>
          </a:prstGeom>
          <a:solidFill>
            <a:srgbClr val="565A6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467" name="Rectangle"/>
          <p:cNvSpPr/>
          <p:nvPr/>
        </p:nvSpPr>
        <p:spPr>
          <a:xfrm>
            <a:off x="24769778" y="7529535"/>
            <a:ext cx="1119821" cy="537825"/>
          </a:xfrm>
          <a:prstGeom prst="rect">
            <a:avLst/>
          </a:prstGeom>
          <a:solidFill>
            <a:srgbClr val="42464C"/>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468" name="Rectangle"/>
          <p:cNvSpPr/>
          <p:nvPr/>
        </p:nvSpPr>
        <p:spPr>
          <a:xfrm>
            <a:off x="24769779" y="8067360"/>
            <a:ext cx="1119821" cy="537825"/>
          </a:xfrm>
          <a:prstGeom prst="rect">
            <a:avLst/>
          </a:prstGeom>
          <a:solidFill>
            <a:srgbClr val="383C4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469" name="Rectangle"/>
          <p:cNvSpPr/>
          <p:nvPr/>
        </p:nvSpPr>
        <p:spPr>
          <a:xfrm>
            <a:off x="24769778" y="8605184"/>
            <a:ext cx="1119821" cy="537825"/>
          </a:xfrm>
          <a:prstGeom prst="rect">
            <a:avLst/>
          </a:prstGeom>
          <a:solidFill>
            <a:srgbClr val="2E323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470" name="Rectangle"/>
          <p:cNvSpPr/>
          <p:nvPr/>
        </p:nvSpPr>
        <p:spPr>
          <a:xfrm>
            <a:off x="24769778" y="9143007"/>
            <a:ext cx="1119821" cy="537825"/>
          </a:xfrm>
          <a:prstGeom prst="rect">
            <a:avLst/>
          </a:prstGeom>
          <a:solidFill>
            <a:srgbClr val="24282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471" name="Rectangle"/>
          <p:cNvSpPr/>
          <p:nvPr/>
        </p:nvSpPr>
        <p:spPr>
          <a:xfrm>
            <a:off x="24769776" y="9680832"/>
            <a:ext cx="1119821" cy="537825"/>
          </a:xfrm>
          <a:prstGeom prst="rect">
            <a:avLst/>
          </a:prstGeom>
          <a:solidFill>
            <a:srgbClr val="1A1E2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472" name="Rectangle"/>
          <p:cNvSpPr/>
          <p:nvPr/>
        </p:nvSpPr>
        <p:spPr>
          <a:xfrm>
            <a:off x="24769776" y="10218656"/>
            <a:ext cx="1119821" cy="537825"/>
          </a:xfrm>
          <a:prstGeom prst="rect">
            <a:avLst/>
          </a:prstGeom>
          <a:solidFill>
            <a:srgbClr val="10141A"/>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473" name="Rectangle"/>
          <p:cNvSpPr/>
          <p:nvPr/>
        </p:nvSpPr>
        <p:spPr>
          <a:xfrm>
            <a:off x="24769778" y="10756479"/>
            <a:ext cx="1119821" cy="537825"/>
          </a:xfrm>
          <a:prstGeom prst="rect">
            <a:avLst/>
          </a:prstGeom>
          <a:solidFill>
            <a:srgbClr val="060A1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474" name="Rectangle"/>
          <p:cNvSpPr/>
          <p:nvPr/>
        </p:nvSpPr>
        <p:spPr>
          <a:xfrm>
            <a:off x="24769776" y="11294303"/>
            <a:ext cx="1119821" cy="537825"/>
          </a:xfrm>
          <a:prstGeom prst="rect">
            <a:avLst/>
          </a:prstGeom>
          <a:solidFill>
            <a:srgbClr val="FFFFFF"/>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475" name="Rectangle"/>
          <p:cNvSpPr/>
          <p:nvPr/>
        </p:nvSpPr>
        <p:spPr>
          <a:xfrm>
            <a:off x="24769778" y="11832128"/>
            <a:ext cx="1119821" cy="537825"/>
          </a:xfrm>
          <a:prstGeom prst="rect">
            <a:avLst/>
          </a:prstGeom>
          <a:solidFill>
            <a:srgbClr val="00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476" name="Body Level One…"/>
          <p:cNvSpPr txBox="1">
            <a:spLocks noGrp="1"/>
          </p:cNvSpPr>
          <p:nvPr>
            <p:ph type="body" sz="quarter" idx="1"/>
          </p:nvPr>
        </p:nvSpPr>
        <p:spPr>
          <a:xfrm>
            <a:off x="1219359" y="5455386"/>
            <a:ext cx="4823213" cy="1330093"/>
          </a:xfrm>
          <a:prstGeom prst="rect">
            <a:avLst/>
          </a:prstGeom>
        </p:spPr>
        <p:txBody>
          <a:bodyPr anchor="ctr"/>
          <a:lstStyle>
            <a:lvl1pPr marL="0" indent="0" algn="ctr" defTabSz="825500">
              <a:lnSpc>
                <a:spcPct val="80000"/>
              </a:lnSpc>
              <a:spcBef>
                <a:spcPts val="0"/>
              </a:spcBef>
              <a:buClrTx/>
              <a:buSzTx/>
              <a:buFontTx/>
              <a:buNone/>
              <a:defRPr sz="3600" b="1" spc="-50">
                <a:solidFill>
                  <a:srgbClr val="FFFFFF"/>
                </a:solidFill>
              </a:defRPr>
            </a:lvl1pPr>
            <a:lvl2pPr marL="0" indent="228600" algn="ctr" defTabSz="825500">
              <a:lnSpc>
                <a:spcPct val="80000"/>
              </a:lnSpc>
              <a:spcBef>
                <a:spcPts val="0"/>
              </a:spcBef>
              <a:buClrTx/>
              <a:buSzTx/>
              <a:buFontTx/>
              <a:buNone/>
              <a:defRPr sz="3600" b="1" spc="-50">
                <a:solidFill>
                  <a:srgbClr val="FFFFFF"/>
                </a:solidFill>
              </a:defRPr>
            </a:lvl2pPr>
            <a:lvl3pPr marL="0" indent="457200" algn="ctr" defTabSz="825500">
              <a:lnSpc>
                <a:spcPct val="80000"/>
              </a:lnSpc>
              <a:spcBef>
                <a:spcPts val="0"/>
              </a:spcBef>
              <a:buClrTx/>
              <a:buSzTx/>
              <a:buFontTx/>
              <a:buNone/>
              <a:defRPr sz="3600" b="1" spc="-50">
                <a:solidFill>
                  <a:srgbClr val="FFFFFF"/>
                </a:solidFill>
              </a:defRPr>
            </a:lvl3pPr>
            <a:lvl4pPr marL="0" indent="685800" algn="ctr" defTabSz="825500">
              <a:lnSpc>
                <a:spcPct val="80000"/>
              </a:lnSpc>
              <a:spcBef>
                <a:spcPts val="0"/>
              </a:spcBef>
              <a:buClrTx/>
              <a:buSzTx/>
              <a:buFontTx/>
              <a:buNone/>
              <a:defRPr sz="3600" b="1" spc="-50">
                <a:solidFill>
                  <a:srgbClr val="FFFFFF"/>
                </a:solidFill>
              </a:defRPr>
            </a:lvl4pPr>
            <a:lvl5pPr marL="0" indent="914400" algn="ctr" defTabSz="825500">
              <a:lnSpc>
                <a:spcPct val="80000"/>
              </a:lnSpc>
              <a:spcBef>
                <a:spcPts val="0"/>
              </a:spcBef>
              <a:buClrTx/>
              <a:buSzTx/>
              <a:buFontTx/>
              <a:buNone/>
              <a:defRPr sz="3600" b="1" spc="-5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477" name="Line"/>
          <p:cNvSpPr/>
          <p:nvPr/>
        </p:nvSpPr>
        <p:spPr>
          <a:xfrm>
            <a:off x="1219359" y="7260726"/>
            <a:ext cx="4532739" cy="4"/>
          </a:xfrm>
          <a:prstGeom prst="line">
            <a:avLst/>
          </a:prstGeom>
          <a:ln w="50800">
            <a:solidFill>
              <a:srgbClr val="FFFFFF"/>
            </a:solidFill>
          </a:ln>
        </p:spPr>
        <p:txBody>
          <a:bodyPr lIns="45719" rIns="45719"/>
          <a:lstStyle/>
          <a:p>
            <a:pPr algn="l" defTabSz="914400">
              <a:spcBef>
                <a:spcPts val="2200"/>
              </a:spcBef>
              <a:defRPr sz="3200"/>
            </a:pPr>
            <a:endParaRPr/>
          </a:p>
        </p:txBody>
      </p:sp>
      <p:sp>
        <p:nvSpPr>
          <p:cNvPr id="2478" name="Rectangle"/>
          <p:cNvSpPr>
            <a:spLocks noGrp="1"/>
          </p:cNvSpPr>
          <p:nvPr>
            <p:ph type="body" sz="quarter" idx="13"/>
          </p:nvPr>
        </p:nvSpPr>
        <p:spPr>
          <a:xfrm>
            <a:off x="6927774" y="5455386"/>
            <a:ext cx="4823213" cy="1330093"/>
          </a:xfrm>
          <a:prstGeom prst="rect">
            <a:avLst/>
          </a:prstGeom>
        </p:spPr>
        <p:txBody>
          <a:bodyPr anchor="ctr"/>
          <a:lstStyle/>
          <a:p>
            <a:pPr marL="0" indent="0" algn="ctr" defTabSz="825500">
              <a:lnSpc>
                <a:spcPct val="80000"/>
              </a:lnSpc>
              <a:spcBef>
                <a:spcPts val="0"/>
              </a:spcBef>
              <a:buClrTx/>
              <a:buSzTx/>
              <a:buFontTx/>
              <a:buNone/>
              <a:defRPr sz="3600" b="1" spc="-50">
                <a:solidFill>
                  <a:srgbClr val="FFFFFF"/>
                </a:solidFill>
              </a:defRPr>
            </a:pPr>
            <a:endParaRPr/>
          </a:p>
        </p:txBody>
      </p:sp>
      <p:sp>
        <p:nvSpPr>
          <p:cNvPr id="2479" name="Line"/>
          <p:cNvSpPr/>
          <p:nvPr/>
        </p:nvSpPr>
        <p:spPr>
          <a:xfrm>
            <a:off x="6927774" y="7260726"/>
            <a:ext cx="4532739" cy="4"/>
          </a:xfrm>
          <a:prstGeom prst="line">
            <a:avLst/>
          </a:prstGeom>
          <a:ln w="50800">
            <a:solidFill>
              <a:srgbClr val="FFFFFF"/>
            </a:solidFill>
          </a:ln>
        </p:spPr>
        <p:txBody>
          <a:bodyPr lIns="45719" rIns="45719"/>
          <a:lstStyle/>
          <a:p>
            <a:pPr algn="l" defTabSz="914400">
              <a:spcBef>
                <a:spcPts val="2200"/>
              </a:spcBef>
              <a:defRPr sz="3200"/>
            </a:pPr>
            <a:endParaRPr/>
          </a:p>
        </p:txBody>
      </p:sp>
      <p:sp>
        <p:nvSpPr>
          <p:cNvPr id="2480" name="Rectangle"/>
          <p:cNvSpPr>
            <a:spLocks noGrp="1"/>
          </p:cNvSpPr>
          <p:nvPr>
            <p:ph type="body" sz="quarter" idx="14"/>
          </p:nvPr>
        </p:nvSpPr>
        <p:spPr>
          <a:xfrm>
            <a:off x="12636189" y="5455386"/>
            <a:ext cx="4823213" cy="1330093"/>
          </a:xfrm>
          <a:prstGeom prst="rect">
            <a:avLst/>
          </a:prstGeom>
        </p:spPr>
        <p:txBody>
          <a:bodyPr anchor="ctr"/>
          <a:lstStyle/>
          <a:p>
            <a:pPr marL="0" indent="0" algn="ctr" defTabSz="825500">
              <a:lnSpc>
                <a:spcPct val="80000"/>
              </a:lnSpc>
              <a:spcBef>
                <a:spcPts val="0"/>
              </a:spcBef>
              <a:buClrTx/>
              <a:buSzTx/>
              <a:buFontTx/>
              <a:buNone/>
              <a:defRPr sz="3600" b="1" spc="-50">
                <a:solidFill>
                  <a:srgbClr val="FFFFFF"/>
                </a:solidFill>
              </a:defRPr>
            </a:pPr>
            <a:endParaRPr/>
          </a:p>
        </p:txBody>
      </p:sp>
      <p:sp>
        <p:nvSpPr>
          <p:cNvPr id="2481" name="Line"/>
          <p:cNvSpPr/>
          <p:nvPr/>
        </p:nvSpPr>
        <p:spPr>
          <a:xfrm>
            <a:off x="12636189" y="7260726"/>
            <a:ext cx="4532739" cy="4"/>
          </a:xfrm>
          <a:prstGeom prst="line">
            <a:avLst/>
          </a:prstGeom>
          <a:ln w="50800">
            <a:solidFill>
              <a:srgbClr val="FFFFFF"/>
            </a:solidFill>
          </a:ln>
        </p:spPr>
        <p:txBody>
          <a:bodyPr lIns="45719" rIns="45719"/>
          <a:lstStyle/>
          <a:p>
            <a:pPr algn="l" defTabSz="914400">
              <a:spcBef>
                <a:spcPts val="2200"/>
              </a:spcBef>
              <a:defRPr sz="3200"/>
            </a:pPr>
            <a:endParaRPr/>
          </a:p>
        </p:txBody>
      </p:sp>
      <p:sp>
        <p:nvSpPr>
          <p:cNvPr id="2482" name="Rectangle"/>
          <p:cNvSpPr>
            <a:spLocks noGrp="1"/>
          </p:cNvSpPr>
          <p:nvPr>
            <p:ph type="body" sz="quarter" idx="15"/>
          </p:nvPr>
        </p:nvSpPr>
        <p:spPr>
          <a:xfrm>
            <a:off x="18344604" y="5455386"/>
            <a:ext cx="4823213" cy="1330093"/>
          </a:xfrm>
          <a:prstGeom prst="rect">
            <a:avLst/>
          </a:prstGeom>
        </p:spPr>
        <p:txBody>
          <a:bodyPr anchor="ctr"/>
          <a:lstStyle/>
          <a:p>
            <a:pPr marL="0" indent="0" algn="ctr" defTabSz="825500">
              <a:lnSpc>
                <a:spcPct val="80000"/>
              </a:lnSpc>
              <a:spcBef>
                <a:spcPts val="0"/>
              </a:spcBef>
              <a:buClrTx/>
              <a:buSzTx/>
              <a:buFontTx/>
              <a:buNone/>
              <a:defRPr sz="3600" b="1" spc="-50">
                <a:solidFill>
                  <a:srgbClr val="FFFFFF"/>
                </a:solidFill>
              </a:defRPr>
            </a:pPr>
            <a:endParaRPr/>
          </a:p>
        </p:txBody>
      </p:sp>
      <p:sp>
        <p:nvSpPr>
          <p:cNvPr id="2483" name="Line"/>
          <p:cNvSpPr/>
          <p:nvPr/>
        </p:nvSpPr>
        <p:spPr>
          <a:xfrm>
            <a:off x="18344604" y="7260726"/>
            <a:ext cx="4532739" cy="4"/>
          </a:xfrm>
          <a:prstGeom prst="line">
            <a:avLst/>
          </a:prstGeom>
          <a:ln w="50800">
            <a:solidFill>
              <a:srgbClr val="FFFFFF"/>
            </a:solidFill>
          </a:ln>
        </p:spPr>
        <p:txBody>
          <a:bodyPr lIns="45719" rIns="45719"/>
          <a:lstStyle/>
          <a:p>
            <a:pPr algn="l" defTabSz="914400">
              <a:spcBef>
                <a:spcPts val="2200"/>
              </a:spcBef>
              <a:defRPr sz="3200"/>
            </a:pPr>
            <a:endParaRPr/>
          </a:p>
        </p:txBody>
      </p:sp>
      <p:sp>
        <p:nvSpPr>
          <p:cNvPr id="2484" name="Rectangle"/>
          <p:cNvSpPr>
            <a:spLocks noGrp="1"/>
          </p:cNvSpPr>
          <p:nvPr>
            <p:ph type="body" sz="quarter" idx="16"/>
          </p:nvPr>
        </p:nvSpPr>
        <p:spPr>
          <a:xfrm>
            <a:off x="1216184" y="7735888"/>
            <a:ext cx="4826630" cy="4528281"/>
          </a:xfrm>
          <a:prstGeom prst="rect">
            <a:avLst/>
          </a:prstGeom>
        </p:spPr>
        <p:txBody>
          <a:bodyPr>
            <a:normAutofit/>
          </a:bodyPr>
          <a:lstStyle/>
          <a:p>
            <a:pPr marL="457200" indent="-457200" defTabSz="825500">
              <a:spcBef>
                <a:spcPts val="600"/>
              </a:spcBef>
              <a:buClr>
                <a:srgbClr val="FFFFFF"/>
              </a:buClr>
              <a:defRPr sz="3600">
                <a:solidFill>
                  <a:srgbClr val="FFFFFF"/>
                </a:solidFill>
              </a:defRPr>
            </a:pPr>
            <a:endParaRPr/>
          </a:p>
        </p:txBody>
      </p:sp>
      <p:sp>
        <p:nvSpPr>
          <p:cNvPr id="2485" name="Rectangle"/>
          <p:cNvSpPr>
            <a:spLocks noGrp="1"/>
          </p:cNvSpPr>
          <p:nvPr>
            <p:ph type="body" sz="quarter" idx="17"/>
          </p:nvPr>
        </p:nvSpPr>
        <p:spPr>
          <a:xfrm>
            <a:off x="6928753" y="7735888"/>
            <a:ext cx="4820279" cy="4528281"/>
          </a:xfrm>
          <a:prstGeom prst="rect">
            <a:avLst/>
          </a:prstGeom>
        </p:spPr>
        <p:txBody>
          <a:bodyPr>
            <a:normAutofit/>
          </a:bodyPr>
          <a:lstStyle/>
          <a:p>
            <a:pPr marL="457200" indent="-457200" defTabSz="825500">
              <a:spcBef>
                <a:spcPts val="600"/>
              </a:spcBef>
              <a:buClr>
                <a:srgbClr val="FFFFFF"/>
              </a:buClr>
              <a:defRPr sz="3600">
                <a:solidFill>
                  <a:srgbClr val="FFFFFF"/>
                </a:solidFill>
              </a:defRPr>
            </a:pPr>
            <a:endParaRPr/>
          </a:p>
        </p:txBody>
      </p:sp>
      <p:sp>
        <p:nvSpPr>
          <p:cNvPr id="2486" name="Rectangle"/>
          <p:cNvSpPr>
            <a:spLocks noGrp="1"/>
          </p:cNvSpPr>
          <p:nvPr>
            <p:ph type="body" sz="quarter" idx="18"/>
          </p:nvPr>
        </p:nvSpPr>
        <p:spPr>
          <a:xfrm>
            <a:off x="12634970" y="7735888"/>
            <a:ext cx="4823453" cy="4528281"/>
          </a:xfrm>
          <a:prstGeom prst="rect">
            <a:avLst/>
          </a:prstGeom>
        </p:spPr>
        <p:txBody>
          <a:bodyPr>
            <a:normAutofit/>
          </a:bodyPr>
          <a:lstStyle/>
          <a:p>
            <a:pPr marL="457200" indent="-457200" defTabSz="825500">
              <a:spcBef>
                <a:spcPts val="600"/>
              </a:spcBef>
              <a:buClr>
                <a:srgbClr val="FFFFFF"/>
              </a:buClr>
              <a:defRPr sz="3600">
                <a:solidFill>
                  <a:srgbClr val="FFFFFF"/>
                </a:solidFill>
              </a:defRPr>
            </a:pPr>
            <a:endParaRPr/>
          </a:p>
        </p:txBody>
      </p:sp>
      <p:sp>
        <p:nvSpPr>
          <p:cNvPr id="2487" name="Rectangle"/>
          <p:cNvSpPr>
            <a:spLocks noGrp="1"/>
          </p:cNvSpPr>
          <p:nvPr>
            <p:ph type="body" sz="quarter" idx="19"/>
          </p:nvPr>
        </p:nvSpPr>
        <p:spPr>
          <a:xfrm>
            <a:off x="18344364" y="7735888"/>
            <a:ext cx="4823453" cy="4528281"/>
          </a:xfrm>
          <a:prstGeom prst="rect">
            <a:avLst/>
          </a:prstGeom>
        </p:spPr>
        <p:txBody>
          <a:bodyPr>
            <a:normAutofit/>
          </a:bodyPr>
          <a:lstStyle/>
          <a:p>
            <a:pPr marL="457200" indent="-457200" defTabSz="825500">
              <a:spcBef>
                <a:spcPts val="600"/>
              </a:spcBef>
              <a:buClr>
                <a:srgbClr val="FFFFFF"/>
              </a:buClr>
              <a:defRPr sz="3600">
                <a:solidFill>
                  <a:srgbClr val="FFFFFF"/>
                </a:solidFill>
              </a:defRPr>
            </a:pPr>
            <a:endParaRPr/>
          </a:p>
        </p:txBody>
      </p:sp>
      <p:sp>
        <p:nvSpPr>
          <p:cNvPr id="2488" name="Title Text"/>
          <p:cNvSpPr txBox="1">
            <a:spLocks noGrp="1"/>
          </p:cNvSpPr>
          <p:nvPr>
            <p:ph type="title"/>
          </p:nvPr>
        </p:nvSpPr>
        <p:spPr>
          <a:xfrm>
            <a:off x="1219359" y="152637"/>
            <a:ext cx="21948459" cy="2273301"/>
          </a:xfrm>
          <a:prstGeom prst="rect">
            <a:avLst/>
          </a:prstGeom>
        </p:spPr>
        <p:txBody>
          <a:bodyPr/>
          <a:lstStyle>
            <a:lvl1pPr>
              <a:defRPr>
                <a:solidFill>
                  <a:srgbClr val="FFFFFF"/>
                </a:solidFill>
              </a:defRPr>
            </a:lvl1pPr>
          </a:lstStyle>
          <a:p>
            <a:r>
              <a:t>Title Text</a:t>
            </a:r>
          </a:p>
        </p:txBody>
      </p:sp>
      <p:grpSp>
        <p:nvGrpSpPr>
          <p:cNvPr id="2501" name="Group"/>
          <p:cNvGrpSpPr/>
          <p:nvPr/>
        </p:nvGrpSpPr>
        <p:grpSpPr>
          <a:xfrm>
            <a:off x="21341405" y="12713927"/>
            <a:ext cx="2588083" cy="566942"/>
            <a:chOff x="0" y="0"/>
            <a:chExt cx="2588081" cy="566941"/>
          </a:xfrm>
        </p:grpSpPr>
        <p:sp>
          <p:nvSpPr>
            <p:cNvPr id="2489" name="Shape"/>
            <p:cNvSpPr/>
            <p:nvPr/>
          </p:nvSpPr>
          <p:spPr>
            <a:xfrm>
              <a:off x="-1" y="51627"/>
              <a:ext cx="396632" cy="487314"/>
            </a:xfrm>
            <a:custGeom>
              <a:avLst/>
              <a:gdLst/>
              <a:ahLst/>
              <a:cxnLst>
                <a:cxn ang="0">
                  <a:pos x="wd2" y="hd2"/>
                </a:cxn>
                <a:cxn ang="5400000">
                  <a:pos x="wd2" y="hd2"/>
                </a:cxn>
                <a:cxn ang="10800000">
                  <a:pos x="wd2" y="hd2"/>
                </a:cxn>
                <a:cxn ang="16200000">
                  <a:pos x="wd2" y="hd2"/>
                </a:cxn>
              </a:cxnLst>
              <a:rect l="0" t="0" r="r" b="b"/>
              <a:pathLst>
                <a:path w="21181" h="21360" extrusionOk="0">
                  <a:moveTo>
                    <a:pt x="19047" y="4161"/>
                  </a:moveTo>
                  <a:cubicBezTo>
                    <a:pt x="17355" y="6212"/>
                    <a:pt x="14935" y="7537"/>
                    <a:pt x="13608" y="7045"/>
                  </a:cubicBezTo>
                  <a:cubicBezTo>
                    <a:pt x="12281" y="6554"/>
                    <a:pt x="12567" y="4524"/>
                    <a:pt x="14337" y="2473"/>
                  </a:cubicBezTo>
                  <a:cubicBezTo>
                    <a:pt x="14701" y="1982"/>
                    <a:pt x="15143" y="1555"/>
                    <a:pt x="15586" y="1191"/>
                  </a:cubicBezTo>
                  <a:cubicBezTo>
                    <a:pt x="15065" y="1256"/>
                    <a:pt x="14493" y="1320"/>
                    <a:pt x="13972" y="1448"/>
                  </a:cubicBezTo>
                  <a:cubicBezTo>
                    <a:pt x="8247" y="7216"/>
                    <a:pt x="5827" y="14673"/>
                    <a:pt x="6113" y="21360"/>
                  </a:cubicBezTo>
                  <a:cubicBezTo>
                    <a:pt x="2730" y="20228"/>
                    <a:pt x="232" y="17578"/>
                    <a:pt x="23" y="14203"/>
                  </a:cubicBezTo>
                  <a:lnTo>
                    <a:pt x="23" y="14139"/>
                  </a:lnTo>
                  <a:cubicBezTo>
                    <a:pt x="-419" y="8135"/>
                    <a:pt x="5462" y="1918"/>
                    <a:pt x="13088" y="358"/>
                  </a:cubicBezTo>
                  <a:cubicBezTo>
                    <a:pt x="16028" y="-240"/>
                    <a:pt x="18813" y="-69"/>
                    <a:pt x="21181" y="721"/>
                  </a:cubicBezTo>
                  <a:cubicBezTo>
                    <a:pt x="20661" y="1854"/>
                    <a:pt x="19854" y="3200"/>
                    <a:pt x="19047" y="4161"/>
                  </a:cubicBezTo>
                  <a:close/>
                  <a:moveTo>
                    <a:pt x="15013" y="5892"/>
                  </a:moveTo>
                  <a:cubicBezTo>
                    <a:pt x="15820" y="5892"/>
                    <a:pt x="16913" y="5187"/>
                    <a:pt x="17486" y="4204"/>
                  </a:cubicBezTo>
                  <a:cubicBezTo>
                    <a:pt x="18006" y="3242"/>
                    <a:pt x="17876" y="2473"/>
                    <a:pt x="16991" y="2473"/>
                  </a:cubicBezTo>
                  <a:cubicBezTo>
                    <a:pt x="16184" y="2409"/>
                    <a:pt x="15065" y="3200"/>
                    <a:pt x="14493" y="4161"/>
                  </a:cubicBezTo>
                  <a:cubicBezTo>
                    <a:pt x="13972" y="5123"/>
                    <a:pt x="14128" y="5892"/>
                    <a:pt x="15013" y="5892"/>
                  </a:cubicBezTo>
                  <a:close/>
                </a:path>
              </a:pathLst>
            </a:custGeom>
            <a:solidFill>
              <a:srgbClr val="FFFFFF"/>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2490" name="Shape"/>
            <p:cNvSpPr/>
            <p:nvPr/>
          </p:nvSpPr>
          <p:spPr>
            <a:xfrm>
              <a:off x="141751" y="-1"/>
              <a:ext cx="382729" cy="515807"/>
            </a:xfrm>
            <a:custGeom>
              <a:avLst/>
              <a:gdLst/>
              <a:ahLst/>
              <a:cxnLst>
                <a:cxn ang="0">
                  <a:pos x="wd2" y="hd2"/>
                </a:cxn>
                <a:cxn ang="5400000">
                  <a:pos x="wd2" y="hd2"/>
                </a:cxn>
                <a:cxn ang="10800000">
                  <a:pos x="wd2" y="hd2"/>
                </a:cxn>
                <a:cxn ang="16200000">
                  <a:pos x="wd2" y="hd2"/>
                </a:cxn>
              </a:cxnLst>
              <a:rect l="0" t="0" r="r" b="b"/>
              <a:pathLst>
                <a:path w="20998" h="21131" extrusionOk="0">
                  <a:moveTo>
                    <a:pt x="9946" y="18863"/>
                  </a:moveTo>
                  <a:cubicBezTo>
                    <a:pt x="10616" y="18582"/>
                    <a:pt x="11151" y="18282"/>
                    <a:pt x="11767" y="18002"/>
                  </a:cubicBezTo>
                  <a:cubicBezTo>
                    <a:pt x="9786" y="14459"/>
                    <a:pt x="8876" y="10295"/>
                    <a:pt x="15915" y="2908"/>
                  </a:cubicBezTo>
                  <a:cubicBezTo>
                    <a:pt x="13881" y="1707"/>
                    <a:pt x="10776" y="1146"/>
                    <a:pt x="6922" y="1487"/>
                  </a:cubicBezTo>
                  <a:cubicBezTo>
                    <a:pt x="7538" y="986"/>
                    <a:pt x="8046" y="526"/>
                    <a:pt x="8742" y="25"/>
                  </a:cubicBezTo>
                  <a:cubicBezTo>
                    <a:pt x="15300" y="-315"/>
                    <a:pt x="20519" y="2908"/>
                    <a:pt x="20974" y="7873"/>
                  </a:cubicBezTo>
                  <a:cubicBezTo>
                    <a:pt x="21429" y="13498"/>
                    <a:pt x="15380" y="19243"/>
                    <a:pt x="7538" y="20785"/>
                  </a:cubicBezTo>
                  <a:cubicBezTo>
                    <a:pt x="4807" y="21285"/>
                    <a:pt x="2238" y="21225"/>
                    <a:pt x="43" y="20724"/>
                  </a:cubicBezTo>
                  <a:cubicBezTo>
                    <a:pt x="-171" y="18522"/>
                    <a:pt x="418" y="16200"/>
                    <a:pt x="1703" y="14559"/>
                  </a:cubicBezTo>
                  <a:cubicBezTo>
                    <a:pt x="3764" y="11936"/>
                    <a:pt x="6922" y="12157"/>
                    <a:pt x="8742" y="15079"/>
                  </a:cubicBezTo>
                  <a:cubicBezTo>
                    <a:pt x="9411" y="16200"/>
                    <a:pt x="9786" y="17501"/>
                    <a:pt x="9946" y="18863"/>
                  </a:cubicBezTo>
                </a:path>
              </a:pathLst>
            </a:custGeom>
            <a:solidFill>
              <a:srgbClr val="FFFFFF"/>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2491" name="Shape"/>
            <p:cNvSpPr/>
            <p:nvPr/>
          </p:nvSpPr>
          <p:spPr>
            <a:xfrm>
              <a:off x="1403044" y="235712"/>
              <a:ext cx="201989" cy="253690"/>
            </a:xfrm>
            <a:custGeom>
              <a:avLst/>
              <a:gdLst/>
              <a:ahLst/>
              <a:cxnLst>
                <a:cxn ang="0">
                  <a:pos x="wd2" y="hd2"/>
                </a:cxn>
                <a:cxn ang="5400000">
                  <a:pos x="wd2" y="hd2"/>
                </a:cxn>
                <a:cxn ang="10800000">
                  <a:pos x="wd2" y="hd2"/>
                </a:cxn>
                <a:cxn ang="16200000">
                  <a:pos x="wd2" y="hd2"/>
                </a:cxn>
              </a:cxnLst>
              <a:rect l="0" t="0" r="r" b="b"/>
              <a:pathLst>
                <a:path w="21600" h="21600" extrusionOk="0">
                  <a:moveTo>
                    <a:pt x="21600" y="1078"/>
                  </a:moveTo>
                  <a:lnTo>
                    <a:pt x="20447" y="5638"/>
                  </a:lnTo>
                  <a:cubicBezTo>
                    <a:pt x="19136" y="5017"/>
                    <a:pt x="16882" y="4436"/>
                    <a:pt x="14522" y="4436"/>
                  </a:cubicBezTo>
                  <a:cubicBezTo>
                    <a:pt x="12478" y="4436"/>
                    <a:pt x="11115" y="5141"/>
                    <a:pt x="11115" y="6177"/>
                  </a:cubicBezTo>
                  <a:cubicBezTo>
                    <a:pt x="11115" y="6965"/>
                    <a:pt x="12163" y="7670"/>
                    <a:pt x="14208" y="8499"/>
                  </a:cubicBezTo>
                  <a:cubicBezTo>
                    <a:pt x="17039" y="9536"/>
                    <a:pt x="20132" y="11194"/>
                    <a:pt x="20132" y="14220"/>
                  </a:cubicBezTo>
                  <a:cubicBezTo>
                    <a:pt x="20132" y="16086"/>
                    <a:pt x="19241" y="17744"/>
                    <a:pt x="17773" y="19030"/>
                  </a:cubicBezTo>
                  <a:cubicBezTo>
                    <a:pt x="15728" y="20646"/>
                    <a:pt x="12163" y="21600"/>
                    <a:pt x="8021" y="21600"/>
                  </a:cubicBezTo>
                  <a:cubicBezTo>
                    <a:pt x="4771" y="21600"/>
                    <a:pt x="1678" y="20895"/>
                    <a:pt x="0" y="19942"/>
                  </a:cubicBezTo>
                  <a:lnTo>
                    <a:pt x="1206" y="15298"/>
                  </a:lnTo>
                  <a:cubicBezTo>
                    <a:pt x="2988" y="16086"/>
                    <a:pt x="6396" y="17040"/>
                    <a:pt x="8913" y="17040"/>
                  </a:cubicBezTo>
                  <a:cubicBezTo>
                    <a:pt x="10800" y="17040"/>
                    <a:pt x="12163" y="16335"/>
                    <a:pt x="12163" y="15174"/>
                  </a:cubicBezTo>
                  <a:cubicBezTo>
                    <a:pt x="12163" y="14096"/>
                    <a:pt x="11272" y="13391"/>
                    <a:pt x="8913" y="12479"/>
                  </a:cubicBezTo>
                  <a:cubicBezTo>
                    <a:pt x="5190" y="10945"/>
                    <a:pt x="3303" y="9204"/>
                    <a:pt x="3303" y="6965"/>
                  </a:cubicBezTo>
                  <a:cubicBezTo>
                    <a:pt x="3303" y="2944"/>
                    <a:pt x="7864" y="0"/>
                    <a:pt x="14837" y="0"/>
                  </a:cubicBezTo>
                  <a:cubicBezTo>
                    <a:pt x="18087" y="0"/>
                    <a:pt x="20447" y="580"/>
                    <a:pt x="21600" y="1078"/>
                  </a:cubicBezTo>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2492" name="Shape"/>
            <p:cNvSpPr/>
            <p:nvPr/>
          </p:nvSpPr>
          <p:spPr>
            <a:xfrm>
              <a:off x="569438" y="235711"/>
              <a:ext cx="191219" cy="251533"/>
            </a:xfrm>
            <a:custGeom>
              <a:avLst/>
              <a:gdLst/>
              <a:ahLst/>
              <a:cxnLst>
                <a:cxn ang="0">
                  <a:pos x="wd2" y="hd2"/>
                </a:cxn>
                <a:cxn ang="5400000">
                  <a:pos x="wd2" y="hd2"/>
                </a:cxn>
                <a:cxn ang="10800000">
                  <a:pos x="wd2" y="hd2"/>
                </a:cxn>
                <a:cxn ang="16200000">
                  <a:pos x="wd2" y="hd2"/>
                </a:cxn>
              </a:cxnLst>
              <a:rect l="0" t="0" r="r" b="b"/>
              <a:pathLst>
                <a:path w="21600" h="21600" extrusionOk="0">
                  <a:moveTo>
                    <a:pt x="21600" y="126"/>
                  </a:moveTo>
                  <a:lnTo>
                    <a:pt x="20049" y="6123"/>
                  </a:lnTo>
                  <a:cubicBezTo>
                    <a:pt x="19717" y="6123"/>
                    <a:pt x="19218" y="5998"/>
                    <a:pt x="18775" y="5998"/>
                  </a:cubicBezTo>
                  <a:cubicBezTo>
                    <a:pt x="13126" y="5998"/>
                    <a:pt x="10966" y="10150"/>
                    <a:pt x="10191" y="13547"/>
                  </a:cubicBezTo>
                  <a:lnTo>
                    <a:pt x="8142" y="21600"/>
                  </a:lnTo>
                  <a:lnTo>
                    <a:pt x="0" y="21600"/>
                  </a:lnTo>
                  <a:lnTo>
                    <a:pt x="5317" y="377"/>
                  </a:lnTo>
                  <a:lnTo>
                    <a:pt x="12517" y="377"/>
                  </a:lnTo>
                  <a:lnTo>
                    <a:pt x="11409" y="4152"/>
                  </a:lnTo>
                  <a:lnTo>
                    <a:pt x="11409" y="4278"/>
                  </a:lnTo>
                  <a:lnTo>
                    <a:pt x="11575" y="4278"/>
                  </a:lnTo>
                  <a:cubicBezTo>
                    <a:pt x="13791" y="1426"/>
                    <a:pt x="16726" y="0"/>
                    <a:pt x="20049" y="0"/>
                  </a:cubicBezTo>
                  <a:cubicBezTo>
                    <a:pt x="20492" y="0"/>
                    <a:pt x="21102" y="0"/>
                    <a:pt x="21600" y="126"/>
                  </a:cubicBezTo>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2493" name="Shape"/>
            <p:cNvSpPr/>
            <p:nvPr/>
          </p:nvSpPr>
          <p:spPr>
            <a:xfrm>
              <a:off x="733144" y="233557"/>
              <a:ext cx="232930" cy="255842"/>
            </a:xfrm>
            <a:custGeom>
              <a:avLst/>
              <a:gdLst/>
              <a:ahLst/>
              <a:cxnLst>
                <a:cxn ang="0">
                  <a:pos x="wd2" y="hd2"/>
                </a:cxn>
                <a:cxn ang="5400000">
                  <a:pos x="wd2" y="hd2"/>
                </a:cxn>
                <a:cxn ang="10800000">
                  <a:pos x="wd2" y="hd2"/>
                </a:cxn>
                <a:cxn ang="16200000">
                  <a:pos x="wd2" y="hd2"/>
                </a:cxn>
              </a:cxnLst>
              <a:rect l="0" t="0" r="r" b="b"/>
              <a:pathLst>
                <a:path w="21278" h="21600" extrusionOk="0">
                  <a:moveTo>
                    <a:pt x="12800" y="18591"/>
                  </a:moveTo>
                  <a:lnTo>
                    <a:pt x="12800" y="18467"/>
                  </a:lnTo>
                  <a:lnTo>
                    <a:pt x="12667" y="18467"/>
                  </a:lnTo>
                  <a:cubicBezTo>
                    <a:pt x="11422" y="20446"/>
                    <a:pt x="9022" y="21600"/>
                    <a:pt x="6400" y="21600"/>
                  </a:cubicBezTo>
                  <a:cubicBezTo>
                    <a:pt x="2000" y="21600"/>
                    <a:pt x="0" y="17973"/>
                    <a:pt x="0" y="14386"/>
                  </a:cubicBezTo>
                  <a:cubicBezTo>
                    <a:pt x="0" y="10182"/>
                    <a:pt x="1778" y="6142"/>
                    <a:pt x="4667" y="3504"/>
                  </a:cubicBezTo>
                  <a:cubicBezTo>
                    <a:pt x="7156" y="1195"/>
                    <a:pt x="10311" y="0"/>
                    <a:pt x="13822" y="0"/>
                  </a:cubicBezTo>
                  <a:cubicBezTo>
                    <a:pt x="16444" y="0"/>
                    <a:pt x="18444" y="701"/>
                    <a:pt x="19689" y="2102"/>
                  </a:cubicBezTo>
                  <a:cubicBezTo>
                    <a:pt x="21600" y="4205"/>
                    <a:pt x="21467" y="7296"/>
                    <a:pt x="20933" y="9522"/>
                  </a:cubicBezTo>
                  <a:lnTo>
                    <a:pt x="18578" y="21147"/>
                  </a:lnTo>
                  <a:lnTo>
                    <a:pt x="12311" y="21229"/>
                  </a:lnTo>
                  <a:lnTo>
                    <a:pt x="12800" y="18591"/>
                  </a:lnTo>
                  <a:close/>
                  <a:moveTo>
                    <a:pt x="6800" y="13232"/>
                  </a:moveTo>
                  <a:cubicBezTo>
                    <a:pt x="6800" y="15417"/>
                    <a:pt x="7644" y="16695"/>
                    <a:pt x="9156" y="16695"/>
                  </a:cubicBezTo>
                  <a:cubicBezTo>
                    <a:pt x="11556" y="16695"/>
                    <a:pt x="13689" y="14386"/>
                    <a:pt x="14444" y="10882"/>
                  </a:cubicBezTo>
                  <a:cubicBezTo>
                    <a:pt x="14533" y="10099"/>
                    <a:pt x="14800" y="9398"/>
                    <a:pt x="14933" y="8698"/>
                  </a:cubicBezTo>
                  <a:cubicBezTo>
                    <a:pt x="15067" y="7997"/>
                    <a:pt x="15200" y="7420"/>
                    <a:pt x="15067" y="6966"/>
                  </a:cubicBezTo>
                  <a:cubicBezTo>
                    <a:pt x="14933" y="5482"/>
                    <a:pt x="14178" y="4782"/>
                    <a:pt x="12667" y="4782"/>
                  </a:cubicBezTo>
                  <a:cubicBezTo>
                    <a:pt x="11689" y="4782"/>
                    <a:pt x="10800" y="5235"/>
                    <a:pt x="9911" y="6018"/>
                  </a:cubicBezTo>
                  <a:cubicBezTo>
                    <a:pt x="8178" y="7626"/>
                    <a:pt x="6800" y="10800"/>
                    <a:pt x="6800" y="13232"/>
                  </a:cubicBezTo>
                  <a:close/>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2494" name="Shape"/>
            <p:cNvSpPr/>
            <p:nvPr/>
          </p:nvSpPr>
          <p:spPr>
            <a:xfrm>
              <a:off x="1583983" y="235711"/>
              <a:ext cx="270921" cy="331231"/>
            </a:xfrm>
            <a:custGeom>
              <a:avLst/>
              <a:gdLst/>
              <a:ahLst/>
              <a:cxnLst>
                <a:cxn ang="0">
                  <a:pos x="wd2" y="hd2"/>
                </a:cxn>
                <a:cxn ang="5400000">
                  <a:pos x="wd2" y="hd2"/>
                </a:cxn>
                <a:cxn ang="10800000">
                  <a:pos x="wd2" y="hd2"/>
                </a:cxn>
                <a:cxn ang="16200000">
                  <a:pos x="wd2" y="hd2"/>
                </a:cxn>
              </a:cxnLst>
              <a:rect l="0" t="0" r="r" b="b"/>
              <a:pathLst>
                <a:path w="21600" h="21600" extrusionOk="0">
                  <a:moveTo>
                    <a:pt x="21600" y="6103"/>
                  </a:moveTo>
                  <a:cubicBezTo>
                    <a:pt x="21600" y="9969"/>
                    <a:pt x="19308" y="14027"/>
                    <a:pt x="15268" y="15817"/>
                  </a:cubicBezTo>
                  <a:cubicBezTo>
                    <a:pt x="11538" y="17446"/>
                    <a:pt x="8119" y="16743"/>
                    <a:pt x="7148" y="15465"/>
                  </a:cubicBezTo>
                  <a:lnTo>
                    <a:pt x="5711" y="21600"/>
                  </a:lnTo>
                  <a:lnTo>
                    <a:pt x="0" y="21600"/>
                  </a:lnTo>
                  <a:lnTo>
                    <a:pt x="4934" y="288"/>
                  </a:lnTo>
                  <a:lnTo>
                    <a:pt x="9984" y="288"/>
                  </a:lnTo>
                  <a:lnTo>
                    <a:pt x="9440" y="2428"/>
                  </a:lnTo>
                  <a:lnTo>
                    <a:pt x="9440" y="2524"/>
                  </a:lnTo>
                  <a:lnTo>
                    <a:pt x="9557" y="2524"/>
                  </a:lnTo>
                  <a:cubicBezTo>
                    <a:pt x="10994" y="895"/>
                    <a:pt x="13053" y="0"/>
                    <a:pt x="15268" y="0"/>
                  </a:cubicBezTo>
                  <a:cubicBezTo>
                    <a:pt x="19075" y="0"/>
                    <a:pt x="21600" y="2428"/>
                    <a:pt x="21600" y="6103"/>
                  </a:cubicBezTo>
                  <a:close/>
                  <a:moveTo>
                    <a:pt x="15578" y="6454"/>
                  </a:moveTo>
                  <a:cubicBezTo>
                    <a:pt x="15578" y="5751"/>
                    <a:pt x="15345" y="3866"/>
                    <a:pt x="13286" y="3866"/>
                  </a:cubicBezTo>
                  <a:cubicBezTo>
                    <a:pt x="11072" y="3866"/>
                    <a:pt x="9324" y="5815"/>
                    <a:pt x="8547" y="8979"/>
                  </a:cubicBezTo>
                  <a:cubicBezTo>
                    <a:pt x="8353" y="9969"/>
                    <a:pt x="7576" y="13133"/>
                    <a:pt x="10334" y="13133"/>
                  </a:cubicBezTo>
                  <a:cubicBezTo>
                    <a:pt x="13403" y="13133"/>
                    <a:pt x="15578" y="9618"/>
                    <a:pt x="15578" y="6454"/>
                  </a:cubicBezTo>
                  <a:close/>
                </a:path>
              </a:pathLst>
            </a:custGeom>
            <a:solidFill>
              <a:srgbClr val="FFFFFF"/>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2495" name="Shape"/>
            <p:cNvSpPr/>
            <p:nvPr/>
          </p:nvSpPr>
          <p:spPr>
            <a:xfrm>
              <a:off x="1172565" y="153858"/>
              <a:ext cx="273073" cy="331230"/>
            </a:xfrm>
            <a:custGeom>
              <a:avLst/>
              <a:gdLst/>
              <a:ahLst/>
              <a:cxnLst>
                <a:cxn ang="0">
                  <a:pos x="wd2" y="hd2"/>
                </a:cxn>
                <a:cxn ang="5400000">
                  <a:pos x="wd2" y="hd2"/>
                </a:cxn>
                <a:cxn ang="10800000">
                  <a:pos x="wd2" y="hd2"/>
                </a:cxn>
                <a:cxn ang="16200000">
                  <a:pos x="wd2" y="hd2"/>
                </a:cxn>
              </a:cxnLst>
              <a:rect l="0" t="0" r="r" b="b"/>
              <a:pathLst>
                <a:path w="21600" h="21600" extrusionOk="0">
                  <a:moveTo>
                    <a:pt x="10684" y="0"/>
                  </a:moveTo>
                  <a:lnTo>
                    <a:pt x="7742" y="12845"/>
                  </a:lnTo>
                  <a:lnTo>
                    <a:pt x="15368" y="5592"/>
                  </a:lnTo>
                  <a:lnTo>
                    <a:pt x="21600" y="5592"/>
                  </a:lnTo>
                  <a:lnTo>
                    <a:pt x="13626" y="12941"/>
                  </a:lnTo>
                  <a:lnTo>
                    <a:pt x="18426" y="21600"/>
                  </a:lnTo>
                  <a:lnTo>
                    <a:pt x="12310" y="21600"/>
                  </a:lnTo>
                  <a:lnTo>
                    <a:pt x="7626" y="13037"/>
                  </a:lnTo>
                  <a:lnTo>
                    <a:pt x="5652" y="21600"/>
                  </a:lnTo>
                  <a:lnTo>
                    <a:pt x="0" y="21600"/>
                  </a:lnTo>
                  <a:lnTo>
                    <a:pt x="4994" y="0"/>
                  </a:lnTo>
                  <a:lnTo>
                    <a:pt x="10684" y="0"/>
                  </a:lnTo>
                </a:path>
              </a:pathLst>
            </a:custGeom>
            <a:solidFill>
              <a:srgbClr val="FFFFFF"/>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2496" name="Shape"/>
            <p:cNvSpPr/>
            <p:nvPr/>
          </p:nvSpPr>
          <p:spPr>
            <a:xfrm>
              <a:off x="2301273" y="235711"/>
              <a:ext cx="227838" cy="255842"/>
            </a:xfrm>
            <a:custGeom>
              <a:avLst/>
              <a:gdLst/>
              <a:ahLst/>
              <a:cxnLst>
                <a:cxn ang="0">
                  <a:pos x="wd2" y="hd2"/>
                </a:cxn>
                <a:cxn ang="5400000">
                  <a:pos x="wd2" y="hd2"/>
                </a:cxn>
                <a:cxn ang="10800000">
                  <a:pos x="wd2" y="hd2"/>
                </a:cxn>
                <a:cxn ang="16200000">
                  <a:pos x="wd2" y="hd2"/>
                </a:cxn>
              </a:cxnLst>
              <a:rect l="0" t="0" r="r" b="b"/>
              <a:pathLst>
                <a:path w="21600" h="21600" extrusionOk="0">
                  <a:moveTo>
                    <a:pt x="21600" y="6224"/>
                  </a:moveTo>
                  <a:cubicBezTo>
                    <a:pt x="21600" y="7997"/>
                    <a:pt x="20950" y="9398"/>
                    <a:pt x="19788" y="10429"/>
                  </a:cubicBezTo>
                  <a:cubicBezTo>
                    <a:pt x="17559" y="12408"/>
                    <a:pt x="13239" y="13315"/>
                    <a:pt x="6689" y="13232"/>
                  </a:cubicBezTo>
                  <a:lnTo>
                    <a:pt x="6550" y="13232"/>
                  </a:lnTo>
                  <a:lnTo>
                    <a:pt x="6550" y="13315"/>
                  </a:lnTo>
                  <a:cubicBezTo>
                    <a:pt x="6550" y="13933"/>
                    <a:pt x="6782" y="14716"/>
                    <a:pt x="7200" y="15293"/>
                  </a:cubicBezTo>
                  <a:cubicBezTo>
                    <a:pt x="8129" y="16365"/>
                    <a:pt x="9662" y="16818"/>
                    <a:pt x="11659" y="16818"/>
                  </a:cubicBezTo>
                  <a:cubicBezTo>
                    <a:pt x="14539" y="16818"/>
                    <a:pt x="17001" y="16241"/>
                    <a:pt x="19788" y="14840"/>
                  </a:cubicBezTo>
                  <a:lnTo>
                    <a:pt x="18720" y="19951"/>
                  </a:lnTo>
                  <a:cubicBezTo>
                    <a:pt x="15468" y="21476"/>
                    <a:pt x="11520" y="21600"/>
                    <a:pt x="10080" y="21600"/>
                  </a:cubicBezTo>
                  <a:cubicBezTo>
                    <a:pt x="3670" y="21600"/>
                    <a:pt x="0" y="18467"/>
                    <a:pt x="0" y="12861"/>
                  </a:cubicBezTo>
                  <a:cubicBezTo>
                    <a:pt x="0" y="9605"/>
                    <a:pt x="1301" y="6472"/>
                    <a:pt x="3670" y="4081"/>
                  </a:cubicBezTo>
                  <a:cubicBezTo>
                    <a:pt x="5992" y="1402"/>
                    <a:pt x="9569" y="0"/>
                    <a:pt x="13471" y="0"/>
                  </a:cubicBezTo>
                  <a:cubicBezTo>
                    <a:pt x="18348" y="0"/>
                    <a:pt x="21600" y="2556"/>
                    <a:pt x="21600" y="6224"/>
                  </a:cubicBezTo>
                  <a:close/>
                  <a:moveTo>
                    <a:pt x="12681" y="4534"/>
                  </a:moveTo>
                  <a:cubicBezTo>
                    <a:pt x="9662" y="4534"/>
                    <a:pt x="7850" y="6595"/>
                    <a:pt x="7339" y="8698"/>
                  </a:cubicBezTo>
                  <a:lnTo>
                    <a:pt x="7339" y="8780"/>
                  </a:lnTo>
                  <a:lnTo>
                    <a:pt x="7432" y="8780"/>
                  </a:lnTo>
                  <a:cubicBezTo>
                    <a:pt x="11520" y="8780"/>
                    <a:pt x="13750" y="8450"/>
                    <a:pt x="14679" y="7626"/>
                  </a:cubicBezTo>
                  <a:cubicBezTo>
                    <a:pt x="14911" y="7173"/>
                    <a:pt x="15190" y="6719"/>
                    <a:pt x="15190" y="6224"/>
                  </a:cubicBezTo>
                  <a:cubicBezTo>
                    <a:pt x="15190" y="5235"/>
                    <a:pt x="14121" y="4534"/>
                    <a:pt x="12681" y="4534"/>
                  </a:cubicBezTo>
                  <a:close/>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2497" name="Shape"/>
            <p:cNvSpPr/>
            <p:nvPr/>
          </p:nvSpPr>
          <p:spPr>
            <a:xfrm>
              <a:off x="2524492" y="429573"/>
              <a:ext cx="63590" cy="64128"/>
            </a:xfrm>
            <a:custGeom>
              <a:avLst/>
              <a:gdLst/>
              <a:ahLst/>
              <a:cxnLst>
                <a:cxn ang="0">
                  <a:pos x="wd2" y="hd2"/>
                </a:cxn>
                <a:cxn ang="5400000">
                  <a:pos x="wd2" y="hd2"/>
                </a:cxn>
                <a:cxn ang="10800000">
                  <a:pos x="wd2" y="hd2"/>
                </a:cxn>
                <a:cxn ang="16200000">
                  <a:pos x="wd2" y="hd2"/>
                </a:cxn>
              </a:cxnLst>
              <a:rect l="0" t="0" r="r" b="b"/>
              <a:pathLst>
                <a:path w="20720" h="21600" extrusionOk="0">
                  <a:moveTo>
                    <a:pt x="10835" y="5649"/>
                  </a:moveTo>
                  <a:lnTo>
                    <a:pt x="9406" y="5649"/>
                  </a:lnTo>
                  <a:lnTo>
                    <a:pt x="8453" y="10302"/>
                  </a:lnTo>
                  <a:lnTo>
                    <a:pt x="11630" y="10302"/>
                  </a:lnTo>
                  <a:cubicBezTo>
                    <a:pt x="12583" y="9803"/>
                    <a:pt x="13377" y="9305"/>
                    <a:pt x="13853" y="7975"/>
                  </a:cubicBezTo>
                  <a:cubicBezTo>
                    <a:pt x="13853" y="6978"/>
                    <a:pt x="13377" y="5982"/>
                    <a:pt x="12583" y="5649"/>
                  </a:cubicBezTo>
                  <a:lnTo>
                    <a:pt x="10835" y="5649"/>
                  </a:lnTo>
                  <a:close/>
                  <a:moveTo>
                    <a:pt x="8135" y="4154"/>
                  </a:moveTo>
                  <a:lnTo>
                    <a:pt x="12106" y="4154"/>
                  </a:lnTo>
                  <a:cubicBezTo>
                    <a:pt x="12583" y="4154"/>
                    <a:pt x="13059" y="4154"/>
                    <a:pt x="13377" y="4652"/>
                  </a:cubicBezTo>
                  <a:cubicBezTo>
                    <a:pt x="14806" y="5151"/>
                    <a:pt x="15759" y="5982"/>
                    <a:pt x="15759" y="7477"/>
                  </a:cubicBezTo>
                  <a:lnTo>
                    <a:pt x="15759" y="8474"/>
                  </a:lnTo>
                  <a:cubicBezTo>
                    <a:pt x="15283" y="10302"/>
                    <a:pt x="14330" y="11631"/>
                    <a:pt x="12583" y="12129"/>
                  </a:cubicBezTo>
                  <a:lnTo>
                    <a:pt x="14330" y="17280"/>
                  </a:lnTo>
                  <a:lnTo>
                    <a:pt x="12106" y="17280"/>
                  </a:lnTo>
                  <a:lnTo>
                    <a:pt x="10359" y="12628"/>
                  </a:lnTo>
                  <a:lnTo>
                    <a:pt x="8135" y="12628"/>
                  </a:lnTo>
                  <a:lnTo>
                    <a:pt x="7183" y="17280"/>
                  </a:lnTo>
                  <a:lnTo>
                    <a:pt x="5753" y="17280"/>
                  </a:lnTo>
                  <a:lnTo>
                    <a:pt x="6706" y="12628"/>
                  </a:lnTo>
                  <a:lnTo>
                    <a:pt x="7659" y="8806"/>
                  </a:lnTo>
                  <a:lnTo>
                    <a:pt x="8135" y="4154"/>
                  </a:lnTo>
                  <a:close/>
                  <a:moveTo>
                    <a:pt x="11153" y="0"/>
                  </a:moveTo>
                  <a:cubicBezTo>
                    <a:pt x="17030" y="0"/>
                    <a:pt x="21159" y="4818"/>
                    <a:pt x="20683" y="10800"/>
                  </a:cubicBezTo>
                  <a:cubicBezTo>
                    <a:pt x="20365" y="16948"/>
                    <a:pt x="15283" y="21600"/>
                    <a:pt x="9406" y="21600"/>
                  </a:cubicBezTo>
                  <a:cubicBezTo>
                    <a:pt x="4006" y="21600"/>
                    <a:pt x="-441" y="16283"/>
                    <a:pt x="35" y="10800"/>
                  </a:cubicBezTo>
                  <a:cubicBezTo>
                    <a:pt x="512" y="4652"/>
                    <a:pt x="5435" y="0"/>
                    <a:pt x="11153" y="0"/>
                  </a:cubicBezTo>
                  <a:close/>
                  <a:moveTo>
                    <a:pt x="9406" y="20105"/>
                  </a:moveTo>
                  <a:cubicBezTo>
                    <a:pt x="14330" y="20105"/>
                    <a:pt x="18777" y="15951"/>
                    <a:pt x="19253" y="10800"/>
                  </a:cubicBezTo>
                  <a:cubicBezTo>
                    <a:pt x="19730" y="5649"/>
                    <a:pt x="16077" y="1329"/>
                    <a:pt x="11153" y="1329"/>
                  </a:cubicBezTo>
                  <a:cubicBezTo>
                    <a:pt x="6230" y="1329"/>
                    <a:pt x="1783" y="5649"/>
                    <a:pt x="1306" y="10800"/>
                  </a:cubicBezTo>
                  <a:cubicBezTo>
                    <a:pt x="830" y="15951"/>
                    <a:pt x="4483" y="20105"/>
                    <a:pt x="9406" y="20105"/>
                  </a:cubicBezTo>
                  <a:close/>
                </a:path>
              </a:pathLst>
            </a:custGeom>
            <a:solidFill>
              <a:srgbClr val="FFFFFF"/>
            </a:solidFill>
            <a:ln w="12700" cap="flat">
              <a:noFill/>
              <a:miter lim="400000"/>
            </a:ln>
            <a:effectLst/>
          </p:spPr>
          <p:txBody>
            <a:bodyPr wrap="square" lIns="91439" tIns="91439" rIns="91439" bIns="91439" numCol="1" anchor="ctr">
              <a:normAutofit fontScale="25000" lnSpcReduction="20000"/>
            </a:bodyPr>
            <a:lstStyle/>
            <a:p>
              <a:pPr algn="l" defTabSz="228600">
                <a:lnSpc>
                  <a:spcPct val="93000"/>
                </a:lnSpc>
                <a:spcBef>
                  <a:spcPts val="2200"/>
                </a:spcBef>
                <a:defRPr sz="800">
                  <a:solidFill>
                    <a:srgbClr val="000000"/>
                  </a:solidFill>
                </a:defRPr>
              </a:pPr>
              <a:endParaRPr/>
            </a:p>
          </p:txBody>
        </p:sp>
        <p:sp>
          <p:nvSpPr>
            <p:cNvPr id="2498" name="Shape"/>
            <p:cNvSpPr/>
            <p:nvPr/>
          </p:nvSpPr>
          <p:spPr>
            <a:xfrm>
              <a:off x="1861850" y="233557"/>
              <a:ext cx="233070" cy="255842"/>
            </a:xfrm>
            <a:custGeom>
              <a:avLst/>
              <a:gdLst/>
              <a:ahLst/>
              <a:cxnLst>
                <a:cxn ang="0">
                  <a:pos x="wd2" y="hd2"/>
                </a:cxn>
                <a:cxn ang="5400000">
                  <a:pos x="wd2" y="hd2"/>
                </a:cxn>
                <a:cxn ang="10800000">
                  <a:pos x="wd2" y="hd2"/>
                </a:cxn>
                <a:cxn ang="16200000">
                  <a:pos x="wd2" y="hd2"/>
                </a:cxn>
              </a:cxnLst>
              <a:rect l="0" t="0" r="r" b="b"/>
              <a:pathLst>
                <a:path w="21290" h="21600" extrusionOk="0">
                  <a:moveTo>
                    <a:pt x="12782" y="18591"/>
                  </a:moveTo>
                  <a:lnTo>
                    <a:pt x="12782" y="18467"/>
                  </a:lnTo>
                  <a:lnTo>
                    <a:pt x="12693" y="18467"/>
                  </a:lnTo>
                  <a:cubicBezTo>
                    <a:pt x="11401" y="20446"/>
                    <a:pt x="9041" y="21600"/>
                    <a:pt x="6369" y="21600"/>
                  </a:cubicBezTo>
                  <a:cubicBezTo>
                    <a:pt x="2004" y="21600"/>
                    <a:pt x="0" y="17973"/>
                    <a:pt x="0" y="14386"/>
                  </a:cubicBezTo>
                  <a:cubicBezTo>
                    <a:pt x="0" y="10182"/>
                    <a:pt x="1737" y="6142"/>
                    <a:pt x="4632" y="3504"/>
                  </a:cubicBezTo>
                  <a:cubicBezTo>
                    <a:pt x="7126" y="1195"/>
                    <a:pt x="10288" y="0"/>
                    <a:pt x="13806" y="0"/>
                  </a:cubicBezTo>
                  <a:cubicBezTo>
                    <a:pt x="16434" y="0"/>
                    <a:pt x="18438" y="660"/>
                    <a:pt x="19729" y="2102"/>
                  </a:cubicBezTo>
                  <a:cubicBezTo>
                    <a:pt x="21600" y="4163"/>
                    <a:pt x="21466" y="7296"/>
                    <a:pt x="20976" y="9522"/>
                  </a:cubicBezTo>
                  <a:lnTo>
                    <a:pt x="18572" y="21147"/>
                  </a:lnTo>
                  <a:lnTo>
                    <a:pt x="12292" y="21229"/>
                  </a:lnTo>
                  <a:lnTo>
                    <a:pt x="12782" y="18591"/>
                  </a:lnTo>
                  <a:close/>
                  <a:moveTo>
                    <a:pt x="6636" y="13232"/>
                  </a:moveTo>
                  <a:cubicBezTo>
                    <a:pt x="6636" y="15417"/>
                    <a:pt x="7527" y="16695"/>
                    <a:pt x="9041" y="16695"/>
                  </a:cubicBezTo>
                  <a:cubicBezTo>
                    <a:pt x="11401" y="16695"/>
                    <a:pt x="13539" y="14386"/>
                    <a:pt x="14296" y="10882"/>
                  </a:cubicBezTo>
                  <a:cubicBezTo>
                    <a:pt x="14430" y="10099"/>
                    <a:pt x="14697" y="9398"/>
                    <a:pt x="14831" y="8698"/>
                  </a:cubicBezTo>
                  <a:cubicBezTo>
                    <a:pt x="14920" y="7997"/>
                    <a:pt x="15053" y="7420"/>
                    <a:pt x="14920" y="6966"/>
                  </a:cubicBezTo>
                  <a:cubicBezTo>
                    <a:pt x="14831" y="5482"/>
                    <a:pt x="14073" y="4782"/>
                    <a:pt x="12559" y="4782"/>
                  </a:cubicBezTo>
                  <a:cubicBezTo>
                    <a:pt x="11535" y="4782"/>
                    <a:pt x="10644" y="5235"/>
                    <a:pt x="9798" y="6018"/>
                  </a:cubicBezTo>
                  <a:cubicBezTo>
                    <a:pt x="8016" y="7626"/>
                    <a:pt x="6636" y="10800"/>
                    <a:pt x="6636" y="13232"/>
                  </a:cubicBezTo>
                  <a:close/>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2499" name="Shape"/>
            <p:cNvSpPr/>
            <p:nvPr/>
          </p:nvSpPr>
          <p:spPr>
            <a:xfrm>
              <a:off x="2103104" y="235712"/>
              <a:ext cx="208454" cy="253687"/>
            </a:xfrm>
            <a:custGeom>
              <a:avLst/>
              <a:gdLst/>
              <a:ahLst/>
              <a:cxnLst>
                <a:cxn ang="0">
                  <a:pos x="wd2" y="hd2"/>
                </a:cxn>
                <a:cxn ang="5400000">
                  <a:pos x="wd2" y="hd2"/>
                </a:cxn>
                <a:cxn ang="10800000">
                  <a:pos x="wd2" y="hd2"/>
                </a:cxn>
                <a:cxn ang="16200000">
                  <a:pos x="wd2" y="hd2"/>
                </a:cxn>
              </a:cxnLst>
              <a:rect l="0" t="0" r="r" b="b"/>
              <a:pathLst>
                <a:path w="21600" h="21600" extrusionOk="0">
                  <a:moveTo>
                    <a:pt x="21600" y="709"/>
                  </a:moveTo>
                  <a:lnTo>
                    <a:pt x="20490" y="5671"/>
                  </a:lnTo>
                  <a:cubicBezTo>
                    <a:pt x="19329" y="5046"/>
                    <a:pt x="17916" y="4837"/>
                    <a:pt x="16402" y="4837"/>
                  </a:cubicBezTo>
                  <a:cubicBezTo>
                    <a:pt x="11002" y="4837"/>
                    <a:pt x="7822" y="8673"/>
                    <a:pt x="7822" y="12426"/>
                  </a:cubicBezTo>
                  <a:cubicBezTo>
                    <a:pt x="7822" y="15595"/>
                    <a:pt x="10396" y="16680"/>
                    <a:pt x="12819" y="16680"/>
                  </a:cubicBezTo>
                  <a:cubicBezTo>
                    <a:pt x="14989" y="16680"/>
                    <a:pt x="16755" y="16304"/>
                    <a:pt x="19026" y="15387"/>
                  </a:cubicBezTo>
                  <a:lnTo>
                    <a:pt x="17916" y="20558"/>
                  </a:lnTo>
                  <a:cubicBezTo>
                    <a:pt x="16250" y="21266"/>
                    <a:pt x="13525" y="21600"/>
                    <a:pt x="10699" y="21600"/>
                  </a:cubicBezTo>
                  <a:cubicBezTo>
                    <a:pt x="4138" y="21600"/>
                    <a:pt x="0" y="18181"/>
                    <a:pt x="0" y="13010"/>
                  </a:cubicBezTo>
                  <a:cubicBezTo>
                    <a:pt x="0" y="5713"/>
                    <a:pt x="7116" y="0"/>
                    <a:pt x="16553" y="0"/>
                  </a:cubicBezTo>
                  <a:cubicBezTo>
                    <a:pt x="18320" y="0"/>
                    <a:pt x="20338" y="250"/>
                    <a:pt x="21600" y="709"/>
                  </a:cubicBezTo>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2500" name="Shape"/>
            <p:cNvSpPr/>
            <p:nvPr/>
          </p:nvSpPr>
          <p:spPr>
            <a:xfrm>
              <a:off x="976548" y="235712"/>
              <a:ext cx="210604" cy="253687"/>
            </a:xfrm>
            <a:custGeom>
              <a:avLst/>
              <a:gdLst/>
              <a:ahLst/>
              <a:cxnLst>
                <a:cxn ang="0">
                  <a:pos x="wd2" y="hd2"/>
                </a:cxn>
                <a:cxn ang="5400000">
                  <a:pos x="wd2" y="hd2"/>
                </a:cxn>
                <a:cxn ang="10800000">
                  <a:pos x="wd2" y="hd2"/>
                </a:cxn>
                <a:cxn ang="16200000">
                  <a:pos x="wd2" y="hd2"/>
                </a:cxn>
              </a:cxnLst>
              <a:rect l="0" t="0" r="r" b="b"/>
              <a:pathLst>
                <a:path w="21600" h="21600" extrusionOk="0">
                  <a:moveTo>
                    <a:pt x="21600" y="709"/>
                  </a:moveTo>
                  <a:lnTo>
                    <a:pt x="20442" y="5671"/>
                  </a:lnTo>
                  <a:cubicBezTo>
                    <a:pt x="19284" y="5046"/>
                    <a:pt x="17874" y="4837"/>
                    <a:pt x="16313" y="4837"/>
                  </a:cubicBezTo>
                  <a:cubicBezTo>
                    <a:pt x="10926" y="4837"/>
                    <a:pt x="7804" y="8673"/>
                    <a:pt x="7804" y="12426"/>
                  </a:cubicBezTo>
                  <a:cubicBezTo>
                    <a:pt x="7804" y="15595"/>
                    <a:pt x="10372" y="16680"/>
                    <a:pt x="12789" y="16680"/>
                  </a:cubicBezTo>
                  <a:cubicBezTo>
                    <a:pt x="14903" y="16680"/>
                    <a:pt x="16766" y="16304"/>
                    <a:pt x="19032" y="15387"/>
                  </a:cubicBezTo>
                  <a:lnTo>
                    <a:pt x="17874" y="20558"/>
                  </a:lnTo>
                  <a:cubicBezTo>
                    <a:pt x="16162" y="21266"/>
                    <a:pt x="13494" y="21600"/>
                    <a:pt x="10624" y="21600"/>
                  </a:cubicBezTo>
                  <a:cubicBezTo>
                    <a:pt x="4078" y="21600"/>
                    <a:pt x="0" y="18181"/>
                    <a:pt x="0" y="13010"/>
                  </a:cubicBezTo>
                  <a:cubicBezTo>
                    <a:pt x="0" y="5713"/>
                    <a:pt x="7099" y="0"/>
                    <a:pt x="16464" y="0"/>
                  </a:cubicBezTo>
                  <a:cubicBezTo>
                    <a:pt x="18327" y="0"/>
                    <a:pt x="20291" y="250"/>
                    <a:pt x="21600" y="709"/>
                  </a:cubicBezTo>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grpSp>
      <p:sp>
        <p:nvSpPr>
          <p:cNvPr id="2502" name="Slide Number"/>
          <p:cNvSpPr txBox="1">
            <a:spLocks noGrp="1"/>
          </p:cNvSpPr>
          <p:nvPr>
            <p:ph type="sldNum" sz="quarter" idx="2"/>
          </p:nvPr>
        </p:nvSpPr>
        <p:spPr>
          <a:xfrm>
            <a:off x="1217325" y="12806326"/>
            <a:ext cx="290342" cy="259223"/>
          </a:xfrm>
          <a:prstGeom prst="rect">
            <a:avLst/>
          </a:prstGeom>
        </p:spPr>
        <p:txBody>
          <a:bodyPr/>
          <a:lstStyle>
            <a:lvl1pPr defTabSz="825500">
              <a:lnSpc>
                <a:spcPct val="110000"/>
              </a:lnSpc>
              <a:defRPr>
                <a:solidFill>
                  <a:srgbClr val="740000"/>
                </a:solidFill>
              </a:defRPr>
            </a:lvl1pPr>
          </a:lstStyle>
          <a:p>
            <a:fld id="{86CB4B4D-7CA3-9044-876B-883B54F8677D}" type="slidenum">
              <a:t>‹#›</a:t>
            </a:fld>
            <a:endParaRPr/>
          </a:p>
        </p:txBody>
      </p:sp>
      <p:sp>
        <p:nvSpPr>
          <p:cNvPr id="2503" name="Footer"/>
          <p:cNvSpPr txBox="1">
            <a:spLocks noGrp="1"/>
          </p:cNvSpPr>
          <p:nvPr>
            <p:ph type="body" sz="quarter" idx="20"/>
          </p:nvPr>
        </p:nvSpPr>
        <p:spPr>
          <a:xfrm>
            <a:off x="1727200" y="12806326"/>
            <a:ext cx="6210696" cy="259223"/>
          </a:xfrm>
          <a:prstGeom prst="rect">
            <a:avLst/>
          </a:prstGeom>
        </p:spPr>
        <p:txBody>
          <a:bodyPr anchor="ctr">
            <a:spAutoFit/>
          </a:bodyPr>
          <a:lstStyle>
            <a:lvl1pPr marL="0" indent="0" defTabSz="825500">
              <a:lnSpc>
                <a:spcPct val="110000"/>
              </a:lnSpc>
              <a:spcBef>
                <a:spcPts val="0"/>
              </a:spcBef>
              <a:buClrTx/>
              <a:buSzTx/>
              <a:buFontTx/>
              <a:buNone/>
              <a:defRPr sz="1800" b="1" spc="92">
                <a:solidFill>
                  <a:srgbClr val="740000"/>
                </a:solidFill>
              </a:defRPr>
            </a:lvl1pPr>
          </a:lstStyle>
          <a:p>
            <a:r>
              <a:t>Footer</a:t>
            </a: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Red 3 Column">
    <p:bg>
      <p:bgPr>
        <a:solidFill>
          <a:srgbClr val="C40022"/>
        </a:solidFill>
        <a:effectLst/>
      </p:bgPr>
    </p:bg>
    <p:spTree>
      <p:nvGrpSpPr>
        <p:cNvPr id="1" name=""/>
        <p:cNvGrpSpPr/>
        <p:nvPr/>
      </p:nvGrpSpPr>
      <p:grpSpPr>
        <a:xfrm>
          <a:off x="0" y="0"/>
          <a:ext cx="0" cy="0"/>
          <a:chOff x="0" y="0"/>
          <a:chExt cx="0" cy="0"/>
        </a:xfrm>
      </p:grpSpPr>
      <p:sp>
        <p:nvSpPr>
          <p:cNvPr id="2510" name="Rectangle"/>
          <p:cNvSpPr/>
          <p:nvPr/>
        </p:nvSpPr>
        <p:spPr>
          <a:xfrm>
            <a:off x="-1343783" y="-1"/>
            <a:ext cx="1119821" cy="537826"/>
          </a:xfrm>
          <a:prstGeom prst="rect">
            <a:avLst/>
          </a:prstGeom>
          <a:solidFill>
            <a:srgbClr val="C4002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511" name="Rectangle"/>
          <p:cNvSpPr/>
          <p:nvPr/>
        </p:nvSpPr>
        <p:spPr>
          <a:xfrm>
            <a:off x="-1343784" y="537824"/>
            <a:ext cx="1119821" cy="537825"/>
          </a:xfrm>
          <a:prstGeom prst="rect">
            <a:avLst/>
          </a:prstGeom>
          <a:solidFill>
            <a:srgbClr val="9C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512" name="Rectangle"/>
          <p:cNvSpPr/>
          <p:nvPr/>
        </p:nvSpPr>
        <p:spPr>
          <a:xfrm>
            <a:off x="-1343784" y="1075648"/>
            <a:ext cx="1119821" cy="537825"/>
          </a:xfrm>
          <a:prstGeom prst="rect">
            <a:avLst/>
          </a:prstGeom>
          <a:solidFill>
            <a:srgbClr val="74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513" name="Rectangle"/>
          <p:cNvSpPr/>
          <p:nvPr/>
        </p:nvSpPr>
        <p:spPr>
          <a:xfrm>
            <a:off x="-1343783" y="1613471"/>
            <a:ext cx="1119821" cy="537825"/>
          </a:xfrm>
          <a:prstGeom prst="rect">
            <a:avLst/>
          </a:prstGeom>
          <a:solidFill>
            <a:srgbClr val="C4C8C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514" name="Rectangle"/>
          <p:cNvSpPr/>
          <p:nvPr/>
        </p:nvSpPr>
        <p:spPr>
          <a:xfrm>
            <a:off x="-1343784" y="2151296"/>
            <a:ext cx="1119821" cy="537825"/>
          </a:xfrm>
          <a:prstGeom prst="rect">
            <a:avLst/>
          </a:prstGeom>
          <a:solidFill>
            <a:srgbClr val="6A6E7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515" name="Rectangle"/>
          <p:cNvSpPr/>
          <p:nvPr/>
        </p:nvSpPr>
        <p:spPr>
          <a:xfrm>
            <a:off x="-1343784" y="2689119"/>
            <a:ext cx="1119821" cy="537825"/>
          </a:xfrm>
          <a:prstGeom prst="rect">
            <a:avLst/>
          </a:prstGeom>
          <a:solidFill>
            <a:srgbClr val="383C4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516" name="Rectangle"/>
          <p:cNvSpPr/>
          <p:nvPr/>
        </p:nvSpPr>
        <p:spPr>
          <a:xfrm>
            <a:off x="-1343784" y="3226943"/>
            <a:ext cx="1119821" cy="537825"/>
          </a:xfrm>
          <a:prstGeom prst="rect">
            <a:avLst/>
          </a:prstGeom>
          <a:solidFill>
            <a:srgbClr val="1AE9EF"/>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517" name="Rectangle"/>
          <p:cNvSpPr/>
          <p:nvPr/>
        </p:nvSpPr>
        <p:spPr>
          <a:xfrm>
            <a:off x="-1343784" y="3764767"/>
            <a:ext cx="1119821" cy="537825"/>
          </a:xfrm>
          <a:prstGeom prst="rect">
            <a:avLst/>
          </a:prstGeom>
          <a:solidFill>
            <a:srgbClr val="0DCFD9"/>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518" name="Rectangle"/>
          <p:cNvSpPr/>
          <p:nvPr/>
        </p:nvSpPr>
        <p:spPr>
          <a:xfrm>
            <a:off x="-1343784" y="4302592"/>
            <a:ext cx="1119821" cy="537825"/>
          </a:xfrm>
          <a:prstGeom prst="rect">
            <a:avLst/>
          </a:prstGeom>
          <a:solidFill>
            <a:srgbClr val="00B4C3"/>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519" name="Rectangle"/>
          <p:cNvSpPr/>
          <p:nvPr/>
        </p:nvSpPr>
        <p:spPr>
          <a:xfrm>
            <a:off x="-1343784" y="4840416"/>
            <a:ext cx="1119821" cy="537825"/>
          </a:xfrm>
          <a:prstGeom prst="rect">
            <a:avLst/>
          </a:prstGeom>
          <a:solidFill>
            <a:srgbClr val="F6B1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520" name="Rectangle"/>
          <p:cNvSpPr/>
          <p:nvPr/>
        </p:nvSpPr>
        <p:spPr>
          <a:xfrm>
            <a:off x="-1343784" y="5378239"/>
            <a:ext cx="1119821" cy="537825"/>
          </a:xfrm>
          <a:prstGeom prst="rect">
            <a:avLst/>
          </a:prstGeom>
          <a:solidFill>
            <a:srgbClr val="F69D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521" name="Rectangle"/>
          <p:cNvSpPr/>
          <p:nvPr/>
        </p:nvSpPr>
        <p:spPr>
          <a:xfrm>
            <a:off x="-1343784" y="5916064"/>
            <a:ext cx="1119821" cy="537825"/>
          </a:xfrm>
          <a:prstGeom prst="rect">
            <a:avLst/>
          </a:prstGeom>
          <a:solidFill>
            <a:srgbClr val="F689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522" name="Rectangle"/>
          <p:cNvSpPr/>
          <p:nvPr/>
        </p:nvSpPr>
        <p:spPr>
          <a:xfrm>
            <a:off x="-1343784" y="6453887"/>
            <a:ext cx="1119821" cy="537825"/>
          </a:xfrm>
          <a:prstGeom prst="rect">
            <a:avLst/>
          </a:prstGeom>
          <a:solidFill>
            <a:srgbClr val="969CE6"/>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523" name="Rectangle"/>
          <p:cNvSpPr/>
          <p:nvPr/>
        </p:nvSpPr>
        <p:spPr>
          <a:xfrm>
            <a:off x="-1343787" y="6991711"/>
            <a:ext cx="1119822" cy="537825"/>
          </a:xfrm>
          <a:prstGeom prst="rect">
            <a:avLst/>
          </a:prstGeom>
          <a:solidFill>
            <a:srgbClr val="8A8BD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524" name="Rectangle"/>
          <p:cNvSpPr/>
          <p:nvPr/>
        </p:nvSpPr>
        <p:spPr>
          <a:xfrm>
            <a:off x="-1343787" y="7529535"/>
            <a:ext cx="1119822" cy="537825"/>
          </a:xfrm>
          <a:prstGeom prst="rect">
            <a:avLst/>
          </a:prstGeom>
          <a:solidFill>
            <a:srgbClr val="7D79C3"/>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525" name="Rectangle"/>
          <p:cNvSpPr/>
          <p:nvPr/>
        </p:nvSpPr>
        <p:spPr>
          <a:xfrm>
            <a:off x="-1343784" y="8067360"/>
            <a:ext cx="1119821" cy="537825"/>
          </a:xfrm>
          <a:prstGeom prst="rect">
            <a:avLst/>
          </a:prstGeom>
          <a:solidFill>
            <a:srgbClr val="88CD7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526" name="Rectangle"/>
          <p:cNvSpPr/>
          <p:nvPr/>
        </p:nvSpPr>
        <p:spPr>
          <a:xfrm>
            <a:off x="-1343787" y="8605184"/>
            <a:ext cx="1119822" cy="537825"/>
          </a:xfrm>
          <a:prstGeom prst="rect">
            <a:avLst/>
          </a:prstGeom>
          <a:solidFill>
            <a:srgbClr val="74B96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527" name="Rectangle"/>
          <p:cNvSpPr/>
          <p:nvPr/>
        </p:nvSpPr>
        <p:spPr>
          <a:xfrm>
            <a:off x="-1343787" y="9143007"/>
            <a:ext cx="1119822" cy="537825"/>
          </a:xfrm>
          <a:prstGeom prst="rect">
            <a:avLst/>
          </a:prstGeom>
          <a:solidFill>
            <a:srgbClr val="60A55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528" name="Rectangle"/>
          <p:cNvSpPr/>
          <p:nvPr/>
        </p:nvSpPr>
        <p:spPr>
          <a:xfrm>
            <a:off x="24769782" y="-1"/>
            <a:ext cx="1119821" cy="537826"/>
          </a:xfrm>
          <a:prstGeom prst="rect">
            <a:avLst/>
          </a:prstGeom>
          <a:solidFill>
            <a:srgbClr val="C4002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529" name="Rectangle"/>
          <p:cNvSpPr/>
          <p:nvPr/>
        </p:nvSpPr>
        <p:spPr>
          <a:xfrm>
            <a:off x="24769779" y="537824"/>
            <a:ext cx="1119821" cy="537825"/>
          </a:xfrm>
          <a:prstGeom prst="rect">
            <a:avLst/>
          </a:prstGeom>
          <a:solidFill>
            <a:srgbClr val="B0000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530" name="Rectangle"/>
          <p:cNvSpPr/>
          <p:nvPr/>
        </p:nvSpPr>
        <p:spPr>
          <a:xfrm>
            <a:off x="24769779" y="1075648"/>
            <a:ext cx="1119821" cy="537825"/>
          </a:xfrm>
          <a:prstGeom prst="rect">
            <a:avLst/>
          </a:prstGeom>
          <a:solidFill>
            <a:srgbClr val="9C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531" name="Rectangle"/>
          <p:cNvSpPr/>
          <p:nvPr/>
        </p:nvSpPr>
        <p:spPr>
          <a:xfrm>
            <a:off x="24769782" y="1613471"/>
            <a:ext cx="1119821" cy="537825"/>
          </a:xfrm>
          <a:prstGeom prst="rect">
            <a:avLst/>
          </a:prstGeom>
          <a:solidFill>
            <a:srgbClr val="88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532" name="Rectangle"/>
          <p:cNvSpPr/>
          <p:nvPr/>
        </p:nvSpPr>
        <p:spPr>
          <a:xfrm>
            <a:off x="24769779" y="2151296"/>
            <a:ext cx="1119821" cy="537825"/>
          </a:xfrm>
          <a:prstGeom prst="rect">
            <a:avLst/>
          </a:prstGeom>
          <a:solidFill>
            <a:srgbClr val="74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533" name="Rectangle"/>
          <p:cNvSpPr/>
          <p:nvPr/>
        </p:nvSpPr>
        <p:spPr>
          <a:xfrm>
            <a:off x="24769779" y="2689119"/>
            <a:ext cx="1119821" cy="537825"/>
          </a:xfrm>
          <a:prstGeom prst="rect">
            <a:avLst/>
          </a:prstGeom>
          <a:solidFill>
            <a:srgbClr val="ECF0F6"/>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534" name="Rectangle"/>
          <p:cNvSpPr/>
          <p:nvPr/>
        </p:nvSpPr>
        <p:spPr>
          <a:xfrm>
            <a:off x="24769779" y="3226943"/>
            <a:ext cx="1119821" cy="537825"/>
          </a:xfrm>
          <a:prstGeom prst="rect">
            <a:avLst/>
          </a:prstGeom>
          <a:solidFill>
            <a:srgbClr val="D8DCE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535" name="Rectangle"/>
          <p:cNvSpPr/>
          <p:nvPr/>
        </p:nvSpPr>
        <p:spPr>
          <a:xfrm>
            <a:off x="24769779" y="3764767"/>
            <a:ext cx="1119821" cy="537825"/>
          </a:xfrm>
          <a:prstGeom prst="rect">
            <a:avLst/>
          </a:prstGeom>
          <a:solidFill>
            <a:srgbClr val="C4C8C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536" name="Rectangle"/>
          <p:cNvSpPr/>
          <p:nvPr/>
        </p:nvSpPr>
        <p:spPr>
          <a:xfrm>
            <a:off x="24769779" y="4302592"/>
            <a:ext cx="1119821" cy="537825"/>
          </a:xfrm>
          <a:prstGeom prst="rect">
            <a:avLst/>
          </a:prstGeom>
          <a:solidFill>
            <a:srgbClr val="BABEC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537" name="Rectangle"/>
          <p:cNvSpPr/>
          <p:nvPr/>
        </p:nvSpPr>
        <p:spPr>
          <a:xfrm>
            <a:off x="24769779" y="4840416"/>
            <a:ext cx="1119821" cy="537825"/>
          </a:xfrm>
          <a:prstGeom prst="rect">
            <a:avLst/>
          </a:prstGeom>
          <a:solidFill>
            <a:srgbClr val="A6AAB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538" name="Rectangle"/>
          <p:cNvSpPr/>
          <p:nvPr/>
        </p:nvSpPr>
        <p:spPr>
          <a:xfrm>
            <a:off x="24769779" y="5378239"/>
            <a:ext cx="1119821" cy="537825"/>
          </a:xfrm>
          <a:prstGeom prst="rect">
            <a:avLst/>
          </a:prstGeom>
          <a:solidFill>
            <a:srgbClr val="92969C"/>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539" name="Rectangle"/>
          <p:cNvSpPr/>
          <p:nvPr/>
        </p:nvSpPr>
        <p:spPr>
          <a:xfrm>
            <a:off x="24769779" y="5916064"/>
            <a:ext cx="1119821" cy="537825"/>
          </a:xfrm>
          <a:prstGeom prst="rect">
            <a:avLst/>
          </a:prstGeom>
          <a:solidFill>
            <a:srgbClr val="7E828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540" name="Rectangle"/>
          <p:cNvSpPr/>
          <p:nvPr/>
        </p:nvSpPr>
        <p:spPr>
          <a:xfrm>
            <a:off x="24769779" y="6453887"/>
            <a:ext cx="1119821" cy="537825"/>
          </a:xfrm>
          <a:prstGeom prst="rect">
            <a:avLst/>
          </a:prstGeom>
          <a:solidFill>
            <a:srgbClr val="6A6E7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541" name="Rectangle"/>
          <p:cNvSpPr/>
          <p:nvPr/>
        </p:nvSpPr>
        <p:spPr>
          <a:xfrm>
            <a:off x="24769778" y="6991711"/>
            <a:ext cx="1119821" cy="537825"/>
          </a:xfrm>
          <a:prstGeom prst="rect">
            <a:avLst/>
          </a:prstGeom>
          <a:solidFill>
            <a:srgbClr val="565A6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542" name="Rectangle"/>
          <p:cNvSpPr/>
          <p:nvPr/>
        </p:nvSpPr>
        <p:spPr>
          <a:xfrm>
            <a:off x="24769778" y="7529535"/>
            <a:ext cx="1119821" cy="537825"/>
          </a:xfrm>
          <a:prstGeom prst="rect">
            <a:avLst/>
          </a:prstGeom>
          <a:solidFill>
            <a:srgbClr val="42464C"/>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543" name="Rectangle"/>
          <p:cNvSpPr/>
          <p:nvPr/>
        </p:nvSpPr>
        <p:spPr>
          <a:xfrm>
            <a:off x="24769779" y="8067360"/>
            <a:ext cx="1119821" cy="537825"/>
          </a:xfrm>
          <a:prstGeom prst="rect">
            <a:avLst/>
          </a:prstGeom>
          <a:solidFill>
            <a:srgbClr val="383C4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544" name="Rectangle"/>
          <p:cNvSpPr/>
          <p:nvPr/>
        </p:nvSpPr>
        <p:spPr>
          <a:xfrm>
            <a:off x="24769778" y="8605184"/>
            <a:ext cx="1119821" cy="537825"/>
          </a:xfrm>
          <a:prstGeom prst="rect">
            <a:avLst/>
          </a:prstGeom>
          <a:solidFill>
            <a:srgbClr val="2E323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545" name="Rectangle"/>
          <p:cNvSpPr/>
          <p:nvPr/>
        </p:nvSpPr>
        <p:spPr>
          <a:xfrm>
            <a:off x="24769778" y="9143007"/>
            <a:ext cx="1119821" cy="537825"/>
          </a:xfrm>
          <a:prstGeom prst="rect">
            <a:avLst/>
          </a:prstGeom>
          <a:solidFill>
            <a:srgbClr val="24282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546" name="Rectangle"/>
          <p:cNvSpPr/>
          <p:nvPr/>
        </p:nvSpPr>
        <p:spPr>
          <a:xfrm>
            <a:off x="24769776" y="9680832"/>
            <a:ext cx="1119821" cy="537825"/>
          </a:xfrm>
          <a:prstGeom prst="rect">
            <a:avLst/>
          </a:prstGeom>
          <a:solidFill>
            <a:srgbClr val="1A1E2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547" name="Rectangle"/>
          <p:cNvSpPr/>
          <p:nvPr/>
        </p:nvSpPr>
        <p:spPr>
          <a:xfrm>
            <a:off x="24769776" y="10218656"/>
            <a:ext cx="1119821" cy="537825"/>
          </a:xfrm>
          <a:prstGeom prst="rect">
            <a:avLst/>
          </a:prstGeom>
          <a:solidFill>
            <a:srgbClr val="10141A"/>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548" name="Rectangle"/>
          <p:cNvSpPr/>
          <p:nvPr/>
        </p:nvSpPr>
        <p:spPr>
          <a:xfrm>
            <a:off x="24769778" y="10756479"/>
            <a:ext cx="1119821" cy="537825"/>
          </a:xfrm>
          <a:prstGeom prst="rect">
            <a:avLst/>
          </a:prstGeom>
          <a:solidFill>
            <a:srgbClr val="060A1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549" name="Rectangle"/>
          <p:cNvSpPr/>
          <p:nvPr/>
        </p:nvSpPr>
        <p:spPr>
          <a:xfrm>
            <a:off x="24769776" y="11294303"/>
            <a:ext cx="1119821" cy="537825"/>
          </a:xfrm>
          <a:prstGeom prst="rect">
            <a:avLst/>
          </a:prstGeom>
          <a:solidFill>
            <a:srgbClr val="FFFFFF"/>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550" name="Rectangle"/>
          <p:cNvSpPr/>
          <p:nvPr/>
        </p:nvSpPr>
        <p:spPr>
          <a:xfrm>
            <a:off x="24769778" y="11832128"/>
            <a:ext cx="1119821" cy="537825"/>
          </a:xfrm>
          <a:prstGeom prst="rect">
            <a:avLst/>
          </a:prstGeom>
          <a:solidFill>
            <a:srgbClr val="00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551" name="Body Level One…"/>
          <p:cNvSpPr txBox="1">
            <a:spLocks noGrp="1"/>
          </p:cNvSpPr>
          <p:nvPr>
            <p:ph type="body" sz="quarter" idx="1"/>
          </p:nvPr>
        </p:nvSpPr>
        <p:spPr>
          <a:xfrm>
            <a:off x="1219359" y="2905370"/>
            <a:ext cx="4823213" cy="1334590"/>
          </a:xfrm>
          <a:prstGeom prst="rect">
            <a:avLst/>
          </a:prstGeom>
        </p:spPr>
        <p:txBody>
          <a:bodyPr anchor="ctr"/>
          <a:lstStyle>
            <a:lvl1pPr marL="0" indent="0" algn="ctr" defTabSz="825500">
              <a:lnSpc>
                <a:spcPct val="80000"/>
              </a:lnSpc>
              <a:spcBef>
                <a:spcPts val="0"/>
              </a:spcBef>
              <a:buClrTx/>
              <a:buSzTx/>
              <a:buFontTx/>
              <a:buNone/>
              <a:defRPr sz="3600" b="1" spc="-50">
                <a:solidFill>
                  <a:srgbClr val="FFFFFF"/>
                </a:solidFill>
              </a:defRPr>
            </a:lvl1pPr>
            <a:lvl2pPr marL="0" indent="228600" algn="ctr" defTabSz="825500">
              <a:lnSpc>
                <a:spcPct val="80000"/>
              </a:lnSpc>
              <a:spcBef>
                <a:spcPts val="0"/>
              </a:spcBef>
              <a:buClrTx/>
              <a:buSzTx/>
              <a:buFontTx/>
              <a:buNone/>
              <a:defRPr sz="3600" b="1" spc="-50">
                <a:solidFill>
                  <a:srgbClr val="FFFFFF"/>
                </a:solidFill>
              </a:defRPr>
            </a:lvl2pPr>
            <a:lvl3pPr marL="0" indent="457200" algn="ctr" defTabSz="825500">
              <a:lnSpc>
                <a:spcPct val="80000"/>
              </a:lnSpc>
              <a:spcBef>
                <a:spcPts val="0"/>
              </a:spcBef>
              <a:buClrTx/>
              <a:buSzTx/>
              <a:buFontTx/>
              <a:buNone/>
              <a:defRPr sz="3600" b="1" spc="-50">
                <a:solidFill>
                  <a:srgbClr val="FFFFFF"/>
                </a:solidFill>
              </a:defRPr>
            </a:lvl3pPr>
            <a:lvl4pPr marL="0" indent="685800" algn="ctr" defTabSz="825500">
              <a:lnSpc>
                <a:spcPct val="80000"/>
              </a:lnSpc>
              <a:spcBef>
                <a:spcPts val="0"/>
              </a:spcBef>
              <a:buClrTx/>
              <a:buSzTx/>
              <a:buFontTx/>
              <a:buNone/>
              <a:defRPr sz="3600" b="1" spc="-50">
                <a:solidFill>
                  <a:srgbClr val="FFFFFF"/>
                </a:solidFill>
              </a:defRPr>
            </a:lvl4pPr>
            <a:lvl5pPr marL="0" indent="914400" algn="ctr" defTabSz="825500">
              <a:lnSpc>
                <a:spcPct val="80000"/>
              </a:lnSpc>
              <a:spcBef>
                <a:spcPts val="0"/>
              </a:spcBef>
              <a:buClrTx/>
              <a:buSzTx/>
              <a:buFontTx/>
              <a:buNone/>
              <a:defRPr sz="3600" b="1" spc="-5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552" name="Line"/>
          <p:cNvSpPr/>
          <p:nvPr/>
        </p:nvSpPr>
        <p:spPr>
          <a:xfrm>
            <a:off x="1219359" y="4715208"/>
            <a:ext cx="4532739" cy="4"/>
          </a:xfrm>
          <a:prstGeom prst="line">
            <a:avLst/>
          </a:prstGeom>
          <a:ln w="50800">
            <a:solidFill>
              <a:srgbClr val="FFFFFF"/>
            </a:solidFill>
          </a:ln>
        </p:spPr>
        <p:txBody>
          <a:bodyPr lIns="45719" rIns="45719"/>
          <a:lstStyle/>
          <a:p>
            <a:pPr algn="l" defTabSz="914400">
              <a:spcBef>
                <a:spcPts val="2200"/>
              </a:spcBef>
              <a:defRPr sz="3200"/>
            </a:pPr>
            <a:endParaRPr/>
          </a:p>
        </p:txBody>
      </p:sp>
      <p:sp>
        <p:nvSpPr>
          <p:cNvPr id="2553" name="Rectangle"/>
          <p:cNvSpPr>
            <a:spLocks noGrp="1"/>
          </p:cNvSpPr>
          <p:nvPr>
            <p:ph type="body" sz="quarter" idx="13"/>
          </p:nvPr>
        </p:nvSpPr>
        <p:spPr>
          <a:xfrm>
            <a:off x="9781981" y="2905370"/>
            <a:ext cx="4823214" cy="1334590"/>
          </a:xfrm>
          <a:prstGeom prst="rect">
            <a:avLst/>
          </a:prstGeom>
        </p:spPr>
        <p:txBody>
          <a:bodyPr anchor="ctr"/>
          <a:lstStyle/>
          <a:p>
            <a:pPr marL="0" indent="0" algn="ctr" defTabSz="825500">
              <a:lnSpc>
                <a:spcPct val="80000"/>
              </a:lnSpc>
              <a:spcBef>
                <a:spcPts val="0"/>
              </a:spcBef>
              <a:buClrTx/>
              <a:buSzTx/>
              <a:buFontTx/>
              <a:buNone/>
              <a:defRPr sz="3600" b="1" spc="-50">
                <a:solidFill>
                  <a:srgbClr val="FFFFFF"/>
                </a:solidFill>
              </a:defRPr>
            </a:pPr>
            <a:endParaRPr/>
          </a:p>
        </p:txBody>
      </p:sp>
      <p:sp>
        <p:nvSpPr>
          <p:cNvPr id="2554" name="Line"/>
          <p:cNvSpPr/>
          <p:nvPr/>
        </p:nvSpPr>
        <p:spPr>
          <a:xfrm>
            <a:off x="9927218" y="4715208"/>
            <a:ext cx="4532739" cy="4"/>
          </a:xfrm>
          <a:prstGeom prst="line">
            <a:avLst/>
          </a:prstGeom>
          <a:ln w="50800">
            <a:solidFill>
              <a:srgbClr val="FFFFFF"/>
            </a:solidFill>
          </a:ln>
        </p:spPr>
        <p:txBody>
          <a:bodyPr lIns="45719" rIns="45719"/>
          <a:lstStyle/>
          <a:p>
            <a:pPr algn="l" defTabSz="914400">
              <a:spcBef>
                <a:spcPts val="2200"/>
              </a:spcBef>
              <a:defRPr sz="3200"/>
            </a:pPr>
            <a:endParaRPr/>
          </a:p>
        </p:txBody>
      </p:sp>
      <p:sp>
        <p:nvSpPr>
          <p:cNvPr id="2555" name="Rectangle"/>
          <p:cNvSpPr>
            <a:spLocks noGrp="1"/>
          </p:cNvSpPr>
          <p:nvPr>
            <p:ph type="body" sz="quarter" idx="14"/>
          </p:nvPr>
        </p:nvSpPr>
        <p:spPr>
          <a:xfrm>
            <a:off x="18344604" y="2890802"/>
            <a:ext cx="4823213" cy="1334590"/>
          </a:xfrm>
          <a:prstGeom prst="rect">
            <a:avLst/>
          </a:prstGeom>
        </p:spPr>
        <p:txBody>
          <a:bodyPr anchor="ctr"/>
          <a:lstStyle/>
          <a:p>
            <a:pPr marL="0" indent="0" algn="ctr" defTabSz="825500">
              <a:lnSpc>
                <a:spcPct val="80000"/>
              </a:lnSpc>
              <a:spcBef>
                <a:spcPts val="0"/>
              </a:spcBef>
              <a:buClrTx/>
              <a:buSzTx/>
              <a:buFontTx/>
              <a:buNone/>
              <a:defRPr sz="3600" b="1" spc="-50">
                <a:solidFill>
                  <a:srgbClr val="FFFFFF"/>
                </a:solidFill>
              </a:defRPr>
            </a:pPr>
            <a:endParaRPr/>
          </a:p>
        </p:txBody>
      </p:sp>
      <p:sp>
        <p:nvSpPr>
          <p:cNvPr id="2556" name="Line"/>
          <p:cNvSpPr/>
          <p:nvPr/>
        </p:nvSpPr>
        <p:spPr>
          <a:xfrm>
            <a:off x="18344604" y="4700640"/>
            <a:ext cx="4532739" cy="3"/>
          </a:xfrm>
          <a:prstGeom prst="line">
            <a:avLst/>
          </a:prstGeom>
          <a:ln w="50800">
            <a:solidFill>
              <a:srgbClr val="FFFFFF"/>
            </a:solidFill>
          </a:ln>
        </p:spPr>
        <p:txBody>
          <a:bodyPr lIns="45719" rIns="45719"/>
          <a:lstStyle/>
          <a:p>
            <a:pPr algn="l" defTabSz="914400">
              <a:spcBef>
                <a:spcPts val="2200"/>
              </a:spcBef>
              <a:defRPr sz="3200"/>
            </a:pPr>
            <a:endParaRPr/>
          </a:p>
        </p:txBody>
      </p:sp>
      <p:sp>
        <p:nvSpPr>
          <p:cNvPr id="2557" name="Rectangle"/>
          <p:cNvSpPr>
            <a:spLocks noGrp="1"/>
          </p:cNvSpPr>
          <p:nvPr>
            <p:ph type="body" sz="quarter" idx="15"/>
          </p:nvPr>
        </p:nvSpPr>
        <p:spPr>
          <a:xfrm>
            <a:off x="1216184" y="5190370"/>
            <a:ext cx="4826630" cy="7073799"/>
          </a:xfrm>
          <a:prstGeom prst="rect">
            <a:avLst/>
          </a:prstGeom>
        </p:spPr>
        <p:txBody>
          <a:bodyPr>
            <a:normAutofit/>
          </a:bodyPr>
          <a:lstStyle/>
          <a:p>
            <a:pPr marL="457200" indent="-457200" defTabSz="825500">
              <a:spcBef>
                <a:spcPts val="600"/>
              </a:spcBef>
              <a:buClr>
                <a:srgbClr val="FFFFFF"/>
              </a:buClr>
              <a:defRPr sz="3600">
                <a:solidFill>
                  <a:srgbClr val="FFFFFF"/>
                </a:solidFill>
              </a:defRPr>
            </a:pPr>
            <a:endParaRPr/>
          </a:p>
        </p:txBody>
      </p:sp>
      <p:sp>
        <p:nvSpPr>
          <p:cNvPr id="2558" name="Rectangle"/>
          <p:cNvSpPr>
            <a:spLocks noGrp="1"/>
          </p:cNvSpPr>
          <p:nvPr>
            <p:ph type="body" sz="quarter" idx="16"/>
          </p:nvPr>
        </p:nvSpPr>
        <p:spPr>
          <a:xfrm>
            <a:off x="9781861" y="5190370"/>
            <a:ext cx="4823453" cy="7073799"/>
          </a:xfrm>
          <a:prstGeom prst="rect">
            <a:avLst/>
          </a:prstGeom>
        </p:spPr>
        <p:txBody>
          <a:bodyPr>
            <a:normAutofit/>
          </a:bodyPr>
          <a:lstStyle/>
          <a:p>
            <a:pPr marL="457200" indent="-457200" defTabSz="825500">
              <a:spcBef>
                <a:spcPts val="600"/>
              </a:spcBef>
              <a:buClr>
                <a:srgbClr val="FFFFFF"/>
              </a:buClr>
              <a:defRPr sz="3600">
                <a:solidFill>
                  <a:srgbClr val="FFFFFF"/>
                </a:solidFill>
              </a:defRPr>
            </a:pPr>
            <a:endParaRPr/>
          </a:p>
        </p:txBody>
      </p:sp>
      <p:sp>
        <p:nvSpPr>
          <p:cNvPr id="2559" name="Rectangle"/>
          <p:cNvSpPr>
            <a:spLocks noGrp="1"/>
          </p:cNvSpPr>
          <p:nvPr>
            <p:ph type="body" sz="quarter" idx="17"/>
          </p:nvPr>
        </p:nvSpPr>
        <p:spPr>
          <a:xfrm>
            <a:off x="18344364" y="5175801"/>
            <a:ext cx="4823453" cy="7088368"/>
          </a:xfrm>
          <a:prstGeom prst="rect">
            <a:avLst/>
          </a:prstGeom>
        </p:spPr>
        <p:txBody>
          <a:bodyPr>
            <a:normAutofit/>
          </a:bodyPr>
          <a:lstStyle/>
          <a:p>
            <a:pPr marL="457200" indent="-457200" defTabSz="825500">
              <a:spcBef>
                <a:spcPts val="600"/>
              </a:spcBef>
              <a:buClr>
                <a:srgbClr val="FFFFFF"/>
              </a:buClr>
              <a:defRPr sz="3600">
                <a:solidFill>
                  <a:srgbClr val="FFFFFF"/>
                </a:solidFill>
              </a:defRPr>
            </a:pPr>
            <a:endParaRPr/>
          </a:p>
        </p:txBody>
      </p:sp>
      <p:sp>
        <p:nvSpPr>
          <p:cNvPr id="2560" name="Title Text"/>
          <p:cNvSpPr txBox="1">
            <a:spLocks noGrp="1"/>
          </p:cNvSpPr>
          <p:nvPr>
            <p:ph type="title"/>
          </p:nvPr>
        </p:nvSpPr>
        <p:spPr>
          <a:xfrm>
            <a:off x="1219359" y="152637"/>
            <a:ext cx="21948459" cy="2273301"/>
          </a:xfrm>
          <a:prstGeom prst="rect">
            <a:avLst/>
          </a:prstGeom>
        </p:spPr>
        <p:txBody>
          <a:bodyPr/>
          <a:lstStyle>
            <a:lvl1pPr>
              <a:defRPr>
                <a:solidFill>
                  <a:srgbClr val="FFFFFF"/>
                </a:solidFill>
              </a:defRPr>
            </a:lvl1pPr>
          </a:lstStyle>
          <a:p>
            <a:r>
              <a:t>Title Text</a:t>
            </a:r>
          </a:p>
        </p:txBody>
      </p:sp>
      <p:grpSp>
        <p:nvGrpSpPr>
          <p:cNvPr id="2573" name="Group"/>
          <p:cNvGrpSpPr/>
          <p:nvPr/>
        </p:nvGrpSpPr>
        <p:grpSpPr>
          <a:xfrm>
            <a:off x="21341405" y="12713927"/>
            <a:ext cx="2588083" cy="566942"/>
            <a:chOff x="0" y="0"/>
            <a:chExt cx="2588081" cy="566941"/>
          </a:xfrm>
        </p:grpSpPr>
        <p:sp>
          <p:nvSpPr>
            <p:cNvPr id="2561" name="Shape"/>
            <p:cNvSpPr/>
            <p:nvPr/>
          </p:nvSpPr>
          <p:spPr>
            <a:xfrm>
              <a:off x="-1" y="51627"/>
              <a:ext cx="396632" cy="487314"/>
            </a:xfrm>
            <a:custGeom>
              <a:avLst/>
              <a:gdLst/>
              <a:ahLst/>
              <a:cxnLst>
                <a:cxn ang="0">
                  <a:pos x="wd2" y="hd2"/>
                </a:cxn>
                <a:cxn ang="5400000">
                  <a:pos x="wd2" y="hd2"/>
                </a:cxn>
                <a:cxn ang="10800000">
                  <a:pos x="wd2" y="hd2"/>
                </a:cxn>
                <a:cxn ang="16200000">
                  <a:pos x="wd2" y="hd2"/>
                </a:cxn>
              </a:cxnLst>
              <a:rect l="0" t="0" r="r" b="b"/>
              <a:pathLst>
                <a:path w="21181" h="21360" extrusionOk="0">
                  <a:moveTo>
                    <a:pt x="19047" y="4161"/>
                  </a:moveTo>
                  <a:cubicBezTo>
                    <a:pt x="17355" y="6212"/>
                    <a:pt x="14935" y="7537"/>
                    <a:pt x="13608" y="7045"/>
                  </a:cubicBezTo>
                  <a:cubicBezTo>
                    <a:pt x="12281" y="6554"/>
                    <a:pt x="12567" y="4524"/>
                    <a:pt x="14337" y="2473"/>
                  </a:cubicBezTo>
                  <a:cubicBezTo>
                    <a:pt x="14701" y="1982"/>
                    <a:pt x="15143" y="1555"/>
                    <a:pt x="15586" y="1191"/>
                  </a:cubicBezTo>
                  <a:cubicBezTo>
                    <a:pt x="15065" y="1256"/>
                    <a:pt x="14493" y="1320"/>
                    <a:pt x="13972" y="1448"/>
                  </a:cubicBezTo>
                  <a:cubicBezTo>
                    <a:pt x="8247" y="7216"/>
                    <a:pt x="5827" y="14673"/>
                    <a:pt x="6113" y="21360"/>
                  </a:cubicBezTo>
                  <a:cubicBezTo>
                    <a:pt x="2730" y="20228"/>
                    <a:pt x="232" y="17578"/>
                    <a:pt x="23" y="14203"/>
                  </a:cubicBezTo>
                  <a:lnTo>
                    <a:pt x="23" y="14139"/>
                  </a:lnTo>
                  <a:cubicBezTo>
                    <a:pt x="-419" y="8135"/>
                    <a:pt x="5462" y="1918"/>
                    <a:pt x="13088" y="358"/>
                  </a:cubicBezTo>
                  <a:cubicBezTo>
                    <a:pt x="16028" y="-240"/>
                    <a:pt x="18813" y="-69"/>
                    <a:pt x="21181" y="721"/>
                  </a:cubicBezTo>
                  <a:cubicBezTo>
                    <a:pt x="20661" y="1854"/>
                    <a:pt x="19854" y="3200"/>
                    <a:pt x="19047" y="4161"/>
                  </a:cubicBezTo>
                  <a:close/>
                  <a:moveTo>
                    <a:pt x="15013" y="5892"/>
                  </a:moveTo>
                  <a:cubicBezTo>
                    <a:pt x="15820" y="5892"/>
                    <a:pt x="16913" y="5187"/>
                    <a:pt x="17486" y="4204"/>
                  </a:cubicBezTo>
                  <a:cubicBezTo>
                    <a:pt x="18006" y="3242"/>
                    <a:pt x="17876" y="2473"/>
                    <a:pt x="16991" y="2473"/>
                  </a:cubicBezTo>
                  <a:cubicBezTo>
                    <a:pt x="16184" y="2409"/>
                    <a:pt x="15065" y="3200"/>
                    <a:pt x="14493" y="4161"/>
                  </a:cubicBezTo>
                  <a:cubicBezTo>
                    <a:pt x="13972" y="5123"/>
                    <a:pt x="14128" y="5892"/>
                    <a:pt x="15013" y="5892"/>
                  </a:cubicBezTo>
                  <a:close/>
                </a:path>
              </a:pathLst>
            </a:custGeom>
            <a:solidFill>
              <a:srgbClr val="FFFFFF"/>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2562" name="Shape"/>
            <p:cNvSpPr/>
            <p:nvPr/>
          </p:nvSpPr>
          <p:spPr>
            <a:xfrm>
              <a:off x="141751" y="-1"/>
              <a:ext cx="382729" cy="515807"/>
            </a:xfrm>
            <a:custGeom>
              <a:avLst/>
              <a:gdLst/>
              <a:ahLst/>
              <a:cxnLst>
                <a:cxn ang="0">
                  <a:pos x="wd2" y="hd2"/>
                </a:cxn>
                <a:cxn ang="5400000">
                  <a:pos x="wd2" y="hd2"/>
                </a:cxn>
                <a:cxn ang="10800000">
                  <a:pos x="wd2" y="hd2"/>
                </a:cxn>
                <a:cxn ang="16200000">
                  <a:pos x="wd2" y="hd2"/>
                </a:cxn>
              </a:cxnLst>
              <a:rect l="0" t="0" r="r" b="b"/>
              <a:pathLst>
                <a:path w="20998" h="21131" extrusionOk="0">
                  <a:moveTo>
                    <a:pt x="9946" y="18863"/>
                  </a:moveTo>
                  <a:cubicBezTo>
                    <a:pt x="10616" y="18582"/>
                    <a:pt x="11151" y="18282"/>
                    <a:pt x="11767" y="18002"/>
                  </a:cubicBezTo>
                  <a:cubicBezTo>
                    <a:pt x="9786" y="14459"/>
                    <a:pt x="8876" y="10295"/>
                    <a:pt x="15915" y="2908"/>
                  </a:cubicBezTo>
                  <a:cubicBezTo>
                    <a:pt x="13881" y="1707"/>
                    <a:pt x="10776" y="1146"/>
                    <a:pt x="6922" y="1487"/>
                  </a:cubicBezTo>
                  <a:cubicBezTo>
                    <a:pt x="7538" y="986"/>
                    <a:pt x="8046" y="526"/>
                    <a:pt x="8742" y="25"/>
                  </a:cubicBezTo>
                  <a:cubicBezTo>
                    <a:pt x="15300" y="-315"/>
                    <a:pt x="20519" y="2908"/>
                    <a:pt x="20974" y="7873"/>
                  </a:cubicBezTo>
                  <a:cubicBezTo>
                    <a:pt x="21429" y="13498"/>
                    <a:pt x="15380" y="19243"/>
                    <a:pt x="7538" y="20785"/>
                  </a:cubicBezTo>
                  <a:cubicBezTo>
                    <a:pt x="4807" y="21285"/>
                    <a:pt x="2238" y="21225"/>
                    <a:pt x="43" y="20724"/>
                  </a:cubicBezTo>
                  <a:cubicBezTo>
                    <a:pt x="-171" y="18522"/>
                    <a:pt x="418" y="16200"/>
                    <a:pt x="1703" y="14559"/>
                  </a:cubicBezTo>
                  <a:cubicBezTo>
                    <a:pt x="3764" y="11936"/>
                    <a:pt x="6922" y="12157"/>
                    <a:pt x="8742" y="15079"/>
                  </a:cubicBezTo>
                  <a:cubicBezTo>
                    <a:pt x="9411" y="16200"/>
                    <a:pt x="9786" y="17501"/>
                    <a:pt x="9946" y="18863"/>
                  </a:cubicBezTo>
                </a:path>
              </a:pathLst>
            </a:custGeom>
            <a:solidFill>
              <a:srgbClr val="FFFFFF"/>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2563" name="Shape"/>
            <p:cNvSpPr/>
            <p:nvPr/>
          </p:nvSpPr>
          <p:spPr>
            <a:xfrm>
              <a:off x="1403044" y="235712"/>
              <a:ext cx="201989" cy="253690"/>
            </a:xfrm>
            <a:custGeom>
              <a:avLst/>
              <a:gdLst/>
              <a:ahLst/>
              <a:cxnLst>
                <a:cxn ang="0">
                  <a:pos x="wd2" y="hd2"/>
                </a:cxn>
                <a:cxn ang="5400000">
                  <a:pos x="wd2" y="hd2"/>
                </a:cxn>
                <a:cxn ang="10800000">
                  <a:pos x="wd2" y="hd2"/>
                </a:cxn>
                <a:cxn ang="16200000">
                  <a:pos x="wd2" y="hd2"/>
                </a:cxn>
              </a:cxnLst>
              <a:rect l="0" t="0" r="r" b="b"/>
              <a:pathLst>
                <a:path w="21600" h="21600" extrusionOk="0">
                  <a:moveTo>
                    <a:pt x="21600" y="1078"/>
                  </a:moveTo>
                  <a:lnTo>
                    <a:pt x="20447" y="5638"/>
                  </a:lnTo>
                  <a:cubicBezTo>
                    <a:pt x="19136" y="5017"/>
                    <a:pt x="16882" y="4436"/>
                    <a:pt x="14522" y="4436"/>
                  </a:cubicBezTo>
                  <a:cubicBezTo>
                    <a:pt x="12478" y="4436"/>
                    <a:pt x="11115" y="5141"/>
                    <a:pt x="11115" y="6177"/>
                  </a:cubicBezTo>
                  <a:cubicBezTo>
                    <a:pt x="11115" y="6965"/>
                    <a:pt x="12163" y="7670"/>
                    <a:pt x="14208" y="8499"/>
                  </a:cubicBezTo>
                  <a:cubicBezTo>
                    <a:pt x="17039" y="9536"/>
                    <a:pt x="20132" y="11194"/>
                    <a:pt x="20132" y="14220"/>
                  </a:cubicBezTo>
                  <a:cubicBezTo>
                    <a:pt x="20132" y="16086"/>
                    <a:pt x="19241" y="17744"/>
                    <a:pt x="17773" y="19030"/>
                  </a:cubicBezTo>
                  <a:cubicBezTo>
                    <a:pt x="15728" y="20646"/>
                    <a:pt x="12163" y="21600"/>
                    <a:pt x="8021" y="21600"/>
                  </a:cubicBezTo>
                  <a:cubicBezTo>
                    <a:pt x="4771" y="21600"/>
                    <a:pt x="1678" y="20895"/>
                    <a:pt x="0" y="19942"/>
                  </a:cubicBezTo>
                  <a:lnTo>
                    <a:pt x="1206" y="15298"/>
                  </a:lnTo>
                  <a:cubicBezTo>
                    <a:pt x="2988" y="16086"/>
                    <a:pt x="6396" y="17040"/>
                    <a:pt x="8913" y="17040"/>
                  </a:cubicBezTo>
                  <a:cubicBezTo>
                    <a:pt x="10800" y="17040"/>
                    <a:pt x="12163" y="16335"/>
                    <a:pt x="12163" y="15174"/>
                  </a:cubicBezTo>
                  <a:cubicBezTo>
                    <a:pt x="12163" y="14096"/>
                    <a:pt x="11272" y="13391"/>
                    <a:pt x="8913" y="12479"/>
                  </a:cubicBezTo>
                  <a:cubicBezTo>
                    <a:pt x="5190" y="10945"/>
                    <a:pt x="3303" y="9204"/>
                    <a:pt x="3303" y="6965"/>
                  </a:cubicBezTo>
                  <a:cubicBezTo>
                    <a:pt x="3303" y="2944"/>
                    <a:pt x="7864" y="0"/>
                    <a:pt x="14837" y="0"/>
                  </a:cubicBezTo>
                  <a:cubicBezTo>
                    <a:pt x="18087" y="0"/>
                    <a:pt x="20447" y="580"/>
                    <a:pt x="21600" y="1078"/>
                  </a:cubicBezTo>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2564" name="Shape"/>
            <p:cNvSpPr/>
            <p:nvPr/>
          </p:nvSpPr>
          <p:spPr>
            <a:xfrm>
              <a:off x="569438" y="235711"/>
              <a:ext cx="191219" cy="251533"/>
            </a:xfrm>
            <a:custGeom>
              <a:avLst/>
              <a:gdLst/>
              <a:ahLst/>
              <a:cxnLst>
                <a:cxn ang="0">
                  <a:pos x="wd2" y="hd2"/>
                </a:cxn>
                <a:cxn ang="5400000">
                  <a:pos x="wd2" y="hd2"/>
                </a:cxn>
                <a:cxn ang="10800000">
                  <a:pos x="wd2" y="hd2"/>
                </a:cxn>
                <a:cxn ang="16200000">
                  <a:pos x="wd2" y="hd2"/>
                </a:cxn>
              </a:cxnLst>
              <a:rect l="0" t="0" r="r" b="b"/>
              <a:pathLst>
                <a:path w="21600" h="21600" extrusionOk="0">
                  <a:moveTo>
                    <a:pt x="21600" y="126"/>
                  </a:moveTo>
                  <a:lnTo>
                    <a:pt x="20049" y="6123"/>
                  </a:lnTo>
                  <a:cubicBezTo>
                    <a:pt x="19717" y="6123"/>
                    <a:pt x="19218" y="5998"/>
                    <a:pt x="18775" y="5998"/>
                  </a:cubicBezTo>
                  <a:cubicBezTo>
                    <a:pt x="13126" y="5998"/>
                    <a:pt x="10966" y="10150"/>
                    <a:pt x="10191" y="13547"/>
                  </a:cubicBezTo>
                  <a:lnTo>
                    <a:pt x="8142" y="21600"/>
                  </a:lnTo>
                  <a:lnTo>
                    <a:pt x="0" y="21600"/>
                  </a:lnTo>
                  <a:lnTo>
                    <a:pt x="5317" y="377"/>
                  </a:lnTo>
                  <a:lnTo>
                    <a:pt x="12517" y="377"/>
                  </a:lnTo>
                  <a:lnTo>
                    <a:pt x="11409" y="4152"/>
                  </a:lnTo>
                  <a:lnTo>
                    <a:pt x="11409" y="4278"/>
                  </a:lnTo>
                  <a:lnTo>
                    <a:pt x="11575" y="4278"/>
                  </a:lnTo>
                  <a:cubicBezTo>
                    <a:pt x="13791" y="1426"/>
                    <a:pt x="16726" y="0"/>
                    <a:pt x="20049" y="0"/>
                  </a:cubicBezTo>
                  <a:cubicBezTo>
                    <a:pt x="20492" y="0"/>
                    <a:pt x="21102" y="0"/>
                    <a:pt x="21600" y="126"/>
                  </a:cubicBezTo>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2565" name="Shape"/>
            <p:cNvSpPr/>
            <p:nvPr/>
          </p:nvSpPr>
          <p:spPr>
            <a:xfrm>
              <a:off x="733144" y="233557"/>
              <a:ext cx="232930" cy="255842"/>
            </a:xfrm>
            <a:custGeom>
              <a:avLst/>
              <a:gdLst/>
              <a:ahLst/>
              <a:cxnLst>
                <a:cxn ang="0">
                  <a:pos x="wd2" y="hd2"/>
                </a:cxn>
                <a:cxn ang="5400000">
                  <a:pos x="wd2" y="hd2"/>
                </a:cxn>
                <a:cxn ang="10800000">
                  <a:pos x="wd2" y="hd2"/>
                </a:cxn>
                <a:cxn ang="16200000">
                  <a:pos x="wd2" y="hd2"/>
                </a:cxn>
              </a:cxnLst>
              <a:rect l="0" t="0" r="r" b="b"/>
              <a:pathLst>
                <a:path w="21278" h="21600" extrusionOk="0">
                  <a:moveTo>
                    <a:pt x="12800" y="18591"/>
                  </a:moveTo>
                  <a:lnTo>
                    <a:pt x="12800" y="18467"/>
                  </a:lnTo>
                  <a:lnTo>
                    <a:pt x="12667" y="18467"/>
                  </a:lnTo>
                  <a:cubicBezTo>
                    <a:pt x="11422" y="20446"/>
                    <a:pt x="9022" y="21600"/>
                    <a:pt x="6400" y="21600"/>
                  </a:cubicBezTo>
                  <a:cubicBezTo>
                    <a:pt x="2000" y="21600"/>
                    <a:pt x="0" y="17973"/>
                    <a:pt x="0" y="14386"/>
                  </a:cubicBezTo>
                  <a:cubicBezTo>
                    <a:pt x="0" y="10182"/>
                    <a:pt x="1778" y="6142"/>
                    <a:pt x="4667" y="3504"/>
                  </a:cubicBezTo>
                  <a:cubicBezTo>
                    <a:pt x="7156" y="1195"/>
                    <a:pt x="10311" y="0"/>
                    <a:pt x="13822" y="0"/>
                  </a:cubicBezTo>
                  <a:cubicBezTo>
                    <a:pt x="16444" y="0"/>
                    <a:pt x="18444" y="701"/>
                    <a:pt x="19689" y="2102"/>
                  </a:cubicBezTo>
                  <a:cubicBezTo>
                    <a:pt x="21600" y="4205"/>
                    <a:pt x="21467" y="7296"/>
                    <a:pt x="20933" y="9522"/>
                  </a:cubicBezTo>
                  <a:lnTo>
                    <a:pt x="18578" y="21147"/>
                  </a:lnTo>
                  <a:lnTo>
                    <a:pt x="12311" y="21229"/>
                  </a:lnTo>
                  <a:lnTo>
                    <a:pt x="12800" y="18591"/>
                  </a:lnTo>
                  <a:close/>
                  <a:moveTo>
                    <a:pt x="6800" y="13232"/>
                  </a:moveTo>
                  <a:cubicBezTo>
                    <a:pt x="6800" y="15417"/>
                    <a:pt x="7644" y="16695"/>
                    <a:pt x="9156" y="16695"/>
                  </a:cubicBezTo>
                  <a:cubicBezTo>
                    <a:pt x="11556" y="16695"/>
                    <a:pt x="13689" y="14386"/>
                    <a:pt x="14444" y="10882"/>
                  </a:cubicBezTo>
                  <a:cubicBezTo>
                    <a:pt x="14533" y="10099"/>
                    <a:pt x="14800" y="9398"/>
                    <a:pt x="14933" y="8698"/>
                  </a:cubicBezTo>
                  <a:cubicBezTo>
                    <a:pt x="15067" y="7997"/>
                    <a:pt x="15200" y="7420"/>
                    <a:pt x="15067" y="6966"/>
                  </a:cubicBezTo>
                  <a:cubicBezTo>
                    <a:pt x="14933" y="5482"/>
                    <a:pt x="14178" y="4782"/>
                    <a:pt x="12667" y="4782"/>
                  </a:cubicBezTo>
                  <a:cubicBezTo>
                    <a:pt x="11689" y="4782"/>
                    <a:pt x="10800" y="5235"/>
                    <a:pt x="9911" y="6018"/>
                  </a:cubicBezTo>
                  <a:cubicBezTo>
                    <a:pt x="8178" y="7626"/>
                    <a:pt x="6800" y="10800"/>
                    <a:pt x="6800" y="13232"/>
                  </a:cubicBezTo>
                  <a:close/>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2566" name="Shape"/>
            <p:cNvSpPr/>
            <p:nvPr/>
          </p:nvSpPr>
          <p:spPr>
            <a:xfrm>
              <a:off x="1583983" y="235711"/>
              <a:ext cx="270921" cy="331231"/>
            </a:xfrm>
            <a:custGeom>
              <a:avLst/>
              <a:gdLst/>
              <a:ahLst/>
              <a:cxnLst>
                <a:cxn ang="0">
                  <a:pos x="wd2" y="hd2"/>
                </a:cxn>
                <a:cxn ang="5400000">
                  <a:pos x="wd2" y="hd2"/>
                </a:cxn>
                <a:cxn ang="10800000">
                  <a:pos x="wd2" y="hd2"/>
                </a:cxn>
                <a:cxn ang="16200000">
                  <a:pos x="wd2" y="hd2"/>
                </a:cxn>
              </a:cxnLst>
              <a:rect l="0" t="0" r="r" b="b"/>
              <a:pathLst>
                <a:path w="21600" h="21600" extrusionOk="0">
                  <a:moveTo>
                    <a:pt x="21600" y="6103"/>
                  </a:moveTo>
                  <a:cubicBezTo>
                    <a:pt x="21600" y="9969"/>
                    <a:pt x="19308" y="14027"/>
                    <a:pt x="15268" y="15817"/>
                  </a:cubicBezTo>
                  <a:cubicBezTo>
                    <a:pt x="11538" y="17446"/>
                    <a:pt x="8119" y="16743"/>
                    <a:pt x="7148" y="15465"/>
                  </a:cubicBezTo>
                  <a:lnTo>
                    <a:pt x="5711" y="21600"/>
                  </a:lnTo>
                  <a:lnTo>
                    <a:pt x="0" y="21600"/>
                  </a:lnTo>
                  <a:lnTo>
                    <a:pt x="4934" y="288"/>
                  </a:lnTo>
                  <a:lnTo>
                    <a:pt x="9984" y="288"/>
                  </a:lnTo>
                  <a:lnTo>
                    <a:pt x="9440" y="2428"/>
                  </a:lnTo>
                  <a:lnTo>
                    <a:pt x="9440" y="2524"/>
                  </a:lnTo>
                  <a:lnTo>
                    <a:pt x="9557" y="2524"/>
                  </a:lnTo>
                  <a:cubicBezTo>
                    <a:pt x="10994" y="895"/>
                    <a:pt x="13053" y="0"/>
                    <a:pt x="15268" y="0"/>
                  </a:cubicBezTo>
                  <a:cubicBezTo>
                    <a:pt x="19075" y="0"/>
                    <a:pt x="21600" y="2428"/>
                    <a:pt x="21600" y="6103"/>
                  </a:cubicBezTo>
                  <a:close/>
                  <a:moveTo>
                    <a:pt x="15578" y="6454"/>
                  </a:moveTo>
                  <a:cubicBezTo>
                    <a:pt x="15578" y="5751"/>
                    <a:pt x="15345" y="3866"/>
                    <a:pt x="13286" y="3866"/>
                  </a:cubicBezTo>
                  <a:cubicBezTo>
                    <a:pt x="11072" y="3866"/>
                    <a:pt x="9324" y="5815"/>
                    <a:pt x="8547" y="8979"/>
                  </a:cubicBezTo>
                  <a:cubicBezTo>
                    <a:pt x="8353" y="9969"/>
                    <a:pt x="7576" y="13133"/>
                    <a:pt x="10334" y="13133"/>
                  </a:cubicBezTo>
                  <a:cubicBezTo>
                    <a:pt x="13403" y="13133"/>
                    <a:pt x="15578" y="9618"/>
                    <a:pt x="15578" y="6454"/>
                  </a:cubicBezTo>
                  <a:close/>
                </a:path>
              </a:pathLst>
            </a:custGeom>
            <a:solidFill>
              <a:srgbClr val="FFFFFF"/>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2567" name="Shape"/>
            <p:cNvSpPr/>
            <p:nvPr/>
          </p:nvSpPr>
          <p:spPr>
            <a:xfrm>
              <a:off x="1172565" y="153858"/>
              <a:ext cx="273073" cy="331230"/>
            </a:xfrm>
            <a:custGeom>
              <a:avLst/>
              <a:gdLst/>
              <a:ahLst/>
              <a:cxnLst>
                <a:cxn ang="0">
                  <a:pos x="wd2" y="hd2"/>
                </a:cxn>
                <a:cxn ang="5400000">
                  <a:pos x="wd2" y="hd2"/>
                </a:cxn>
                <a:cxn ang="10800000">
                  <a:pos x="wd2" y="hd2"/>
                </a:cxn>
                <a:cxn ang="16200000">
                  <a:pos x="wd2" y="hd2"/>
                </a:cxn>
              </a:cxnLst>
              <a:rect l="0" t="0" r="r" b="b"/>
              <a:pathLst>
                <a:path w="21600" h="21600" extrusionOk="0">
                  <a:moveTo>
                    <a:pt x="10684" y="0"/>
                  </a:moveTo>
                  <a:lnTo>
                    <a:pt x="7742" y="12845"/>
                  </a:lnTo>
                  <a:lnTo>
                    <a:pt x="15368" y="5592"/>
                  </a:lnTo>
                  <a:lnTo>
                    <a:pt x="21600" y="5592"/>
                  </a:lnTo>
                  <a:lnTo>
                    <a:pt x="13626" y="12941"/>
                  </a:lnTo>
                  <a:lnTo>
                    <a:pt x="18426" y="21600"/>
                  </a:lnTo>
                  <a:lnTo>
                    <a:pt x="12310" y="21600"/>
                  </a:lnTo>
                  <a:lnTo>
                    <a:pt x="7626" y="13037"/>
                  </a:lnTo>
                  <a:lnTo>
                    <a:pt x="5652" y="21600"/>
                  </a:lnTo>
                  <a:lnTo>
                    <a:pt x="0" y="21600"/>
                  </a:lnTo>
                  <a:lnTo>
                    <a:pt x="4994" y="0"/>
                  </a:lnTo>
                  <a:lnTo>
                    <a:pt x="10684" y="0"/>
                  </a:lnTo>
                </a:path>
              </a:pathLst>
            </a:custGeom>
            <a:solidFill>
              <a:srgbClr val="FFFFFF"/>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2568" name="Shape"/>
            <p:cNvSpPr/>
            <p:nvPr/>
          </p:nvSpPr>
          <p:spPr>
            <a:xfrm>
              <a:off x="2301273" y="235711"/>
              <a:ext cx="227838" cy="255842"/>
            </a:xfrm>
            <a:custGeom>
              <a:avLst/>
              <a:gdLst/>
              <a:ahLst/>
              <a:cxnLst>
                <a:cxn ang="0">
                  <a:pos x="wd2" y="hd2"/>
                </a:cxn>
                <a:cxn ang="5400000">
                  <a:pos x="wd2" y="hd2"/>
                </a:cxn>
                <a:cxn ang="10800000">
                  <a:pos x="wd2" y="hd2"/>
                </a:cxn>
                <a:cxn ang="16200000">
                  <a:pos x="wd2" y="hd2"/>
                </a:cxn>
              </a:cxnLst>
              <a:rect l="0" t="0" r="r" b="b"/>
              <a:pathLst>
                <a:path w="21600" h="21600" extrusionOk="0">
                  <a:moveTo>
                    <a:pt x="21600" y="6224"/>
                  </a:moveTo>
                  <a:cubicBezTo>
                    <a:pt x="21600" y="7997"/>
                    <a:pt x="20950" y="9398"/>
                    <a:pt x="19788" y="10429"/>
                  </a:cubicBezTo>
                  <a:cubicBezTo>
                    <a:pt x="17559" y="12408"/>
                    <a:pt x="13239" y="13315"/>
                    <a:pt x="6689" y="13232"/>
                  </a:cubicBezTo>
                  <a:lnTo>
                    <a:pt x="6550" y="13232"/>
                  </a:lnTo>
                  <a:lnTo>
                    <a:pt x="6550" y="13315"/>
                  </a:lnTo>
                  <a:cubicBezTo>
                    <a:pt x="6550" y="13933"/>
                    <a:pt x="6782" y="14716"/>
                    <a:pt x="7200" y="15293"/>
                  </a:cubicBezTo>
                  <a:cubicBezTo>
                    <a:pt x="8129" y="16365"/>
                    <a:pt x="9662" y="16818"/>
                    <a:pt x="11659" y="16818"/>
                  </a:cubicBezTo>
                  <a:cubicBezTo>
                    <a:pt x="14539" y="16818"/>
                    <a:pt x="17001" y="16241"/>
                    <a:pt x="19788" y="14840"/>
                  </a:cubicBezTo>
                  <a:lnTo>
                    <a:pt x="18720" y="19951"/>
                  </a:lnTo>
                  <a:cubicBezTo>
                    <a:pt x="15468" y="21476"/>
                    <a:pt x="11520" y="21600"/>
                    <a:pt x="10080" y="21600"/>
                  </a:cubicBezTo>
                  <a:cubicBezTo>
                    <a:pt x="3670" y="21600"/>
                    <a:pt x="0" y="18467"/>
                    <a:pt x="0" y="12861"/>
                  </a:cubicBezTo>
                  <a:cubicBezTo>
                    <a:pt x="0" y="9605"/>
                    <a:pt x="1301" y="6472"/>
                    <a:pt x="3670" y="4081"/>
                  </a:cubicBezTo>
                  <a:cubicBezTo>
                    <a:pt x="5992" y="1402"/>
                    <a:pt x="9569" y="0"/>
                    <a:pt x="13471" y="0"/>
                  </a:cubicBezTo>
                  <a:cubicBezTo>
                    <a:pt x="18348" y="0"/>
                    <a:pt x="21600" y="2556"/>
                    <a:pt x="21600" y="6224"/>
                  </a:cubicBezTo>
                  <a:close/>
                  <a:moveTo>
                    <a:pt x="12681" y="4534"/>
                  </a:moveTo>
                  <a:cubicBezTo>
                    <a:pt x="9662" y="4534"/>
                    <a:pt x="7850" y="6595"/>
                    <a:pt x="7339" y="8698"/>
                  </a:cubicBezTo>
                  <a:lnTo>
                    <a:pt x="7339" y="8780"/>
                  </a:lnTo>
                  <a:lnTo>
                    <a:pt x="7432" y="8780"/>
                  </a:lnTo>
                  <a:cubicBezTo>
                    <a:pt x="11520" y="8780"/>
                    <a:pt x="13750" y="8450"/>
                    <a:pt x="14679" y="7626"/>
                  </a:cubicBezTo>
                  <a:cubicBezTo>
                    <a:pt x="14911" y="7173"/>
                    <a:pt x="15190" y="6719"/>
                    <a:pt x="15190" y="6224"/>
                  </a:cubicBezTo>
                  <a:cubicBezTo>
                    <a:pt x="15190" y="5235"/>
                    <a:pt x="14121" y="4534"/>
                    <a:pt x="12681" y="4534"/>
                  </a:cubicBezTo>
                  <a:close/>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2569" name="Shape"/>
            <p:cNvSpPr/>
            <p:nvPr/>
          </p:nvSpPr>
          <p:spPr>
            <a:xfrm>
              <a:off x="2524492" y="429573"/>
              <a:ext cx="63590" cy="64128"/>
            </a:xfrm>
            <a:custGeom>
              <a:avLst/>
              <a:gdLst/>
              <a:ahLst/>
              <a:cxnLst>
                <a:cxn ang="0">
                  <a:pos x="wd2" y="hd2"/>
                </a:cxn>
                <a:cxn ang="5400000">
                  <a:pos x="wd2" y="hd2"/>
                </a:cxn>
                <a:cxn ang="10800000">
                  <a:pos x="wd2" y="hd2"/>
                </a:cxn>
                <a:cxn ang="16200000">
                  <a:pos x="wd2" y="hd2"/>
                </a:cxn>
              </a:cxnLst>
              <a:rect l="0" t="0" r="r" b="b"/>
              <a:pathLst>
                <a:path w="20720" h="21600" extrusionOk="0">
                  <a:moveTo>
                    <a:pt x="10835" y="5649"/>
                  </a:moveTo>
                  <a:lnTo>
                    <a:pt x="9406" y="5649"/>
                  </a:lnTo>
                  <a:lnTo>
                    <a:pt x="8453" y="10302"/>
                  </a:lnTo>
                  <a:lnTo>
                    <a:pt x="11630" y="10302"/>
                  </a:lnTo>
                  <a:cubicBezTo>
                    <a:pt x="12583" y="9803"/>
                    <a:pt x="13377" y="9305"/>
                    <a:pt x="13853" y="7975"/>
                  </a:cubicBezTo>
                  <a:cubicBezTo>
                    <a:pt x="13853" y="6978"/>
                    <a:pt x="13377" y="5982"/>
                    <a:pt x="12583" y="5649"/>
                  </a:cubicBezTo>
                  <a:lnTo>
                    <a:pt x="10835" y="5649"/>
                  </a:lnTo>
                  <a:close/>
                  <a:moveTo>
                    <a:pt x="8135" y="4154"/>
                  </a:moveTo>
                  <a:lnTo>
                    <a:pt x="12106" y="4154"/>
                  </a:lnTo>
                  <a:cubicBezTo>
                    <a:pt x="12583" y="4154"/>
                    <a:pt x="13059" y="4154"/>
                    <a:pt x="13377" y="4652"/>
                  </a:cubicBezTo>
                  <a:cubicBezTo>
                    <a:pt x="14806" y="5151"/>
                    <a:pt x="15759" y="5982"/>
                    <a:pt x="15759" y="7477"/>
                  </a:cubicBezTo>
                  <a:lnTo>
                    <a:pt x="15759" y="8474"/>
                  </a:lnTo>
                  <a:cubicBezTo>
                    <a:pt x="15283" y="10302"/>
                    <a:pt x="14330" y="11631"/>
                    <a:pt x="12583" y="12129"/>
                  </a:cubicBezTo>
                  <a:lnTo>
                    <a:pt x="14330" y="17280"/>
                  </a:lnTo>
                  <a:lnTo>
                    <a:pt x="12106" y="17280"/>
                  </a:lnTo>
                  <a:lnTo>
                    <a:pt x="10359" y="12628"/>
                  </a:lnTo>
                  <a:lnTo>
                    <a:pt x="8135" y="12628"/>
                  </a:lnTo>
                  <a:lnTo>
                    <a:pt x="7183" y="17280"/>
                  </a:lnTo>
                  <a:lnTo>
                    <a:pt x="5753" y="17280"/>
                  </a:lnTo>
                  <a:lnTo>
                    <a:pt x="6706" y="12628"/>
                  </a:lnTo>
                  <a:lnTo>
                    <a:pt x="7659" y="8806"/>
                  </a:lnTo>
                  <a:lnTo>
                    <a:pt x="8135" y="4154"/>
                  </a:lnTo>
                  <a:close/>
                  <a:moveTo>
                    <a:pt x="11153" y="0"/>
                  </a:moveTo>
                  <a:cubicBezTo>
                    <a:pt x="17030" y="0"/>
                    <a:pt x="21159" y="4818"/>
                    <a:pt x="20683" y="10800"/>
                  </a:cubicBezTo>
                  <a:cubicBezTo>
                    <a:pt x="20365" y="16948"/>
                    <a:pt x="15283" y="21600"/>
                    <a:pt x="9406" y="21600"/>
                  </a:cubicBezTo>
                  <a:cubicBezTo>
                    <a:pt x="4006" y="21600"/>
                    <a:pt x="-441" y="16283"/>
                    <a:pt x="35" y="10800"/>
                  </a:cubicBezTo>
                  <a:cubicBezTo>
                    <a:pt x="512" y="4652"/>
                    <a:pt x="5435" y="0"/>
                    <a:pt x="11153" y="0"/>
                  </a:cubicBezTo>
                  <a:close/>
                  <a:moveTo>
                    <a:pt x="9406" y="20105"/>
                  </a:moveTo>
                  <a:cubicBezTo>
                    <a:pt x="14330" y="20105"/>
                    <a:pt x="18777" y="15951"/>
                    <a:pt x="19253" y="10800"/>
                  </a:cubicBezTo>
                  <a:cubicBezTo>
                    <a:pt x="19730" y="5649"/>
                    <a:pt x="16077" y="1329"/>
                    <a:pt x="11153" y="1329"/>
                  </a:cubicBezTo>
                  <a:cubicBezTo>
                    <a:pt x="6230" y="1329"/>
                    <a:pt x="1783" y="5649"/>
                    <a:pt x="1306" y="10800"/>
                  </a:cubicBezTo>
                  <a:cubicBezTo>
                    <a:pt x="830" y="15951"/>
                    <a:pt x="4483" y="20105"/>
                    <a:pt x="9406" y="20105"/>
                  </a:cubicBezTo>
                  <a:close/>
                </a:path>
              </a:pathLst>
            </a:custGeom>
            <a:solidFill>
              <a:srgbClr val="FFFFFF"/>
            </a:solidFill>
            <a:ln w="12700" cap="flat">
              <a:noFill/>
              <a:miter lim="400000"/>
            </a:ln>
            <a:effectLst/>
          </p:spPr>
          <p:txBody>
            <a:bodyPr wrap="square" lIns="91439" tIns="91439" rIns="91439" bIns="91439" numCol="1" anchor="ctr">
              <a:normAutofit fontScale="25000" lnSpcReduction="20000"/>
            </a:bodyPr>
            <a:lstStyle/>
            <a:p>
              <a:pPr algn="l" defTabSz="228600">
                <a:lnSpc>
                  <a:spcPct val="93000"/>
                </a:lnSpc>
                <a:spcBef>
                  <a:spcPts val="2200"/>
                </a:spcBef>
                <a:defRPr sz="800">
                  <a:solidFill>
                    <a:srgbClr val="000000"/>
                  </a:solidFill>
                </a:defRPr>
              </a:pPr>
              <a:endParaRPr/>
            </a:p>
          </p:txBody>
        </p:sp>
        <p:sp>
          <p:nvSpPr>
            <p:cNvPr id="2570" name="Shape"/>
            <p:cNvSpPr/>
            <p:nvPr/>
          </p:nvSpPr>
          <p:spPr>
            <a:xfrm>
              <a:off x="1861850" y="233557"/>
              <a:ext cx="233070" cy="255842"/>
            </a:xfrm>
            <a:custGeom>
              <a:avLst/>
              <a:gdLst/>
              <a:ahLst/>
              <a:cxnLst>
                <a:cxn ang="0">
                  <a:pos x="wd2" y="hd2"/>
                </a:cxn>
                <a:cxn ang="5400000">
                  <a:pos x="wd2" y="hd2"/>
                </a:cxn>
                <a:cxn ang="10800000">
                  <a:pos x="wd2" y="hd2"/>
                </a:cxn>
                <a:cxn ang="16200000">
                  <a:pos x="wd2" y="hd2"/>
                </a:cxn>
              </a:cxnLst>
              <a:rect l="0" t="0" r="r" b="b"/>
              <a:pathLst>
                <a:path w="21290" h="21600" extrusionOk="0">
                  <a:moveTo>
                    <a:pt x="12782" y="18591"/>
                  </a:moveTo>
                  <a:lnTo>
                    <a:pt x="12782" y="18467"/>
                  </a:lnTo>
                  <a:lnTo>
                    <a:pt x="12693" y="18467"/>
                  </a:lnTo>
                  <a:cubicBezTo>
                    <a:pt x="11401" y="20446"/>
                    <a:pt x="9041" y="21600"/>
                    <a:pt x="6369" y="21600"/>
                  </a:cubicBezTo>
                  <a:cubicBezTo>
                    <a:pt x="2004" y="21600"/>
                    <a:pt x="0" y="17973"/>
                    <a:pt x="0" y="14386"/>
                  </a:cubicBezTo>
                  <a:cubicBezTo>
                    <a:pt x="0" y="10182"/>
                    <a:pt x="1737" y="6142"/>
                    <a:pt x="4632" y="3504"/>
                  </a:cubicBezTo>
                  <a:cubicBezTo>
                    <a:pt x="7126" y="1195"/>
                    <a:pt x="10288" y="0"/>
                    <a:pt x="13806" y="0"/>
                  </a:cubicBezTo>
                  <a:cubicBezTo>
                    <a:pt x="16434" y="0"/>
                    <a:pt x="18438" y="660"/>
                    <a:pt x="19729" y="2102"/>
                  </a:cubicBezTo>
                  <a:cubicBezTo>
                    <a:pt x="21600" y="4163"/>
                    <a:pt x="21466" y="7296"/>
                    <a:pt x="20976" y="9522"/>
                  </a:cubicBezTo>
                  <a:lnTo>
                    <a:pt x="18572" y="21147"/>
                  </a:lnTo>
                  <a:lnTo>
                    <a:pt x="12292" y="21229"/>
                  </a:lnTo>
                  <a:lnTo>
                    <a:pt x="12782" y="18591"/>
                  </a:lnTo>
                  <a:close/>
                  <a:moveTo>
                    <a:pt x="6636" y="13232"/>
                  </a:moveTo>
                  <a:cubicBezTo>
                    <a:pt x="6636" y="15417"/>
                    <a:pt x="7527" y="16695"/>
                    <a:pt x="9041" y="16695"/>
                  </a:cubicBezTo>
                  <a:cubicBezTo>
                    <a:pt x="11401" y="16695"/>
                    <a:pt x="13539" y="14386"/>
                    <a:pt x="14296" y="10882"/>
                  </a:cubicBezTo>
                  <a:cubicBezTo>
                    <a:pt x="14430" y="10099"/>
                    <a:pt x="14697" y="9398"/>
                    <a:pt x="14831" y="8698"/>
                  </a:cubicBezTo>
                  <a:cubicBezTo>
                    <a:pt x="14920" y="7997"/>
                    <a:pt x="15053" y="7420"/>
                    <a:pt x="14920" y="6966"/>
                  </a:cubicBezTo>
                  <a:cubicBezTo>
                    <a:pt x="14831" y="5482"/>
                    <a:pt x="14073" y="4782"/>
                    <a:pt x="12559" y="4782"/>
                  </a:cubicBezTo>
                  <a:cubicBezTo>
                    <a:pt x="11535" y="4782"/>
                    <a:pt x="10644" y="5235"/>
                    <a:pt x="9798" y="6018"/>
                  </a:cubicBezTo>
                  <a:cubicBezTo>
                    <a:pt x="8016" y="7626"/>
                    <a:pt x="6636" y="10800"/>
                    <a:pt x="6636" y="13232"/>
                  </a:cubicBezTo>
                  <a:close/>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2571" name="Shape"/>
            <p:cNvSpPr/>
            <p:nvPr/>
          </p:nvSpPr>
          <p:spPr>
            <a:xfrm>
              <a:off x="2103104" y="235712"/>
              <a:ext cx="208454" cy="253687"/>
            </a:xfrm>
            <a:custGeom>
              <a:avLst/>
              <a:gdLst/>
              <a:ahLst/>
              <a:cxnLst>
                <a:cxn ang="0">
                  <a:pos x="wd2" y="hd2"/>
                </a:cxn>
                <a:cxn ang="5400000">
                  <a:pos x="wd2" y="hd2"/>
                </a:cxn>
                <a:cxn ang="10800000">
                  <a:pos x="wd2" y="hd2"/>
                </a:cxn>
                <a:cxn ang="16200000">
                  <a:pos x="wd2" y="hd2"/>
                </a:cxn>
              </a:cxnLst>
              <a:rect l="0" t="0" r="r" b="b"/>
              <a:pathLst>
                <a:path w="21600" h="21600" extrusionOk="0">
                  <a:moveTo>
                    <a:pt x="21600" y="709"/>
                  </a:moveTo>
                  <a:lnTo>
                    <a:pt x="20490" y="5671"/>
                  </a:lnTo>
                  <a:cubicBezTo>
                    <a:pt x="19329" y="5046"/>
                    <a:pt x="17916" y="4837"/>
                    <a:pt x="16402" y="4837"/>
                  </a:cubicBezTo>
                  <a:cubicBezTo>
                    <a:pt x="11002" y="4837"/>
                    <a:pt x="7822" y="8673"/>
                    <a:pt x="7822" y="12426"/>
                  </a:cubicBezTo>
                  <a:cubicBezTo>
                    <a:pt x="7822" y="15595"/>
                    <a:pt x="10396" y="16680"/>
                    <a:pt x="12819" y="16680"/>
                  </a:cubicBezTo>
                  <a:cubicBezTo>
                    <a:pt x="14989" y="16680"/>
                    <a:pt x="16755" y="16304"/>
                    <a:pt x="19026" y="15387"/>
                  </a:cubicBezTo>
                  <a:lnTo>
                    <a:pt x="17916" y="20558"/>
                  </a:lnTo>
                  <a:cubicBezTo>
                    <a:pt x="16250" y="21266"/>
                    <a:pt x="13525" y="21600"/>
                    <a:pt x="10699" y="21600"/>
                  </a:cubicBezTo>
                  <a:cubicBezTo>
                    <a:pt x="4138" y="21600"/>
                    <a:pt x="0" y="18181"/>
                    <a:pt x="0" y="13010"/>
                  </a:cubicBezTo>
                  <a:cubicBezTo>
                    <a:pt x="0" y="5713"/>
                    <a:pt x="7116" y="0"/>
                    <a:pt x="16553" y="0"/>
                  </a:cubicBezTo>
                  <a:cubicBezTo>
                    <a:pt x="18320" y="0"/>
                    <a:pt x="20338" y="250"/>
                    <a:pt x="21600" y="709"/>
                  </a:cubicBezTo>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2572" name="Shape"/>
            <p:cNvSpPr/>
            <p:nvPr/>
          </p:nvSpPr>
          <p:spPr>
            <a:xfrm>
              <a:off x="976548" y="235712"/>
              <a:ext cx="210604" cy="253687"/>
            </a:xfrm>
            <a:custGeom>
              <a:avLst/>
              <a:gdLst/>
              <a:ahLst/>
              <a:cxnLst>
                <a:cxn ang="0">
                  <a:pos x="wd2" y="hd2"/>
                </a:cxn>
                <a:cxn ang="5400000">
                  <a:pos x="wd2" y="hd2"/>
                </a:cxn>
                <a:cxn ang="10800000">
                  <a:pos x="wd2" y="hd2"/>
                </a:cxn>
                <a:cxn ang="16200000">
                  <a:pos x="wd2" y="hd2"/>
                </a:cxn>
              </a:cxnLst>
              <a:rect l="0" t="0" r="r" b="b"/>
              <a:pathLst>
                <a:path w="21600" h="21600" extrusionOk="0">
                  <a:moveTo>
                    <a:pt x="21600" y="709"/>
                  </a:moveTo>
                  <a:lnTo>
                    <a:pt x="20442" y="5671"/>
                  </a:lnTo>
                  <a:cubicBezTo>
                    <a:pt x="19284" y="5046"/>
                    <a:pt x="17874" y="4837"/>
                    <a:pt x="16313" y="4837"/>
                  </a:cubicBezTo>
                  <a:cubicBezTo>
                    <a:pt x="10926" y="4837"/>
                    <a:pt x="7804" y="8673"/>
                    <a:pt x="7804" y="12426"/>
                  </a:cubicBezTo>
                  <a:cubicBezTo>
                    <a:pt x="7804" y="15595"/>
                    <a:pt x="10372" y="16680"/>
                    <a:pt x="12789" y="16680"/>
                  </a:cubicBezTo>
                  <a:cubicBezTo>
                    <a:pt x="14903" y="16680"/>
                    <a:pt x="16766" y="16304"/>
                    <a:pt x="19032" y="15387"/>
                  </a:cubicBezTo>
                  <a:lnTo>
                    <a:pt x="17874" y="20558"/>
                  </a:lnTo>
                  <a:cubicBezTo>
                    <a:pt x="16162" y="21266"/>
                    <a:pt x="13494" y="21600"/>
                    <a:pt x="10624" y="21600"/>
                  </a:cubicBezTo>
                  <a:cubicBezTo>
                    <a:pt x="4078" y="21600"/>
                    <a:pt x="0" y="18181"/>
                    <a:pt x="0" y="13010"/>
                  </a:cubicBezTo>
                  <a:cubicBezTo>
                    <a:pt x="0" y="5713"/>
                    <a:pt x="7099" y="0"/>
                    <a:pt x="16464" y="0"/>
                  </a:cubicBezTo>
                  <a:cubicBezTo>
                    <a:pt x="18327" y="0"/>
                    <a:pt x="20291" y="250"/>
                    <a:pt x="21600" y="709"/>
                  </a:cubicBezTo>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grpSp>
      <p:sp>
        <p:nvSpPr>
          <p:cNvPr id="2574" name="Slide Number"/>
          <p:cNvSpPr txBox="1">
            <a:spLocks noGrp="1"/>
          </p:cNvSpPr>
          <p:nvPr>
            <p:ph type="sldNum" sz="quarter" idx="2"/>
          </p:nvPr>
        </p:nvSpPr>
        <p:spPr>
          <a:xfrm>
            <a:off x="1217325" y="12806326"/>
            <a:ext cx="290342" cy="259222"/>
          </a:xfrm>
          <a:prstGeom prst="rect">
            <a:avLst/>
          </a:prstGeom>
        </p:spPr>
        <p:txBody>
          <a:bodyPr/>
          <a:lstStyle>
            <a:lvl1pPr defTabSz="825500">
              <a:lnSpc>
                <a:spcPct val="110000"/>
              </a:lnSpc>
              <a:defRPr>
                <a:solidFill>
                  <a:srgbClr val="740000"/>
                </a:solidFill>
              </a:defRPr>
            </a:lvl1pPr>
          </a:lstStyle>
          <a:p>
            <a:fld id="{86CB4B4D-7CA3-9044-876B-883B54F8677D}" type="slidenum">
              <a:t>‹#›</a:t>
            </a:fld>
            <a:endParaRPr/>
          </a:p>
        </p:txBody>
      </p:sp>
      <p:sp>
        <p:nvSpPr>
          <p:cNvPr id="2575" name="Footer"/>
          <p:cNvSpPr txBox="1">
            <a:spLocks noGrp="1"/>
          </p:cNvSpPr>
          <p:nvPr>
            <p:ph type="body" sz="quarter" idx="18"/>
          </p:nvPr>
        </p:nvSpPr>
        <p:spPr>
          <a:xfrm>
            <a:off x="1727200" y="12806326"/>
            <a:ext cx="6210696" cy="259222"/>
          </a:xfrm>
          <a:prstGeom prst="rect">
            <a:avLst/>
          </a:prstGeom>
        </p:spPr>
        <p:txBody>
          <a:bodyPr anchor="ctr">
            <a:spAutoFit/>
          </a:bodyPr>
          <a:lstStyle>
            <a:lvl1pPr marL="0" indent="0" defTabSz="825500">
              <a:lnSpc>
                <a:spcPct val="110000"/>
              </a:lnSpc>
              <a:spcBef>
                <a:spcPts val="0"/>
              </a:spcBef>
              <a:buClrTx/>
              <a:buSzTx/>
              <a:buFontTx/>
              <a:buNone/>
              <a:defRPr sz="1800" b="1" spc="92">
                <a:solidFill>
                  <a:srgbClr val="740000"/>
                </a:solidFill>
              </a:defRPr>
            </a:lvl1pPr>
          </a:lstStyle>
          <a:p>
            <a:r>
              <a:t>Footer</a:t>
            </a: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Red 4 Column">
    <p:bg>
      <p:bgPr>
        <a:solidFill>
          <a:srgbClr val="C40022"/>
        </a:solidFill>
        <a:effectLst/>
      </p:bgPr>
    </p:bg>
    <p:spTree>
      <p:nvGrpSpPr>
        <p:cNvPr id="1" name=""/>
        <p:cNvGrpSpPr/>
        <p:nvPr/>
      </p:nvGrpSpPr>
      <p:grpSpPr>
        <a:xfrm>
          <a:off x="0" y="0"/>
          <a:ext cx="0" cy="0"/>
          <a:chOff x="0" y="0"/>
          <a:chExt cx="0" cy="0"/>
        </a:xfrm>
      </p:grpSpPr>
      <p:sp>
        <p:nvSpPr>
          <p:cNvPr id="2582" name="Rectangle"/>
          <p:cNvSpPr/>
          <p:nvPr/>
        </p:nvSpPr>
        <p:spPr>
          <a:xfrm>
            <a:off x="-1343783" y="-1"/>
            <a:ext cx="1119821" cy="537826"/>
          </a:xfrm>
          <a:prstGeom prst="rect">
            <a:avLst/>
          </a:prstGeom>
          <a:solidFill>
            <a:srgbClr val="C4002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583" name="Rectangle"/>
          <p:cNvSpPr/>
          <p:nvPr/>
        </p:nvSpPr>
        <p:spPr>
          <a:xfrm>
            <a:off x="-1343784" y="537824"/>
            <a:ext cx="1119821" cy="537825"/>
          </a:xfrm>
          <a:prstGeom prst="rect">
            <a:avLst/>
          </a:prstGeom>
          <a:solidFill>
            <a:srgbClr val="9C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584" name="Rectangle"/>
          <p:cNvSpPr/>
          <p:nvPr/>
        </p:nvSpPr>
        <p:spPr>
          <a:xfrm>
            <a:off x="-1343784" y="1075648"/>
            <a:ext cx="1119821" cy="537825"/>
          </a:xfrm>
          <a:prstGeom prst="rect">
            <a:avLst/>
          </a:prstGeom>
          <a:solidFill>
            <a:srgbClr val="74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585" name="Rectangle"/>
          <p:cNvSpPr/>
          <p:nvPr/>
        </p:nvSpPr>
        <p:spPr>
          <a:xfrm>
            <a:off x="-1343783" y="1613471"/>
            <a:ext cx="1119821" cy="537825"/>
          </a:xfrm>
          <a:prstGeom prst="rect">
            <a:avLst/>
          </a:prstGeom>
          <a:solidFill>
            <a:srgbClr val="C4C8C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586" name="Rectangle"/>
          <p:cNvSpPr/>
          <p:nvPr/>
        </p:nvSpPr>
        <p:spPr>
          <a:xfrm>
            <a:off x="-1343784" y="2151296"/>
            <a:ext cx="1119821" cy="537825"/>
          </a:xfrm>
          <a:prstGeom prst="rect">
            <a:avLst/>
          </a:prstGeom>
          <a:solidFill>
            <a:srgbClr val="6A6E7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587" name="Rectangle"/>
          <p:cNvSpPr/>
          <p:nvPr/>
        </p:nvSpPr>
        <p:spPr>
          <a:xfrm>
            <a:off x="-1343784" y="2689119"/>
            <a:ext cx="1119821" cy="537825"/>
          </a:xfrm>
          <a:prstGeom prst="rect">
            <a:avLst/>
          </a:prstGeom>
          <a:solidFill>
            <a:srgbClr val="383C4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588" name="Rectangle"/>
          <p:cNvSpPr/>
          <p:nvPr/>
        </p:nvSpPr>
        <p:spPr>
          <a:xfrm>
            <a:off x="-1343784" y="3226943"/>
            <a:ext cx="1119821" cy="537825"/>
          </a:xfrm>
          <a:prstGeom prst="rect">
            <a:avLst/>
          </a:prstGeom>
          <a:solidFill>
            <a:srgbClr val="1AE9EF"/>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589" name="Rectangle"/>
          <p:cNvSpPr/>
          <p:nvPr/>
        </p:nvSpPr>
        <p:spPr>
          <a:xfrm>
            <a:off x="-1343784" y="3764767"/>
            <a:ext cx="1119821" cy="537825"/>
          </a:xfrm>
          <a:prstGeom prst="rect">
            <a:avLst/>
          </a:prstGeom>
          <a:solidFill>
            <a:srgbClr val="0DCFD9"/>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590" name="Rectangle"/>
          <p:cNvSpPr/>
          <p:nvPr/>
        </p:nvSpPr>
        <p:spPr>
          <a:xfrm>
            <a:off x="-1343784" y="4302592"/>
            <a:ext cx="1119821" cy="537825"/>
          </a:xfrm>
          <a:prstGeom prst="rect">
            <a:avLst/>
          </a:prstGeom>
          <a:solidFill>
            <a:srgbClr val="00B4C3"/>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591" name="Rectangle"/>
          <p:cNvSpPr/>
          <p:nvPr/>
        </p:nvSpPr>
        <p:spPr>
          <a:xfrm>
            <a:off x="-1343784" y="4840416"/>
            <a:ext cx="1119821" cy="537825"/>
          </a:xfrm>
          <a:prstGeom prst="rect">
            <a:avLst/>
          </a:prstGeom>
          <a:solidFill>
            <a:srgbClr val="F6B1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592" name="Rectangle"/>
          <p:cNvSpPr/>
          <p:nvPr/>
        </p:nvSpPr>
        <p:spPr>
          <a:xfrm>
            <a:off x="-1343784" y="5378239"/>
            <a:ext cx="1119821" cy="537825"/>
          </a:xfrm>
          <a:prstGeom prst="rect">
            <a:avLst/>
          </a:prstGeom>
          <a:solidFill>
            <a:srgbClr val="F69D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593" name="Rectangle"/>
          <p:cNvSpPr/>
          <p:nvPr/>
        </p:nvSpPr>
        <p:spPr>
          <a:xfrm>
            <a:off x="-1343784" y="5916064"/>
            <a:ext cx="1119821" cy="537825"/>
          </a:xfrm>
          <a:prstGeom prst="rect">
            <a:avLst/>
          </a:prstGeom>
          <a:solidFill>
            <a:srgbClr val="F689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594" name="Rectangle"/>
          <p:cNvSpPr/>
          <p:nvPr/>
        </p:nvSpPr>
        <p:spPr>
          <a:xfrm>
            <a:off x="-1343784" y="6453887"/>
            <a:ext cx="1119821" cy="537825"/>
          </a:xfrm>
          <a:prstGeom prst="rect">
            <a:avLst/>
          </a:prstGeom>
          <a:solidFill>
            <a:srgbClr val="969CE6"/>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595" name="Rectangle"/>
          <p:cNvSpPr/>
          <p:nvPr/>
        </p:nvSpPr>
        <p:spPr>
          <a:xfrm>
            <a:off x="-1343787" y="6991711"/>
            <a:ext cx="1119822" cy="537825"/>
          </a:xfrm>
          <a:prstGeom prst="rect">
            <a:avLst/>
          </a:prstGeom>
          <a:solidFill>
            <a:srgbClr val="8A8BD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596" name="Rectangle"/>
          <p:cNvSpPr/>
          <p:nvPr/>
        </p:nvSpPr>
        <p:spPr>
          <a:xfrm>
            <a:off x="-1343787" y="7529535"/>
            <a:ext cx="1119822" cy="537825"/>
          </a:xfrm>
          <a:prstGeom prst="rect">
            <a:avLst/>
          </a:prstGeom>
          <a:solidFill>
            <a:srgbClr val="7D79C3"/>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597" name="Rectangle"/>
          <p:cNvSpPr/>
          <p:nvPr/>
        </p:nvSpPr>
        <p:spPr>
          <a:xfrm>
            <a:off x="-1343784" y="8067360"/>
            <a:ext cx="1119821" cy="537825"/>
          </a:xfrm>
          <a:prstGeom prst="rect">
            <a:avLst/>
          </a:prstGeom>
          <a:solidFill>
            <a:srgbClr val="88CD7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598" name="Rectangle"/>
          <p:cNvSpPr/>
          <p:nvPr/>
        </p:nvSpPr>
        <p:spPr>
          <a:xfrm>
            <a:off x="-1343787" y="8605184"/>
            <a:ext cx="1119822" cy="537825"/>
          </a:xfrm>
          <a:prstGeom prst="rect">
            <a:avLst/>
          </a:prstGeom>
          <a:solidFill>
            <a:srgbClr val="74B96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599" name="Rectangle"/>
          <p:cNvSpPr/>
          <p:nvPr/>
        </p:nvSpPr>
        <p:spPr>
          <a:xfrm>
            <a:off x="-1343787" y="9143007"/>
            <a:ext cx="1119822" cy="537825"/>
          </a:xfrm>
          <a:prstGeom prst="rect">
            <a:avLst/>
          </a:prstGeom>
          <a:solidFill>
            <a:srgbClr val="60A55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600" name="Rectangle"/>
          <p:cNvSpPr/>
          <p:nvPr/>
        </p:nvSpPr>
        <p:spPr>
          <a:xfrm>
            <a:off x="24769782" y="-1"/>
            <a:ext cx="1119821" cy="537826"/>
          </a:xfrm>
          <a:prstGeom prst="rect">
            <a:avLst/>
          </a:prstGeom>
          <a:solidFill>
            <a:srgbClr val="C4002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601" name="Rectangle"/>
          <p:cNvSpPr/>
          <p:nvPr/>
        </p:nvSpPr>
        <p:spPr>
          <a:xfrm>
            <a:off x="24769779" y="537824"/>
            <a:ext cx="1119821" cy="537825"/>
          </a:xfrm>
          <a:prstGeom prst="rect">
            <a:avLst/>
          </a:prstGeom>
          <a:solidFill>
            <a:srgbClr val="B0000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602" name="Rectangle"/>
          <p:cNvSpPr/>
          <p:nvPr/>
        </p:nvSpPr>
        <p:spPr>
          <a:xfrm>
            <a:off x="24769779" y="1075648"/>
            <a:ext cx="1119821" cy="537825"/>
          </a:xfrm>
          <a:prstGeom prst="rect">
            <a:avLst/>
          </a:prstGeom>
          <a:solidFill>
            <a:srgbClr val="9C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603" name="Rectangle"/>
          <p:cNvSpPr/>
          <p:nvPr/>
        </p:nvSpPr>
        <p:spPr>
          <a:xfrm>
            <a:off x="24769782" y="1613471"/>
            <a:ext cx="1119821" cy="537825"/>
          </a:xfrm>
          <a:prstGeom prst="rect">
            <a:avLst/>
          </a:prstGeom>
          <a:solidFill>
            <a:srgbClr val="88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604" name="Rectangle"/>
          <p:cNvSpPr/>
          <p:nvPr/>
        </p:nvSpPr>
        <p:spPr>
          <a:xfrm>
            <a:off x="24769779" y="2151296"/>
            <a:ext cx="1119821" cy="537825"/>
          </a:xfrm>
          <a:prstGeom prst="rect">
            <a:avLst/>
          </a:prstGeom>
          <a:solidFill>
            <a:srgbClr val="74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605" name="Rectangle"/>
          <p:cNvSpPr/>
          <p:nvPr/>
        </p:nvSpPr>
        <p:spPr>
          <a:xfrm>
            <a:off x="24769779" y="2689119"/>
            <a:ext cx="1119821" cy="537825"/>
          </a:xfrm>
          <a:prstGeom prst="rect">
            <a:avLst/>
          </a:prstGeom>
          <a:solidFill>
            <a:srgbClr val="ECF0F6"/>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606" name="Rectangle"/>
          <p:cNvSpPr/>
          <p:nvPr/>
        </p:nvSpPr>
        <p:spPr>
          <a:xfrm>
            <a:off x="24769779" y="3226943"/>
            <a:ext cx="1119821" cy="537825"/>
          </a:xfrm>
          <a:prstGeom prst="rect">
            <a:avLst/>
          </a:prstGeom>
          <a:solidFill>
            <a:srgbClr val="D8DCE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607" name="Rectangle"/>
          <p:cNvSpPr/>
          <p:nvPr/>
        </p:nvSpPr>
        <p:spPr>
          <a:xfrm>
            <a:off x="24769779" y="3764767"/>
            <a:ext cx="1119821" cy="537825"/>
          </a:xfrm>
          <a:prstGeom prst="rect">
            <a:avLst/>
          </a:prstGeom>
          <a:solidFill>
            <a:srgbClr val="C4C8C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608" name="Rectangle"/>
          <p:cNvSpPr/>
          <p:nvPr/>
        </p:nvSpPr>
        <p:spPr>
          <a:xfrm>
            <a:off x="24769779" y="4302592"/>
            <a:ext cx="1119821" cy="537825"/>
          </a:xfrm>
          <a:prstGeom prst="rect">
            <a:avLst/>
          </a:prstGeom>
          <a:solidFill>
            <a:srgbClr val="BABEC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609" name="Rectangle"/>
          <p:cNvSpPr/>
          <p:nvPr/>
        </p:nvSpPr>
        <p:spPr>
          <a:xfrm>
            <a:off x="24769779" y="4840416"/>
            <a:ext cx="1119821" cy="537825"/>
          </a:xfrm>
          <a:prstGeom prst="rect">
            <a:avLst/>
          </a:prstGeom>
          <a:solidFill>
            <a:srgbClr val="A6AAB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610" name="Rectangle"/>
          <p:cNvSpPr/>
          <p:nvPr/>
        </p:nvSpPr>
        <p:spPr>
          <a:xfrm>
            <a:off x="24769779" y="5378239"/>
            <a:ext cx="1119821" cy="537825"/>
          </a:xfrm>
          <a:prstGeom prst="rect">
            <a:avLst/>
          </a:prstGeom>
          <a:solidFill>
            <a:srgbClr val="92969C"/>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611" name="Rectangle"/>
          <p:cNvSpPr/>
          <p:nvPr/>
        </p:nvSpPr>
        <p:spPr>
          <a:xfrm>
            <a:off x="24769779" y="5916064"/>
            <a:ext cx="1119821" cy="537825"/>
          </a:xfrm>
          <a:prstGeom prst="rect">
            <a:avLst/>
          </a:prstGeom>
          <a:solidFill>
            <a:srgbClr val="7E828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612" name="Rectangle"/>
          <p:cNvSpPr/>
          <p:nvPr/>
        </p:nvSpPr>
        <p:spPr>
          <a:xfrm>
            <a:off x="24769779" y="6453887"/>
            <a:ext cx="1119821" cy="537825"/>
          </a:xfrm>
          <a:prstGeom prst="rect">
            <a:avLst/>
          </a:prstGeom>
          <a:solidFill>
            <a:srgbClr val="6A6E7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613" name="Rectangle"/>
          <p:cNvSpPr/>
          <p:nvPr/>
        </p:nvSpPr>
        <p:spPr>
          <a:xfrm>
            <a:off x="24769778" y="6991711"/>
            <a:ext cx="1119821" cy="537825"/>
          </a:xfrm>
          <a:prstGeom prst="rect">
            <a:avLst/>
          </a:prstGeom>
          <a:solidFill>
            <a:srgbClr val="565A6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614" name="Rectangle"/>
          <p:cNvSpPr/>
          <p:nvPr/>
        </p:nvSpPr>
        <p:spPr>
          <a:xfrm>
            <a:off x="24769778" y="7529535"/>
            <a:ext cx="1119821" cy="537825"/>
          </a:xfrm>
          <a:prstGeom prst="rect">
            <a:avLst/>
          </a:prstGeom>
          <a:solidFill>
            <a:srgbClr val="42464C"/>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615" name="Rectangle"/>
          <p:cNvSpPr/>
          <p:nvPr/>
        </p:nvSpPr>
        <p:spPr>
          <a:xfrm>
            <a:off x="24769779" y="8067360"/>
            <a:ext cx="1119821" cy="537825"/>
          </a:xfrm>
          <a:prstGeom prst="rect">
            <a:avLst/>
          </a:prstGeom>
          <a:solidFill>
            <a:srgbClr val="383C4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616" name="Rectangle"/>
          <p:cNvSpPr/>
          <p:nvPr/>
        </p:nvSpPr>
        <p:spPr>
          <a:xfrm>
            <a:off x="24769778" y="8605184"/>
            <a:ext cx="1119821" cy="537825"/>
          </a:xfrm>
          <a:prstGeom prst="rect">
            <a:avLst/>
          </a:prstGeom>
          <a:solidFill>
            <a:srgbClr val="2E323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617" name="Rectangle"/>
          <p:cNvSpPr/>
          <p:nvPr/>
        </p:nvSpPr>
        <p:spPr>
          <a:xfrm>
            <a:off x="24769778" y="9143007"/>
            <a:ext cx="1119821" cy="537825"/>
          </a:xfrm>
          <a:prstGeom prst="rect">
            <a:avLst/>
          </a:prstGeom>
          <a:solidFill>
            <a:srgbClr val="24282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618" name="Rectangle"/>
          <p:cNvSpPr/>
          <p:nvPr/>
        </p:nvSpPr>
        <p:spPr>
          <a:xfrm>
            <a:off x="24769776" y="9680832"/>
            <a:ext cx="1119821" cy="537825"/>
          </a:xfrm>
          <a:prstGeom prst="rect">
            <a:avLst/>
          </a:prstGeom>
          <a:solidFill>
            <a:srgbClr val="1A1E2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619" name="Rectangle"/>
          <p:cNvSpPr/>
          <p:nvPr/>
        </p:nvSpPr>
        <p:spPr>
          <a:xfrm>
            <a:off x="24769776" y="10218656"/>
            <a:ext cx="1119821" cy="537825"/>
          </a:xfrm>
          <a:prstGeom prst="rect">
            <a:avLst/>
          </a:prstGeom>
          <a:solidFill>
            <a:srgbClr val="10141A"/>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620" name="Rectangle"/>
          <p:cNvSpPr/>
          <p:nvPr/>
        </p:nvSpPr>
        <p:spPr>
          <a:xfrm>
            <a:off x="24769778" y="10756479"/>
            <a:ext cx="1119821" cy="537825"/>
          </a:xfrm>
          <a:prstGeom prst="rect">
            <a:avLst/>
          </a:prstGeom>
          <a:solidFill>
            <a:srgbClr val="060A1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621" name="Rectangle"/>
          <p:cNvSpPr/>
          <p:nvPr/>
        </p:nvSpPr>
        <p:spPr>
          <a:xfrm>
            <a:off x="24769776" y="11294303"/>
            <a:ext cx="1119821" cy="537825"/>
          </a:xfrm>
          <a:prstGeom prst="rect">
            <a:avLst/>
          </a:prstGeom>
          <a:solidFill>
            <a:srgbClr val="FFFFFF"/>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622" name="Rectangle"/>
          <p:cNvSpPr/>
          <p:nvPr/>
        </p:nvSpPr>
        <p:spPr>
          <a:xfrm>
            <a:off x="24769778" y="11832128"/>
            <a:ext cx="1119821" cy="537825"/>
          </a:xfrm>
          <a:prstGeom prst="rect">
            <a:avLst/>
          </a:prstGeom>
          <a:solidFill>
            <a:srgbClr val="00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623" name="Body Level One…"/>
          <p:cNvSpPr txBox="1">
            <a:spLocks noGrp="1"/>
          </p:cNvSpPr>
          <p:nvPr>
            <p:ph type="body" sz="quarter" idx="1"/>
          </p:nvPr>
        </p:nvSpPr>
        <p:spPr>
          <a:xfrm>
            <a:off x="1219359" y="2907232"/>
            <a:ext cx="4823213" cy="1330092"/>
          </a:xfrm>
          <a:prstGeom prst="rect">
            <a:avLst/>
          </a:prstGeom>
        </p:spPr>
        <p:txBody>
          <a:bodyPr anchor="ctr"/>
          <a:lstStyle>
            <a:lvl1pPr marL="0" indent="0" algn="ctr" defTabSz="825500">
              <a:lnSpc>
                <a:spcPct val="80000"/>
              </a:lnSpc>
              <a:spcBef>
                <a:spcPts val="0"/>
              </a:spcBef>
              <a:buClrTx/>
              <a:buSzTx/>
              <a:buFontTx/>
              <a:buNone/>
              <a:defRPr sz="3600" b="1" spc="-50">
                <a:solidFill>
                  <a:srgbClr val="FFFFFF"/>
                </a:solidFill>
              </a:defRPr>
            </a:lvl1pPr>
            <a:lvl2pPr marL="0" indent="228600" algn="ctr" defTabSz="825500">
              <a:lnSpc>
                <a:spcPct val="80000"/>
              </a:lnSpc>
              <a:spcBef>
                <a:spcPts val="0"/>
              </a:spcBef>
              <a:buClrTx/>
              <a:buSzTx/>
              <a:buFontTx/>
              <a:buNone/>
              <a:defRPr sz="3600" b="1" spc="-50">
                <a:solidFill>
                  <a:srgbClr val="FFFFFF"/>
                </a:solidFill>
              </a:defRPr>
            </a:lvl2pPr>
            <a:lvl3pPr marL="0" indent="457200" algn="ctr" defTabSz="825500">
              <a:lnSpc>
                <a:spcPct val="80000"/>
              </a:lnSpc>
              <a:spcBef>
                <a:spcPts val="0"/>
              </a:spcBef>
              <a:buClrTx/>
              <a:buSzTx/>
              <a:buFontTx/>
              <a:buNone/>
              <a:defRPr sz="3600" b="1" spc="-50">
                <a:solidFill>
                  <a:srgbClr val="FFFFFF"/>
                </a:solidFill>
              </a:defRPr>
            </a:lvl3pPr>
            <a:lvl4pPr marL="0" indent="685800" algn="ctr" defTabSz="825500">
              <a:lnSpc>
                <a:spcPct val="80000"/>
              </a:lnSpc>
              <a:spcBef>
                <a:spcPts val="0"/>
              </a:spcBef>
              <a:buClrTx/>
              <a:buSzTx/>
              <a:buFontTx/>
              <a:buNone/>
              <a:defRPr sz="3600" b="1" spc="-50">
                <a:solidFill>
                  <a:srgbClr val="FFFFFF"/>
                </a:solidFill>
              </a:defRPr>
            </a:lvl4pPr>
            <a:lvl5pPr marL="0" indent="914400" algn="ctr" defTabSz="825500">
              <a:lnSpc>
                <a:spcPct val="80000"/>
              </a:lnSpc>
              <a:spcBef>
                <a:spcPts val="0"/>
              </a:spcBef>
              <a:buClrTx/>
              <a:buSzTx/>
              <a:buFontTx/>
              <a:buNone/>
              <a:defRPr sz="3600" b="1" spc="-5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624" name="Line"/>
          <p:cNvSpPr/>
          <p:nvPr/>
        </p:nvSpPr>
        <p:spPr>
          <a:xfrm>
            <a:off x="1219359" y="4712572"/>
            <a:ext cx="4532739" cy="3"/>
          </a:xfrm>
          <a:prstGeom prst="line">
            <a:avLst/>
          </a:prstGeom>
          <a:ln w="50800">
            <a:solidFill>
              <a:srgbClr val="FFFFFF"/>
            </a:solidFill>
          </a:ln>
        </p:spPr>
        <p:txBody>
          <a:bodyPr lIns="45719" rIns="45719"/>
          <a:lstStyle/>
          <a:p>
            <a:pPr algn="l" defTabSz="914400">
              <a:spcBef>
                <a:spcPts val="2200"/>
              </a:spcBef>
              <a:defRPr sz="3200"/>
            </a:pPr>
            <a:endParaRPr/>
          </a:p>
        </p:txBody>
      </p:sp>
      <p:sp>
        <p:nvSpPr>
          <p:cNvPr id="2625" name="Rectangle"/>
          <p:cNvSpPr>
            <a:spLocks noGrp="1"/>
          </p:cNvSpPr>
          <p:nvPr>
            <p:ph type="body" sz="quarter" idx="13"/>
          </p:nvPr>
        </p:nvSpPr>
        <p:spPr>
          <a:xfrm>
            <a:off x="6927774" y="2907232"/>
            <a:ext cx="4823213" cy="1330092"/>
          </a:xfrm>
          <a:prstGeom prst="rect">
            <a:avLst/>
          </a:prstGeom>
        </p:spPr>
        <p:txBody>
          <a:bodyPr anchor="ctr"/>
          <a:lstStyle/>
          <a:p>
            <a:pPr marL="0" indent="0" algn="ctr" defTabSz="825500">
              <a:lnSpc>
                <a:spcPct val="80000"/>
              </a:lnSpc>
              <a:spcBef>
                <a:spcPts val="0"/>
              </a:spcBef>
              <a:buClrTx/>
              <a:buSzTx/>
              <a:buFontTx/>
              <a:buNone/>
              <a:defRPr sz="3600" b="1" spc="-50">
                <a:solidFill>
                  <a:srgbClr val="FFFFFF"/>
                </a:solidFill>
              </a:defRPr>
            </a:pPr>
            <a:endParaRPr/>
          </a:p>
        </p:txBody>
      </p:sp>
      <p:sp>
        <p:nvSpPr>
          <p:cNvPr id="2626" name="Line"/>
          <p:cNvSpPr/>
          <p:nvPr/>
        </p:nvSpPr>
        <p:spPr>
          <a:xfrm>
            <a:off x="6927774" y="4712572"/>
            <a:ext cx="4532739" cy="3"/>
          </a:xfrm>
          <a:prstGeom prst="line">
            <a:avLst/>
          </a:prstGeom>
          <a:ln w="50800">
            <a:solidFill>
              <a:srgbClr val="FFFFFF"/>
            </a:solidFill>
          </a:ln>
        </p:spPr>
        <p:txBody>
          <a:bodyPr lIns="45719" rIns="45719"/>
          <a:lstStyle/>
          <a:p>
            <a:pPr algn="l" defTabSz="914400">
              <a:spcBef>
                <a:spcPts val="2200"/>
              </a:spcBef>
              <a:defRPr sz="3200"/>
            </a:pPr>
            <a:endParaRPr/>
          </a:p>
        </p:txBody>
      </p:sp>
      <p:sp>
        <p:nvSpPr>
          <p:cNvPr id="2627" name="Rectangle"/>
          <p:cNvSpPr>
            <a:spLocks noGrp="1"/>
          </p:cNvSpPr>
          <p:nvPr>
            <p:ph type="body" sz="quarter" idx="14"/>
          </p:nvPr>
        </p:nvSpPr>
        <p:spPr>
          <a:xfrm>
            <a:off x="12636189" y="2907232"/>
            <a:ext cx="4823213" cy="1330092"/>
          </a:xfrm>
          <a:prstGeom prst="rect">
            <a:avLst/>
          </a:prstGeom>
        </p:spPr>
        <p:txBody>
          <a:bodyPr anchor="ctr"/>
          <a:lstStyle/>
          <a:p>
            <a:pPr marL="0" indent="0" algn="ctr" defTabSz="825500">
              <a:lnSpc>
                <a:spcPct val="80000"/>
              </a:lnSpc>
              <a:spcBef>
                <a:spcPts val="0"/>
              </a:spcBef>
              <a:buClrTx/>
              <a:buSzTx/>
              <a:buFontTx/>
              <a:buNone/>
              <a:defRPr sz="3600" b="1" spc="-50">
                <a:solidFill>
                  <a:srgbClr val="FFFFFF"/>
                </a:solidFill>
              </a:defRPr>
            </a:pPr>
            <a:endParaRPr/>
          </a:p>
        </p:txBody>
      </p:sp>
      <p:sp>
        <p:nvSpPr>
          <p:cNvPr id="2628" name="Line"/>
          <p:cNvSpPr/>
          <p:nvPr/>
        </p:nvSpPr>
        <p:spPr>
          <a:xfrm>
            <a:off x="12636189" y="4712572"/>
            <a:ext cx="4532739" cy="3"/>
          </a:xfrm>
          <a:prstGeom prst="line">
            <a:avLst/>
          </a:prstGeom>
          <a:ln w="50800">
            <a:solidFill>
              <a:srgbClr val="FFFFFF"/>
            </a:solidFill>
          </a:ln>
        </p:spPr>
        <p:txBody>
          <a:bodyPr lIns="45719" rIns="45719"/>
          <a:lstStyle/>
          <a:p>
            <a:pPr algn="l" defTabSz="914400">
              <a:spcBef>
                <a:spcPts val="2200"/>
              </a:spcBef>
              <a:defRPr sz="3200"/>
            </a:pPr>
            <a:endParaRPr/>
          </a:p>
        </p:txBody>
      </p:sp>
      <p:sp>
        <p:nvSpPr>
          <p:cNvPr id="2629" name="Rectangle"/>
          <p:cNvSpPr>
            <a:spLocks noGrp="1"/>
          </p:cNvSpPr>
          <p:nvPr>
            <p:ph type="body" sz="quarter" idx="15"/>
          </p:nvPr>
        </p:nvSpPr>
        <p:spPr>
          <a:xfrm>
            <a:off x="18344604" y="2907232"/>
            <a:ext cx="4823213" cy="1330092"/>
          </a:xfrm>
          <a:prstGeom prst="rect">
            <a:avLst/>
          </a:prstGeom>
        </p:spPr>
        <p:txBody>
          <a:bodyPr anchor="ctr"/>
          <a:lstStyle/>
          <a:p>
            <a:pPr marL="0" indent="0" algn="ctr" defTabSz="825500">
              <a:lnSpc>
                <a:spcPct val="80000"/>
              </a:lnSpc>
              <a:spcBef>
                <a:spcPts val="0"/>
              </a:spcBef>
              <a:buClrTx/>
              <a:buSzTx/>
              <a:buFontTx/>
              <a:buNone/>
              <a:defRPr sz="3600" b="1" spc="-50">
                <a:solidFill>
                  <a:srgbClr val="FFFFFF"/>
                </a:solidFill>
              </a:defRPr>
            </a:pPr>
            <a:endParaRPr/>
          </a:p>
        </p:txBody>
      </p:sp>
      <p:sp>
        <p:nvSpPr>
          <p:cNvPr id="2630" name="Line"/>
          <p:cNvSpPr/>
          <p:nvPr/>
        </p:nvSpPr>
        <p:spPr>
          <a:xfrm>
            <a:off x="18344604" y="4712572"/>
            <a:ext cx="4532739" cy="3"/>
          </a:xfrm>
          <a:prstGeom prst="line">
            <a:avLst/>
          </a:prstGeom>
          <a:ln w="50800">
            <a:solidFill>
              <a:srgbClr val="FFFFFF"/>
            </a:solidFill>
          </a:ln>
        </p:spPr>
        <p:txBody>
          <a:bodyPr lIns="45719" rIns="45719"/>
          <a:lstStyle/>
          <a:p>
            <a:pPr algn="l" defTabSz="914400">
              <a:spcBef>
                <a:spcPts val="2200"/>
              </a:spcBef>
              <a:defRPr sz="3200"/>
            </a:pPr>
            <a:endParaRPr/>
          </a:p>
        </p:txBody>
      </p:sp>
      <p:sp>
        <p:nvSpPr>
          <p:cNvPr id="2631" name="Rectangle"/>
          <p:cNvSpPr>
            <a:spLocks noGrp="1"/>
          </p:cNvSpPr>
          <p:nvPr>
            <p:ph type="body" sz="quarter" idx="16"/>
          </p:nvPr>
        </p:nvSpPr>
        <p:spPr>
          <a:xfrm>
            <a:off x="1216184" y="5187733"/>
            <a:ext cx="4826630" cy="7076435"/>
          </a:xfrm>
          <a:prstGeom prst="rect">
            <a:avLst/>
          </a:prstGeom>
        </p:spPr>
        <p:txBody>
          <a:bodyPr>
            <a:normAutofit/>
          </a:bodyPr>
          <a:lstStyle/>
          <a:p>
            <a:pPr marL="457200" indent="-457200" defTabSz="825500">
              <a:spcBef>
                <a:spcPts val="600"/>
              </a:spcBef>
              <a:buClr>
                <a:srgbClr val="FFFFFF"/>
              </a:buClr>
              <a:defRPr sz="3600">
                <a:solidFill>
                  <a:srgbClr val="FFFFFF"/>
                </a:solidFill>
              </a:defRPr>
            </a:pPr>
            <a:endParaRPr/>
          </a:p>
        </p:txBody>
      </p:sp>
      <p:sp>
        <p:nvSpPr>
          <p:cNvPr id="2632" name="Rectangle"/>
          <p:cNvSpPr>
            <a:spLocks noGrp="1"/>
          </p:cNvSpPr>
          <p:nvPr>
            <p:ph type="body" sz="quarter" idx="17"/>
          </p:nvPr>
        </p:nvSpPr>
        <p:spPr>
          <a:xfrm>
            <a:off x="6928753" y="5187733"/>
            <a:ext cx="4820279" cy="7076435"/>
          </a:xfrm>
          <a:prstGeom prst="rect">
            <a:avLst/>
          </a:prstGeom>
        </p:spPr>
        <p:txBody>
          <a:bodyPr>
            <a:normAutofit/>
          </a:bodyPr>
          <a:lstStyle/>
          <a:p>
            <a:pPr marL="457200" indent="-457200" defTabSz="825500">
              <a:spcBef>
                <a:spcPts val="600"/>
              </a:spcBef>
              <a:buClr>
                <a:srgbClr val="FFFFFF"/>
              </a:buClr>
              <a:defRPr sz="3600">
                <a:solidFill>
                  <a:srgbClr val="FFFFFF"/>
                </a:solidFill>
              </a:defRPr>
            </a:pPr>
            <a:endParaRPr/>
          </a:p>
        </p:txBody>
      </p:sp>
      <p:sp>
        <p:nvSpPr>
          <p:cNvPr id="2633" name="Rectangle"/>
          <p:cNvSpPr>
            <a:spLocks noGrp="1"/>
          </p:cNvSpPr>
          <p:nvPr>
            <p:ph type="body" sz="quarter" idx="18"/>
          </p:nvPr>
        </p:nvSpPr>
        <p:spPr>
          <a:xfrm>
            <a:off x="12634970" y="5187733"/>
            <a:ext cx="4823453" cy="7076435"/>
          </a:xfrm>
          <a:prstGeom prst="rect">
            <a:avLst/>
          </a:prstGeom>
        </p:spPr>
        <p:txBody>
          <a:bodyPr>
            <a:normAutofit/>
          </a:bodyPr>
          <a:lstStyle/>
          <a:p>
            <a:pPr marL="457200" indent="-457200" defTabSz="825500">
              <a:spcBef>
                <a:spcPts val="600"/>
              </a:spcBef>
              <a:buClr>
                <a:srgbClr val="FFFFFF"/>
              </a:buClr>
              <a:defRPr sz="3600">
                <a:solidFill>
                  <a:srgbClr val="FFFFFF"/>
                </a:solidFill>
              </a:defRPr>
            </a:pPr>
            <a:endParaRPr/>
          </a:p>
        </p:txBody>
      </p:sp>
      <p:sp>
        <p:nvSpPr>
          <p:cNvPr id="2634" name="Rectangle"/>
          <p:cNvSpPr>
            <a:spLocks noGrp="1"/>
          </p:cNvSpPr>
          <p:nvPr>
            <p:ph type="body" sz="quarter" idx="19"/>
          </p:nvPr>
        </p:nvSpPr>
        <p:spPr>
          <a:xfrm>
            <a:off x="18344364" y="5187733"/>
            <a:ext cx="4823453" cy="7076435"/>
          </a:xfrm>
          <a:prstGeom prst="rect">
            <a:avLst/>
          </a:prstGeom>
        </p:spPr>
        <p:txBody>
          <a:bodyPr>
            <a:normAutofit/>
          </a:bodyPr>
          <a:lstStyle/>
          <a:p>
            <a:pPr marL="457200" indent="-457200" defTabSz="825500">
              <a:spcBef>
                <a:spcPts val="600"/>
              </a:spcBef>
              <a:buClr>
                <a:srgbClr val="FFFFFF"/>
              </a:buClr>
              <a:defRPr sz="3600">
                <a:solidFill>
                  <a:srgbClr val="FFFFFF"/>
                </a:solidFill>
              </a:defRPr>
            </a:pPr>
            <a:endParaRPr/>
          </a:p>
        </p:txBody>
      </p:sp>
      <p:sp>
        <p:nvSpPr>
          <p:cNvPr id="2635" name="Title Text"/>
          <p:cNvSpPr txBox="1">
            <a:spLocks noGrp="1"/>
          </p:cNvSpPr>
          <p:nvPr>
            <p:ph type="title"/>
          </p:nvPr>
        </p:nvSpPr>
        <p:spPr>
          <a:xfrm>
            <a:off x="1219359" y="152637"/>
            <a:ext cx="21948459" cy="2273301"/>
          </a:xfrm>
          <a:prstGeom prst="rect">
            <a:avLst/>
          </a:prstGeom>
        </p:spPr>
        <p:txBody>
          <a:bodyPr/>
          <a:lstStyle>
            <a:lvl1pPr>
              <a:defRPr>
                <a:solidFill>
                  <a:srgbClr val="FFFFFF"/>
                </a:solidFill>
              </a:defRPr>
            </a:lvl1pPr>
          </a:lstStyle>
          <a:p>
            <a:r>
              <a:t>Title Text</a:t>
            </a:r>
          </a:p>
        </p:txBody>
      </p:sp>
      <p:grpSp>
        <p:nvGrpSpPr>
          <p:cNvPr id="2648" name="Group"/>
          <p:cNvGrpSpPr/>
          <p:nvPr/>
        </p:nvGrpSpPr>
        <p:grpSpPr>
          <a:xfrm>
            <a:off x="21341405" y="12713927"/>
            <a:ext cx="2588083" cy="566942"/>
            <a:chOff x="0" y="0"/>
            <a:chExt cx="2588081" cy="566941"/>
          </a:xfrm>
        </p:grpSpPr>
        <p:sp>
          <p:nvSpPr>
            <p:cNvPr id="2636" name="Shape"/>
            <p:cNvSpPr/>
            <p:nvPr/>
          </p:nvSpPr>
          <p:spPr>
            <a:xfrm>
              <a:off x="-1" y="51627"/>
              <a:ext cx="396632" cy="487314"/>
            </a:xfrm>
            <a:custGeom>
              <a:avLst/>
              <a:gdLst/>
              <a:ahLst/>
              <a:cxnLst>
                <a:cxn ang="0">
                  <a:pos x="wd2" y="hd2"/>
                </a:cxn>
                <a:cxn ang="5400000">
                  <a:pos x="wd2" y="hd2"/>
                </a:cxn>
                <a:cxn ang="10800000">
                  <a:pos x="wd2" y="hd2"/>
                </a:cxn>
                <a:cxn ang="16200000">
                  <a:pos x="wd2" y="hd2"/>
                </a:cxn>
              </a:cxnLst>
              <a:rect l="0" t="0" r="r" b="b"/>
              <a:pathLst>
                <a:path w="21181" h="21360" extrusionOk="0">
                  <a:moveTo>
                    <a:pt x="19047" y="4161"/>
                  </a:moveTo>
                  <a:cubicBezTo>
                    <a:pt x="17355" y="6212"/>
                    <a:pt x="14935" y="7537"/>
                    <a:pt x="13608" y="7045"/>
                  </a:cubicBezTo>
                  <a:cubicBezTo>
                    <a:pt x="12281" y="6554"/>
                    <a:pt x="12567" y="4524"/>
                    <a:pt x="14337" y="2473"/>
                  </a:cubicBezTo>
                  <a:cubicBezTo>
                    <a:pt x="14701" y="1982"/>
                    <a:pt x="15143" y="1555"/>
                    <a:pt x="15586" y="1191"/>
                  </a:cubicBezTo>
                  <a:cubicBezTo>
                    <a:pt x="15065" y="1256"/>
                    <a:pt x="14493" y="1320"/>
                    <a:pt x="13972" y="1448"/>
                  </a:cubicBezTo>
                  <a:cubicBezTo>
                    <a:pt x="8247" y="7216"/>
                    <a:pt x="5827" y="14673"/>
                    <a:pt x="6113" y="21360"/>
                  </a:cubicBezTo>
                  <a:cubicBezTo>
                    <a:pt x="2730" y="20228"/>
                    <a:pt x="232" y="17578"/>
                    <a:pt x="23" y="14203"/>
                  </a:cubicBezTo>
                  <a:lnTo>
                    <a:pt x="23" y="14139"/>
                  </a:lnTo>
                  <a:cubicBezTo>
                    <a:pt x="-419" y="8135"/>
                    <a:pt x="5462" y="1918"/>
                    <a:pt x="13088" y="358"/>
                  </a:cubicBezTo>
                  <a:cubicBezTo>
                    <a:pt x="16028" y="-240"/>
                    <a:pt x="18813" y="-69"/>
                    <a:pt x="21181" y="721"/>
                  </a:cubicBezTo>
                  <a:cubicBezTo>
                    <a:pt x="20661" y="1854"/>
                    <a:pt x="19854" y="3200"/>
                    <a:pt x="19047" y="4161"/>
                  </a:cubicBezTo>
                  <a:close/>
                  <a:moveTo>
                    <a:pt x="15013" y="5892"/>
                  </a:moveTo>
                  <a:cubicBezTo>
                    <a:pt x="15820" y="5892"/>
                    <a:pt x="16913" y="5187"/>
                    <a:pt x="17486" y="4204"/>
                  </a:cubicBezTo>
                  <a:cubicBezTo>
                    <a:pt x="18006" y="3242"/>
                    <a:pt x="17876" y="2473"/>
                    <a:pt x="16991" y="2473"/>
                  </a:cubicBezTo>
                  <a:cubicBezTo>
                    <a:pt x="16184" y="2409"/>
                    <a:pt x="15065" y="3200"/>
                    <a:pt x="14493" y="4161"/>
                  </a:cubicBezTo>
                  <a:cubicBezTo>
                    <a:pt x="13972" y="5123"/>
                    <a:pt x="14128" y="5892"/>
                    <a:pt x="15013" y="5892"/>
                  </a:cubicBezTo>
                  <a:close/>
                </a:path>
              </a:pathLst>
            </a:custGeom>
            <a:solidFill>
              <a:srgbClr val="FFFFFF"/>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2637" name="Shape"/>
            <p:cNvSpPr/>
            <p:nvPr/>
          </p:nvSpPr>
          <p:spPr>
            <a:xfrm>
              <a:off x="141751" y="-1"/>
              <a:ext cx="382729" cy="515807"/>
            </a:xfrm>
            <a:custGeom>
              <a:avLst/>
              <a:gdLst/>
              <a:ahLst/>
              <a:cxnLst>
                <a:cxn ang="0">
                  <a:pos x="wd2" y="hd2"/>
                </a:cxn>
                <a:cxn ang="5400000">
                  <a:pos x="wd2" y="hd2"/>
                </a:cxn>
                <a:cxn ang="10800000">
                  <a:pos x="wd2" y="hd2"/>
                </a:cxn>
                <a:cxn ang="16200000">
                  <a:pos x="wd2" y="hd2"/>
                </a:cxn>
              </a:cxnLst>
              <a:rect l="0" t="0" r="r" b="b"/>
              <a:pathLst>
                <a:path w="20998" h="21131" extrusionOk="0">
                  <a:moveTo>
                    <a:pt x="9946" y="18863"/>
                  </a:moveTo>
                  <a:cubicBezTo>
                    <a:pt x="10616" y="18582"/>
                    <a:pt x="11151" y="18282"/>
                    <a:pt x="11767" y="18002"/>
                  </a:cubicBezTo>
                  <a:cubicBezTo>
                    <a:pt x="9786" y="14459"/>
                    <a:pt x="8876" y="10295"/>
                    <a:pt x="15915" y="2908"/>
                  </a:cubicBezTo>
                  <a:cubicBezTo>
                    <a:pt x="13881" y="1707"/>
                    <a:pt x="10776" y="1146"/>
                    <a:pt x="6922" y="1487"/>
                  </a:cubicBezTo>
                  <a:cubicBezTo>
                    <a:pt x="7538" y="986"/>
                    <a:pt x="8046" y="526"/>
                    <a:pt x="8742" y="25"/>
                  </a:cubicBezTo>
                  <a:cubicBezTo>
                    <a:pt x="15300" y="-315"/>
                    <a:pt x="20519" y="2908"/>
                    <a:pt x="20974" y="7873"/>
                  </a:cubicBezTo>
                  <a:cubicBezTo>
                    <a:pt x="21429" y="13498"/>
                    <a:pt x="15380" y="19243"/>
                    <a:pt x="7538" y="20785"/>
                  </a:cubicBezTo>
                  <a:cubicBezTo>
                    <a:pt x="4807" y="21285"/>
                    <a:pt x="2238" y="21225"/>
                    <a:pt x="43" y="20724"/>
                  </a:cubicBezTo>
                  <a:cubicBezTo>
                    <a:pt x="-171" y="18522"/>
                    <a:pt x="418" y="16200"/>
                    <a:pt x="1703" y="14559"/>
                  </a:cubicBezTo>
                  <a:cubicBezTo>
                    <a:pt x="3764" y="11936"/>
                    <a:pt x="6922" y="12157"/>
                    <a:pt x="8742" y="15079"/>
                  </a:cubicBezTo>
                  <a:cubicBezTo>
                    <a:pt x="9411" y="16200"/>
                    <a:pt x="9786" y="17501"/>
                    <a:pt x="9946" y="18863"/>
                  </a:cubicBezTo>
                </a:path>
              </a:pathLst>
            </a:custGeom>
            <a:solidFill>
              <a:srgbClr val="FFFFFF"/>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2638" name="Shape"/>
            <p:cNvSpPr/>
            <p:nvPr/>
          </p:nvSpPr>
          <p:spPr>
            <a:xfrm>
              <a:off x="1403044" y="235712"/>
              <a:ext cx="201989" cy="253690"/>
            </a:xfrm>
            <a:custGeom>
              <a:avLst/>
              <a:gdLst/>
              <a:ahLst/>
              <a:cxnLst>
                <a:cxn ang="0">
                  <a:pos x="wd2" y="hd2"/>
                </a:cxn>
                <a:cxn ang="5400000">
                  <a:pos x="wd2" y="hd2"/>
                </a:cxn>
                <a:cxn ang="10800000">
                  <a:pos x="wd2" y="hd2"/>
                </a:cxn>
                <a:cxn ang="16200000">
                  <a:pos x="wd2" y="hd2"/>
                </a:cxn>
              </a:cxnLst>
              <a:rect l="0" t="0" r="r" b="b"/>
              <a:pathLst>
                <a:path w="21600" h="21600" extrusionOk="0">
                  <a:moveTo>
                    <a:pt x="21600" y="1078"/>
                  </a:moveTo>
                  <a:lnTo>
                    <a:pt x="20447" y="5638"/>
                  </a:lnTo>
                  <a:cubicBezTo>
                    <a:pt x="19136" y="5017"/>
                    <a:pt x="16882" y="4436"/>
                    <a:pt x="14522" y="4436"/>
                  </a:cubicBezTo>
                  <a:cubicBezTo>
                    <a:pt x="12478" y="4436"/>
                    <a:pt x="11115" y="5141"/>
                    <a:pt x="11115" y="6177"/>
                  </a:cubicBezTo>
                  <a:cubicBezTo>
                    <a:pt x="11115" y="6965"/>
                    <a:pt x="12163" y="7670"/>
                    <a:pt x="14208" y="8499"/>
                  </a:cubicBezTo>
                  <a:cubicBezTo>
                    <a:pt x="17039" y="9536"/>
                    <a:pt x="20132" y="11194"/>
                    <a:pt x="20132" y="14220"/>
                  </a:cubicBezTo>
                  <a:cubicBezTo>
                    <a:pt x="20132" y="16086"/>
                    <a:pt x="19241" y="17744"/>
                    <a:pt x="17773" y="19030"/>
                  </a:cubicBezTo>
                  <a:cubicBezTo>
                    <a:pt x="15728" y="20646"/>
                    <a:pt x="12163" y="21600"/>
                    <a:pt x="8021" y="21600"/>
                  </a:cubicBezTo>
                  <a:cubicBezTo>
                    <a:pt x="4771" y="21600"/>
                    <a:pt x="1678" y="20895"/>
                    <a:pt x="0" y="19942"/>
                  </a:cubicBezTo>
                  <a:lnTo>
                    <a:pt x="1206" y="15298"/>
                  </a:lnTo>
                  <a:cubicBezTo>
                    <a:pt x="2988" y="16086"/>
                    <a:pt x="6396" y="17040"/>
                    <a:pt x="8913" y="17040"/>
                  </a:cubicBezTo>
                  <a:cubicBezTo>
                    <a:pt x="10800" y="17040"/>
                    <a:pt x="12163" y="16335"/>
                    <a:pt x="12163" y="15174"/>
                  </a:cubicBezTo>
                  <a:cubicBezTo>
                    <a:pt x="12163" y="14096"/>
                    <a:pt x="11272" y="13391"/>
                    <a:pt x="8913" y="12479"/>
                  </a:cubicBezTo>
                  <a:cubicBezTo>
                    <a:pt x="5190" y="10945"/>
                    <a:pt x="3303" y="9204"/>
                    <a:pt x="3303" y="6965"/>
                  </a:cubicBezTo>
                  <a:cubicBezTo>
                    <a:pt x="3303" y="2944"/>
                    <a:pt x="7864" y="0"/>
                    <a:pt x="14837" y="0"/>
                  </a:cubicBezTo>
                  <a:cubicBezTo>
                    <a:pt x="18087" y="0"/>
                    <a:pt x="20447" y="580"/>
                    <a:pt x="21600" y="1078"/>
                  </a:cubicBezTo>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2639" name="Shape"/>
            <p:cNvSpPr/>
            <p:nvPr/>
          </p:nvSpPr>
          <p:spPr>
            <a:xfrm>
              <a:off x="569438" y="235711"/>
              <a:ext cx="191219" cy="251533"/>
            </a:xfrm>
            <a:custGeom>
              <a:avLst/>
              <a:gdLst/>
              <a:ahLst/>
              <a:cxnLst>
                <a:cxn ang="0">
                  <a:pos x="wd2" y="hd2"/>
                </a:cxn>
                <a:cxn ang="5400000">
                  <a:pos x="wd2" y="hd2"/>
                </a:cxn>
                <a:cxn ang="10800000">
                  <a:pos x="wd2" y="hd2"/>
                </a:cxn>
                <a:cxn ang="16200000">
                  <a:pos x="wd2" y="hd2"/>
                </a:cxn>
              </a:cxnLst>
              <a:rect l="0" t="0" r="r" b="b"/>
              <a:pathLst>
                <a:path w="21600" h="21600" extrusionOk="0">
                  <a:moveTo>
                    <a:pt x="21600" y="126"/>
                  </a:moveTo>
                  <a:lnTo>
                    <a:pt x="20049" y="6123"/>
                  </a:lnTo>
                  <a:cubicBezTo>
                    <a:pt x="19717" y="6123"/>
                    <a:pt x="19218" y="5998"/>
                    <a:pt x="18775" y="5998"/>
                  </a:cubicBezTo>
                  <a:cubicBezTo>
                    <a:pt x="13126" y="5998"/>
                    <a:pt x="10966" y="10150"/>
                    <a:pt x="10191" y="13547"/>
                  </a:cubicBezTo>
                  <a:lnTo>
                    <a:pt x="8142" y="21600"/>
                  </a:lnTo>
                  <a:lnTo>
                    <a:pt x="0" y="21600"/>
                  </a:lnTo>
                  <a:lnTo>
                    <a:pt x="5317" y="377"/>
                  </a:lnTo>
                  <a:lnTo>
                    <a:pt x="12517" y="377"/>
                  </a:lnTo>
                  <a:lnTo>
                    <a:pt x="11409" y="4152"/>
                  </a:lnTo>
                  <a:lnTo>
                    <a:pt x="11409" y="4278"/>
                  </a:lnTo>
                  <a:lnTo>
                    <a:pt x="11575" y="4278"/>
                  </a:lnTo>
                  <a:cubicBezTo>
                    <a:pt x="13791" y="1426"/>
                    <a:pt x="16726" y="0"/>
                    <a:pt x="20049" y="0"/>
                  </a:cubicBezTo>
                  <a:cubicBezTo>
                    <a:pt x="20492" y="0"/>
                    <a:pt x="21102" y="0"/>
                    <a:pt x="21600" y="126"/>
                  </a:cubicBezTo>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2640" name="Shape"/>
            <p:cNvSpPr/>
            <p:nvPr/>
          </p:nvSpPr>
          <p:spPr>
            <a:xfrm>
              <a:off x="733144" y="233557"/>
              <a:ext cx="232930" cy="255842"/>
            </a:xfrm>
            <a:custGeom>
              <a:avLst/>
              <a:gdLst/>
              <a:ahLst/>
              <a:cxnLst>
                <a:cxn ang="0">
                  <a:pos x="wd2" y="hd2"/>
                </a:cxn>
                <a:cxn ang="5400000">
                  <a:pos x="wd2" y="hd2"/>
                </a:cxn>
                <a:cxn ang="10800000">
                  <a:pos x="wd2" y="hd2"/>
                </a:cxn>
                <a:cxn ang="16200000">
                  <a:pos x="wd2" y="hd2"/>
                </a:cxn>
              </a:cxnLst>
              <a:rect l="0" t="0" r="r" b="b"/>
              <a:pathLst>
                <a:path w="21278" h="21600" extrusionOk="0">
                  <a:moveTo>
                    <a:pt x="12800" y="18591"/>
                  </a:moveTo>
                  <a:lnTo>
                    <a:pt x="12800" y="18467"/>
                  </a:lnTo>
                  <a:lnTo>
                    <a:pt x="12667" y="18467"/>
                  </a:lnTo>
                  <a:cubicBezTo>
                    <a:pt x="11422" y="20446"/>
                    <a:pt x="9022" y="21600"/>
                    <a:pt x="6400" y="21600"/>
                  </a:cubicBezTo>
                  <a:cubicBezTo>
                    <a:pt x="2000" y="21600"/>
                    <a:pt x="0" y="17973"/>
                    <a:pt x="0" y="14386"/>
                  </a:cubicBezTo>
                  <a:cubicBezTo>
                    <a:pt x="0" y="10182"/>
                    <a:pt x="1778" y="6142"/>
                    <a:pt x="4667" y="3504"/>
                  </a:cubicBezTo>
                  <a:cubicBezTo>
                    <a:pt x="7156" y="1195"/>
                    <a:pt x="10311" y="0"/>
                    <a:pt x="13822" y="0"/>
                  </a:cubicBezTo>
                  <a:cubicBezTo>
                    <a:pt x="16444" y="0"/>
                    <a:pt x="18444" y="701"/>
                    <a:pt x="19689" y="2102"/>
                  </a:cubicBezTo>
                  <a:cubicBezTo>
                    <a:pt x="21600" y="4205"/>
                    <a:pt x="21467" y="7296"/>
                    <a:pt x="20933" y="9522"/>
                  </a:cubicBezTo>
                  <a:lnTo>
                    <a:pt x="18578" y="21147"/>
                  </a:lnTo>
                  <a:lnTo>
                    <a:pt x="12311" y="21229"/>
                  </a:lnTo>
                  <a:lnTo>
                    <a:pt x="12800" y="18591"/>
                  </a:lnTo>
                  <a:close/>
                  <a:moveTo>
                    <a:pt x="6800" y="13232"/>
                  </a:moveTo>
                  <a:cubicBezTo>
                    <a:pt x="6800" y="15417"/>
                    <a:pt x="7644" y="16695"/>
                    <a:pt x="9156" y="16695"/>
                  </a:cubicBezTo>
                  <a:cubicBezTo>
                    <a:pt x="11556" y="16695"/>
                    <a:pt x="13689" y="14386"/>
                    <a:pt x="14444" y="10882"/>
                  </a:cubicBezTo>
                  <a:cubicBezTo>
                    <a:pt x="14533" y="10099"/>
                    <a:pt x="14800" y="9398"/>
                    <a:pt x="14933" y="8698"/>
                  </a:cubicBezTo>
                  <a:cubicBezTo>
                    <a:pt x="15067" y="7997"/>
                    <a:pt x="15200" y="7420"/>
                    <a:pt x="15067" y="6966"/>
                  </a:cubicBezTo>
                  <a:cubicBezTo>
                    <a:pt x="14933" y="5482"/>
                    <a:pt x="14178" y="4782"/>
                    <a:pt x="12667" y="4782"/>
                  </a:cubicBezTo>
                  <a:cubicBezTo>
                    <a:pt x="11689" y="4782"/>
                    <a:pt x="10800" y="5235"/>
                    <a:pt x="9911" y="6018"/>
                  </a:cubicBezTo>
                  <a:cubicBezTo>
                    <a:pt x="8178" y="7626"/>
                    <a:pt x="6800" y="10800"/>
                    <a:pt x="6800" y="13232"/>
                  </a:cubicBezTo>
                  <a:close/>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2641" name="Shape"/>
            <p:cNvSpPr/>
            <p:nvPr/>
          </p:nvSpPr>
          <p:spPr>
            <a:xfrm>
              <a:off x="1583983" y="235711"/>
              <a:ext cx="270921" cy="331231"/>
            </a:xfrm>
            <a:custGeom>
              <a:avLst/>
              <a:gdLst/>
              <a:ahLst/>
              <a:cxnLst>
                <a:cxn ang="0">
                  <a:pos x="wd2" y="hd2"/>
                </a:cxn>
                <a:cxn ang="5400000">
                  <a:pos x="wd2" y="hd2"/>
                </a:cxn>
                <a:cxn ang="10800000">
                  <a:pos x="wd2" y="hd2"/>
                </a:cxn>
                <a:cxn ang="16200000">
                  <a:pos x="wd2" y="hd2"/>
                </a:cxn>
              </a:cxnLst>
              <a:rect l="0" t="0" r="r" b="b"/>
              <a:pathLst>
                <a:path w="21600" h="21600" extrusionOk="0">
                  <a:moveTo>
                    <a:pt x="21600" y="6103"/>
                  </a:moveTo>
                  <a:cubicBezTo>
                    <a:pt x="21600" y="9969"/>
                    <a:pt x="19308" y="14027"/>
                    <a:pt x="15268" y="15817"/>
                  </a:cubicBezTo>
                  <a:cubicBezTo>
                    <a:pt x="11538" y="17446"/>
                    <a:pt x="8119" y="16743"/>
                    <a:pt x="7148" y="15465"/>
                  </a:cubicBezTo>
                  <a:lnTo>
                    <a:pt x="5711" y="21600"/>
                  </a:lnTo>
                  <a:lnTo>
                    <a:pt x="0" y="21600"/>
                  </a:lnTo>
                  <a:lnTo>
                    <a:pt x="4934" y="288"/>
                  </a:lnTo>
                  <a:lnTo>
                    <a:pt x="9984" y="288"/>
                  </a:lnTo>
                  <a:lnTo>
                    <a:pt x="9440" y="2428"/>
                  </a:lnTo>
                  <a:lnTo>
                    <a:pt x="9440" y="2524"/>
                  </a:lnTo>
                  <a:lnTo>
                    <a:pt x="9557" y="2524"/>
                  </a:lnTo>
                  <a:cubicBezTo>
                    <a:pt x="10994" y="895"/>
                    <a:pt x="13053" y="0"/>
                    <a:pt x="15268" y="0"/>
                  </a:cubicBezTo>
                  <a:cubicBezTo>
                    <a:pt x="19075" y="0"/>
                    <a:pt x="21600" y="2428"/>
                    <a:pt x="21600" y="6103"/>
                  </a:cubicBezTo>
                  <a:close/>
                  <a:moveTo>
                    <a:pt x="15578" y="6454"/>
                  </a:moveTo>
                  <a:cubicBezTo>
                    <a:pt x="15578" y="5751"/>
                    <a:pt x="15345" y="3866"/>
                    <a:pt x="13286" y="3866"/>
                  </a:cubicBezTo>
                  <a:cubicBezTo>
                    <a:pt x="11072" y="3866"/>
                    <a:pt x="9324" y="5815"/>
                    <a:pt x="8547" y="8979"/>
                  </a:cubicBezTo>
                  <a:cubicBezTo>
                    <a:pt x="8353" y="9969"/>
                    <a:pt x="7576" y="13133"/>
                    <a:pt x="10334" y="13133"/>
                  </a:cubicBezTo>
                  <a:cubicBezTo>
                    <a:pt x="13403" y="13133"/>
                    <a:pt x="15578" y="9618"/>
                    <a:pt x="15578" y="6454"/>
                  </a:cubicBezTo>
                  <a:close/>
                </a:path>
              </a:pathLst>
            </a:custGeom>
            <a:solidFill>
              <a:srgbClr val="FFFFFF"/>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2642" name="Shape"/>
            <p:cNvSpPr/>
            <p:nvPr/>
          </p:nvSpPr>
          <p:spPr>
            <a:xfrm>
              <a:off x="1172565" y="153858"/>
              <a:ext cx="273073" cy="331230"/>
            </a:xfrm>
            <a:custGeom>
              <a:avLst/>
              <a:gdLst/>
              <a:ahLst/>
              <a:cxnLst>
                <a:cxn ang="0">
                  <a:pos x="wd2" y="hd2"/>
                </a:cxn>
                <a:cxn ang="5400000">
                  <a:pos x="wd2" y="hd2"/>
                </a:cxn>
                <a:cxn ang="10800000">
                  <a:pos x="wd2" y="hd2"/>
                </a:cxn>
                <a:cxn ang="16200000">
                  <a:pos x="wd2" y="hd2"/>
                </a:cxn>
              </a:cxnLst>
              <a:rect l="0" t="0" r="r" b="b"/>
              <a:pathLst>
                <a:path w="21600" h="21600" extrusionOk="0">
                  <a:moveTo>
                    <a:pt x="10684" y="0"/>
                  </a:moveTo>
                  <a:lnTo>
                    <a:pt x="7742" y="12845"/>
                  </a:lnTo>
                  <a:lnTo>
                    <a:pt x="15368" y="5592"/>
                  </a:lnTo>
                  <a:lnTo>
                    <a:pt x="21600" y="5592"/>
                  </a:lnTo>
                  <a:lnTo>
                    <a:pt x="13626" y="12941"/>
                  </a:lnTo>
                  <a:lnTo>
                    <a:pt x="18426" y="21600"/>
                  </a:lnTo>
                  <a:lnTo>
                    <a:pt x="12310" y="21600"/>
                  </a:lnTo>
                  <a:lnTo>
                    <a:pt x="7626" y="13037"/>
                  </a:lnTo>
                  <a:lnTo>
                    <a:pt x="5652" y="21600"/>
                  </a:lnTo>
                  <a:lnTo>
                    <a:pt x="0" y="21600"/>
                  </a:lnTo>
                  <a:lnTo>
                    <a:pt x="4994" y="0"/>
                  </a:lnTo>
                  <a:lnTo>
                    <a:pt x="10684" y="0"/>
                  </a:lnTo>
                </a:path>
              </a:pathLst>
            </a:custGeom>
            <a:solidFill>
              <a:srgbClr val="FFFFFF"/>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2643" name="Shape"/>
            <p:cNvSpPr/>
            <p:nvPr/>
          </p:nvSpPr>
          <p:spPr>
            <a:xfrm>
              <a:off x="2301273" y="235711"/>
              <a:ext cx="227838" cy="255842"/>
            </a:xfrm>
            <a:custGeom>
              <a:avLst/>
              <a:gdLst/>
              <a:ahLst/>
              <a:cxnLst>
                <a:cxn ang="0">
                  <a:pos x="wd2" y="hd2"/>
                </a:cxn>
                <a:cxn ang="5400000">
                  <a:pos x="wd2" y="hd2"/>
                </a:cxn>
                <a:cxn ang="10800000">
                  <a:pos x="wd2" y="hd2"/>
                </a:cxn>
                <a:cxn ang="16200000">
                  <a:pos x="wd2" y="hd2"/>
                </a:cxn>
              </a:cxnLst>
              <a:rect l="0" t="0" r="r" b="b"/>
              <a:pathLst>
                <a:path w="21600" h="21600" extrusionOk="0">
                  <a:moveTo>
                    <a:pt x="21600" y="6224"/>
                  </a:moveTo>
                  <a:cubicBezTo>
                    <a:pt x="21600" y="7997"/>
                    <a:pt x="20950" y="9398"/>
                    <a:pt x="19788" y="10429"/>
                  </a:cubicBezTo>
                  <a:cubicBezTo>
                    <a:pt x="17559" y="12408"/>
                    <a:pt x="13239" y="13315"/>
                    <a:pt x="6689" y="13232"/>
                  </a:cubicBezTo>
                  <a:lnTo>
                    <a:pt x="6550" y="13232"/>
                  </a:lnTo>
                  <a:lnTo>
                    <a:pt x="6550" y="13315"/>
                  </a:lnTo>
                  <a:cubicBezTo>
                    <a:pt x="6550" y="13933"/>
                    <a:pt x="6782" y="14716"/>
                    <a:pt x="7200" y="15293"/>
                  </a:cubicBezTo>
                  <a:cubicBezTo>
                    <a:pt x="8129" y="16365"/>
                    <a:pt x="9662" y="16818"/>
                    <a:pt x="11659" y="16818"/>
                  </a:cubicBezTo>
                  <a:cubicBezTo>
                    <a:pt x="14539" y="16818"/>
                    <a:pt x="17001" y="16241"/>
                    <a:pt x="19788" y="14840"/>
                  </a:cubicBezTo>
                  <a:lnTo>
                    <a:pt x="18720" y="19951"/>
                  </a:lnTo>
                  <a:cubicBezTo>
                    <a:pt x="15468" y="21476"/>
                    <a:pt x="11520" y="21600"/>
                    <a:pt x="10080" y="21600"/>
                  </a:cubicBezTo>
                  <a:cubicBezTo>
                    <a:pt x="3670" y="21600"/>
                    <a:pt x="0" y="18467"/>
                    <a:pt x="0" y="12861"/>
                  </a:cubicBezTo>
                  <a:cubicBezTo>
                    <a:pt x="0" y="9605"/>
                    <a:pt x="1301" y="6472"/>
                    <a:pt x="3670" y="4081"/>
                  </a:cubicBezTo>
                  <a:cubicBezTo>
                    <a:pt x="5992" y="1402"/>
                    <a:pt x="9569" y="0"/>
                    <a:pt x="13471" y="0"/>
                  </a:cubicBezTo>
                  <a:cubicBezTo>
                    <a:pt x="18348" y="0"/>
                    <a:pt x="21600" y="2556"/>
                    <a:pt x="21600" y="6224"/>
                  </a:cubicBezTo>
                  <a:close/>
                  <a:moveTo>
                    <a:pt x="12681" y="4534"/>
                  </a:moveTo>
                  <a:cubicBezTo>
                    <a:pt x="9662" y="4534"/>
                    <a:pt x="7850" y="6595"/>
                    <a:pt x="7339" y="8698"/>
                  </a:cubicBezTo>
                  <a:lnTo>
                    <a:pt x="7339" y="8780"/>
                  </a:lnTo>
                  <a:lnTo>
                    <a:pt x="7432" y="8780"/>
                  </a:lnTo>
                  <a:cubicBezTo>
                    <a:pt x="11520" y="8780"/>
                    <a:pt x="13750" y="8450"/>
                    <a:pt x="14679" y="7626"/>
                  </a:cubicBezTo>
                  <a:cubicBezTo>
                    <a:pt x="14911" y="7173"/>
                    <a:pt x="15190" y="6719"/>
                    <a:pt x="15190" y="6224"/>
                  </a:cubicBezTo>
                  <a:cubicBezTo>
                    <a:pt x="15190" y="5235"/>
                    <a:pt x="14121" y="4534"/>
                    <a:pt x="12681" y="4534"/>
                  </a:cubicBezTo>
                  <a:close/>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2644" name="Shape"/>
            <p:cNvSpPr/>
            <p:nvPr/>
          </p:nvSpPr>
          <p:spPr>
            <a:xfrm>
              <a:off x="2524492" y="429573"/>
              <a:ext cx="63590" cy="64128"/>
            </a:xfrm>
            <a:custGeom>
              <a:avLst/>
              <a:gdLst/>
              <a:ahLst/>
              <a:cxnLst>
                <a:cxn ang="0">
                  <a:pos x="wd2" y="hd2"/>
                </a:cxn>
                <a:cxn ang="5400000">
                  <a:pos x="wd2" y="hd2"/>
                </a:cxn>
                <a:cxn ang="10800000">
                  <a:pos x="wd2" y="hd2"/>
                </a:cxn>
                <a:cxn ang="16200000">
                  <a:pos x="wd2" y="hd2"/>
                </a:cxn>
              </a:cxnLst>
              <a:rect l="0" t="0" r="r" b="b"/>
              <a:pathLst>
                <a:path w="20720" h="21600" extrusionOk="0">
                  <a:moveTo>
                    <a:pt x="10835" y="5649"/>
                  </a:moveTo>
                  <a:lnTo>
                    <a:pt x="9406" y="5649"/>
                  </a:lnTo>
                  <a:lnTo>
                    <a:pt x="8453" y="10302"/>
                  </a:lnTo>
                  <a:lnTo>
                    <a:pt x="11630" y="10302"/>
                  </a:lnTo>
                  <a:cubicBezTo>
                    <a:pt x="12583" y="9803"/>
                    <a:pt x="13377" y="9305"/>
                    <a:pt x="13853" y="7975"/>
                  </a:cubicBezTo>
                  <a:cubicBezTo>
                    <a:pt x="13853" y="6978"/>
                    <a:pt x="13377" y="5982"/>
                    <a:pt x="12583" y="5649"/>
                  </a:cubicBezTo>
                  <a:lnTo>
                    <a:pt x="10835" y="5649"/>
                  </a:lnTo>
                  <a:close/>
                  <a:moveTo>
                    <a:pt x="8135" y="4154"/>
                  </a:moveTo>
                  <a:lnTo>
                    <a:pt x="12106" y="4154"/>
                  </a:lnTo>
                  <a:cubicBezTo>
                    <a:pt x="12583" y="4154"/>
                    <a:pt x="13059" y="4154"/>
                    <a:pt x="13377" y="4652"/>
                  </a:cubicBezTo>
                  <a:cubicBezTo>
                    <a:pt x="14806" y="5151"/>
                    <a:pt x="15759" y="5982"/>
                    <a:pt x="15759" y="7477"/>
                  </a:cubicBezTo>
                  <a:lnTo>
                    <a:pt x="15759" y="8474"/>
                  </a:lnTo>
                  <a:cubicBezTo>
                    <a:pt x="15283" y="10302"/>
                    <a:pt x="14330" y="11631"/>
                    <a:pt x="12583" y="12129"/>
                  </a:cubicBezTo>
                  <a:lnTo>
                    <a:pt x="14330" y="17280"/>
                  </a:lnTo>
                  <a:lnTo>
                    <a:pt x="12106" y="17280"/>
                  </a:lnTo>
                  <a:lnTo>
                    <a:pt x="10359" y="12628"/>
                  </a:lnTo>
                  <a:lnTo>
                    <a:pt x="8135" y="12628"/>
                  </a:lnTo>
                  <a:lnTo>
                    <a:pt x="7183" y="17280"/>
                  </a:lnTo>
                  <a:lnTo>
                    <a:pt x="5753" y="17280"/>
                  </a:lnTo>
                  <a:lnTo>
                    <a:pt x="6706" y="12628"/>
                  </a:lnTo>
                  <a:lnTo>
                    <a:pt x="7659" y="8806"/>
                  </a:lnTo>
                  <a:lnTo>
                    <a:pt x="8135" y="4154"/>
                  </a:lnTo>
                  <a:close/>
                  <a:moveTo>
                    <a:pt x="11153" y="0"/>
                  </a:moveTo>
                  <a:cubicBezTo>
                    <a:pt x="17030" y="0"/>
                    <a:pt x="21159" y="4818"/>
                    <a:pt x="20683" y="10800"/>
                  </a:cubicBezTo>
                  <a:cubicBezTo>
                    <a:pt x="20365" y="16948"/>
                    <a:pt x="15283" y="21600"/>
                    <a:pt x="9406" y="21600"/>
                  </a:cubicBezTo>
                  <a:cubicBezTo>
                    <a:pt x="4006" y="21600"/>
                    <a:pt x="-441" y="16283"/>
                    <a:pt x="35" y="10800"/>
                  </a:cubicBezTo>
                  <a:cubicBezTo>
                    <a:pt x="512" y="4652"/>
                    <a:pt x="5435" y="0"/>
                    <a:pt x="11153" y="0"/>
                  </a:cubicBezTo>
                  <a:close/>
                  <a:moveTo>
                    <a:pt x="9406" y="20105"/>
                  </a:moveTo>
                  <a:cubicBezTo>
                    <a:pt x="14330" y="20105"/>
                    <a:pt x="18777" y="15951"/>
                    <a:pt x="19253" y="10800"/>
                  </a:cubicBezTo>
                  <a:cubicBezTo>
                    <a:pt x="19730" y="5649"/>
                    <a:pt x="16077" y="1329"/>
                    <a:pt x="11153" y="1329"/>
                  </a:cubicBezTo>
                  <a:cubicBezTo>
                    <a:pt x="6230" y="1329"/>
                    <a:pt x="1783" y="5649"/>
                    <a:pt x="1306" y="10800"/>
                  </a:cubicBezTo>
                  <a:cubicBezTo>
                    <a:pt x="830" y="15951"/>
                    <a:pt x="4483" y="20105"/>
                    <a:pt x="9406" y="20105"/>
                  </a:cubicBezTo>
                  <a:close/>
                </a:path>
              </a:pathLst>
            </a:custGeom>
            <a:solidFill>
              <a:srgbClr val="FFFFFF"/>
            </a:solidFill>
            <a:ln w="12700" cap="flat">
              <a:noFill/>
              <a:miter lim="400000"/>
            </a:ln>
            <a:effectLst/>
          </p:spPr>
          <p:txBody>
            <a:bodyPr wrap="square" lIns="91439" tIns="91439" rIns="91439" bIns="91439" numCol="1" anchor="ctr">
              <a:normAutofit fontScale="25000" lnSpcReduction="20000"/>
            </a:bodyPr>
            <a:lstStyle/>
            <a:p>
              <a:pPr algn="l" defTabSz="228600">
                <a:lnSpc>
                  <a:spcPct val="93000"/>
                </a:lnSpc>
                <a:spcBef>
                  <a:spcPts val="2200"/>
                </a:spcBef>
                <a:defRPr sz="800">
                  <a:solidFill>
                    <a:srgbClr val="000000"/>
                  </a:solidFill>
                </a:defRPr>
              </a:pPr>
              <a:endParaRPr/>
            </a:p>
          </p:txBody>
        </p:sp>
        <p:sp>
          <p:nvSpPr>
            <p:cNvPr id="2645" name="Shape"/>
            <p:cNvSpPr/>
            <p:nvPr/>
          </p:nvSpPr>
          <p:spPr>
            <a:xfrm>
              <a:off x="1861850" y="233557"/>
              <a:ext cx="233070" cy="255842"/>
            </a:xfrm>
            <a:custGeom>
              <a:avLst/>
              <a:gdLst/>
              <a:ahLst/>
              <a:cxnLst>
                <a:cxn ang="0">
                  <a:pos x="wd2" y="hd2"/>
                </a:cxn>
                <a:cxn ang="5400000">
                  <a:pos x="wd2" y="hd2"/>
                </a:cxn>
                <a:cxn ang="10800000">
                  <a:pos x="wd2" y="hd2"/>
                </a:cxn>
                <a:cxn ang="16200000">
                  <a:pos x="wd2" y="hd2"/>
                </a:cxn>
              </a:cxnLst>
              <a:rect l="0" t="0" r="r" b="b"/>
              <a:pathLst>
                <a:path w="21290" h="21600" extrusionOk="0">
                  <a:moveTo>
                    <a:pt x="12782" y="18591"/>
                  </a:moveTo>
                  <a:lnTo>
                    <a:pt x="12782" y="18467"/>
                  </a:lnTo>
                  <a:lnTo>
                    <a:pt x="12693" y="18467"/>
                  </a:lnTo>
                  <a:cubicBezTo>
                    <a:pt x="11401" y="20446"/>
                    <a:pt x="9041" y="21600"/>
                    <a:pt x="6369" y="21600"/>
                  </a:cubicBezTo>
                  <a:cubicBezTo>
                    <a:pt x="2004" y="21600"/>
                    <a:pt x="0" y="17973"/>
                    <a:pt x="0" y="14386"/>
                  </a:cubicBezTo>
                  <a:cubicBezTo>
                    <a:pt x="0" y="10182"/>
                    <a:pt x="1737" y="6142"/>
                    <a:pt x="4632" y="3504"/>
                  </a:cubicBezTo>
                  <a:cubicBezTo>
                    <a:pt x="7126" y="1195"/>
                    <a:pt x="10288" y="0"/>
                    <a:pt x="13806" y="0"/>
                  </a:cubicBezTo>
                  <a:cubicBezTo>
                    <a:pt x="16434" y="0"/>
                    <a:pt x="18438" y="660"/>
                    <a:pt x="19729" y="2102"/>
                  </a:cubicBezTo>
                  <a:cubicBezTo>
                    <a:pt x="21600" y="4163"/>
                    <a:pt x="21466" y="7296"/>
                    <a:pt x="20976" y="9522"/>
                  </a:cubicBezTo>
                  <a:lnTo>
                    <a:pt x="18572" y="21147"/>
                  </a:lnTo>
                  <a:lnTo>
                    <a:pt x="12292" y="21229"/>
                  </a:lnTo>
                  <a:lnTo>
                    <a:pt x="12782" y="18591"/>
                  </a:lnTo>
                  <a:close/>
                  <a:moveTo>
                    <a:pt x="6636" y="13232"/>
                  </a:moveTo>
                  <a:cubicBezTo>
                    <a:pt x="6636" y="15417"/>
                    <a:pt x="7527" y="16695"/>
                    <a:pt x="9041" y="16695"/>
                  </a:cubicBezTo>
                  <a:cubicBezTo>
                    <a:pt x="11401" y="16695"/>
                    <a:pt x="13539" y="14386"/>
                    <a:pt x="14296" y="10882"/>
                  </a:cubicBezTo>
                  <a:cubicBezTo>
                    <a:pt x="14430" y="10099"/>
                    <a:pt x="14697" y="9398"/>
                    <a:pt x="14831" y="8698"/>
                  </a:cubicBezTo>
                  <a:cubicBezTo>
                    <a:pt x="14920" y="7997"/>
                    <a:pt x="15053" y="7420"/>
                    <a:pt x="14920" y="6966"/>
                  </a:cubicBezTo>
                  <a:cubicBezTo>
                    <a:pt x="14831" y="5482"/>
                    <a:pt x="14073" y="4782"/>
                    <a:pt x="12559" y="4782"/>
                  </a:cubicBezTo>
                  <a:cubicBezTo>
                    <a:pt x="11535" y="4782"/>
                    <a:pt x="10644" y="5235"/>
                    <a:pt x="9798" y="6018"/>
                  </a:cubicBezTo>
                  <a:cubicBezTo>
                    <a:pt x="8016" y="7626"/>
                    <a:pt x="6636" y="10800"/>
                    <a:pt x="6636" y="13232"/>
                  </a:cubicBezTo>
                  <a:close/>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2646" name="Shape"/>
            <p:cNvSpPr/>
            <p:nvPr/>
          </p:nvSpPr>
          <p:spPr>
            <a:xfrm>
              <a:off x="2103104" y="235712"/>
              <a:ext cx="208454" cy="253687"/>
            </a:xfrm>
            <a:custGeom>
              <a:avLst/>
              <a:gdLst/>
              <a:ahLst/>
              <a:cxnLst>
                <a:cxn ang="0">
                  <a:pos x="wd2" y="hd2"/>
                </a:cxn>
                <a:cxn ang="5400000">
                  <a:pos x="wd2" y="hd2"/>
                </a:cxn>
                <a:cxn ang="10800000">
                  <a:pos x="wd2" y="hd2"/>
                </a:cxn>
                <a:cxn ang="16200000">
                  <a:pos x="wd2" y="hd2"/>
                </a:cxn>
              </a:cxnLst>
              <a:rect l="0" t="0" r="r" b="b"/>
              <a:pathLst>
                <a:path w="21600" h="21600" extrusionOk="0">
                  <a:moveTo>
                    <a:pt x="21600" y="709"/>
                  </a:moveTo>
                  <a:lnTo>
                    <a:pt x="20490" y="5671"/>
                  </a:lnTo>
                  <a:cubicBezTo>
                    <a:pt x="19329" y="5046"/>
                    <a:pt x="17916" y="4837"/>
                    <a:pt x="16402" y="4837"/>
                  </a:cubicBezTo>
                  <a:cubicBezTo>
                    <a:pt x="11002" y="4837"/>
                    <a:pt x="7822" y="8673"/>
                    <a:pt x="7822" y="12426"/>
                  </a:cubicBezTo>
                  <a:cubicBezTo>
                    <a:pt x="7822" y="15595"/>
                    <a:pt x="10396" y="16680"/>
                    <a:pt x="12819" y="16680"/>
                  </a:cubicBezTo>
                  <a:cubicBezTo>
                    <a:pt x="14989" y="16680"/>
                    <a:pt x="16755" y="16304"/>
                    <a:pt x="19026" y="15387"/>
                  </a:cubicBezTo>
                  <a:lnTo>
                    <a:pt x="17916" y="20558"/>
                  </a:lnTo>
                  <a:cubicBezTo>
                    <a:pt x="16250" y="21266"/>
                    <a:pt x="13525" y="21600"/>
                    <a:pt x="10699" y="21600"/>
                  </a:cubicBezTo>
                  <a:cubicBezTo>
                    <a:pt x="4138" y="21600"/>
                    <a:pt x="0" y="18181"/>
                    <a:pt x="0" y="13010"/>
                  </a:cubicBezTo>
                  <a:cubicBezTo>
                    <a:pt x="0" y="5713"/>
                    <a:pt x="7116" y="0"/>
                    <a:pt x="16553" y="0"/>
                  </a:cubicBezTo>
                  <a:cubicBezTo>
                    <a:pt x="18320" y="0"/>
                    <a:pt x="20338" y="250"/>
                    <a:pt x="21600" y="709"/>
                  </a:cubicBezTo>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2647" name="Shape"/>
            <p:cNvSpPr/>
            <p:nvPr/>
          </p:nvSpPr>
          <p:spPr>
            <a:xfrm>
              <a:off x="976548" y="235712"/>
              <a:ext cx="210604" cy="253687"/>
            </a:xfrm>
            <a:custGeom>
              <a:avLst/>
              <a:gdLst/>
              <a:ahLst/>
              <a:cxnLst>
                <a:cxn ang="0">
                  <a:pos x="wd2" y="hd2"/>
                </a:cxn>
                <a:cxn ang="5400000">
                  <a:pos x="wd2" y="hd2"/>
                </a:cxn>
                <a:cxn ang="10800000">
                  <a:pos x="wd2" y="hd2"/>
                </a:cxn>
                <a:cxn ang="16200000">
                  <a:pos x="wd2" y="hd2"/>
                </a:cxn>
              </a:cxnLst>
              <a:rect l="0" t="0" r="r" b="b"/>
              <a:pathLst>
                <a:path w="21600" h="21600" extrusionOk="0">
                  <a:moveTo>
                    <a:pt x="21600" y="709"/>
                  </a:moveTo>
                  <a:lnTo>
                    <a:pt x="20442" y="5671"/>
                  </a:lnTo>
                  <a:cubicBezTo>
                    <a:pt x="19284" y="5046"/>
                    <a:pt x="17874" y="4837"/>
                    <a:pt x="16313" y="4837"/>
                  </a:cubicBezTo>
                  <a:cubicBezTo>
                    <a:pt x="10926" y="4837"/>
                    <a:pt x="7804" y="8673"/>
                    <a:pt x="7804" y="12426"/>
                  </a:cubicBezTo>
                  <a:cubicBezTo>
                    <a:pt x="7804" y="15595"/>
                    <a:pt x="10372" y="16680"/>
                    <a:pt x="12789" y="16680"/>
                  </a:cubicBezTo>
                  <a:cubicBezTo>
                    <a:pt x="14903" y="16680"/>
                    <a:pt x="16766" y="16304"/>
                    <a:pt x="19032" y="15387"/>
                  </a:cubicBezTo>
                  <a:lnTo>
                    <a:pt x="17874" y="20558"/>
                  </a:lnTo>
                  <a:cubicBezTo>
                    <a:pt x="16162" y="21266"/>
                    <a:pt x="13494" y="21600"/>
                    <a:pt x="10624" y="21600"/>
                  </a:cubicBezTo>
                  <a:cubicBezTo>
                    <a:pt x="4078" y="21600"/>
                    <a:pt x="0" y="18181"/>
                    <a:pt x="0" y="13010"/>
                  </a:cubicBezTo>
                  <a:cubicBezTo>
                    <a:pt x="0" y="5713"/>
                    <a:pt x="7099" y="0"/>
                    <a:pt x="16464" y="0"/>
                  </a:cubicBezTo>
                  <a:cubicBezTo>
                    <a:pt x="18327" y="0"/>
                    <a:pt x="20291" y="250"/>
                    <a:pt x="21600" y="709"/>
                  </a:cubicBezTo>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grpSp>
      <p:sp>
        <p:nvSpPr>
          <p:cNvPr id="2649" name="Slide Number"/>
          <p:cNvSpPr txBox="1">
            <a:spLocks noGrp="1"/>
          </p:cNvSpPr>
          <p:nvPr>
            <p:ph type="sldNum" sz="quarter" idx="2"/>
          </p:nvPr>
        </p:nvSpPr>
        <p:spPr>
          <a:xfrm>
            <a:off x="1217325" y="12806326"/>
            <a:ext cx="290342" cy="259223"/>
          </a:xfrm>
          <a:prstGeom prst="rect">
            <a:avLst/>
          </a:prstGeom>
        </p:spPr>
        <p:txBody>
          <a:bodyPr/>
          <a:lstStyle>
            <a:lvl1pPr defTabSz="825500">
              <a:lnSpc>
                <a:spcPct val="110000"/>
              </a:lnSpc>
              <a:defRPr>
                <a:solidFill>
                  <a:srgbClr val="740000"/>
                </a:solidFill>
              </a:defRPr>
            </a:lvl1pPr>
          </a:lstStyle>
          <a:p>
            <a:fld id="{86CB4B4D-7CA3-9044-876B-883B54F8677D}" type="slidenum">
              <a:t>‹#›</a:t>
            </a:fld>
            <a:endParaRPr/>
          </a:p>
        </p:txBody>
      </p:sp>
      <p:sp>
        <p:nvSpPr>
          <p:cNvPr id="2650" name="Footer"/>
          <p:cNvSpPr txBox="1">
            <a:spLocks noGrp="1"/>
          </p:cNvSpPr>
          <p:nvPr>
            <p:ph type="body" sz="quarter" idx="20"/>
          </p:nvPr>
        </p:nvSpPr>
        <p:spPr>
          <a:xfrm>
            <a:off x="1727200" y="12806326"/>
            <a:ext cx="6210696" cy="259223"/>
          </a:xfrm>
          <a:prstGeom prst="rect">
            <a:avLst/>
          </a:prstGeom>
        </p:spPr>
        <p:txBody>
          <a:bodyPr anchor="ctr">
            <a:spAutoFit/>
          </a:bodyPr>
          <a:lstStyle>
            <a:lvl1pPr marL="0" indent="0" defTabSz="825500">
              <a:lnSpc>
                <a:spcPct val="110000"/>
              </a:lnSpc>
              <a:spcBef>
                <a:spcPts val="0"/>
              </a:spcBef>
              <a:buClrTx/>
              <a:buSzTx/>
              <a:buFontTx/>
              <a:buNone/>
              <a:defRPr sz="1800" b="1" spc="92">
                <a:solidFill>
                  <a:srgbClr val="740000"/>
                </a:solidFill>
              </a:defRPr>
            </a:lvl1pPr>
          </a:lstStyle>
          <a:p>
            <a:r>
              <a:t>Footer</a:t>
            </a: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Red Blank">
    <p:bg>
      <p:bgPr>
        <a:solidFill>
          <a:srgbClr val="C40022"/>
        </a:solidFill>
        <a:effectLst/>
      </p:bgPr>
    </p:bg>
    <p:spTree>
      <p:nvGrpSpPr>
        <p:cNvPr id="1" name=""/>
        <p:cNvGrpSpPr/>
        <p:nvPr/>
      </p:nvGrpSpPr>
      <p:grpSpPr>
        <a:xfrm>
          <a:off x="0" y="0"/>
          <a:ext cx="0" cy="0"/>
          <a:chOff x="0" y="0"/>
          <a:chExt cx="0" cy="0"/>
        </a:xfrm>
      </p:grpSpPr>
      <p:sp>
        <p:nvSpPr>
          <p:cNvPr id="2786" name="Rectangle"/>
          <p:cNvSpPr/>
          <p:nvPr/>
        </p:nvSpPr>
        <p:spPr>
          <a:xfrm>
            <a:off x="-1343783" y="-1"/>
            <a:ext cx="1119821" cy="537826"/>
          </a:xfrm>
          <a:prstGeom prst="rect">
            <a:avLst/>
          </a:prstGeom>
          <a:solidFill>
            <a:srgbClr val="C4002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787" name="Rectangle"/>
          <p:cNvSpPr/>
          <p:nvPr/>
        </p:nvSpPr>
        <p:spPr>
          <a:xfrm>
            <a:off x="-1343784" y="537824"/>
            <a:ext cx="1119821" cy="537825"/>
          </a:xfrm>
          <a:prstGeom prst="rect">
            <a:avLst/>
          </a:prstGeom>
          <a:solidFill>
            <a:srgbClr val="9C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788" name="Rectangle"/>
          <p:cNvSpPr/>
          <p:nvPr/>
        </p:nvSpPr>
        <p:spPr>
          <a:xfrm>
            <a:off x="-1343784" y="1075648"/>
            <a:ext cx="1119821" cy="537825"/>
          </a:xfrm>
          <a:prstGeom prst="rect">
            <a:avLst/>
          </a:prstGeom>
          <a:solidFill>
            <a:srgbClr val="74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789" name="Rectangle"/>
          <p:cNvSpPr/>
          <p:nvPr/>
        </p:nvSpPr>
        <p:spPr>
          <a:xfrm>
            <a:off x="-1343783" y="1613471"/>
            <a:ext cx="1119821" cy="537825"/>
          </a:xfrm>
          <a:prstGeom prst="rect">
            <a:avLst/>
          </a:prstGeom>
          <a:solidFill>
            <a:srgbClr val="C4C8C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790" name="Rectangle"/>
          <p:cNvSpPr/>
          <p:nvPr/>
        </p:nvSpPr>
        <p:spPr>
          <a:xfrm>
            <a:off x="-1343784" y="2151296"/>
            <a:ext cx="1119821" cy="537825"/>
          </a:xfrm>
          <a:prstGeom prst="rect">
            <a:avLst/>
          </a:prstGeom>
          <a:solidFill>
            <a:srgbClr val="6A6E7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791" name="Rectangle"/>
          <p:cNvSpPr/>
          <p:nvPr/>
        </p:nvSpPr>
        <p:spPr>
          <a:xfrm>
            <a:off x="-1343784" y="2689119"/>
            <a:ext cx="1119821" cy="537825"/>
          </a:xfrm>
          <a:prstGeom prst="rect">
            <a:avLst/>
          </a:prstGeom>
          <a:solidFill>
            <a:srgbClr val="383C4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792" name="Rectangle"/>
          <p:cNvSpPr/>
          <p:nvPr/>
        </p:nvSpPr>
        <p:spPr>
          <a:xfrm>
            <a:off x="-1343784" y="3226943"/>
            <a:ext cx="1119821" cy="537825"/>
          </a:xfrm>
          <a:prstGeom prst="rect">
            <a:avLst/>
          </a:prstGeom>
          <a:solidFill>
            <a:srgbClr val="1AE9EF"/>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793" name="Rectangle"/>
          <p:cNvSpPr/>
          <p:nvPr/>
        </p:nvSpPr>
        <p:spPr>
          <a:xfrm>
            <a:off x="-1343784" y="3764767"/>
            <a:ext cx="1119821" cy="537825"/>
          </a:xfrm>
          <a:prstGeom prst="rect">
            <a:avLst/>
          </a:prstGeom>
          <a:solidFill>
            <a:srgbClr val="0DCFD9"/>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794" name="Rectangle"/>
          <p:cNvSpPr/>
          <p:nvPr/>
        </p:nvSpPr>
        <p:spPr>
          <a:xfrm>
            <a:off x="-1343784" y="4302592"/>
            <a:ext cx="1119821" cy="537825"/>
          </a:xfrm>
          <a:prstGeom prst="rect">
            <a:avLst/>
          </a:prstGeom>
          <a:solidFill>
            <a:srgbClr val="00B4C3"/>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795" name="Rectangle"/>
          <p:cNvSpPr/>
          <p:nvPr/>
        </p:nvSpPr>
        <p:spPr>
          <a:xfrm>
            <a:off x="-1343784" y="4840416"/>
            <a:ext cx="1119821" cy="537825"/>
          </a:xfrm>
          <a:prstGeom prst="rect">
            <a:avLst/>
          </a:prstGeom>
          <a:solidFill>
            <a:srgbClr val="F6B1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796" name="Rectangle"/>
          <p:cNvSpPr/>
          <p:nvPr/>
        </p:nvSpPr>
        <p:spPr>
          <a:xfrm>
            <a:off x="-1343784" y="5378239"/>
            <a:ext cx="1119821" cy="537825"/>
          </a:xfrm>
          <a:prstGeom prst="rect">
            <a:avLst/>
          </a:prstGeom>
          <a:solidFill>
            <a:srgbClr val="F69D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797" name="Rectangle"/>
          <p:cNvSpPr/>
          <p:nvPr/>
        </p:nvSpPr>
        <p:spPr>
          <a:xfrm>
            <a:off x="-1343784" y="5916064"/>
            <a:ext cx="1119821" cy="537825"/>
          </a:xfrm>
          <a:prstGeom prst="rect">
            <a:avLst/>
          </a:prstGeom>
          <a:solidFill>
            <a:srgbClr val="F689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798" name="Rectangle"/>
          <p:cNvSpPr/>
          <p:nvPr/>
        </p:nvSpPr>
        <p:spPr>
          <a:xfrm>
            <a:off x="-1343784" y="6453887"/>
            <a:ext cx="1119821" cy="537825"/>
          </a:xfrm>
          <a:prstGeom prst="rect">
            <a:avLst/>
          </a:prstGeom>
          <a:solidFill>
            <a:srgbClr val="969CE6"/>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799" name="Rectangle"/>
          <p:cNvSpPr/>
          <p:nvPr/>
        </p:nvSpPr>
        <p:spPr>
          <a:xfrm>
            <a:off x="-1343787" y="6991711"/>
            <a:ext cx="1119822" cy="537825"/>
          </a:xfrm>
          <a:prstGeom prst="rect">
            <a:avLst/>
          </a:prstGeom>
          <a:solidFill>
            <a:srgbClr val="8A8BD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00" name="Rectangle"/>
          <p:cNvSpPr/>
          <p:nvPr/>
        </p:nvSpPr>
        <p:spPr>
          <a:xfrm>
            <a:off x="-1343787" y="7529535"/>
            <a:ext cx="1119822" cy="537825"/>
          </a:xfrm>
          <a:prstGeom prst="rect">
            <a:avLst/>
          </a:prstGeom>
          <a:solidFill>
            <a:srgbClr val="7D79C3"/>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01" name="Rectangle"/>
          <p:cNvSpPr/>
          <p:nvPr/>
        </p:nvSpPr>
        <p:spPr>
          <a:xfrm>
            <a:off x="-1343784" y="8067360"/>
            <a:ext cx="1119821" cy="537825"/>
          </a:xfrm>
          <a:prstGeom prst="rect">
            <a:avLst/>
          </a:prstGeom>
          <a:solidFill>
            <a:srgbClr val="88CD7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02" name="Rectangle"/>
          <p:cNvSpPr/>
          <p:nvPr/>
        </p:nvSpPr>
        <p:spPr>
          <a:xfrm>
            <a:off x="-1343787" y="8605184"/>
            <a:ext cx="1119822" cy="537825"/>
          </a:xfrm>
          <a:prstGeom prst="rect">
            <a:avLst/>
          </a:prstGeom>
          <a:solidFill>
            <a:srgbClr val="74B96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03" name="Rectangle"/>
          <p:cNvSpPr/>
          <p:nvPr/>
        </p:nvSpPr>
        <p:spPr>
          <a:xfrm>
            <a:off x="-1343787" y="9143007"/>
            <a:ext cx="1119822" cy="537825"/>
          </a:xfrm>
          <a:prstGeom prst="rect">
            <a:avLst/>
          </a:prstGeom>
          <a:solidFill>
            <a:srgbClr val="60A55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04" name="Rectangle"/>
          <p:cNvSpPr/>
          <p:nvPr/>
        </p:nvSpPr>
        <p:spPr>
          <a:xfrm>
            <a:off x="24769782" y="-1"/>
            <a:ext cx="1119821" cy="537826"/>
          </a:xfrm>
          <a:prstGeom prst="rect">
            <a:avLst/>
          </a:prstGeom>
          <a:solidFill>
            <a:srgbClr val="C4002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05" name="Rectangle"/>
          <p:cNvSpPr/>
          <p:nvPr/>
        </p:nvSpPr>
        <p:spPr>
          <a:xfrm>
            <a:off x="24769779" y="537824"/>
            <a:ext cx="1119821" cy="537825"/>
          </a:xfrm>
          <a:prstGeom prst="rect">
            <a:avLst/>
          </a:prstGeom>
          <a:solidFill>
            <a:srgbClr val="B0000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06" name="Rectangle"/>
          <p:cNvSpPr/>
          <p:nvPr/>
        </p:nvSpPr>
        <p:spPr>
          <a:xfrm>
            <a:off x="24769779" y="1075648"/>
            <a:ext cx="1119821" cy="537825"/>
          </a:xfrm>
          <a:prstGeom prst="rect">
            <a:avLst/>
          </a:prstGeom>
          <a:solidFill>
            <a:srgbClr val="9C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07" name="Rectangle"/>
          <p:cNvSpPr/>
          <p:nvPr/>
        </p:nvSpPr>
        <p:spPr>
          <a:xfrm>
            <a:off x="24769782" y="1613471"/>
            <a:ext cx="1119821" cy="537825"/>
          </a:xfrm>
          <a:prstGeom prst="rect">
            <a:avLst/>
          </a:prstGeom>
          <a:solidFill>
            <a:srgbClr val="88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08" name="Rectangle"/>
          <p:cNvSpPr/>
          <p:nvPr/>
        </p:nvSpPr>
        <p:spPr>
          <a:xfrm>
            <a:off x="24769779" y="2151296"/>
            <a:ext cx="1119821" cy="537825"/>
          </a:xfrm>
          <a:prstGeom prst="rect">
            <a:avLst/>
          </a:prstGeom>
          <a:solidFill>
            <a:srgbClr val="74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09" name="Rectangle"/>
          <p:cNvSpPr/>
          <p:nvPr/>
        </p:nvSpPr>
        <p:spPr>
          <a:xfrm>
            <a:off x="24769779" y="2689119"/>
            <a:ext cx="1119821" cy="537825"/>
          </a:xfrm>
          <a:prstGeom prst="rect">
            <a:avLst/>
          </a:prstGeom>
          <a:solidFill>
            <a:srgbClr val="ECF0F6"/>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10" name="Rectangle"/>
          <p:cNvSpPr/>
          <p:nvPr/>
        </p:nvSpPr>
        <p:spPr>
          <a:xfrm>
            <a:off x="24769779" y="3226943"/>
            <a:ext cx="1119821" cy="537825"/>
          </a:xfrm>
          <a:prstGeom prst="rect">
            <a:avLst/>
          </a:prstGeom>
          <a:solidFill>
            <a:srgbClr val="D8DCE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11" name="Rectangle"/>
          <p:cNvSpPr/>
          <p:nvPr/>
        </p:nvSpPr>
        <p:spPr>
          <a:xfrm>
            <a:off x="24769779" y="3764767"/>
            <a:ext cx="1119821" cy="537825"/>
          </a:xfrm>
          <a:prstGeom prst="rect">
            <a:avLst/>
          </a:prstGeom>
          <a:solidFill>
            <a:srgbClr val="C4C8C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12" name="Rectangle"/>
          <p:cNvSpPr/>
          <p:nvPr/>
        </p:nvSpPr>
        <p:spPr>
          <a:xfrm>
            <a:off x="24769779" y="4302592"/>
            <a:ext cx="1119821" cy="537825"/>
          </a:xfrm>
          <a:prstGeom prst="rect">
            <a:avLst/>
          </a:prstGeom>
          <a:solidFill>
            <a:srgbClr val="BABEC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13" name="Rectangle"/>
          <p:cNvSpPr/>
          <p:nvPr/>
        </p:nvSpPr>
        <p:spPr>
          <a:xfrm>
            <a:off x="24769779" y="4840416"/>
            <a:ext cx="1119821" cy="537825"/>
          </a:xfrm>
          <a:prstGeom prst="rect">
            <a:avLst/>
          </a:prstGeom>
          <a:solidFill>
            <a:srgbClr val="A6AAB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14" name="Rectangle"/>
          <p:cNvSpPr/>
          <p:nvPr/>
        </p:nvSpPr>
        <p:spPr>
          <a:xfrm>
            <a:off x="24769779" y="5378239"/>
            <a:ext cx="1119821" cy="537825"/>
          </a:xfrm>
          <a:prstGeom prst="rect">
            <a:avLst/>
          </a:prstGeom>
          <a:solidFill>
            <a:srgbClr val="92969C"/>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15" name="Rectangle"/>
          <p:cNvSpPr/>
          <p:nvPr/>
        </p:nvSpPr>
        <p:spPr>
          <a:xfrm>
            <a:off x="24769779" y="5916064"/>
            <a:ext cx="1119821" cy="537825"/>
          </a:xfrm>
          <a:prstGeom prst="rect">
            <a:avLst/>
          </a:prstGeom>
          <a:solidFill>
            <a:srgbClr val="7E828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16" name="Rectangle"/>
          <p:cNvSpPr/>
          <p:nvPr/>
        </p:nvSpPr>
        <p:spPr>
          <a:xfrm>
            <a:off x="24769779" y="6453887"/>
            <a:ext cx="1119821" cy="537825"/>
          </a:xfrm>
          <a:prstGeom prst="rect">
            <a:avLst/>
          </a:prstGeom>
          <a:solidFill>
            <a:srgbClr val="6A6E7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17" name="Rectangle"/>
          <p:cNvSpPr/>
          <p:nvPr/>
        </p:nvSpPr>
        <p:spPr>
          <a:xfrm>
            <a:off x="24769778" y="6991711"/>
            <a:ext cx="1119821" cy="537825"/>
          </a:xfrm>
          <a:prstGeom prst="rect">
            <a:avLst/>
          </a:prstGeom>
          <a:solidFill>
            <a:srgbClr val="565A6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18" name="Rectangle"/>
          <p:cNvSpPr/>
          <p:nvPr/>
        </p:nvSpPr>
        <p:spPr>
          <a:xfrm>
            <a:off x="24769778" y="7529535"/>
            <a:ext cx="1119821" cy="537825"/>
          </a:xfrm>
          <a:prstGeom prst="rect">
            <a:avLst/>
          </a:prstGeom>
          <a:solidFill>
            <a:srgbClr val="42464C"/>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19" name="Rectangle"/>
          <p:cNvSpPr/>
          <p:nvPr/>
        </p:nvSpPr>
        <p:spPr>
          <a:xfrm>
            <a:off x="24769779" y="8067360"/>
            <a:ext cx="1119821" cy="537825"/>
          </a:xfrm>
          <a:prstGeom prst="rect">
            <a:avLst/>
          </a:prstGeom>
          <a:solidFill>
            <a:srgbClr val="383C4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20" name="Rectangle"/>
          <p:cNvSpPr/>
          <p:nvPr/>
        </p:nvSpPr>
        <p:spPr>
          <a:xfrm>
            <a:off x="24769778" y="8605184"/>
            <a:ext cx="1119821" cy="537825"/>
          </a:xfrm>
          <a:prstGeom prst="rect">
            <a:avLst/>
          </a:prstGeom>
          <a:solidFill>
            <a:srgbClr val="2E323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21" name="Rectangle"/>
          <p:cNvSpPr/>
          <p:nvPr/>
        </p:nvSpPr>
        <p:spPr>
          <a:xfrm>
            <a:off x="24769778" y="9143007"/>
            <a:ext cx="1119821" cy="537825"/>
          </a:xfrm>
          <a:prstGeom prst="rect">
            <a:avLst/>
          </a:prstGeom>
          <a:solidFill>
            <a:srgbClr val="24282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22" name="Rectangle"/>
          <p:cNvSpPr/>
          <p:nvPr/>
        </p:nvSpPr>
        <p:spPr>
          <a:xfrm>
            <a:off x="24769776" y="9680832"/>
            <a:ext cx="1119821" cy="537825"/>
          </a:xfrm>
          <a:prstGeom prst="rect">
            <a:avLst/>
          </a:prstGeom>
          <a:solidFill>
            <a:srgbClr val="1A1E2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23" name="Rectangle"/>
          <p:cNvSpPr/>
          <p:nvPr/>
        </p:nvSpPr>
        <p:spPr>
          <a:xfrm>
            <a:off x="24769776" y="10218656"/>
            <a:ext cx="1119821" cy="537825"/>
          </a:xfrm>
          <a:prstGeom prst="rect">
            <a:avLst/>
          </a:prstGeom>
          <a:solidFill>
            <a:srgbClr val="10141A"/>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24" name="Rectangle"/>
          <p:cNvSpPr/>
          <p:nvPr/>
        </p:nvSpPr>
        <p:spPr>
          <a:xfrm>
            <a:off x="24769778" y="10756479"/>
            <a:ext cx="1119821" cy="537825"/>
          </a:xfrm>
          <a:prstGeom prst="rect">
            <a:avLst/>
          </a:prstGeom>
          <a:solidFill>
            <a:srgbClr val="060A1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25" name="Rectangle"/>
          <p:cNvSpPr/>
          <p:nvPr/>
        </p:nvSpPr>
        <p:spPr>
          <a:xfrm>
            <a:off x="24769776" y="11294303"/>
            <a:ext cx="1119821" cy="537825"/>
          </a:xfrm>
          <a:prstGeom prst="rect">
            <a:avLst/>
          </a:prstGeom>
          <a:solidFill>
            <a:srgbClr val="FFFFFF"/>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26" name="Rectangle"/>
          <p:cNvSpPr/>
          <p:nvPr/>
        </p:nvSpPr>
        <p:spPr>
          <a:xfrm>
            <a:off x="24769778" y="11832128"/>
            <a:ext cx="1119821" cy="537825"/>
          </a:xfrm>
          <a:prstGeom prst="rect">
            <a:avLst/>
          </a:prstGeom>
          <a:solidFill>
            <a:srgbClr val="00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27" name="Slide Number"/>
          <p:cNvSpPr txBox="1">
            <a:spLocks noGrp="1"/>
          </p:cNvSpPr>
          <p:nvPr>
            <p:ph type="sldNum" sz="quarter" idx="2"/>
          </p:nvPr>
        </p:nvSpPr>
        <p:spPr>
          <a:xfrm>
            <a:off x="1217325" y="12806326"/>
            <a:ext cx="290342" cy="259222"/>
          </a:xfrm>
          <a:prstGeom prst="rect">
            <a:avLst/>
          </a:prstGeom>
        </p:spPr>
        <p:txBody>
          <a:bodyPr/>
          <a:lstStyle>
            <a:lvl1pPr defTabSz="825500">
              <a:lnSpc>
                <a:spcPct val="110000"/>
              </a:lnSpc>
              <a:defRPr>
                <a:solidFill>
                  <a:srgbClr val="740000"/>
                </a:solidFill>
              </a:defRPr>
            </a:lvl1pPr>
          </a:lstStyle>
          <a:p>
            <a:fld id="{86CB4B4D-7CA3-9044-876B-883B54F8677D}" type="slidenum">
              <a:t>‹#›</a:t>
            </a:fld>
            <a:endParaRPr/>
          </a:p>
        </p:txBody>
      </p:sp>
      <p:sp>
        <p:nvSpPr>
          <p:cNvPr id="2828" name="Footer"/>
          <p:cNvSpPr txBox="1">
            <a:spLocks noGrp="1"/>
          </p:cNvSpPr>
          <p:nvPr>
            <p:ph type="body" sz="quarter" idx="13"/>
          </p:nvPr>
        </p:nvSpPr>
        <p:spPr>
          <a:xfrm>
            <a:off x="1727200" y="12806326"/>
            <a:ext cx="6210696" cy="259222"/>
          </a:xfrm>
          <a:prstGeom prst="rect">
            <a:avLst/>
          </a:prstGeom>
        </p:spPr>
        <p:txBody>
          <a:bodyPr anchor="ctr">
            <a:spAutoFit/>
          </a:bodyPr>
          <a:lstStyle>
            <a:lvl1pPr marL="0" indent="0" defTabSz="825500">
              <a:lnSpc>
                <a:spcPct val="110000"/>
              </a:lnSpc>
              <a:spcBef>
                <a:spcPts val="0"/>
              </a:spcBef>
              <a:buClrTx/>
              <a:buSzTx/>
              <a:buFontTx/>
              <a:buNone/>
              <a:defRPr sz="1800" b="1" spc="92">
                <a:solidFill>
                  <a:srgbClr val="740000"/>
                </a:solidFill>
              </a:defRPr>
            </a:lvl1pPr>
          </a:lstStyle>
          <a:p>
            <a:r>
              <a:t>Footer</a:t>
            </a: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Red Agenda">
    <p:bg>
      <p:bgPr>
        <a:solidFill>
          <a:srgbClr val="C40022"/>
        </a:solidFill>
        <a:effectLst/>
      </p:bgPr>
    </p:bg>
    <p:spTree>
      <p:nvGrpSpPr>
        <p:cNvPr id="1" name=""/>
        <p:cNvGrpSpPr/>
        <p:nvPr/>
      </p:nvGrpSpPr>
      <p:grpSpPr>
        <a:xfrm>
          <a:off x="0" y="0"/>
          <a:ext cx="0" cy="0"/>
          <a:chOff x="0" y="0"/>
          <a:chExt cx="0" cy="0"/>
        </a:xfrm>
      </p:grpSpPr>
      <p:sp>
        <p:nvSpPr>
          <p:cNvPr id="2835" name="Rectangle"/>
          <p:cNvSpPr/>
          <p:nvPr/>
        </p:nvSpPr>
        <p:spPr>
          <a:xfrm>
            <a:off x="-1343783" y="-1"/>
            <a:ext cx="1119821" cy="537826"/>
          </a:xfrm>
          <a:prstGeom prst="rect">
            <a:avLst/>
          </a:prstGeom>
          <a:solidFill>
            <a:srgbClr val="C4002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36" name="Rectangle"/>
          <p:cNvSpPr/>
          <p:nvPr/>
        </p:nvSpPr>
        <p:spPr>
          <a:xfrm>
            <a:off x="-1343784" y="537824"/>
            <a:ext cx="1119821" cy="537825"/>
          </a:xfrm>
          <a:prstGeom prst="rect">
            <a:avLst/>
          </a:prstGeom>
          <a:solidFill>
            <a:srgbClr val="9C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37" name="Rectangle"/>
          <p:cNvSpPr/>
          <p:nvPr/>
        </p:nvSpPr>
        <p:spPr>
          <a:xfrm>
            <a:off x="-1343784" y="1075648"/>
            <a:ext cx="1119821" cy="537825"/>
          </a:xfrm>
          <a:prstGeom prst="rect">
            <a:avLst/>
          </a:prstGeom>
          <a:solidFill>
            <a:srgbClr val="74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38" name="Rectangle"/>
          <p:cNvSpPr/>
          <p:nvPr/>
        </p:nvSpPr>
        <p:spPr>
          <a:xfrm>
            <a:off x="-1343783" y="1613471"/>
            <a:ext cx="1119821" cy="537825"/>
          </a:xfrm>
          <a:prstGeom prst="rect">
            <a:avLst/>
          </a:prstGeom>
          <a:solidFill>
            <a:srgbClr val="C4C8C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39" name="Rectangle"/>
          <p:cNvSpPr/>
          <p:nvPr/>
        </p:nvSpPr>
        <p:spPr>
          <a:xfrm>
            <a:off x="-1343784" y="2151296"/>
            <a:ext cx="1119821" cy="537825"/>
          </a:xfrm>
          <a:prstGeom prst="rect">
            <a:avLst/>
          </a:prstGeom>
          <a:solidFill>
            <a:srgbClr val="6A6E7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40" name="Rectangle"/>
          <p:cNvSpPr/>
          <p:nvPr/>
        </p:nvSpPr>
        <p:spPr>
          <a:xfrm>
            <a:off x="-1343784" y="2689119"/>
            <a:ext cx="1119821" cy="537825"/>
          </a:xfrm>
          <a:prstGeom prst="rect">
            <a:avLst/>
          </a:prstGeom>
          <a:solidFill>
            <a:srgbClr val="383C4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41" name="Rectangle"/>
          <p:cNvSpPr/>
          <p:nvPr/>
        </p:nvSpPr>
        <p:spPr>
          <a:xfrm>
            <a:off x="-1343784" y="3226943"/>
            <a:ext cx="1119821" cy="537825"/>
          </a:xfrm>
          <a:prstGeom prst="rect">
            <a:avLst/>
          </a:prstGeom>
          <a:solidFill>
            <a:srgbClr val="1AE9EF"/>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42" name="Rectangle"/>
          <p:cNvSpPr/>
          <p:nvPr/>
        </p:nvSpPr>
        <p:spPr>
          <a:xfrm>
            <a:off x="-1343784" y="3764767"/>
            <a:ext cx="1119821" cy="537825"/>
          </a:xfrm>
          <a:prstGeom prst="rect">
            <a:avLst/>
          </a:prstGeom>
          <a:solidFill>
            <a:srgbClr val="0DCFD9"/>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43" name="Rectangle"/>
          <p:cNvSpPr/>
          <p:nvPr/>
        </p:nvSpPr>
        <p:spPr>
          <a:xfrm>
            <a:off x="-1343784" y="4302592"/>
            <a:ext cx="1119821" cy="537825"/>
          </a:xfrm>
          <a:prstGeom prst="rect">
            <a:avLst/>
          </a:prstGeom>
          <a:solidFill>
            <a:srgbClr val="00B4C3"/>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44" name="Rectangle"/>
          <p:cNvSpPr/>
          <p:nvPr/>
        </p:nvSpPr>
        <p:spPr>
          <a:xfrm>
            <a:off x="-1343784" y="4840416"/>
            <a:ext cx="1119821" cy="537825"/>
          </a:xfrm>
          <a:prstGeom prst="rect">
            <a:avLst/>
          </a:prstGeom>
          <a:solidFill>
            <a:srgbClr val="F6B1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45" name="Rectangle"/>
          <p:cNvSpPr/>
          <p:nvPr/>
        </p:nvSpPr>
        <p:spPr>
          <a:xfrm>
            <a:off x="-1343784" y="5378239"/>
            <a:ext cx="1119821" cy="537825"/>
          </a:xfrm>
          <a:prstGeom prst="rect">
            <a:avLst/>
          </a:prstGeom>
          <a:solidFill>
            <a:srgbClr val="F69D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46" name="Rectangle"/>
          <p:cNvSpPr/>
          <p:nvPr/>
        </p:nvSpPr>
        <p:spPr>
          <a:xfrm>
            <a:off x="-1343784" y="5916064"/>
            <a:ext cx="1119821" cy="537825"/>
          </a:xfrm>
          <a:prstGeom prst="rect">
            <a:avLst/>
          </a:prstGeom>
          <a:solidFill>
            <a:srgbClr val="F689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47" name="Rectangle"/>
          <p:cNvSpPr/>
          <p:nvPr/>
        </p:nvSpPr>
        <p:spPr>
          <a:xfrm>
            <a:off x="-1343784" y="6453887"/>
            <a:ext cx="1119821" cy="537825"/>
          </a:xfrm>
          <a:prstGeom prst="rect">
            <a:avLst/>
          </a:prstGeom>
          <a:solidFill>
            <a:srgbClr val="969CE6"/>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48" name="Rectangle"/>
          <p:cNvSpPr/>
          <p:nvPr/>
        </p:nvSpPr>
        <p:spPr>
          <a:xfrm>
            <a:off x="-1343787" y="6991711"/>
            <a:ext cx="1119822" cy="537825"/>
          </a:xfrm>
          <a:prstGeom prst="rect">
            <a:avLst/>
          </a:prstGeom>
          <a:solidFill>
            <a:srgbClr val="8A8BD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49" name="Rectangle"/>
          <p:cNvSpPr/>
          <p:nvPr/>
        </p:nvSpPr>
        <p:spPr>
          <a:xfrm>
            <a:off x="-1343787" y="7529535"/>
            <a:ext cx="1119822" cy="537825"/>
          </a:xfrm>
          <a:prstGeom prst="rect">
            <a:avLst/>
          </a:prstGeom>
          <a:solidFill>
            <a:srgbClr val="7D79C3"/>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50" name="Rectangle"/>
          <p:cNvSpPr/>
          <p:nvPr/>
        </p:nvSpPr>
        <p:spPr>
          <a:xfrm>
            <a:off x="-1343784" y="8067360"/>
            <a:ext cx="1119821" cy="537825"/>
          </a:xfrm>
          <a:prstGeom prst="rect">
            <a:avLst/>
          </a:prstGeom>
          <a:solidFill>
            <a:srgbClr val="88CD7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51" name="Rectangle"/>
          <p:cNvSpPr/>
          <p:nvPr/>
        </p:nvSpPr>
        <p:spPr>
          <a:xfrm>
            <a:off x="-1343787" y="8605184"/>
            <a:ext cx="1119822" cy="537825"/>
          </a:xfrm>
          <a:prstGeom prst="rect">
            <a:avLst/>
          </a:prstGeom>
          <a:solidFill>
            <a:srgbClr val="74B96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52" name="Rectangle"/>
          <p:cNvSpPr/>
          <p:nvPr/>
        </p:nvSpPr>
        <p:spPr>
          <a:xfrm>
            <a:off x="-1343787" y="9143007"/>
            <a:ext cx="1119822" cy="537825"/>
          </a:xfrm>
          <a:prstGeom prst="rect">
            <a:avLst/>
          </a:prstGeom>
          <a:solidFill>
            <a:srgbClr val="60A55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53" name="Rectangle"/>
          <p:cNvSpPr/>
          <p:nvPr/>
        </p:nvSpPr>
        <p:spPr>
          <a:xfrm>
            <a:off x="24769782" y="-1"/>
            <a:ext cx="1119821" cy="537826"/>
          </a:xfrm>
          <a:prstGeom prst="rect">
            <a:avLst/>
          </a:prstGeom>
          <a:solidFill>
            <a:srgbClr val="C4002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54" name="Rectangle"/>
          <p:cNvSpPr/>
          <p:nvPr/>
        </p:nvSpPr>
        <p:spPr>
          <a:xfrm>
            <a:off x="24769779" y="537824"/>
            <a:ext cx="1119821" cy="537825"/>
          </a:xfrm>
          <a:prstGeom prst="rect">
            <a:avLst/>
          </a:prstGeom>
          <a:solidFill>
            <a:srgbClr val="B0000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55" name="Rectangle"/>
          <p:cNvSpPr/>
          <p:nvPr/>
        </p:nvSpPr>
        <p:spPr>
          <a:xfrm>
            <a:off x="24769779" y="1075648"/>
            <a:ext cx="1119821" cy="537825"/>
          </a:xfrm>
          <a:prstGeom prst="rect">
            <a:avLst/>
          </a:prstGeom>
          <a:solidFill>
            <a:srgbClr val="9C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56" name="Rectangle"/>
          <p:cNvSpPr/>
          <p:nvPr/>
        </p:nvSpPr>
        <p:spPr>
          <a:xfrm>
            <a:off x="24769782" y="1613471"/>
            <a:ext cx="1119821" cy="537825"/>
          </a:xfrm>
          <a:prstGeom prst="rect">
            <a:avLst/>
          </a:prstGeom>
          <a:solidFill>
            <a:srgbClr val="88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57" name="Rectangle"/>
          <p:cNvSpPr/>
          <p:nvPr/>
        </p:nvSpPr>
        <p:spPr>
          <a:xfrm>
            <a:off x="24769779" y="2151296"/>
            <a:ext cx="1119821" cy="537825"/>
          </a:xfrm>
          <a:prstGeom prst="rect">
            <a:avLst/>
          </a:prstGeom>
          <a:solidFill>
            <a:srgbClr val="74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58" name="Rectangle"/>
          <p:cNvSpPr/>
          <p:nvPr/>
        </p:nvSpPr>
        <p:spPr>
          <a:xfrm>
            <a:off x="24769779" y="2689119"/>
            <a:ext cx="1119821" cy="537825"/>
          </a:xfrm>
          <a:prstGeom prst="rect">
            <a:avLst/>
          </a:prstGeom>
          <a:solidFill>
            <a:srgbClr val="ECF0F6"/>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59" name="Rectangle"/>
          <p:cNvSpPr/>
          <p:nvPr/>
        </p:nvSpPr>
        <p:spPr>
          <a:xfrm>
            <a:off x="24769779" y="3226943"/>
            <a:ext cx="1119821" cy="537825"/>
          </a:xfrm>
          <a:prstGeom prst="rect">
            <a:avLst/>
          </a:prstGeom>
          <a:solidFill>
            <a:srgbClr val="D8DCE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60" name="Rectangle"/>
          <p:cNvSpPr/>
          <p:nvPr/>
        </p:nvSpPr>
        <p:spPr>
          <a:xfrm>
            <a:off x="24769779" y="3764767"/>
            <a:ext cx="1119821" cy="537825"/>
          </a:xfrm>
          <a:prstGeom prst="rect">
            <a:avLst/>
          </a:prstGeom>
          <a:solidFill>
            <a:srgbClr val="C4C8C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61" name="Rectangle"/>
          <p:cNvSpPr/>
          <p:nvPr/>
        </p:nvSpPr>
        <p:spPr>
          <a:xfrm>
            <a:off x="24769779" y="4302592"/>
            <a:ext cx="1119821" cy="537825"/>
          </a:xfrm>
          <a:prstGeom prst="rect">
            <a:avLst/>
          </a:prstGeom>
          <a:solidFill>
            <a:srgbClr val="BABEC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62" name="Rectangle"/>
          <p:cNvSpPr/>
          <p:nvPr/>
        </p:nvSpPr>
        <p:spPr>
          <a:xfrm>
            <a:off x="24769779" y="4840416"/>
            <a:ext cx="1119821" cy="537825"/>
          </a:xfrm>
          <a:prstGeom prst="rect">
            <a:avLst/>
          </a:prstGeom>
          <a:solidFill>
            <a:srgbClr val="A6AAB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63" name="Rectangle"/>
          <p:cNvSpPr/>
          <p:nvPr/>
        </p:nvSpPr>
        <p:spPr>
          <a:xfrm>
            <a:off x="24769779" y="5378239"/>
            <a:ext cx="1119821" cy="537825"/>
          </a:xfrm>
          <a:prstGeom prst="rect">
            <a:avLst/>
          </a:prstGeom>
          <a:solidFill>
            <a:srgbClr val="92969C"/>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64" name="Rectangle"/>
          <p:cNvSpPr/>
          <p:nvPr/>
        </p:nvSpPr>
        <p:spPr>
          <a:xfrm>
            <a:off x="24769779" y="5916064"/>
            <a:ext cx="1119821" cy="537825"/>
          </a:xfrm>
          <a:prstGeom prst="rect">
            <a:avLst/>
          </a:prstGeom>
          <a:solidFill>
            <a:srgbClr val="7E828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65" name="Rectangle"/>
          <p:cNvSpPr/>
          <p:nvPr/>
        </p:nvSpPr>
        <p:spPr>
          <a:xfrm>
            <a:off x="24769779" y="6453887"/>
            <a:ext cx="1119821" cy="537825"/>
          </a:xfrm>
          <a:prstGeom prst="rect">
            <a:avLst/>
          </a:prstGeom>
          <a:solidFill>
            <a:srgbClr val="6A6E7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66" name="Rectangle"/>
          <p:cNvSpPr/>
          <p:nvPr/>
        </p:nvSpPr>
        <p:spPr>
          <a:xfrm>
            <a:off x="24769778" y="6991711"/>
            <a:ext cx="1119821" cy="537825"/>
          </a:xfrm>
          <a:prstGeom prst="rect">
            <a:avLst/>
          </a:prstGeom>
          <a:solidFill>
            <a:srgbClr val="565A6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67" name="Rectangle"/>
          <p:cNvSpPr/>
          <p:nvPr/>
        </p:nvSpPr>
        <p:spPr>
          <a:xfrm>
            <a:off x="24769778" y="7529535"/>
            <a:ext cx="1119821" cy="537825"/>
          </a:xfrm>
          <a:prstGeom prst="rect">
            <a:avLst/>
          </a:prstGeom>
          <a:solidFill>
            <a:srgbClr val="42464C"/>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68" name="Rectangle"/>
          <p:cNvSpPr/>
          <p:nvPr/>
        </p:nvSpPr>
        <p:spPr>
          <a:xfrm>
            <a:off x="24769779" y="8067360"/>
            <a:ext cx="1119821" cy="537825"/>
          </a:xfrm>
          <a:prstGeom prst="rect">
            <a:avLst/>
          </a:prstGeom>
          <a:solidFill>
            <a:srgbClr val="383C4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69" name="Rectangle"/>
          <p:cNvSpPr/>
          <p:nvPr/>
        </p:nvSpPr>
        <p:spPr>
          <a:xfrm>
            <a:off x="24769778" y="8605184"/>
            <a:ext cx="1119821" cy="537825"/>
          </a:xfrm>
          <a:prstGeom prst="rect">
            <a:avLst/>
          </a:prstGeom>
          <a:solidFill>
            <a:srgbClr val="2E323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70" name="Rectangle"/>
          <p:cNvSpPr/>
          <p:nvPr/>
        </p:nvSpPr>
        <p:spPr>
          <a:xfrm>
            <a:off x="24769778" y="9143007"/>
            <a:ext cx="1119821" cy="537825"/>
          </a:xfrm>
          <a:prstGeom prst="rect">
            <a:avLst/>
          </a:prstGeom>
          <a:solidFill>
            <a:srgbClr val="24282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71" name="Rectangle"/>
          <p:cNvSpPr/>
          <p:nvPr/>
        </p:nvSpPr>
        <p:spPr>
          <a:xfrm>
            <a:off x="24769776" y="9680832"/>
            <a:ext cx="1119821" cy="537825"/>
          </a:xfrm>
          <a:prstGeom prst="rect">
            <a:avLst/>
          </a:prstGeom>
          <a:solidFill>
            <a:srgbClr val="1A1E2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72" name="Rectangle"/>
          <p:cNvSpPr/>
          <p:nvPr/>
        </p:nvSpPr>
        <p:spPr>
          <a:xfrm>
            <a:off x="24769776" y="10218656"/>
            <a:ext cx="1119821" cy="537825"/>
          </a:xfrm>
          <a:prstGeom prst="rect">
            <a:avLst/>
          </a:prstGeom>
          <a:solidFill>
            <a:srgbClr val="10141A"/>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73" name="Rectangle"/>
          <p:cNvSpPr/>
          <p:nvPr/>
        </p:nvSpPr>
        <p:spPr>
          <a:xfrm>
            <a:off x="24769778" y="10756479"/>
            <a:ext cx="1119821" cy="537825"/>
          </a:xfrm>
          <a:prstGeom prst="rect">
            <a:avLst/>
          </a:prstGeom>
          <a:solidFill>
            <a:srgbClr val="060A1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74" name="Rectangle"/>
          <p:cNvSpPr/>
          <p:nvPr/>
        </p:nvSpPr>
        <p:spPr>
          <a:xfrm>
            <a:off x="24769776" y="11294303"/>
            <a:ext cx="1119821" cy="537825"/>
          </a:xfrm>
          <a:prstGeom prst="rect">
            <a:avLst/>
          </a:prstGeom>
          <a:solidFill>
            <a:srgbClr val="FFFFFF"/>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75" name="Rectangle"/>
          <p:cNvSpPr/>
          <p:nvPr/>
        </p:nvSpPr>
        <p:spPr>
          <a:xfrm>
            <a:off x="24769778" y="11832128"/>
            <a:ext cx="1119821" cy="537825"/>
          </a:xfrm>
          <a:prstGeom prst="rect">
            <a:avLst/>
          </a:prstGeom>
          <a:solidFill>
            <a:srgbClr val="00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76" name="Rectangle"/>
          <p:cNvSpPr/>
          <p:nvPr/>
        </p:nvSpPr>
        <p:spPr>
          <a:xfrm>
            <a:off x="-1343783" y="-1"/>
            <a:ext cx="1119821" cy="537826"/>
          </a:xfrm>
          <a:prstGeom prst="rect">
            <a:avLst/>
          </a:prstGeom>
          <a:solidFill>
            <a:srgbClr val="C4002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77" name="Rectangle"/>
          <p:cNvSpPr/>
          <p:nvPr/>
        </p:nvSpPr>
        <p:spPr>
          <a:xfrm>
            <a:off x="-1343784" y="537824"/>
            <a:ext cx="1119821" cy="537825"/>
          </a:xfrm>
          <a:prstGeom prst="rect">
            <a:avLst/>
          </a:prstGeom>
          <a:solidFill>
            <a:srgbClr val="9C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78" name="Rectangle"/>
          <p:cNvSpPr/>
          <p:nvPr/>
        </p:nvSpPr>
        <p:spPr>
          <a:xfrm>
            <a:off x="-1343784" y="1075648"/>
            <a:ext cx="1119821" cy="537825"/>
          </a:xfrm>
          <a:prstGeom prst="rect">
            <a:avLst/>
          </a:prstGeom>
          <a:solidFill>
            <a:srgbClr val="74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79" name="Rectangle"/>
          <p:cNvSpPr/>
          <p:nvPr/>
        </p:nvSpPr>
        <p:spPr>
          <a:xfrm>
            <a:off x="-1343783" y="1613471"/>
            <a:ext cx="1119821" cy="537825"/>
          </a:xfrm>
          <a:prstGeom prst="rect">
            <a:avLst/>
          </a:prstGeom>
          <a:solidFill>
            <a:srgbClr val="C4C8C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80" name="Rectangle"/>
          <p:cNvSpPr/>
          <p:nvPr/>
        </p:nvSpPr>
        <p:spPr>
          <a:xfrm>
            <a:off x="-1343784" y="2151296"/>
            <a:ext cx="1119821" cy="537825"/>
          </a:xfrm>
          <a:prstGeom prst="rect">
            <a:avLst/>
          </a:prstGeom>
          <a:solidFill>
            <a:srgbClr val="6A6E7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81" name="Rectangle"/>
          <p:cNvSpPr/>
          <p:nvPr/>
        </p:nvSpPr>
        <p:spPr>
          <a:xfrm>
            <a:off x="-1343784" y="2689119"/>
            <a:ext cx="1119821" cy="537825"/>
          </a:xfrm>
          <a:prstGeom prst="rect">
            <a:avLst/>
          </a:prstGeom>
          <a:solidFill>
            <a:srgbClr val="383C4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82" name="Rectangle"/>
          <p:cNvSpPr/>
          <p:nvPr/>
        </p:nvSpPr>
        <p:spPr>
          <a:xfrm>
            <a:off x="-1343784" y="3226943"/>
            <a:ext cx="1119821" cy="537825"/>
          </a:xfrm>
          <a:prstGeom prst="rect">
            <a:avLst/>
          </a:prstGeom>
          <a:solidFill>
            <a:srgbClr val="1AE9EF"/>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83" name="Rectangle"/>
          <p:cNvSpPr/>
          <p:nvPr/>
        </p:nvSpPr>
        <p:spPr>
          <a:xfrm>
            <a:off x="-1343784" y="3764767"/>
            <a:ext cx="1119821" cy="537825"/>
          </a:xfrm>
          <a:prstGeom prst="rect">
            <a:avLst/>
          </a:prstGeom>
          <a:solidFill>
            <a:srgbClr val="0DCFD9"/>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84" name="Rectangle"/>
          <p:cNvSpPr/>
          <p:nvPr/>
        </p:nvSpPr>
        <p:spPr>
          <a:xfrm>
            <a:off x="-1343784" y="4302592"/>
            <a:ext cx="1119821" cy="537825"/>
          </a:xfrm>
          <a:prstGeom prst="rect">
            <a:avLst/>
          </a:prstGeom>
          <a:solidFill>
            <a:srgbClr val="00B4C3"/>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85" name="Rectangle"/>
          <p:cNvSpPr/>
          <p:nvPr/>
        </p:nvSpPr>
        <p:spPr>
          <a:xfrm>
            <a:off x="-1343784" y="4840416"/>
            <a:ext cx="1119821" cy="537825"/>
          </a:xfrm>
          <a:prstGeom prst="rect">
            <a:avLst/>
          </a:prstGeom>
          <a:solidFill>
            <a:srgbClr val="F6B1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86" name="Rectangle"/>
          <p:cNvSpPr/>
          <p:nvPr/>
        </p:nvSpPr>
        <p:spPr>
          <a:xfrm>
            <a:off x="-1343784" y="5378239"/>
            <a:ext cx="1119821" cy="537825"/>
          </a:xfrm>
          <a:prstGeom prst="rect">
            <a:avLst/>
          </a:prstGeom>
          <a:solidFill>
            <a:srgbClr val="F69D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87" name="Rectangle"/>
          <p:cNvSpPr/>
          <p:nvPr/>
        </p:nvSpPr>
        <p:spPr>
          <a:xfrm>
            <a:off x="-1343784" y="5916064"/>
            <a:ext cx="1119821" cy="537825"/>
          </a:xfrm>
          <a:prstGeom prst="rect">
            <a:avLst/>
          </a:prstGeom>
          <a:solidFill>
            <a:srgbClr val="F689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88" name="Rectangle"/>
          <p:cNvSpPr/>
          <p:nvPr/>
        </p:nvSpPr>
        <p:spPr>
          <a:xfrm>
            <a:off x="-1343784" y="6453887"/>
            <a:ext cx="1119821" cy="537825"/>
          </a:xfrm>
          <a:prstGeom prst="rect">
            <a:avLst/>
          </a:prstGeom>
          <a:solidFill>
            <a:srgbClr val="969CE6"/>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89" name="Rectangle"/>
          <p:cNvSpPr/>
          <p:nvPr/>
        </p:nvSpPr>
        <p:spPr>
          <a:xfrm>
            <a:off x="-1343787" y="6991711"/>
            <a:ext cx="1119822" cy="537825"/>
          </a:xfrm>
          <a:prstGeom prst="rect">
            <a:avLst/>
          </a:prstGeom>
          <a:solidFill>
            <a:srgbClr val="8A8BD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90" name="Rectangle"/>
          <p:cNvSpPr/>
          <p:nvPr/>
        </p:nvSpPr>
        <p:spPr>
          <a:xfrm>
            <a:off x="-1343787" y="7529535"/>
            <a:ext cx="1119822" cy="537825"/>
          </a:xfrm>
          <a:prstGeom prst="rect">
            <a:avLst/>
          </a:prstGeom>
          <a:solidFill>
            <a:srgbClr val="7D79C3"/>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91" name="Rectangle"/>
          <p:cNvSpPr/>
          <p:nvPr/>
        </p:nvSpPr>
        <p:spPr>
          <a:xfrm>
            <a:off x="-1343784" y="8067360"/>
            <a:ext cx="1119821" cy="537825"/>
          </a:xfrm>
          <a:prstGeom prst="rect">
            <a:avLst/>
          </a:prstGeom>
          <a:solidFill>
            <a:srgbClr val="88CD7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92" name="Rectangle"/>
          <p:cNvSpPr/>
          <p:nvPr/>
        </p:nvSpPr>
        <p:spPr>
          <a:xfrm>
            <a:off x="-1343787" y="8605184"/>
            <a:ext cx="1119822" cy="537825"/>
          </a:xfrm>
          <a:prstGeom prst="rect">
            <a:avLst/>
          </a:prstGeom>
          <a:solidFill>
            <a:srgbClr val="74B96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93" name="Rectangle"/>
          <p:cNvSpPr/>
          <p:nvPr/>
        </p:nvSpPr>
        <p:spPr>
          <a:xfrm>
            <a:off x="-1343787" y="9143007"/>
            <a:ext cx="1119822" cy="537825"/>
          </a:xfrm>
          <a:prstGeom prst="rect">
            <a:avLst/>
          </a:prstGeom>
          <a:solidFill>
            <a:srgbClr val="60A55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94" name="Rectangle"/>
          <p:cNvSpPr/>
          <p:nvPr/>
        </p:nvSpPr>
        <p:spPr>
          <a:xfrm>
            <a:off x="24769782" y="-1"/>
            <a:ext cx="1119821" cy="537826"/>
          </a:xfrm>
          <a:prstGeom prst="rect">
            <a:avLst/>
          </a:prstGeom>
          <a:solidFill>
            <a:srgbClr val="C4002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95" name="Rectangle"/>
          <p:cNvSpPr/>
          <p:nvPr/>
        </p:nvSpPr>
        <p:spPr>
          <a:xfrm>
            <a:off x="24769779" y="537824"/>
            <a:ext cx="1119821" cy="537825"/>
          </a:xfrm>
          <a:prstGeom prst="rect">
            <a:avLst/>
          </a:prstGeom>
          <a:solidFill>
            <a:srgbClr val="B0000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96" name="Rectangle"/>
          <p:cNvSpPr/>
          <p:nvPr/>
        </p:nvSpPr>
        <p:spPr>
          <a:xfrm>
            <a:off x="24769779" y="1075648"/>
            <a:ext cx="1119821" cy="537825"/>
          </a:xfrm>
          <a:prstGeom prst="rect">
            <a:avLst/>
          </a:prstGeom>
          <a:solidFill>
            <a:srgbClr val="9C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97" name="Rectangle"/>
          <p:cNvSpPr/>
          <p:nvPr/>
        </p:nvSpPr>
        <p:spPr>
          <a:xfrm>
            <a:off x="24769782" y="1613471"/>
            <a:ext cx="1119821" cy="537825"/>
          </a:xfrm>
          <a:prstGeom prst="rect">
            <a:avLst/>
          </a:prstGeom>
          <a:solidFill>
            <a:srgbClr val="88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98" name="Rectangle"/>
          <p:cNvSpPr/>
          <p:nvPr/>
        </p:nvSpPr>
        <p:spPr>
          <a:xfrm>
            <a:off x="24769779" y="2151296"/>
            <a:ext cx="1119821" cy="537825"/>
          </a:xfrm>
          <a:prstGeom prst="rect">
            <a:avLst/>
          </a:prstGeom>
          <a:solidFill>
            <a:srgbClr val="74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99" name="Rectangle"/>
          <p:cNvSpPr/>
          <p:nvPr/>
        </p:nvSpPr>
        <p:spPr>
          <a:xfrm>
            <a:off x="24769779" y="2689119"/>
            <a:ext cx="1119821" cy="537825"/>
          </a:xfrm>
          <a:prstGeom prst="rect">
            <a:avLst/>
          </a:prstGeom>
          <a:solidFill>
            <a:srgbClr val="ECF0F6"/>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900" name="Rectangle"/>
          <p:cNvSpPr/>
          <p:nvPr/>
        </p:nvSpPr>
        <p:spPr>
          <a:xfrm>
            <a:off x="24769779" y="3226943"/>
            <a:ext cx="1119821" cy="537825"/>
          </a:xfrm>
          <a:prstGeom prst="rect">
            <a:avLst/>
          </a:prstGeom>
          <a:solidFill>
            <a:srgbClr val="D8DCE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901" name="Rectangle"/>
          <p:cNvSpPr/>
          <p:nvPr/>
        </p:nvSpPr>
        <p:spPr>
          <a:xfrm>
            <a:off x="24769779" y="3764767"/>
            <a:ext cx="1119821" cy="537825"/>
          </a:xfrm>
          <a:prstGeom prst="rect">
            <a:avLst/>
          </a:prstGeom>
          <a:solidFill>
            <a:srgbClr val="C4C8C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902" name="Rectangle"/>
          <p:cNvSpPr/>
          <p:nvPr/>
        </p:nvSpPr>
        <p:spPr>
          <a:xfrm>
            <a:off x="24769779" y="4302592"/>
            <a:ext cx="1119821" cy="537825"/>
          </a:xfrm>
          <a:prstGeom prst="rect">
            <a:avLst/>
          </a:prstGeom>
          <a:solidFill>
            <a:srgbClr val="BABEC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903" name="Rectangle"/>
          <p:cNvSpPr/>
          <p:nvPr/>
        </p:nvSpPr>
        <p:spPr>
          <a:xfrm>
            <a:off x="24769779" y="4840416"/>
            <a:ext cx="1119821" cy="537825"/>
          </a:xfrm>
          <a:prstGeom prst="rect">
            <a:avLst/>
          </a:prstGeom>
          <a:solidFill>
            <a:srgbClr val="A6AAB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904" name="Rectangle"/>
          <p:cNvSpPr/>
          <p:nvPr/>
        </p:nvSpPr>
        <p:spPr>
          <a:xfrm>
            <a:off x="24769779" y="5378239"/>
            <a:ext cx="1119821" cy="537825"/>
          </a:xfrm>
          <a:prstGeom prst="rect">
            <a:avLst/>
          </a:prstGeom>
          <a:solidFill>
            <a:srgbClr val="92969C"/>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905" name="Rectangle"/>
          <p:cNvSpPr/>
          <p:nvPr/>
        </p:nvSpPr>
        <p:spPr>
          <a:xfrm>
            <a:off x="24769779" y="5916064"/>
            <a:ext cx="1119821" cy="537825"/>
          </a:xfrm>
          <a:prstGeom prst="rect">
            <a:avLst/>
          </a:prstGeom>
          <a:solidFill>
            <a:srgbClr val="7E828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906" name="Rectangle"/>
          <p:cNvSpPr/>
          <p:nvPr/>
        </p:nvSpPr>
        <p:spPr>
          <a:xfrm>
            <a:off x="24769779" y="6453887"/>
            <a:ext cx="1119821" cy="537825"/>
          </a:xfrm>
          <a:prstGeom prst="rect">
            <a:avLst/>
          </a:prstGeom>
          <a:solidFill>
            <a:srgbClr val="6A6E7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907" name="Rectangle"/>
          <p:cNvSpPr/>
          <p:nvPr/>
        </p:nvSpPr>
        <p:spPr>
          <a:xfrm>
            <a:off x="24769778" y="6991711"/>
            <a:ext cx="1119821" cy="537825"/>
          </a:xfrm>
          <a:prstGeom prst="rect">
            <a:avLst/>
          </a:prstGeom>
          <a:solidFill>
            <a:srgbClr val="565A6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908" name="Rectangle"/>
          <p:cNvSpPr/>
          <p:nvPr/>
        </p:nvSpPr>
        <p:spPr>
          <a:xfrm>
            <a:off x="24769778" y="7529535"/>
            <a:ext cx="1119821" cy="537825"/>
          </a:xfrm>
          <a:prstGeom prst="rect">
            <a:avLst/>
          </a:prstGeom>
          <a:solidFill>
            <a:srgbClr val="42464C"/>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909" name="Rectangle"/>
          <p:cNvSpPr/>
          <p:nvPr/>
        </p:nvSpPr>
        <p:spPr>
          <a:xfrm>
            <a:off x="24769779" y="8067360"/>
            <a:ext cx="1119821" cy="537825"/>
          </a:xfrm>
          <a:prstGeom prst="rect">
            <a:avLst/>
          </a:prstGeom>
          <a:solidFill>
            <a:srgbClr val="383C4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910" name="Rectangle"/>
          <p:cNvSpPr/>
          <p:nvPr/>
        </p:nvSpPr>
        <p:spPr>
          <a:xfrm>
            <a:off x="24769778" y="8605184"/>
            <a:ext cx="1119821" cy="537825"/>
          </a:xfrm>
          <a:prstGeom prst="rect">
            <a:avLst/>
          </a:prstGeom>
          <a:solidFill>
            <a:srgbClr val="2E323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911" name="Rectangle"/>
          <p:cNvSpPr/>
          <p:nvPr/>
        </p:nvSpPr>
        <p:spPr>
          <a:xfrm>
            <a:off x="24769778" y="9143007"/>
            <a:ext cx="1119821" cy="537825"/>
          </a:xfrm>
          <a:prstGeom prst="rect">
            <a:avLst/>
          </a:prstGeom>
          <a:solidFill>
            <a:srgbClr val="24282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912" name="Rectangle"/>
          <p:cNvSpPr/>
          <p:nvPr/>
        </p:nvSpPr>
        <p:spPr>
          <a:xfrm>
            <a:off x="24769776" y="9680832"/>
            <a:ext cx="1119821" cy="537825"/>
          </a:xfrm>
          <a:prstGeom prst="rect">
            <a:avLst/>
          </a:prstGeom>
          <a:solidFill>
            <a:srgbClr val="1A1E2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913" name="Rectangle"/>
          <p:cNvSpPr/>
          <p:nvPr/>
        </p:nvSpPr>
        <p:spPr>
          <a:xfrm>
            <a:off x="24769776" y="10218656"/>
            <a:ext cx="1119821" cy="537825"/>
          </a:xfrm>
          <a:prstGeom prst="rect">
            <a:avLst/>
          </a:prstGeom>
          <a:solidFill>
            <a:srgbClr val="10141A"/>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914" name="Rectangle"/>
          <p:cNvSpPr/>
          <p:nvPr/>
        </p:nvSpPr>
        <p:spPr>
          <a:xfrm>
            <a:off x="24769778" y="10756479"/>
            <a:ext cx="1119821" cy="537825"/>
          </a:xfrm>
          <a:prstGeom prst="rect">
            <a:avLst/>
          </a:prstGeom>
          <a:solidFill>
            <a:srgbClr val="060A1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915" name="Rectangle"/>
          <p:cNvSpPr/>
          <p:nvPr/>
        </p:nvSpPr>
        <p:spPr>
          <a:xfrm>
            <a:off x="24769776" y="11294303"/>
            <a:ext cx="1119821" cy="537825"/>
          </a:xfrm>
          <a:prstGeom prst="rect">
            <a:avLst/>
          </a:prstGeom>
          <a:solidFill>
            <a:srgbClr val="FFFFFF"/>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916" name="Rectangle"/>
          <p:cNvSpPr/>
          <p:nvPr/>
        </p:nvSpPr>
        <p:spPr>
          <a:xfrm>
            <a:off x="24769778" y="11832128"/>
            <a:ext cx="1119821" cy="537825"/>
          </a:xfrm>
          <a:prstGeom prst="rect">
            <a:avLst/>
          </a:prstGeom>
          <a:solidFill>
            <a:srgbClr val="00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917" name="Title Text"/>
          <p:cNvSpPr txBox="1">
            <a:spLocks noGrp="1"/>
          </p:cNvSpPr>
          <p:nvPr>
            <p:ph type="title"/>
          </p:nvPr>
        </p:nvSpPr>
        <p:spPr>
          <a:xfrm rot="16200000">
            <a:off x="-5861257" y="5855489"/>
            <a:ext cx="13716001" cy="2005028"/>
          </a:xfrm>
          <a:prstGeom prst="rect">
            <a:avLst/>
          </a:prstGeom>
          <a:solidFill>
            <a:srgbClr val="FFFFFF"/>
          </a:solidFill>
        </p:spPr>
        <p:txBody>
          <a:bodyPr anchor="ctr"/>
          <a:lstStyle>
            <a:lvl1pPr algn="ctr">
              <a:defRPr sz="9200" spc="2300"/>
            </a:lvl1pPr>
          </a:lstStyle>
          <a:p>
            <a:r>
              <a:t>Title Text</a:t>
            </a:r>
          </a:p>
        </p:txBody>
      </p:sp>
      <p:grpSp>
        <p:nvGrpSpPr>
          <p:cNvPr id="2930" name="Group"/>
          <p:cNvGrpSpPr/>
          <p:nvPr/>
        </p:nvGrpSpPr>
        <p:grpSpPr>
          <a:xfrm>
            <a:off x="21341405" y="12713927"/>
            <a:ext cx="2588083" cy="566942"/>
            <a:chOff x="0" y="0"/>
            <a:chExt cx="2588081" cy="566941"/>
          </a:xfrm>
        </p:grpSpPr>
        <p:sp>
          <p:nvSpPr>
            <p:cNvPr id="2918" name="Shape"/>
            <p:cNvSpPr/>
            <p:nvPr/>
          </p:nvSpPr>
          <p:spPr>
            <a:xfrm>
              <a:off x="-1" y="51627"/>
              <a:ext cx="396632" cy="487314"/>
            </a:xfrm>
            <a:custGeom>
              <a:avLst/>
              <a:gdLst/>
              <a:ahLst/>
              <a:cxnLst>
                <a:cxn ang="0">
                  <a:pos x="wd2" y="hd2"/>
                </a:cxn>
                <a:cxn ang="5400000">
                  <a:pos x="wd2" y="hd2"/>
                </a:cxn>
                <a:cxn ang="10800000">
                  <a:pos x="wd2" y="hd2"/>
                </a:cxn>
                <a:cxn ang="16200000">
                  <a:pos x="wd2" y="hd2"/>
                </a:cxn>
              </a:cxnLst>
              <a:rect l="0" t="0" r="r" b="b"/>
              <a:pathLst>
                <a:path w="21181" h="21360" extrusionOk="0">
                  <a:moveTo>
                    <a:pt x="19047" y="4161"/>
                  </a:moveTo>
                  <a:cubicBezTo>
                    <a:pt x="17355" y="6212"/>
                    <a:pt x="14935" y="7537"/>
                    <a:pt x="13608" y="7045"/>
                  </a:cubicBezTo>
                  <a:cubicBezTo>
                    <a:pt x="12281" y="6554"/>
                    <a:pt x="12567" y="4524"/>
                    <a:pt x="14337" y="2473"/>
                  </a:cubicBezTo>
                  <a:cubicBezTo>
                    <a:pt x="14701" y="1982"/>
                    <a:pt x="15143" y="1555"/>
                    <a:pt x="15586" y="1191"/>
                  </a:cubicBezTo>
                  <a:cubicBezTo>
                    <a:pt x="15065" y="1256"/>
                    <a:pt x="14493" y="1320"/>
                    <a:pt x="13972" y="1448"/>
                  </a:cubicBezTo>
                  <a:cubicBezTo>
                    <a:pt x="8247" y="7216"/>
                    <a:pt x="5827" y="14673"/>
                    <a:pt x="6113" y="21360"/>
                  </a:cubicBezTo>
                  <a:cubicBezTo>
                    <a:pt x="2730" y="20228"/>
                    <a:pt x="232" y="17578"/>
                    <a:pt x="23" y="14203"/>
                  </a:cubicBezTo>
                  <a:lnTo>
                    <a:pt x="23" y="14139"/>
                  </a:lnTo>
                  <a:cubicBezTo>
                    <a:pt x="-419" y="8135"/>
                    <a:pt x="5462" y="1918"/>
                    <a:pt x="13088" y="358"/>
                  </a:cubicBezTo>
                  <a:cubicBezTo>
                    <a:pt x="16028" y="-240"/>
                    <a:pt x="18813" y="-69"/>
                    <a:pt x="21181" y="721"/>
                  </a:cubicBezTo>
                  <a:cubicBezTo>
                    <a:pt x="20661" y="1854"/>
                    <a:pt x="19854" y="3200"/>
                    <a:pt x="19047" y="4161"/>
                  </a:cubicBezTo>
                  <a:close/>
                  <a:moveTo>
                    <a:pt x="15013" y="5892"/>
                  </a:moveTo>
                  <a:cubicBezTo>
                    <a:pt x="15820" y="5892"/>
                    <a:pt x="16913" y="5187"/>
                    <a:pt x="17486" y="4204"/>
                  </a:cubicBezTo>
                  <a:cubicBezTo>
                    <a:pt x="18006" y="3242"/>
                    <a:pt x="17876" y="2473"/>
                    <a:pt x="16991" y="2473"/>
                  </a:cubicBezTo>
                  <a:cubicBezTo>
                    <a:pt x="16184" y="2409"/>
                    <a:pt x="15065" y="3200"/>
                    <a:pt x="14493" y="4161"/>
                  </a:cubicBezTo>
                  <a:cubicBezTo>
                    <a:pt x="13972" y="5123"/>
                    <a:pt x="14128" y="5892"/>
                    <a:pt x="15013" y="5892"/>
                  </a:cubicBezTo>
                  <a:close/>
                </a:path>
              </a:pathLst>
            </a:custGeom>
            <a:solidFill>
              <a:srgbClr val="FFFFFF"/>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2919" name="Shape"/>
            <p:cNvSpPr/>
            <p:nvPr/>
          </p:nvSpPr>
          <p:spPr>
            <a:xfrm>
              <a:off x="141751" y="-1"/>
              <a:ext cx="382729" cy="515807"/>
            </a:xfrm>
            <a:custGeom>
              <a:avLst/>
              <a:gdLst/>
              <a:ahLst/>
              <a:cxnLst>
                <a:cxn ang="0">
                  <a:pos x="wd2" y="hd2"/>
                </a:cxn>
                <a:cxn ang="5400000">
                  <a:pos x="wd2" y="hd2"/>
                </a:cxn>
                <a:cxn ang="10800000">
                  <a:pos x="wd2" y="hd2"/>
                </a:cxn>
                <a:cxn ang="16200000">
                  <a:pos x="wd2" y="hd2"/>
                </a:cxn>
              </a:cxnLst>
              <a:rect l="0" t="0" r="r" b="b"/>
              <a:pathLst>
                <a:path w="20998" h="21131" extrusionOk="0">
                  <a:moveTo>
                    <a:pt x="9946" y="18863"/>
                  </a:moveTo>
                  <a:cubicBezTo>
                    <a:pt x="10616" y="18582"/>
                    <a:pt x="11151" y="18282"/>
                    <a:pt x="11767" y="18002"/>
                  </a:cubicBezTo>
                  <a:cubicBezTo>
                    <a:pt x="9786" y="14459"/>
                    <a:pt x="8876" y="10295"/>
                    <a:pt x="15915" y="2908"/>
                  </a:cubicBezTo>
                  <a:cubicBezTo>
                    <a:pt x="13881" y="1707"/>
                    <a:pt x="10776" y="1146"/>
                    <a:pt x="6922" y="1487"/>
                  </a:cubicBezTo>
                  <a:cubicBezTo>
                    <a:pt x="7538" y="986"/>
                    <a:pt x="8046" y="526"/>
                    <a:pt x="8742" y="25"/>
                  </a:cubicBezTo>
                  <a:cubicBezTo>
                    <a:pt x="15300" y="-315"/>
                    <a:pt x="20519" y="2908"/>
                    <a:pt x="20974" y="7873"/>
                  </a:cubicBezTo>
                  <a:cubicBezTo>
                    <a:pt x="21429" y="13498"/>
                    <a:pt x="15380" y="19243"/>
                    <a:pt x="7538" y="20785"/>
                  </a:cubicBezTo>
                  <a:cubicBezTo>
                    <a:pt x="4807" y="21285"/>
                    <a:pt x="2238" y="21225"/>
                    <a:pt x="43" y="20724"/>
                  </a:cubicBezTo>
                  <a:cubicBezTo>
                    <a:pt x="-171" y="18522"/>
                    <a:pt x="418" y="16200"/>
                    <a:pt x="1703" y="14559"/>
                  </a:cubicBezTo>
                  <a:cubicBezTo>
                    <a:pt x="3764" y="11936"/>
                    <a:pt x="6922" y="12157"/>
                    <a:pt x="8742" y="15079"/>
                  </a:cubicBezTo>
                  <a:cubicBezTo>
                    <a:pt x="9411" y="16200"/>
                    <a:pt x="9786" y="17501"/>
                    <a:pt x="9946" y="18863"/>
                  </a:cubicBezTo>
                </a:path>
              </a:pathLst>
            </a:custGeom>
            <a:solidFill>
              <a:srgbClr val="FFFFFF"/>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2920" name="Shape"/>
            <p:cNvSpPr/>
            <p:nvPr/>
          </p:nvSpPr>
          <p:spPr>
            <a:xfrm>
              <a:off x="1403044" y="235712"/>
              <a:ext cx="201989" cy="253690"/>
            </a:xfrm>
            <a:custGeom>
              <a:avLst/>
              <a:gdLst/>
              <a:ahLst/>
              <a:cxnLst>
                <a:cxn ang="0">
                  <a:pos x="wd2" y="hd2"/>
                </a:cxn>
                <a:cxn ang="5400000">
                  <a:pos x="wd2" y="hd2"/>
                </a:cxn>
                <a:cxn ang="10800000">
                  <a:pos x="wd2" y="hd2"/>
                </a:cxn>
                <a:cxn ang="16200000">
                  <a:pos x="wd2" y="hd2"/>
                </a:cxn>
              </a:cxnLst>
              <a:rect l="0" t="0" r="r" b="b"/>
              <a:pathLst>
                <a:path w="21600" h="21600" extrusionOk="0">
                  <a:moveTo>
                    <a:pt x="21600" y="1078"/>
                  </a:moveTo>
                  <a:lnTo>
                    <a:pt x="20447" y="5638"/>
                  </a:lnTo>
                  <a:cubicBezTo>
                    <a:pt x="19136" y="5017"/>
                    <a:pt x="16882" y="4436"/>
                    <a:pt x="14522" y="4436"/>
                  </a:cubicBezTo>
                  <a:cubicBezTo>
                    <a:pt x="12478" y="4436"/>
                    <a:pt x="11115" y="5141"/>
                    <a:pt x="11115" y="6177"/>
                  </a:cubicBezTo>
                  <a:cubicBezTo>
                    <a:pt x="11115" y="6965"/>
                    <a:pt x="12163" y="7670"/>
                    <a:pt x="14208" y="8499"/>
                  </a:cubicBezTo>
                  <a:cubicBezTo>
                    <a:pt x="17039" y="9536"/>
                    <a:pt x="20132" y="11194"/>
                    <a:pt x="20132" y="14220"/>
                  </a:cubicBezTo>
                  <a:cubicBezTo>
                    <a:pt x="20132" y="16086"/>
                    <a:pt x="19241" y="17744"/>
                    <a:pt x="17773" y="19030"/>
                  </a:cubicBezTo>
                  <a:cubicBezTo>
                    <a:pt x="15728" y="20646"/>
                    <a:pt x="12163" y="21600"/>
                    <a:pt x="8021" y="21600"/>
                  </a:cubicBezTo>
                  <a:cubicBezTo>
                    <a:pt x="4771" y="21600"/>
                    <a:pt x="1678" y="20895"/>
                    <a:pt x="0" y="19942"/>
                  </a:cubicBezTo>
                  <a:lnTo>
                    <a:pt x="1206" y="15298"/>
                  </a:lnTo>
                  <a:cubicBezTo>
                    <a:pt x="2988" y="16086"/>
                    <a:pt x="6396" y="17040"/>
                    <a:pt x="8913" y="17040"/>
                  </a:cubicBezTo>
                  <a:cubicBezTo>
                    <a:pt x="10800" y="17040"/>
                    <a:pt x="12163" y="16335"/>
                    <a:pt x="12163" y="15174"/>
                  </a:cubicBezTo>
                  <a:cubicBezTo>
                    <a:pt x="12163" y="14096"/>
                    <a:pt x="11272" y="13391"/>
                    <a:pt x="8913" y="12479"/>
                  </a:cubicBezTo>
                  <a:cubicBezTo>
                    <a:pt x="5190" y="10945"/>
                    <a:pt x="3303" y="9204"/>
                    <a:pt x="3303" y="6965"/>
                  </a:cubicBezTo>
                  <a:cubicBezTo>
                    <a:pt x="3303" y="2944"/>
                    <a:pt x="7864" y="0"/>
                    <a:pt x="14837" y="0"/>
                  </a:cubicBezTo>
                  <a:cubicBezTo>
                    <a:pt x="18087" y="0"/>
                    <a:pt x="20447" y="580"/>
                    <a:pt x="21600" y="1078"/>
                  </a:cubicBezTo>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2921" name="Shape"/>
            <p:cNvSpPr/>
            <p:nvPr/>
          </p:nvSpPr>
          <p:spPr>
            <a:xfrm>
              <a:off x="569438" y="235711"/>
              <a:ext cx="191219" cy="251533"/>
            </a:xfrm>
            <a:custGeom>
              <a:avLst/>
              <a:gdLst/>
              <a:ahLst/>
              <a:cxnLst>
                <a:cxn ang="0">
                  <a:pos x="wd2" y="hd2"/>
                </a:cxn>
                <a:cxn ang="5400000">
                  <a:pos x="wd2" y="hd2"/>
                </a:cxn>
                <a:cxn ang="10800000">
                  <a:pos x="wd2" y="hd2"/>
                </a:cxn>
                <a:cxn ang="16200000">
                  <a:pos x="wd2" y="hd2"/>
                </a:cxn>
              </a:cxnLst>
              <a:rect l="0" t="0" r="r" b="b"/>
              <a:pathLst>
                <a:path w="21600" h="21600" extrusionOk="0">
                  <a:moveTo>
                    <a:pt x="21600" y="126"/>
                  </a:moveTo>
                  <a:lnTo>
                    <a:pt x="20049" y="6123"/>
                  </a:lnTo>
                  <a:cubicBezTo>
                    <a:pt x="19717" y="6123"/>
                    <a:pt x="19218" y="5998"/>
                    <a:pt x="18775" y="5998"/>
                  </a:cubicBezTo>
                  <a:cubicBezTo>
                    <a:pt x="13126" y="5998"/>
                    <a:pt x="10966" y="10150"/>
                    <a:pt x="10191" y="13547"/>
                  </a:cubicBezTo>
                  <a:lnTo>
                    <a:pt x="8142" y="21600"/>
                  </a:lnTo>
                  <a:lnTo>
                    <a:pt x="0" y="21600"/>
                  </a:lnTo>
                  <a:lnTo>
                    <a:pt x="5317" y="377"/>
                  </a:lnTo>
                  <a:lnTo>
                    <a:pt x="12517" y="377"/>
                  </a:lnTo>
                  <a:lnTo>
                    <a:pt x="11409" y="4152"/>
                  </a:lnTo>
                  <a:lnTo>
                    <a:pt x="11409" y="4278"/>
                  </a:lnTo>
                  <a:lnTo>
                    <a:pt x="11575" y="4278"/>
                  </a:lnTo>
                  <a:cubicBezTo>
                    <a:pt x="13791" y="1426"/>
                    <a:pt x="16726" y="0"/>
                    <a:pt x="20049" y="0"/>
                  </a:cubicBezTo>
                  <a:cubicBezTo>
                    <a:pt x="20492" y="0"/>
                    <a:pt x="21102" y="0"/>
                    <a:pt x="21600" y="126"/>
                  </a:cubicBezTo>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2922" name="Shape"/>
            <p:cNvSpPr/>
            <p:nvPr/>
          </p:nvSpPr>
          <p:spPr>
            <a:xfrm>
              <a:off x="733144" y="233557"/>
              <a:ext cx="232930" cy="255842"/>
            </a:xfrm>
            <a:custGeom>
              <a:avLst/>
              <a:gdLst/>
              <a:ahLst/>
              <a:cxnLst>
                <a:cxn ang="0">
                  <a:pos x="wd2" y="hd2"/>
                </a:cxn>
                <a:cxn ang="5400000">
                  <a:pos x="wd2" y="hd2"/>
                </a:cxn>
                <a:cxn ang="10800000">
                  <a:pos x="wd2" y="hd2"/>
                </a:cxn>
                <a:cxn ang="16200000">
                  <a:pos x="wd2" y="hd2"/>
                </a:cxn>
              </a:cxnLst>
              <a:rect l="0" t="0" r="r" b="b"/>
              <a:pathLst>
                <a:path w="21278" h="21600" extrusionOk="0">
                  <a:moveTo>
                    <a:pt x="12800" y="18591"/>
                  </a:moveTo>
                  <a:lnTo>
                    <a:pt x="12800" y="18467"/>
                  </a:lnTo>
                  <a:lnTo>
                    <a:pt x="12667" y="18467"/>
                  </a:lnTo>
                  <a:cubicBezTo>
                    <a:pt x="11422" y="20446"/>
                    <a:pt x="9022" y="21600"/>
                    <a:pt x="6400" y="21600"/>
                  </a:cubicBezTo>
                  <a:cubicBezTo>
                    <a:pt x="2000" y="21600"/>
                    <a:pt x="0" y="17973"/>
                    <a:pt x="0" y="14386"/>
                  </a:cubicBezTo>
                  <a:cubicBezTo>
                    <a:pt x="0" y="10182"/>
                    <a:pt x="1778" y="6142"/>
                    <a:pt x="4667" y="3504"/>
                  </a:cubicBezTo>
                  <a:cubicBezTo>
                    <a:pt x="7156" y="1195"/>
                    <a:pt x="10311" y="0"/>
                    <a:pt x="13822" y="0"/>
                  </a:cubicBezTo>
                  <a:cubicBezTo>
                    <a:pt x="16444" y="0"/>
                    <a:pt x="18444" y="701"/>
                    <a:pt x="19689" y="2102"/>
                  </a:cubicBezTo>
                  <a:cubicBezTo>
                    <a:pt x="21600" y="4205"/>
                    <a:pt x="21467" y="7296"/>
                    <a:pt x="20933" y="9522"/>
                  </a:cubicBezTo>
                  <a:lnTo>
                    <a:pt x="18578" y="21147"/>
                  </a:lnTo>
                  <a:lnTo>
                    <a:pt x="12311" y="21229"/>
                  </a:lnTo>
                  <a:lnTo>
                    <a:pt x="12800" y="18591"/>
                  </a:lnTo>
                  <a:close/>
                  <a:moveTo>
                    <a:pt x="6800" y="13232"/>
                  </a:moveTo>
                  <a:cubicBezTo>
                    <a:pt x="6800" y="15417"/>
                    <a:pt x="7644" y="16695"/>
                    <a:pt x="9156" y="16695"/>
                  </a:cubicBezTo>
                  <a:cubicBezTo>
                    <a:pt x="11556" y="16695"/>
                    <a:pt x="13689" y="14386"/>
                    <a:pt x="14444" y="10882"/>
                  </a:cubicBezTo>
                  <a:cubicBezTo>
                    <a:pt x="14533" y="10099"/>
                    <a:pt x="14800" y="9398"/>
                    <a:pt x="14933" y="8698"/>
                  </a:cubicBezTo>
                  <a:cubicBezTo>
                    <a:pt x="15067" y="7997"/>
                    <a:pt x="15200" y="7420"/>
                    <a:pt x="15067" y="6966"/>
                  </a:cubicBezTo>
                  <a:cubicBezTo>
                    <a:pt x="14933" y="5482"/>
                    <a:pt x="14178" y="4782"/>
                    <a:pt x="12667" y="4782"/>
                  </a:cubicBezTo>
                  <a:cubicBezTo>
                    <a:pt x="11689" y="4782"/>
                    <a:pt x="10800" y="5235"/>
                    <a:pt x="9911" y="6018"/>
                  </a:cubicBezTo>
                  <a:cubicBezTo>
                    <a:pt x="8178" y="7626"/>
                    <a:pt x="6800" y="10800"/>
                    <a:pt x="6800" y="13232"/>
                  </a:cubicBezTo>
                  <a:close/>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2923" name="Shape"/>
            <p:cNvSpPr/>
            <p:nvPr/>
          </p:nvSpPr>
          <p:spPr>
            <a:xfrm>
              <a:off x="1583983" y="235711"/>
              <a:ext cx="270921" cy="331231"/>
            </a:xfrm>
            <a:custGeom>
              <a:avLst/>
              <a:gdLst/>
              <a:ahLst/>
              <a:cxnLst>
                <a:cxn ang="0">
                  <a:pos x="wd2" y="hd2"/>
                </a:cxn>
                <a:cxn ang="5400000">
                  <a:pos x="wd2" y="hd2"/>
                </a:cxn>
                <a:cxn ang="10800000">
                  <a:pos x="wd2" y="hd2"/>
                </a:cxn>
                <a:cxn ang="16200000">
                  <a:pos x="wd2" y="hd2"/>
                </a:cxn>
              </a:cxnLst>
              <a:rect l="0" t="0" r="r" b="b"/>
              <a:pathLst>
                <a:path w="21600" h="21600" extrusionOk="0">
                  <a:moveTo>
                    <a:pt x="21600" y="6103"/>
                  </a:moveTo>
                  <a:cubicBezTo>
                    <a:pt x="21600" y="9969"/>
                    <a:pt x="19308" y="14027"/>
                    <a:pt x="15268" y="15817"/>
                  </a:cubicBezTo>
                  <a:cubicBezTo>
                    <a:pt x="11538" y="17446"/>
                    <a:pt x="8119" y="16743"/>
                    <a:pt x="7148" y="15465"/>
                  </a:cubicBezTo>
                  <a:lnTo>
                    <a:pt x="5711" y="21600"/>
                  </a:lnTo>
                  <a:lnTo>
                    <a:pt x="0" y="21600"/>
                  </a:lnTo>
                  <a:lnTo>
                    <a:pt x="4934" y="288"/>
                  </a:lnTo>
                  <a:lnTo>
                    <a:pt x="9984" y="288"/>
                  </a:lnTo>
                  <a:lnTo>
                    <a:pt x="9440" y="2428"/>
                  </a:lnTo>
                  <a:lnTo>
                    <a:pt x="9440" y="2524"/>
                  </a:lnTo>
                  <a:lnTo>
                    <a:pt x="9557" y="2524"/>
                  </a:lnTo>
                  <a:cubicBezTo>
                    <a:pt x="10994" y="895"/>
                    <a:pt x="13053" y="0"/>
                    <a:pt x="15268" y="0"/>
                  </a:cubicBezTo>
                  <a:cubicBezTo>
                    <a:pt x="19075" y="0"/>
                    <a:pt x="21600" y="2428"/>
                    <a:pt x="21600" y="6103"/>
                  </a:cubicBezTo>
                  <a:close/>
                  <a:moveTo>
                    <a:pt x="15578" y="6454"/>
                  </a:moveTo>
                  <a:cubicBezTo>
                    <a:pt x="15578" y="5751"/>
                    <a:pt x="15345" y="3866"/>
                    <a:pt x="13286" y="3866"/>
                  </a:cubicBezTo>
                  <a:cubicBezTo>
                    <a:pt x="11072" y="3866"/>
                    <a:pt x="9324" y="5815"/>
                    <a:pt x="8547" y="8979"/>
                  </a:cubicBezTo>
                  <a:cubicBezTo>
                    <a:pt x="8353" y="9969"/>
                    <a:pt x="7576" y="13133"/>
                    <a:pt x="10334" y="13133"/>
                  </a:cubicBezTo>
                  <a:cubicBezTo>
                    <a:pt x="13403" y="13133"/>
                    <a:pt x="15578" y="9618"/>
                    <a:pt x="15578" y="6454"/>
                  </a:cubicBezTo>
                  <a:close/>
                </a:path>
              </a:pathLst>
            </a:custGeom>
            <a:solidFill>
              <a:srgbClr val="FFFFFF"/>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2924" name="Shape"/>
            <p:cNvSpPr/>
            <p:nvPr/>
          </p:nvSpPr>
          <p:spPr>
            <a:xfrm>
              <a:off x="1172565" y="153858"/>
              <a:ext cx="273073" cy="331230"/>
            </a:xfrm>
            <a:custGeom>
              <a:avLst/>
              <a:gdLst/>
              <a:ahLst/>
              <a:cxnLst>
                <a:cxn ang="0">
                  <a:pos x="wd2" y="hd2"/>
                </a:cxn>
                <a:cxn ang="5400000">
                  <a:pos x="wd2" y="hd2"/>
                </a:cxn>
                <a:cxn ang="10800000">
                  <a:pos x="wd2" y="hd2"/>
                </a:cxn>
                <a:cxn ang="16200000">
                  <a:pos x="wd2" y="hd2"/>
                </a:cxn>
              </a:cxnLst>
              <a:rect l="0" t="0" r="r" b="b"/>
              <a:pathLst>
                <a:path w="21600" h="21600" extrusionOk="0">
                  <a:moveTo>
                    <a:pt x="10684" y="0"/>
                  </a:moveTo>
                  <a:lnTo>
                    <a:pt x="7742" y="12845"/>
                  </a:lnTo>
                  <a:lnTo>
                    <a:pt x="15368" y="5592"/>
                  </a:lnTo>
                  <a:lnTo>
                    <a:pt x="21600" y="5592"/>
                  </a:lnTo>
                  <a:lnTo>
                    <a:pt x="13626" y="12941"/>
                  </a:lnTo>
                  <a:lnTo>
                    <a:pt x="18426" y="21600"/>
                  </a:lnTo>
                  <a:lnTo>
                    <a:pt x="12310" y="21600"/>
                  </a:lnTo>
                  <a:lnTo>
                    <a:pt x="7626" y="13037"/>
                  </a:lnTo>
                  <a:lnTo>
                    <a:pt x="5652" y="21600"/>
                  </a:lnTo>
                  <a:lnTo>
                    <a:pt x="0" y="21600"/>
                  </a:lnTo>
                  <a:lnTo>
                    <a:pt x="4994" y="0"/>
                  </a:lnTo>
                  <a:lnTo>
                    <a:pt x="10684" y="0"/>
                  </a:lnTo>
                </a:path>
              </a:pathLst>
            </a:custGeom>
            <a:solidFill>
              <a:srgbClr val="FFFFFF"/>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2925" name="Shape"/>
            <p:cNvSpPr/>
            <p:nvPr/>
          </p:nvSpPr>
          <p:spPr>
            <a:xfrm>
              <a:off x="2301273" y="235711"/>
              <a:ext cx="227838" cy="255842"/>
            </a:xfrm>
            <a:custGeom>
              <a:avLst/>
              <a:gdLst/>
              <a:ahLst/>
              <a:cxnLst>
                <a:cxn ang="0">
                  <a:pos x="wd2" y="hd2"/>
                </a:cxn>
                <a:cxn ang="5400000">
                  <a:pos x="wd2" y="hd2"/>
                </a:cxn>
                <a:cxn ang="10800000">
                  <a:pos x="wd2" y="hd2"/>
                </a:cxn>
                <a:cxn ang="16200000">
                  <a:pos x="wd2" y="hd2"/>
                </a:cxn>
              </a:cxnLst>
              <a:rect l="0" t="0" r="r" b="b"/>
              <a:pathLst>
                <a:path w="21600" h="21600" extrusionOk="0">
                  <a:moveTo>
                    <a:pt x="21600" y="6224"/>
                  </a:moveTo>
                  <a:cubicBezTo>
                    <a:pt x="21600" y="7997"/>
                    <a:pt x="20950" y="9398"/>
                    <a:pt x="19788" y="10429"/>
                  </a:cubicBezTo>
                  <a:cubicBezTo>
                    <a:pt x="17559" y="12408"/>
                    <a:pt x="13239" y="13315"/>
                    <a:pt x="6689" y="13232"/>
                  </a:cubicBezTo>
                  <a:lnTo>
                    <a:pt x="6550" y="13232"/>
                  </a:lnTo>
                  <a:lnTo>
                    <a:pt x="6550" y="13315"/>
                  </a:lnTo>
                  <a:cubicBezTo>
                    <a:pt x="6550" y="13933"/>
                    <a:pt x="6782" y="14716"/>
                    <a:pt x="7200" y="15293"/>
                  </a:cubicBezTo>
                  <a:cubicBezTo>
                    <a:pt x="8129" y="16365"/>
                    <a:pt x="9662" y="16818"/>
                    <a:pt x="11659" y="16818"/>
                  </a:cubicBezTo>
                  <a:cubicBezTo>
                    <a:pt x="14539" y="16818"/>
                    <a:pt x="17001" y="16241"/>
                    <a:pt x="19788" y="14840"/>
                  </a:cubicBezTo>
                  <a:lnTo>
                    <a:pt x="18720" y="19951"/>
                  </a:lnTo>
                  <a:cubicBezTo>
                    <a:pt x="15468" y="21476"/>
                    <a:pt x="11520" y="21600"/>
                    <a:pt x="10080" y="21600"/>
                  </a:cubicBezTo>
                  <a:cubicBezTo>
                    <a:pt x="3670" y="21600"/>
                    <a:pt x="0" y="18467"/>
                    <a:pt x="0" y="12861"/>
                  </a:cubicBezTo>
                  <a:cubicBezTo>
                    <a:pt x="0" y="9605"/>
                    <a:pt x="1301" y="6472"/>
                    <a:pt x="3670" y="4081"/>
                  </a:cubicBezTo>
                  <a:cubicBezTo>
                    <a:pt x="5992" y="1402"/>
                    <a:pt x="9569" y="0"/>
                    <a:pt x="13471" y="0"/>
                  </a:cubicBezTo>
                  <a:cubicBezTo>
                    <a:pt x="18348" y="0"/>
                    <a:pt x="21600" y="2556"/>
                    <a:pt x="21600" y="6224"/>
                  </a:cubicBezTo>
                  <a:close/>
                  <a:moveTo>
                    <a:pt x="12681" y="4534"/>
                  </a:moveTo>
                  <a:cubicBezTo>
                    <a:pt x="9662" y="4534"/>
                    <a:pt x="7850" y="6595"/>
                    <a:pt x="7339" y="8698"/>
                  </a:cubicBezTo>
                  <a:lnTo>
                    <a:pt x="7339" y="8780"/>
                  </a:lnTo>
                  <a:lnTo>
                    <a:pt x="7432" y="8780"/>
                  </a:lnTo>
                  <a:cubicBezTo>
                    <a:pt x="11520" y="8780"/>
                    <a:pt x="13750" y="8450"/>
                    <a:pt x="14679" y="7626"/>
                  </a:cubicBezTo>
                  <a:cubicBezTo>
                    <a:pt x="14911" y="7173"/>
                    <a:pt x="15190" y="6719"/>
                    <a:pt x="15190" y="6224"/>
                  </a:cubicBezTo>
                  <a:cubicBezTo>
                    <a:pt x="15190" y="5235"/>
                    <a:pt x="14121" y="4534"/>
                    <a:pt x="12681" y="4534"/>
                  </a:cubicBezTo>
                  <a:close/>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2926" name="Shape"/>
            <p:cNvSpPr/>
            <p:nvPr/>
          </p:nvSpPr>
          <p:spPr>
            <a:xfrm>
              <a:off x="2524492" y="429573"/>
              <a:ext cx="63590" cy="64128"/>
            </a:xfrm>
            <a:custGeom>
              <a:avLst/>
              <a:gdLst/>
              <a:ahLst/>
              <a:cxnLst>
                <a:cxn ang="0">
                  <a:pos x="wd2" y="hd2"/>
                </a:cxn>
                <a:cxn ang="5400000">
                  <a:pos x="wd2" y="hd2"/>
                </a:cxn>
                <a:cxn ang="10800000">
                  <a:pos x="wd2" y="hd2"/>
                </a:cxn>
                <a:cxn ang="16200000">
                  <a:pos x="wd2" y="hd2"/>
                </a:cxn>
              </a:cxnLst>
              <a:rect l="0" t="0" r="r" b="b"/>
              <a:pathLst>
                <a:path w="20720" h="21600" extrusionOk="0">
                  <a:moveTo>
                    <a:pt x="10835" y="5649"/>
                  </a:moveTo>
                  <a:lnTo>
                    <a:pt x="9406" y="5649"/>
                  </a:lnTo>
                  <a:lnTo>
                    <a:pt x="8453" y="10302"/>
                  </a:lnTo>
                  <a:lnTo>
                    <a:pt x="11630" y="10302"/>
                  </a:lnTo>
                  <a:cubicBezTo>
                    <a:pt x="12583" y="9803"/>
                    <a:pt x="13377" y="9305"/>
                    <a:pt x="13853" y="7975"/>
                  </a:cubicBezTo>
                  <a:cubicBezTo>
                    <a:pt x="13853" y="6978"/>
                    <a:pt x="13377" y="5982"/>
                    <a:pt x="12583" y="5649"/>
                  </a:cubicBezTo>
                  <a:lnTo>
                    <a:pt x="10835" y="5649"/>
                  </a:lnTo>
                  <a:close/>
                  <a:moveTo>
                    <a:pt x="8135" y="4154"/>
                  </a:moveTo>
                  <a:lnTo>
                    <a:pt x="12106" y="4154"/>
                  </a:lnTo>
                  <a:cubicBezTo>
                    <a:pt x="12583" y="4154"/>
                    <a:pt x="13059" y="4154"/>
                    <a:pt x="13377" y="4652"/>
                  </a:cubicBezTo>
                  <a:cubicBezTo>
                    <a:pt x="14806" y="5151"/>
                    <a:pt x="15759" y="5982"/>
                    <a:pt x="15759" y="7477"/>
                  </a:cubicBezTo>
                  <a:lnTo>
                    <a:pt x="15759" y="8474"/>
                  </a:lnTo>
                  <a:cubicBezTo>
                    <a:pt x="15283" y="10302"/>
                    <a:pt x="14330" y="11631"/>
                    <a:pt x="12583" y="12129"/>
                  </a:cubicBezTo>
                  <a:lnTo>
                    <a:pt x="14330" y="17280"/>
                  </a:lnTo>
                  <a:lnTo>
                    <a:pt x="12106" y="17280"/>
                  </a:lnTo>
                  <a:lnTo>
                    <a:pt x="10359" y="12628"/>
                  </a:lnTo>
                  <a:lnTo>
                    <a:pt x="8135" y="12628"/>
                  </a:lnTo>
                  <a:lnTo>
                    <a:pt x="7183" y="17280"/>
                  </a:lnTo>
                  <a:lnTo>
                    <a:pt x="5753" y="17280"/>
                  </a:lnTo>
                  <a:lnTo>
                    <a:pt x="6706" y="12628"/>
                  </a:lnTo>
                  <a:lnTo>
                    <a:pt x="7659" y="8806"/>
                  </a:lnTo>
                  <a:lnTo>
                    <a:pt x="8135" y="4154"/>
                  </a:lnTo>
                  <a:close/>
                  <a:moveTo>
                    <a:pt x="11153" y="0"/>
                  </a:moveTo>
                  <a:cubicBezTo>
                    <a:pt x="17030" y="0"/>
                    <a:pt x="21159" y="4818"/>
                    <a:pt x="20683" y="10800"/>
                  </a:cubicBezTo>
                  <a:cubicBezTo>
                    <a:pt x="20365" y="16948"/>
                    <a:pt x="15283" y="21600"/>
                    <a:pt x="9406" y="21600"/>
                  </a:cubicBezTo>
                  <a:cubicBezTo>
                    <a:pt x="4006" y="21600"/>
                    <a:pt x="-441" y="16283"/>
                    <a:pt x="35" y="10800"/>
                  </a:cubicBezTo>
                  <a:cubicBezTo>
                    <a:pt x="512" y="4652"/>
                    <a:pt x="5435" y="0"/>
                    <a:pt x="11153" y="0"/>
                  </a:cubicBezTo>
                  <a:close/>
                  <a:moveTo>
                    <a:pt x="9406" y="20105"/>
                  </a:moveTo>
                  <a:cubicBezTo>
                    <a:pt x="14330" y="20105"/>
                    <a:pt x="18777" y="15951"/>
                    <a:pt x="19253" y="10800"/>
                  </a:cubicBezTo>
                  <a:cubicBezTo>
                    <a:pt x="19730" y="5649"/>
                    <a:pt x="16077" y="1329"/>
                    <a:pt x="11153" y="1329"/>
                  </a:cubicBezTo>
                  <a:cubicBezTo>
                    <a:pt x="6230" y="1329"/>
                    <a:pt x="1783" y="5649"/>
                    <a:pt x="1306" y="10800"/>
                  </a:cubicBezTo>
                  <a:cubicBezTo>
                    <a:pt x="830" y="15951"/>
                    <a:pt x="4483" y="20105"/>
                    <a:pt x="9406" y="20105"/>
                  </a:cubicBezTo>
                  <a:close/>
                </a:path>
              </a:pathLst>
            </a:custGeom>
            <a:solidFill>
              <a:srgbClr val="FFFFFF"/>
            </a:solidFill>
            <a:ln w="12700" cap="flat">
              <a:noFill/>
              <a:miter lim="400000"/>
            </a:ln>
            <a:effectLst/>
          </p:spPr>
          <p:txBody>
            <a:bodyPr wrap="square" lIns="91439" tIns="91439" rIns="91439" bIns="91439" numCol="1" anchor="ctr">
              <a:normAutofit fontScale="25000" lnSpcReduction="20000"/>
            </a:bodyPr>
            <a:lstStyle/>
            <a:p>
              <a:pPr algn="l" defTabSz="228600">
                <a:lnSpc>
                  <a:spcPct val="93000"/>
                </a:lnSpc>
                <a:spcBef>
                  <a:spcPts val="2200"/>
                </a:spcBef>
                <a:defRPr sz="800">
                  <a:solidFill>
                    <a:srgbClr val="000000"/>
                  </a:solidFill>
                </a:defRPr>
              </a:pPr>
              <a:endParaRPr/>
            </a:p>
          </p:txBody>
        </p:sp>
        <p:sp>
          <p:nvSpPr>
            <p:cNvPr id="2927" name="Shape"/>
            <p:cNvSpPr/>
            <p:nvPr/>
          </p:nvSpPr>
          <p:spPr>
            <a:xfrm>
              <a:off x="1861850" y="233557"/>
              <a:ext cx="233070" cy="255842"/>
            </a:xfrm>
            <a:custGeom>
              <a:avLst/>
              <a:gdLst/>
              <a:ahLst/>
              <a:cxnLst>
                <a:cxn ang="0">
                  <a:pos x="wd2" y="hd2"/>
                </a:cxn>
                <a:cxn ang="5400000">
                  <a:pos x="wd2" y="hd2"/>
                </a:cxn>
                <a:cxn ang="10800000">
                  <a:pos x="wd2" y="hd2"/>
                </a:cxn>
                <a:cxn ang="16200000">
                  <a:pos x="wd2" y="hd2"/>
                </a:cxn>
              </a:cxnLst>
              <a:rect l="0" t="0" r="r" b="b"/>
              <a:pathLst>
                <a:path w="21290" h="21600" extrusionOk="0">
                  <a:moveTo>
                    <a:pt x="12782" y="18591"/>
                  </a:moveTo>
                  <a:lnTo>
                    <a:pt x="12782" y="18467"/>
                  </a:lnTo>
                  <a:lnTo>
                    <a:pt x="12693" y="18467"/>
                  </a:lnTo>
                  <a:cubicBezTo>
                    <a:pt x="11401" y="20446"/>
                    <a:pt x="9041" y="21600"/>
                    <a:pt x="6369" y="21600"/>
                  </a:cubicBezTo>
                  <a:cubicBezTo>
                    <a:pt x="2004" y="21600"/>
                    <a:pt x="0" y="17973"/>
                    <a:pt x="0" y="14386"/>
                  </a:cubicBezTo>
                  <a:cubicBezTo>
                    <a:pt x="0" y="10182"/>
                    <a:pt x="1737" y="6142"/>
                    <a:pt x="4632" y="3504"/>
                  </a:cubicBezTo>
                  <a:cubicBezTo>
                    <a:pt x="7126" y="1195"/>
                    <a:pt x="10288" y="0"/>
                    <a:pt x="13806" y="0"/>
                  </a:cubicBezTo>
                  <a:cubicBezTo>
                    <a:pt x="16434" y="0"/>
                    <a:pt x="18438" y="660"/>
                    <a:pt x="19729" y="2102"/>
                  </a:cubicBezTo>
                  <a:cubicBezTo>
                    <a:pt x="21600" y="4163"/>
                    <a:pt x="21466" y="7296"/>
                    <a:pt x="20976" y="9522"/>
                  </a:cubicBezTo>
                  <a:lnTo>
                    <a:pt x="18572" y="21147"/>
                  </a:lnTo>
                  <a:lnTo>
                    <a:pt x="12292" y="21229"/>
                  </a:lnTo>
                  <a:lnTo>
                    <a:pt x="12782" y="18591"/>
                  </a:lnTo>
                  <a:close/>
                  <a:moveTo>
                    <a:pt x="6636" y="13232"/>
                  </a:moveTo>
                  <a:cubicBezTo>
                    <a:pt x="6636" y="15417"/>
                    <a:pt x="7527" y="16695"/>
                    <a:pt x="9041" y="16695"/>
                  </a:cubicBezTo>
                  <a:cubicBezTo>
                    <a:pt x="11401" y="16695"/>
                    <a:pt x="13539" y="14386"/>
                    <a:pt x="14296" y="10882"/>
                  </a:cubicBezTo>
                  <a:cubicBezTo>
                    <a:pt x="14430" y="10099"/>
                    <a:pt x="14697" y="9398"/>
                    <a:pt x="14831" y="8698"/>
                  </a:cubicBezTo>
                  <a:cubicBezTo>
                    <a:pt x="14920" y="7997"/>
                    <a:pt x="15053" y="7420"/>
                    <a:pt x="14920" y="6966"/>
                  </a:cubicBezTo>
                  <a:cubicBezTo>
                    <a:pt x="14831" y="5482"/>
                    <a:pt x="14073" y="4782"/>
                    <a:pt x="12559" y="4782"/>
                  </a:cubicBezTo>
                  <a:cubicBezTo>
                    <a:pt x="11535" y="4782"/>
                    <a:pt x="10644" y="5235"/>
                    <a:pt x="9798" y="6018"/>
                  </a:cubicBezTo>
                  <a:cubicBezTo>
                    <a:pt x="8016" y="7626"/>
                    <a:pt x="6636" y="10800"/>
                    <a:pt x="6636" y="13232"/>
                  </a:cubicBezTo>
                  <a:close/>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2928" name="Shape"/>
            <p:cNvSpPr/>
            <p:nvPr/>
          </p:nvSpPr>
          <p:spPr>
            <a:xfrm>
              <a:off x="2103104" y="235712"/>
              <a:ext cx="208454" cy="253687"/>
            </a:xfrm>
            <a:custGeom>
              <a:avLst/>
              <a:gdLst/>
              <a:ahLst/>
              <a:cxnLst>
                <a:cxn ang="0">
                  <a:pos x="wd2" y="hd2"/>
                </a:cxn>
                <a:cxn ang="5400000">
                  <a:pos x="wd2" y="hd2"/>
                </a:cxn>
                <a:cxn ang="10800000">
                  <a:pos x="wd2" y="hd2"/>
                </a:cxn>
                <a:cxn ang="16200000">
                  <a:pos x="wd2" y="hd2"/>
                </a:cxn>
              </a:cxnLst>
              <a:rect l="0" t="0" r="r" b="b"/>
              <a:pathLst>
                <a:path w="21600" h="21600" extrusionOk="0">
                  <a:moveTo>
                    <a:pt x="21600" y="709"/>
                  </a:moveTo>
                  <a:lnTo>
                    <a:pt x="20490" y="5671"/>
                  </a:lnTo>
                  <a:cubicBezTo>
                    <a:pt x="19329" y="5046"/>
                    <a:pt x="17916" y="4837"/>
                    <a:pt x="16402" y="4837"/>
                  </a:cubicBezTo>
                  <a:cubicBezTo>
                    <a:pt x="11002" y="4837"/>
                    <a:pt x="7822" y="8673"/>
                    <a:pt x="7822" y="12426"/>
                  </a:cubicBezTo>
                  <a:cubicBezTo>
                    <a:pt x="7822" y="15595"/>
                    <a:pt x="10396" y="16680"/>
                    <a:pt x="12819" y="16680"/>
                  </a:cubicBezTo>
                  <a:cubicBezTo>
                    <a:pt x="14989" y="16680"/>
                    <a:pt x="16755" y="16304"/>
                    <a:pt x="19026" y="15387"/>
                  </a:cubicBezTo>
                  <a:lnTo>
                    <a:pt x="17916" y="20558"/>
                  </a:lnTo>
                  <a:cubicBezTo>
                    <a:pt x="16250" y="21266"/>
                    <a:pt x="13525" y="21600"/>
                    <a:pt x="10699" y="21600"/>
                  </a:cubicBezTo>
                  <a:cubicBezTo>
                    <a:pt x="4138" y="21600"/>
                    <a:pt x="0" y="18181"/>
                    <a:pt x="0" y="13010"/>
                  </a:cubicBezTo>
                  <a:cubicBezTo>
                    <a:pt x="0" y="5713"/>
                    <a:pt x="7116" y="0"/>
                    <a:pt x="16553" y="0"/>
                  </a:cubicBezTo>
                  <a:cubicBezTo>
                    <a:pt x="18320" y="0"/>
                    <a:pt x="20338" y="250"/>
                    <a:pt x="21600" y="709"/>
                  </a:cubicBezTo>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2929" name="Shape"/>
            <p:cNvSpPr/>
            <p:nvPr/>
          </p:nvSpPr>
          <p:spPr>
            <a:xfrm>
              <a:off x="976548" y="235712"/>
              <a:ext cx="210604" cy="253687"/>
            </a:xfrm>
            <a:custGeom>
              <a:avLst/>
              <a:gdLst/>
              <a:ahLst/>
              <a:cxnLst>
                <a:cxn ang="0">
                  <a:pos x="wd2" y="hd2"/>
                </a:cxn>
                <a:cxn ang="5400000">
                  <a:pos x="wd2" y="hd2"/>
                </a:cxn>
                <a:cxn ang="10800000">
                  <a:pos x="wd2" y="hd2"/>
                </a:cxn>
                <a:cxn ang="16200000">
                  <a:pos x="wd2" y="hd2"/>
                </a:cxn>
              </a:cxnLst>
              <a:rect l="0" t="0" r="r" b="b"/>
              <a:pathLst>
                <a:path w="21600" h="21600" extrusionOk="0">
                  <a:moveTo>
                    <a:pt x="21600" y="709"/>
                  </a:moveTo>
                  <a:lnTo>
                    <a:pt x="20442" y="5671"/>
                  </a:lnTo>
                  <a:cubicBezTo>
                    <a:pt x="19284" y="5046"/>
                    <a:pt x="17874" y="4837"/>
                    <a:pt x="16313" y="4837"/>
                  </a:cubicBezTo>
                  <a:cubicBezTo>
                    <a:pt x="10926" y="4837"/>
                    <a:pt x="7804" y="8673"/>
                    <a:pt x="7804" y="12426"/>
                  </a:cubicBezTo>
                  <a:cubicBezTo>
                    <a:pt x="7804" y="15595"/>
                    <a:pt x="10372" y="16680"/>
                    <a:pt x="12789" y="16680"/>
                  </a:cubicBezTo>
                  <a:cubicBezTo>
                    <a:pt x="14903" y="16680"/>
                    <a:pt x="16766" y="16304"/>
                    <a:pt x="19032" y="15387"/>
                  </a:cubicBezTo>
                  <a:lnTo>
                    <a:pt x="17874" y="20558"/>
                  </a:lnTo>
                  <a:cubicBezTo>
                    <a:pt x="16162" y="21266"/>
                    <a:pt x="13494" y="21600"/>
                    <a:pt x="10624" y="21600"/>
                  </a:cubicBezTo>
                  <a:cubicBezTo>
                    <a:pt x="4078" y="21600"/>
                    <a:pt x="0" y="18181"/>
                    <a:pt x="0" y="13010"/>
                  </a:cubicBezTo>
                  <a:cubicBezTo>
                    <a:pt x="0" y="5713"/>
                    <a:pt x="7099" y="0"/>
                    <a:pt x="16464" y="0"/>
                  </a:cubicBezTo>
                  <a:cubicBezTo>
                    <a:pt x="18327" y="0"/>
                    <a:pt x="20291" y="250"/>
                    <a:pt x="21600" y="709"/>
                  </a:cubicBezTo>
                </a:path>
              </a:pathLst>
            </a:custGeom>
            <a:solidFill>
              <a:srgbClr val="FFFFFF"/>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gr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Dark Title and Body">
    <p:bg>
      <p:bgPr>
        <a:solidFill>
          <a:srgbClr val="383C42"/>
        </a:solidFill>
        <a:effectLst/>
      </p:bgPr>
    </p:bg>
    <p:spTree>
      <p:nvGrpSpPr>
        <p:cNvPr id="1" name=""/>
        <p:cNvGrpSpPr/>
        <p:nvPr/>
      </p:nvGrpSpPr>
      <p:grpSpPr>
        <a:xfrm>
          <a:off x="0" y="0"/>
          <a:ext cx="0" cy="0"/>
          <a:chOff x="0" y="0"/>
          <a:chExt cx="0" cy="0"/>
        </a:xfrm>
      </p:grpSpPr>
      <p:sp>
        <p:nvSpPr>
          <p:cNvPr id="3003" name="Rectangle"/>
          <p:cNvSpPr/>
          <p:nvPr/>
        </p:nvSpPr>
        <p:spPr>
          <a:xfrm>
            <a:off x="-1343783" y="-1"/>
            <a:ext cx="1119821" cy="537826"/>
          </a:xfrm>
          <a:prstGeom prst="rect">
            <a:avLst/>
          </a:prstGeom>
          <a:solidFill>
            <a:srgbClr val="C4002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004" name="Rectangle"/>
          <p:cNvSpPr/>
          <p:nvPr/>
        </p:nvSpPr>
        <p:spPr>
          <a:xfrm>
            <a:off x="-1343784" y="537824"/>
            <a:ext cx="1119821" cy="537825"/>
          </a:xfrm>
          <a:prstGeom prst="rect">
            <a:avLst/>
          </a:prstGeom>
          <a:solidFill>
            <a:srgbClr val="9C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005" name="Rectangle"/>
          <p:cNvSpPr/>
          <p:nvPr/>
        </p:nvSpPr>
        <p:spPr>
          <a:xfrm>
            <a:off x="-1343784" y="1075648"/>
            <a:ext cx="1119821" cy="537825"/>
          </a:xfrm>
          <a:prstGeom prst="rect">
            <a:avLst/>
          </a:prstGeom>
          <a:solidFill>
            <a:srgbClr val="74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006" name="Rectangle"/>
          <p:cNvSpPr/>
          <p:nvPr/>
        </p:nvSpPr>
        <p:spPr>
          <a:xfrm>
            <a:off x="-1343783" y="1613471"/>
            <a:ext cx="1119821" cy="537825"/>
          </a:xfrm>
          <a:prstGeom prst="rect">
            <a:avLst/>
          </a:prstGeom>
          <a:solidFill>
            <a:srgbClr val="C4C8C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007" name="Rectangle"/>
          <p:cNvSpPr/>
          <p:nvPr/>
        </p:nvSpPr>
        <p:spPr>
          <a:xfrm>
            <a:off x="-1343784" y="2151296"/>
            <a:ext cx="1119821" cy="537825"/>
          </a:xfrm>
          <a:prstGeom prst="rect">
            <a:avLst/>
          </a:prstGeom>
          <a:solidFill>
            <a:srgbClr val="6A6E7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008" name="Rectangle"/>
          <p:cNvSpPr/>
          <p:nvPr/>
        </p:nvSpPr>
        <p:spPr>
          <a:xfrm>
            <a:off x="-1343784" y="2689119"/>
            <a:ext cx="1119821" cy="537825"/>
          </a:xfrm>
          <a:prstGeom prst="rect">
            <a:avLst/>
          </a:prstGeom>
          <a:solidFill>
            <a:srgbClr val="383C4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009" name="Rectangle"/>
          <p:cNvSpPr/>
          <p:nvPr/>
        </p:nvSpPr>
        <p:spPr>
          <a:xfrm>
            <a:off x="-1343784" y="3226943"/>
            <a:ext cx="1119821" cy="537825"/>
          </a:xfrm>
          <a:prstGeom prst="rect">
            <a:avLst/>
          </a:prstGeom>
          <a:solidFill>
            <a:srgbClr val="1AE9EF"/>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010" name="Rectangle"/>
          <p:cNvSpPr/>
          <p:nvPr/>
        </p:nvSpPr>
        <p:spPr>
          <a:xfrm>
            <a:off x="-1343784" y="3764767"/>
            <a:ext cx="1119821" cy="537825"/>
          </a:xfrm>
          <a:prstGeom prst="rect">
            <a:avLst/>
          </a:prstGeom>
          <a:solidFill>
            <a:srgbClr val="0DCFD9"/>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011" name="Rectangle"/>
          <p:cNvSpPr/>
          <p:nvPr/>
        </p:nvSpPr>
        <p:spPr>
          <a:xfrm>
            <a:off x="-1343784" y="4302592"/>
            <a:ext cx="1119821" cy="537825"/>
          </a:xfrm>
          <a:prstGeom prst="rect">
            <a:avLst/>
          </a:prstGeom>
          <a:solidFill>
            <a:srgbClr val="00B4C3"/>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012" name="Rectangle"/>
          <p:cNvSpPr/>
          <p:nvPr/>
        </p:nvSpPr>
        <p:spPr>
          <a:xfrm>
            <a:off x="-1343784" y="4840416"/>
            <a:ext cx="1119821" cy="537825"/>
          </a:xfrm>
          <a:prstGeom prst="rect">
            <a:avLst/>
          </a:prstGeom>
          <a:solidFill>
            <a:srgbClr val="F6B1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013" name="Rectangle"/>
          <p:cNvSpPr/>
          <p:nvPr/>
        </p:nvSpPr>
        <p:spPr>
          <a:xfrm>
            <a:off x="-1343784" y="5378239"/>
            <a:ext cx="1119821" cy="537825"/>
          </a:xfrm>
          <a:prstGeom prst="rect">
            <a:avLst/>
          </a:prstGeom>
          <a:solidFill>
            <a:srgbClr val="F69D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014" name="Rectangle"/>
          <p:cNvSpPr/>
          <p:nvPr/>
        </p:nvSpPr>
        <p:spPr>
          <a:xfrm>
            <a:off x="-1343784" y="5916064"/>
            <a:ext cx="1119821" cy="537825"/>
          </a:xfrm>
          <a:prstGeom prst="rect">
            <a:avLst/>
          </a:prstGeom>
          <a:solidFill>
            <a:srgbClr val="F689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015" name="Rectangle"/>
          <p:cNvSpPr/>
          <p:nvPr/>
        </p:nvSpPr>
        <p:spPr>
          <a:xfrm>
            <a:off x="-1343784" y="6453887"/>
            <a:ext cx="1119821" cy="537825"/>
          </a:xfrm>
          <a:prstGeom prst="rect">
            <a:avLst/>
          </a:prstGeom>
          <a:solidFill>
            <a:srgbClr val="969CE6"/>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016" name="Rectangle"/>
          <p:cNvSpPr/>
          <p:nvPr/>
        </p:nvSpPr>
        <p:spPr>
          <a:xfrm>
            <a:off x="-1343787" y="6991711"/>
            <a:ext cx="1119822" cy="537825"/>
          </a:xfrm>
          <a:prstGeom prst="rect">
            <a:avLst/>
          </a:prstGeom>
          <a:solidFill>
            <a:srgbClr val="8A8BD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017" name="Rectangle"/>
          <p:cNvSpPr/>
          <p:nvPr/>
        </p:nvSpPr>
        <p:spPr>
          <a:xfrm>
            <a:off x="-1343787" y="7529535"/>
            <a:ext cx="1119822" cy="537825"/>
          </a:xfrm>
          <a:prstGeom prst="rect">
            <a:avLst/>
          </a:prstGeom>
          <a:solidFill>
            <a:srgbClr val="7D79C3"/>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018" name="Rectangle"/>
          <p:cNvSpPr/>
          <p:nvPr/>
        </p:nvSpPr>
        <p:spPr>
          <a:xfrm>
            <a:off x="-1343784" y="8067360"/>
            <a:ext cx="1119821" cy="537825"/>
          </a:xfrm>
          <a:prstGeom prst="rect">
            <a:avLst/>
          </a:prstGeom>
          <a:solidFill>
            <a:srgbClr val="88CD7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019" name="Rectangle"/>
          <p:cNvSpPr/>
          <p:nvPr/>
        </p:nvSpPr>
        <p:spPr>
          <a:xfrm>
            <a:off x="-1343787" y="8605184"/>
            <a:ext cx="1119822" cy="537825"/>
          </a:xfrm>
          <a:prstGeom prst="rect">
            <a:avLst/>
          </a:prstGeom>
          <a:solidFill>
            <a:srgbClr val="74B96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020" name="Rectangle"/>
          <p:cNvSpPr/>
          <p:nvPr/>
        </p:nvSpPr>
        <p:spPr>
          <a:xfrm>
            <a:off x="-1343787" y="9143007"/>
            <a:ext cx="1119822" cy="537825"/>
          </a:xfrm>
          <a:prstGeom prst="rect">
            <a:avLst/>
          </a:prstGeom>
          <a:solidFill>
            <a:srgbClr val="60A55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021" name="Rectangle"/>
          <p:cNvSpPr/>
          <p:nvPr/>
        </p:nvSpPr>
        <p:spPr>
          <a:xfrm>
            <a:off x="24769782" y="-1"/>
            <a:ext cx="1119821" cy="537826"/>
          </a:xfrm>
          <a:prstGeom prst="rect">
            <a:avLst/>
          </a:prstGeom>
          <a:solidFill>
            <a:srgbClr val="C4002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022" name="Rectangle"/>
          <p:cNvSpPr/>
          <p:nvPr/>
        </p:nvSpPr>
        <p:spPr>
          <a:xfrm>
            <a:off x="24769779" y="537824"/>
            <a:ext cx="1119821" cy="537825"/>
          </a:xfrm>
          <a:prstGeom prst="rect">
            <a:avLst/>
          </a:prstGeom>
          <a:solidFill>
            <a:srgbClr val="B0000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023" name="Rectangle"/>
          <p:cNvSpPr/>
          <p:nvPr/>
        </p:nvSpPr>
        <p:spPr>
          <a:xfrm>
            <a:off x="24769779" y="1075648"/>
            <a:ext cx="1119821" cy="537825"/>
          </a:xfrm>
          <a:prstGeom prst="rect">
            <a:avLst/>
          </a:prstGeom>
          <a:solidFill>
            <a:srgbClr val="9C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024" name="Rectangle"/>
          <p:cNvSpPr/>
          <p:nvPr/>
        </p:nvSpPr>
        <p:spPr>
          <a:xfrm>
            <a:off x="24769782" y="1613471"/>
            <a:ext cx="1119821" cy="537825"/>
          </a:xfrm>
          <a:prstGeom prst="rect">
            <a:avLst/>
          </a:prstGeom>
          <a:solidFill>
            <a:srgbClr val="88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025" name="Rectangle"/>
          <p:cNvSpPr/>
          <p:nvPr/>
        </p:nvSpPr>
        <p:spPr>
          <a:xfrm>
            <a:off x="24769779" y="2151296"/>
            <a:ext cx="1119821" cy="537825"/>
          </a:xfrm>
          <a:prstGeom prst="rect">
            <a:avLst/>
          </a:prstGeom>
          <a:solidFill>
            <a:srgbClr val="74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026" name="Rectangle"/>
          <p:cNvSpPr/>
          <p:nvPr/>
        </p:nvSpPr>
        <p:spPr>
          <a:xfrm>
            <a:off x="24769779" y="2689119"/>
            <a:ext cx="1119821" cy="537825"/>
          </a:xfrm>
          <a:prstGeom prst="rect">
            <a:avLst/>
          </a:prstGeom>
          <a:solidFill>
            <a:srgbClr val="ECF0F6"/>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027" name="Rectangle"/>
          <p:cNvSpPr/>
          <p:nvPr/>
        </p:nvSpPr>
        <p:spPr>
          <a:xfrm>
            <a:off x="24769779" y="3226943"/>
            <a:ext cx="1119821" cy="537825"/>
          </a:xfrm>
          <a:prstGeom prst="rect">
            <a:avLst/>
          </a:prstGeom>
          <a:solidFill>
            <a:srgbClr val="D8DCE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028" name="Rectangle"/>
          <p:cNvSpPr/>
          <p:nvPr/>
        </p:nvSpPr>
        <p:spPr>
          <a:xfrm>
            <a:off x="24769779" y="3764767"/>
            <a:ext cx="1119821" cy="537825"/>
          </a:xfrm>
          <a:prstGeom prst="rect">
            <a:avLst/>
          </a:prstGeom>
          <a:solidFill>
            <a:srgbClr val="C4C8C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029" name="Rectangle"/>
          <p:cNvSpPr/>
          <p:nvPr/>
        </p:nvSpPr>
        <p:spPr>
          <a:xfrm>
            <a:off x="24769779" y="4302592"/>
            <a:ext cx="1119821" cy="537825"/>
          </a:xfrm>
          <a:prstGeom prst="rect">
            <a:avLst/>
          </a:prstGeom>
          <a:solidFill>
            <a:srgbClr val="BABEC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030" name="Rectangle"/>
          <p:cNvSpPr/>
          <p:nvPr/>
        </p:nvSpPr>
        <p:spPr>
          <a:xfrm>
            <a:off x="24769779" y="4840416"/>
            <a:ext cx="1119821" cy="537825"/>
          </a:xfrm>
          <a:prstGeom prst="rect">
            <a:avLst/>
          </a:prstGeom>
          <a:solidFill>
            <a:srgbClr val="A6AAB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031" name="Rectangle"/>
          <p:cNvSpPr/>
          <p:nvPr/>
        </p:nvSpPr>
        <p:spPr>
          <a:xfrm>
            <a:off x="24769779" y="5378239"/>
            <a:ext cx="1119821" cy="537825"/>
          </a:xfrm>
          <a:prstGeom prst="rect">
            <a:avLst/>
          </a:prstGeom>
          <a:solidFill>
            <a:srgbClr val="92969C"/>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032" name="Rectangle"/>
          <p:cNvSpPr/>
          <p:nvPr/>
        </p:nvSpPr>
        <p:spPr>
          <a:xfrm>
            <a:off x="24769779" y="5916064"/>
            <a:ext cx="1119821" cy="537825"/>
          </a:xfrm>
          <a:prstGeom prst="rect">
            <a:avLst/>
          </a:prstGeom>
          <a:solidFill>
            <a:srgbClr val="7E828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033" name="Rectangle"/>
          <p:cNvSpPr/>
          <p:nvPr/>
        </p:nvSpPr>
        <p:spPr>
          <a:xfrm>
            <a:off x="24769779" y="6453887"/>
            <a:ext cx="1119821" cy="537825"/>
          </a:xfrm>
          <a:prstGeom prst="rect">
            <a:avLst/>
          </a:prstGeom>
          <a:solidFill>
            <a:srgbClr val="6A6E7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034" name="Rectangle"/>
          <p:cNvSpPr/>
          <p:nvPr/>
        </p:nvSpPr>
        <p:spPr>
          <a:xfrm>
            <a:off x="24769778" y="6991711"/>
            <a:ext cx="1119821" cy="537825"/>
          </a:xfrm>
          <a:prstGeom prst="rect">
            <a:avLst/>
          </a:prstGeom>
          <a:solidFill>
            <a:srgbClr val="565A6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035" name="Rectangle"/>
          <p:cNvSpPr/>
          <p:nvPr/>
        </p:nvSpPr>
        <p:spPr>
          <a:xfrm>
            <a:off x="24769778" y="7529535"/>
            <a:ext cx="1119821" cy="537825"/>
          </a:xfrm>
          <a:prstGeom prst="rect">
            <a:avLst/>
          </a:prstGeom>
          <a:solidFill>
            <a:srgbClr val="42464C"/>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036" name="Rectangle"/>
          <p:cNvSpPr/>
          <p:nvPr/>
        </p:nvSpPr>
        <p:spPr>
          <a:xfrm>
            <a:off x="24769779" y="8067360"/>
            <a:ext cx="1119821" cy="537825"/>
          </a:xfrm>
          <a:prstGeom prst="rect">
            <a:avLst/>
          </a:prstGeom>
          <a:solidFill>
            <a:srgbClr val="383C4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037" name="Rectangle"/>
          <p:cNvSpPr/>
          <p:nvPr/>
        </p:nvSpPr>
        <p:spPr>
          <a:xfrm>
            <a:off x="24769778" y="8605184"/>
            <a:ext cx="1119821" cy="537825"/>
          </a:xfrm>
          <a:prstGeom prst="rect">
            <a:avLst/>
          </a:prstGeom>
          <a:solidFill>
            <a:srgbClr val="2E323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038" name="Rectangle"/>
          <p:cNvSpPr/>
          <p:nvPr/>
        </p:nvSpPr>
        <p:spPr>
          <a:xfrm>
            <a:off x="24769778" y="9143007"/>
            <a:ext cx="1119821" cy="537825"/>
          </a:xfrm>
          <a:prstGeom prst="rect">
            <a:avLst/>
          </a:prstGeom>
          <a:solidFill>
            <a:srgbClr val="24282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039" name="Rectangle"/>
          <p:cNvSpPr/>
          <p:nvPr/>
        </p:nvSpPr>
        <p:spPr>
          <a:xfrm>
            <a:off x="24769776" y="9680832"/>
            <a:ext cx="1119821" cy="537825"/>
          </a:xfrm>
          <a:prstGeom prst="rect">
            <a:avLst/>
          </a:prstGeom>
          <a:solidFill>
            <a:srgbClr val="1A1E2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040" name="Rectangle"/>
          <p:cNvSpPr/>
          <p:nvPr/>
        </p:nvSpPr>
        <p:spPr>
          <a:xfrm>
            <a:off x="24769776" y="10218656"/>
            <a:ext cx="1119821" cy="537825"/>
          </a:xfrm>
          <a:prstGeom prst="rect">
            <a:avLst/>
          </a:prstGeom>
          <a:solidFill>
            <a:srgbClr val="10141A"/>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041" name="Rectangle"/>
          <p:cNvSpPr/>
          <p:nvPr/>
        </p:nvSpPr>
        <p:spPr>
          <a:xfrm>
            <a:off x="24769778" y="10756479"/>
            <a:ext cx="1119821" cy="537825"/>
          </a:xfrm>
          <a:prstGeom prst="rect">
            <a:avLst/>
          </a:prstGeom>
          <a:solidFill>
            <a:srgbClr val="060A1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042" name="Rectangle"/>
          <p:cNvSpPr/>
          <p:nvPr/>
        </p:nvSpPr>
        <p:spPr>
          <a:xfrm>
            <a:off x="24769776" y="11294303"/>
            <a:ext cx="1119821" cy="537825"/>
          </a:xfrm>
          <a:prstGeom prst="rect">
            <a:avLst/>
          </a:prstGeom>
          <a:solidFill>
            <a:srgbClr val="FFFFFF"/>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043" name="Rectangle"/>
          <p:cNvSpPr/>
          <p:nvPr/>
        </p:nvSpPr>
        <p:spPr>
          <a:xfrm>
            <a:off x="24769778" y="11832128"/>
            <a:ext cx="1119821" cy="537825"/>
          </a:xfrm>
          <a:prstGeom prst="rect">
            <a:avLst/>
          </a:prstGeom>
          <a:solidFill>
            <a:srgbClr val="00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044" name="Title Text"/>
          <p:cNvSpPr txBox="1">
            <a:spLocks noGrp="1"/>
          </p:cNvSpPr>
          <p:nvPr>
            <p:ph type="title"/>
          </p:nvPr>
        </p:nvSpPr>
        <p:spPr>
          <a:xfrm>
            <a:off x="1219359" y="152637"/>
            <a:ext cx="21948459" cy="2273301"/>
          </a:xfrm>
          <a:prstGeom prst="rect">
            <a:avLst/>
          </a:prstGeom>
        </p:spPr>
        <p:txBody>
          <a:bodyPr/>
          <a:lstStyle>
            <a:lvl1pPr>
              <a:defRPr>
                <a:solidFill>
                  <a:srgbClr val="FFFFFF"/>
                </a:solidFill>
              </a:defRPr>
            </a:lvl1pPr>
          </a:lstStyle>
          <a:p>
            <a:r>
              <a:t>Title Text</a:t>
            </a:r>
          </a:p>
        </p:txBody>
      </p:sp>
      <p:sp>
        <p:nvSpPr>
          <p:cNvPr id="3045" name="Body Level One…"/>
          <p:cNvSpPr txBox="1">
            <a:spLocks noGrp="1"/>
          </p:cNvSpPr>
          <p:nvPr>
            <p:ph type="body" idx="1"/>
          </p:nvPr>
        </p:nvSpPr>
        <p:spPr>
          <a:xfrm>
            <a:off x="1225456" y="2908300"/>
            <a:ext cx="21951634" cy="9620250"/>
          </a:xfrm>
          <a:prstGeom prst="rect">
            <a:avLst/>
          </a:prstGeom>
        </p:spPr>
        <p:txBody>
          <a:bodyPr/>
          <a:lstStyle>
            <a:lvl1pPr>
              <a:buClr>
                <a:srgbClr val="FFFFFF"/>
              </a:buClr>
              <a:defRPr>
                <a:solidFill>
                  <a:srgbClr val="FFFFFF"/>
                </a:solidFill>
              </a:defRPr>
            </a:lvl1pPr>
            <a:lvl2pPr>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buClr>
                <a:srgbClr val="FFFFFF"/>
              </a:buClr>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grpSp>
        <p:nvGrpSpPr>
          <p:cNvPr id="3058" name="Group"/>
          <p:cNvGrpSpPr/>
          <p:nvPr/>
        </p:nvGrpSpPr>
        <p:grpSpPr>
          <a:xfrm>
            <a:off x="21341405" y="12713927"/>
            <a:ext cx="2588083" cy="566942"/>
            <a:chOff x="0" y="0"/>
            <a:chExt cx="2588081" cy="566941"/>
          </a:xfrm>
        </p:grpSpPr>
        <p:sp>
          <p:nvSpPr>
            <p:cNvPr id="3046" name="Shape"/>
            <p:cNvSpPr/>
            <p:nvPr/>
          </p:nvSpPr>
          <p:spPr>
            <a:xfrm>
              <a:off x="-1" y="51627"/>
              <a:ext cx="396632" cy="487314"/>
            </a:xfrm>
            <a:custGeom>
              <a:avLst/>
              <a:gdLst/>
              <a:ahLst/>
              <a:cxnLst>
                <a:cxn ang="0">
                  <a:pos x="wd2" y="hd2"/>
                </a:cxn>
                <a:cxn ang="5400000">
                  <a:pos x="wd2" y="hd2"/>
                </a:cxn>
                <a:cxn ang="10800000">
                  <a:pos x="wd2" y="hd2"/>
                </a:cxn>
                <a:cxn ang="16200000">
                  <a:pos x="wd2" y="hd2"/>
                </a:cxn>
              </a:cxnLst>
              <a:rect l="0" t="0" r="r" b="b"/>
              <a:pathLst>
                <a:path w="21181" h="21360" extrusionOk="0">
                  <a:moveTo>
                    <a:pt x="19047" y="4161"/>
                  </a:moveTo>
                  <a:cubicBezTo>
                    <a:pt x="17355" y="6212"/>
                    <a:pt x="14935" y="7537"/>
                    <a:pt x="13608" y="7045"/>
                  </a:cubicBezTo>
                  <a:cubicBezTo>
                    <a:pt x="12281" y="6554"/>
                    <a:pt x="12567" y="4524"/>
                    <a:pt x="14337" y="2473"/>
                  </a:cubicBezTo>
                  <a:cubicBezTo>
                    <a:pt x="14701" y="1982"/>
                    <a:pt x="15143" y="1555"/>
                    <a:pt x="15586" y="1191"/>
                  </a:cubicBezTo>
                  <a:cubicBezTo>
                    <a:pt x="15065" y="1256"/>
                    <a:pt x="14493" y="1320"/>
                    <a:pt x="13972" y="1448"/>
                  </a:cubicBezTo>
                  <a:cubicBezTo>
                    <a:pt x="8247" y="7216"/>
                    <a:pt x="5827" y="14673"/>
                    <a:pt x="6113" y="21360"/>
                  </a:cubicBezTo>
                  <a:cubicBezTo>
                    <a:pt x="2730" y="20228"/>
                    <a:pt x="232" y="17578"/>
                    <a:pt x="23" y="14203"/>
                  </a:cubicBezTo>
                  <a:lnTo>
                    <a:pt x="23" y="14139"/>
                  </a:lnTo>
                  <a:cubicBezTo>
                    <a:pt x="-419" y="8135"/>
                    <a:pt x="5462" y="1918"/>
                    <a:pt x="13088" y="358"/>
                  </a:cubicBezTo>
                  <a:cubicBezTo>
                    <a:pt x="16028" y="-240"/>
                    <a:pt x="18813" y="-69"/>
                    <a:pt x="21181" y="721"/>
                  </a:cubicBezTo>
                  <a:cubicBezTo>
                    <a:pt x="20661" y="1854"/>
                    <a:pt x="19854" y="3200"/>
                    <a:pt x="19047" y="4161"/>
                  </a:cubicBezTo>
                  <a:close/>
                  <a:moveTo>
                    <a:pt x="15013" y="5892"/>
                  </a:moveTo>
                  <a:cubicBezTo>
                    <a:pt x="15820" y="5892"/>
                    <a:pt x="16913" y="5187"/>
                    <a:pt x="17486" y="4204"/>
                  </a:cubicBezTo>
                  <a:cubicBezTo>
                    <a:pt x="18006" y="3242"/>
                    <a:pt x="17876" y="2473"/>
                    <a:pt x="16991" y="2473"/>
                  </a:cubicBezTo>
                  <a:cubicBezTo>
                    <a:pt x="16184" y="2409"/>
                    <a:pt x="15065" y="3200"/>
                    <a:pt x="14493" y="4161"/>
                  </a:cubicBezTo>
                  <a:cubicBezTo>
                    <a:pt x="13972" y="5123"/>
                    <a:pt x="14128" y="5892"/>
                    <a:pt x="15013" y="5892"/>
                  </a:cubicBezTo>
                  <a:close/>
                </a:path>
              </a:pathLst>
            </a:custGeom>
            <a:solidFill>
              <a:srgbClr val="9CA0A6"/>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3047" name="Shape"/>
            <p:cNvSpPr/>
            <p:nvPr/>
          </p:nvSpPr>
          <p:spPr>
            <a:xfrm>
              <a:off x="141751" y="-1"/>
              <a:ext cx="382729" cy="515807"/>
            </a:xfrm>
            <a:custGeom>
              <a:avLst/>
              <a:gdLst/>
              <a:ahLst/>
              <a:cxnLst>
                <a:cxn ang="0">
                  <a:pos x="wd2" y="hd2"/>
                </a:cxn>
                <a:cxn ang="5400000">
                  <a:pos x="wd2" y="hd2"/>
                </a:cxn>
                <a:cxn ang="10800000">
                  <a:pos x="wd2" y="hd2"/>
                </a:cxn>
                <a:cxn ang="16200000">
                  <a:pos x="wd2" y="hd2"/>
                </a:cxn>
              </a:cxnLst>
              <a:rect l="0" t="0" r="r" b="b"/>
              <a:pathLst>
                <a:path w="20998" h="21131" extrusionOk="0">
                  <a:moveTo>
                    <a:pt x="9946" y="18863"/>
                  </a:moveTo>
                  <a:cubicBezTo>
                    <a:pt x="10616" y="18582"/>
                    <a:pt x="11151" y="18282"/>
                    <a:pt x="11767" y="18002"/>
                  </a:cubicBezTo>
                  <a:cubicBezTo>
                    <a:pt x="9786" y="14459"/>
                    <a:pt x="8876" y="10295"/>
                    <a:pt x="15915" y="2908"/>
                  </a:cubicBezTo>
                  <a:cubicBezTo>
                    <a:pt x="13881" y="1707"/>
                    <a:pt x="10776" y="1146"/>
                    <a:pt x="6922" y="1487"/>
                  </a:cubicBezTo>
                  <a:cubicBezTo>
                    <a:pt x="7538" y="986"/>
                    <a:pt x="8046" y="526"/>
                    <a:pt x="8742" y="25"/>
                  </a:cubicBezTo>
                  <a:cubicBezTo>
                    <a:pt x="15300" y="-315"/>
                    <a:pt x="20519" y="2908"/>
                    <a:pt x="20974" y="7873"/>
                  </a:cubicBezTo>
                  <a:cubicBezTo>
                    <a:pt x="21429" y="13498"/>
                    <a:pt x="15380" y="19243"/>
                    <a:pt x="7538" y="20785"/>
                  </a:cubicBezTo>
                  <a:cubicBezTo>
                    <a:pt x="4807" y="21285"/>
                    <a:pt x="2238" y="21225"/>
                    <a:pt x="43" y="20724"/>
                  </a:cubicBezTo>
                  <a:cubicBezTo>
                    <a:pt x="-171" y="18522"/>
                    <a:pt x="418" y="16200"/>
                    <a:pt x="1703" y="14559"/>
                  </a:cubicBezTo>
                  <a:cubicBezTo>
                    <a:pt x="3764" y="11936"/>
                    <a:pt x="6922" y="12157"/>
                    <a:pt x="8742" y="15079"/>
                  </a:cubicBezTo>
                  <a:cubicBezTo>
                    <a:pt x="9411" y="16200"/>
                    <a:pt x="9786" y="17501"/>
                    <a:pt x="9946" y="18863"/>
                  </a:cubicBezTo>
                </a:path>
              </a:pathLst>
            </a:custGeom>
            <a:solidFill>
              <a:srgbClr val="9CA0A6"/>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3048" name="Shape"/>
            <p:cNvSpPr/>
            <p:nvPr/>
          </p:nvSpPr>
          <p:spPr>
            <a:xfrm>
              <a:off x="1403044" y="235712"/>
              <a:ext cx="201989" cy="253690"/>
            </a:xfrm>
            <a:custGeom>
              <a:avLst/>
              <a:gdLst/>
              <a:ahLst/>
              <a:cxnLst>
                <a:cxn ang="0">
                  <a:pos x="wd2" y="hd2"/>
                </a:cxn>
                <a:cxn ang="5400000">
                  <a:pos x="wd2" y="hd2"/>
                </a:cxn>
                <a:cxn ang="10800000">
                  <a:pos x="wd2" y="hd2"/>
                </a:cxn>
                <a:cxn ang="16200000">
                  <a:pos x="wd2" y="hd2"/>
                </a:cxn>
              </a:cxnLst>
              <a:rect l="0" t="0" r="r" b="b"/>
              <a:pathLst>
                <a:path w="21600" h="21600" extrusionOk="0">
                  <a:moveTo>
                    <a:pt x="21600" y="1078"/>
                  </a:moveTo>
                  <a:lnTo>
                    <a:pt x="20447" y="5638"/>
                  </a:lnTo>
                  <a:cubicBezTo>
                    <a:pt x="19136" y="5017"/>
                    <a:pt x="16882" y="4436"/>
                    <a:pt x="14522" y="4436"/>
                  </a:cubicBezTo>
                  <a:cubicBezTo>
                    <a:pt x="12478" y="4436"/>
                    <a:pt x="11115" y="5141"/>
                    <a:pt x="11115" y="6177"/>
                  </a:cubicBezTo>
                  <a:cubicBezTo>
                    <a:pt x="11115" y="6965"/>
                    <a:pt x="12163" y="7670"/>
                    <a:pt x="14208" y="8499"/>
                  </a:cubicBezTo>
                  <a:cubicBezTo>
                    <a:pt x="17039" y="9536"/>
                    <a:pt x="20132" y="11194"/>
                    <a:pt x="20132" y="14220"/>
                  </a:cubicBezTo>
                  <a:cubicBezTo>
                    <a:pt x="20132" y="16086"/>
                    <a:pt x="19241" y="17744"/>
                    <a:pt x="17773" y="19030"/>
                  </a:cubicBezTo>
                  <a:cubicBezTo>
                    <a:pt x="15728" y="20646"/>
                    <a:pt x="12163" y="21600"/>
                    <a:pt x="8021" y="21600"/>
                  </a:cubicBezTo>
                  <a:cubicBezTo>
                    <a:pt x="4771" y="21600"/>
                    <a:pt x="1678" y="20895"/>
                    <a:pt x="0" y="19942"/>
                  </a:cubicBezTo>
                  <a:lnTo>
                    <a:pt x="1206" y="15298"/>
                  </a:lnTo>
                  <a:cubicBezTo>
                    <a:pt x="2988" y="16086"/>
                    <a:pt x="6396" y="17040"/>
                    <a:pt x="8913" y="17040"/>
                  </a:cubicBezTo>
                  <a:cubicBezTo>
                    <a:pt x="10800" y="17040"/>
                    <a:pt x="12163" y="16335"/>
                    <a:pt x="12163" y="15174"/>
                  </a:cubicBezTo>
                  <a:cubicBezTo>
                    <a:pt x="12163" y="14096"/>
                    <a:pt x="11272" y="13391"/>
                    <a:pt x="8913" y="12479"/>
                  </a:cubicBezTo>
                  <a:cubicBezTo>
                    <a:pt x="5190" y="10945"/>
                    <a:pt x="3303" y="9204"/>
                    <a:pt x="3303" y="6965"/>
                  </a:cubicBezTo>
                  <a:cubicBezTo>
                    <a:pt x="3303" y="2944"/>
                    <a:pt x="7864" y="0"/>
                    <a:pt x="14837" y="0"/>
                  </a:cubicBezTo>
                  <a:cubicBezTo>
                    <a:pt x="18087" y="0"/>
                    <a:pt x="20447" y="580"/>
                    <a:pt x="21600" y="1078"/>
                  </a:cubicBezTo>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3049" name="Shape"/>
            <p:cNvSpPr/>
            <p:nvPr/>
          </p:nvSpPr>
          <p:spPr>
            <a:xfrm>
              <a:off x="569438" y="235711"/>
              <a:ext cx="191219" cy="251533"/>
            </a:xfrm>
            <a:custGeom>
              <a:avLst/>
              <a:gdLst/>
              <a:ahLst/>
              <a:cxnLst>
                <a:cxn ang="0">
                  <a:pos x="wd2" y="hd2"/>
                </a:cxn>
                <a:cxn ang="5400000">
                  <a:pos x="wd2" y="hd2"/>
                </a:cxn>
                <a:cxn ang="10800000">
                  <a:pos x="wd2" y="hd2"/>
                </a:cxn>
                <a:cxn ang="16200000">
                  <a:pos x="wd2" y="hd2"/>
                </a:cxn>
              </a:cxnLst>
              <a:rect l="0" t="0" r="r" b="b"/>
              <a:pathLst>
                <a:path w="21600" h="21600" extrusionOk="0">
                  <a:moveTo>
                    <a:pt x="21600" y="126"/>
                  </a:moveTo>
                  <a:lnTo>
                    <a:pt x="20049" y="6123"/>
                  </a:lnTo>
                  <a:cubicBezTo>
                    <a:pt x="19717" y="6123"/>
                    <a:pt x="19218" y="5998"/>
                    <a:pt x="18775" y="5998"/>
                  </a:cubicBezTo>
                  <a:cubicBezTo>
                    <a:pt x="13126" y="5998"/>
                    <a:pt x="10966" y="10150"/>
                    <a:pt x="10191" y="13547"/>
                  </a:cubicBezTo>
                  <a:lnTo>
                    <a:pt x="8142" y="21600"/>
                  </a:lnTo>
                  <a:lnTo>
                    <a:pt x="0" y="21600"/>
                  </a:lnTo>
                  <a:lnTo>
                    <a:pt x="5317" y="377"/>
                  </a:lnTo>
                  <a:lnTo>
                    <a:pt x="12517" y="377"/>
                  </a:lnTo>
                  <a:lnTo>
                    <a:pt x="11409" y="4152"/>
                  </a:lnTo>
                  <a:lnTo>
                    <a:pt x="11409" y="4278"/>
                  </a:lnTo>
                  <a:lnTo>
                    <a:pt x="11575" y="4278"/>
                  </a:lnTo>
                  <a:cubicBezTo>
                    <a:pt x="13791" y="1426"/>
                    <a:pt x="16726" y="0"/>
                    <a:pt x="20049" y="0"/>
                  </a:cubicBezTo>
                  <a:cubicBezTo>
                    <a:pt x="20492" y="0"/>
                    <a:pt x="21102" y="0"/>
                    <a:pt x="21600" y="126"/>
                  </a:cubicBezTo>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3050" name="Shape"/>
            <p:cNvSpPr/>
            <p:nvPr/>
          </p:nvSpPr>
          <p:spPr>
            <a:xfrm>
              <a:off x="733144" y="233557"/>
              <a:ext cx="232930" cy="255842"/>
            </a:xfrm>
            <a:custGeom>
              <a:avLst/>
              <a:gdLst/>
              <a:ahLst/>
              <a:cxnLst>
                <a:cxn ang="0">
                  <a:pos x="wd2" y="hd2"/>
                </a:cxn>
                <a:cxn ang="5400000">
                  <a:pos x="wd2" y="hd2"/>
                </a:cxn>
                <a:cxn ang="10800000">
                  <a:pos x="wd2" y="hd2"/>
                </a:cxn>
                <a:cxn ang="16200000">
                  <a:pos x="wd2" y="hd2"/>
                </a:cxn>
              </a:cxnLst>
              <a:rect l="0" t="0" r="r" b="b"/>
              <a:pathLst>
                <a:path w="21278" h="21600" extrusionOk="0">
                  <a:moveTo>
                    <a:pt x="12800" y="18591"/>
                  </a:moveTo>
                  <a:lnTo>
                    <a:pt x="12800" y="18467"/>
                  </a:lnTo>
                  <a:lnTo>
                    <a:pt x="12667" y="18467"/>
                  </a:lnTo>
                  <a:cubicBezTo>
                    <a:pt x="11422" y="20446"/>
                    <a:pt x="9022" y="21600"/>
                    <a:pt x="6400" y="21600"/>
                  </a:cubicBezTo>
                  <a:cubicBezTo>
                    <a:pt x="2000" y="21600"/>
                    <a:pt x="0" y="17973"/>
                    <a:pt x="0" y="14386"/>
                  </a:cubicBezTo>
                  <a:cubicBezTo>
                    <a:pt x="0" y="10182"/>
                    <a:pt x="1778" y="6142"/>
                    <a:pt x="4667" y="3504"/>
                  </a:cubicBezTo>
                  <a:cubicBezTo>
                    <a:pt x="7156" y="1195"/>
                    <a:pt x="10311" y="0"/>
                    <a:pt x="13822" y="0"/>
                  </a:cubicBezTo>
                  <a:cubicBezTo>
                    <a:pt x="16444" y="0"/>
                    <a:pt x="18444" y="701"/>
                    <a:pt x="19689" y="2102"/>
                  </a:cubicBezTo>
                  <a:cubicBezTo>
                    <a:pt x="21600" y="4205"/>
                    <a:pt x="21467" y="7296"/>
                    <a:pt x="20933" y="9522"/>
                  </a:cubicBezTo>
                  <a:lnTo>
                    <a:pt x="18578" y="21147"/>
                  </a:lnTo>
                  <a:lnTo>
                    <a:pt x="12311" y="21229"/>
                  </a:lnTo>
                  <a:lnTo>
                    <a:pt x="12800" y="18591"/>
                  </a:lnTo>
                  <a:close/>
                  <a:moveTo>
                    <a:pt x="6800" y="13232"/>
                  </a:moveTo>
                  <a:cubicBezTo>
                    <a:pt x="6800" y="15417"/>
                    <a:pt x="7644" y="16695"/>
                    <a:pt x="9156" y="16695"/>
                  </a:cubicBezTo>
                  <a:cubicBezTo>
                    <a:pt x="11556" y="16695"/>
                    <a:pt x="13689" y="14386"/>
                    <a:pt x="14444" y="10882"/>
                  </a:cubicBezTo>
                  <a:cubicBezTo>
                    <a:pt x="14533" y="10099"/>
                    <a:pt x="14800" y="9398"/>
                    <a:pt x="14933" y="8698"/>
                  </a:cubicBezTo>
                  <a:cubicBezTo>
                    <a:pt x="15067" y="7997"/>
                    <a:pt x="15200" y="7420"/>
                    <a:pt x="15067" y="6966"/>
                  </a:cubicBezTo>
                  <a:cubicBezTo>
                    <a:pt x="14933" y="5482"/>
                    <a:pt x="14178" y="4782"/>
                    <a:pt x="12667" y="4782"/>
                  </a:cubicBezTo>
                  <a:cubicBezTo>
                    <a:pt x="11689" y="4782"/>
                    <a:pt x="10800" y="5235"/>
                    <a:pt x="9911" y="6018"/>
                  </a:cubicBezTo>
                  <a:cubicBezTo>
                    <a:pt x="8178" y="7626"/>
                    <a:pt x="6800" y="10800"/>
                    <a:pt x="6800" y="13232"/>
                  </a:cubicBezTo>
                  <a:close/>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3051" name="Shape"/>
            <p:cNvSpPr/>
            <p:nvPr/>
          </p:nvSpPr>
          <p:spPr>
            <a:xfrm>
              <a:off x="1583983" y="235711"/>
              <a:ext cx="270921" cy="331231"/>
            </a:xfrm>
            <a:custGeom>
              <a:avLst/>
              <a:gdLst/>
              <a:ahLst/>
              <a:cxnLst>
                <a:cxn ang="0">
                  <a:pos x="wd2" y="hd2"/>
                </a:cxn>
                <a:cxn ang="5400000">
                  <a:pos x="wd2" y="hd2"/>
                </a:cxn>
                <a:cxn ang="10800000">
                  <a:pos x="wd2" y="hd2"/>
                </a:cxn>
                <a:cxn ang="16200000">
                  <a:pos x="wd2" y="hd2"/>
                </a:cxn>
              </a:cxnLst>
              <a:rect l="0" t="0" r="r" b="b"/>
              <a:pathLst>
                <a:path w="21600" h="21600" extrusionOk="0">
                  <a:moveTo>
                    <a:pt x="21600" y="6103"/>
                  </a:moveTo>
                  <a:cubicBezTo>
                    <a:pt x="21600" y="9969"/>
                    <a:pt x="19308" y="14027"/>
                    <a:pt x="15268" y="15817"/>
                  </a:cubicBezTo>
                  <a:cubicBezTo>
                    <a:pt x="11538" y="17446"/>
                    <a:pt x="8119" y="16743"/>
                    <a:pt x="7148" y="15465"/>
                  </a:cubicBezTo>
                  <a:lnTo>
                    <a:pt x="5711" y="21600"/>
                  </a:lnTo>
                  <a:lnTo>
                    <a:pt x="0" y="21600"/>
                  </a:lnTo>
                  <a:lnTo>
                    <a:pt x="4934" y="288"/>
                  </a:lnTo>
                  <a:lnTo>
                    <a:pt x="9984" y="288"/>
                  </a:lnTo>
                  <a:lnTo>
                    <a:pt x="9440" y="2428"/>
                  </a:lnTo>
                  <a:lnTo>
                    <a:pt x="9440" y="2524"/>
                  </a:lnTo>
                  <a:lnTo>
                    <a:pt x="9557" y="2524"/>
                  </a:lnTo>
                  <a:cubicBezTo>
                    <a:pt x="10994" y="895"/>
                    <a:pt x="13053" y="0"/>
                    <a:pt x="15268" y="0"/>
                  </a:cubicBezTo>
                  <a:cubicBezTo>
                    <a:pt x="19075" y="0"/>
                    <a:pt x="21600" y="2428"/>
                    <a:pt x="21600" y="6103"/>
                  </a:cubicBezTo>
                  <a:close/>
                  <a:moveTo>
                    <a:pt x="15578" y="6454"/>
                  </a:moveTo>
                  <a:cubicBezTo>
                    <a:pt x="15578" y="5751"/>
                    <a:pt x="15345" y="3866"/>
                    <a:pt x="13286" y="3866"/>
                  </a:cubicBezTo>
                  <a:cubicBezTo>
                    <a:pt x="11072" y="3866"/>
                    <a:pt x="9324" y="5815"/>
                    <a:pt x="8547" y="8979"/>
                  </a:cubicBezTo>
                  <a:cubicBezTo>
                    <a:pt x="8353" y="9969"/>
                    <a:pt x="7576" y="13133"/>
                    <a:pt x="10334" y="13133"/>
                  </a:cubicBezTo>
                  <a:cubicBezTo>
                    <a:pt x="13403" y="13133"/>
                    <a:pt x="15578" y="9618"/>
                    <a:pt x="15578" y="6454"/>
                  </a:cubicBezTo>
                  <a:close/>
                </a:path>
              </a:pathLst>
            </a:custGeom>
            <a:solidFill>
              <a:srgbClr val="9CA0A6"/>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3052" name="Shape"/>
            <p:cNvSpPr/>
            <p:nvPr/>
          </p:nvSpPr>
          <p:spPr>
            <a:xfrm>
              <a:off x="1172565" y="153858"/>
              <a:ext cx="273073" cy="331230"/>
            </a:xfrm>
            <a:custGeom>
              <a:avLst/>
              <a:gdLst/>
              <a:ahLst/>
              <a:cxnLst>
                <a:cxn ang="0">
                  <a:pos x="wd2" y="hd2"/>
                </a:cxn>
                <a:cxn ang="5400000">
                  <a:pos x="wd2" y="hd2"/>
                </a:cxn>
                <a:cxn ang="10800000">
                  <a:pos x="wd2" y="hd2"/>
                </a:cxn>
                <a:cxn ang="16200000">
                  <a:pos x="wd2" y="hd2"/>
                </a:cxn>
              </a:cxnLst>
              <a:rect l="0" t="0" r="r" b="b"/>
              <a:pathLst>
                <a:path w="21600" h="21600" extrusionOk="0">
                  <a:moveTo>
                    <a:pt x="10684" y="0"/>
                  </a:moveTo>
                  <a:lnTo>
                    <a:pt x="7742" y="12845"/>
                  </a:lnTo>
                  <a:lnTo>
                    <a:pt x="15368" y="5592"/>
                  </a:lnTo>
                  <a:lnTo>
                    <a:pt x="21600" y="5592"/>
                  </a:lnTo>
                  <a:lnTo>
                    <a:pt x="13626" y="12941"/>
                  </a:lnTo>
                  <a:lnTo>
                    <a:pt x="18426" y="21600"/>
                  </a:lnTo>
                  <a:lnTo>
                    <a:pt x="12310" y="21600"/>
                  </a:lnTo>
                  <a:lnTo>
                    <a:pt x="7626" y="13037"/>
                  </a:lnTo>
                  <a:lnTo>
                    <a:pt x="5652" y="21600"/>
                  </a:lnTo>
                  <a:lnTo>
                    <a:pt x="0" y="21600"/>
                  </a:lnTo>
                  <a:lnTo>
                    <a:pt x="4994" y="0"/>
                  </a:lnTo>
                  <a:lnTo>
                    <a:pt x="10684" y="0"/>
                  </a:lnTo>
                </a:path>
              </a:pathLst>
            </a:custGeom>
            <a:solidFill>
              <a:srgbClr val="9CA0A6"/>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3053" name="Shape"/>
            <p:cNvSpPr/>
            <p:nvPr/>
          </p:nvSpPr>
          <p:spPr>
            <a:xfrm>
              <a:off x="2301273" y="235711"/>
              <a:ext cx="227838" cy="255842"/>
            </a:xfrm>
            <a:custGeom>
              <a:avLst/>
              <a:gdLst/>
              <a:ahLst/>
              <a:cxnLst>
                <a:cxn ang="0">
                  <a:pos x="wd2" y="hd2"/>
                </a:cxn>
                <a:cxn ang="5400000">
                  <a:pos x="wd2" y="hd2"/>
                </a:cxn>
                <a:cxn ang="10800000">
                  <a:pos x="wd2" y="hd2"/>
                </a:cxn>
                <a:cxn ang="16200000">
                  <a:pos x="wd2" y="hd2"/>
                </a:cxn>
              </a:cxnLst>
              <a:rect l="0" t="0" r="r" b="b"/>
              <a:pathLst>
                <a:path w="21600" h="21600" extrusionOk="0">
                  <a:moveTo>
                    <a:pt x="21600" y="6224"/>
                  </a:moveTo>
                  <a:cubicBezTo>
                    <a:pt x="21600" y="7997"/>
                    <a:pt x="20950" y="9398"/>
                    <a:pt x="19788" y="10429"/>
                  </a:cubicBezTo>
                  <a:cubicBezTo>
                    <a:pt x="17559" y="12408"/>
                    <a:pt x="13239" y="13315"/>
                    <a:pt x="6689" y="13232"/>
                  </a:cubicBezTo>
                  <a:lnTo>
                    <a:pt x="6550" y="13232"/>
                  </a:lnTo>
                  <a:lnTo>
                    <a:pt x="6550" y="13315"/>
                  </a:lnTo>
                  <a:cubicBezTo>
                    <a:pt x="6550" y="13933"/>
                    <a:pt x="6782" y="14716"/>
                    <a:pt x="7200" y="15293"/>
                  </a:cubicBezTo>
                  <a:cubicBezTo>
                    <a:pt x="8129" y="16365"/>
                    <a:pt x="9662" y="16818"/>
                    <a:pt x="11659" y="16818"/>
                  </a:cubicBezTo>
                  <a:cubicBezTo>
                    <a:pt x="14539" y="16818"/>
                    <a:pt x="17001" y="16241"/>
                    <a:pt x="19788" y="14840"/>
                  </a:cubicBezTo>
                  <a:lnTo>
                    <a:pt x="18720" y="19951"/>
                  </a:lnTo>
                  <a:cubicBezTo>
                    <a:pt x="15468" y="21476"/>
                    <a:pt x="11520" y="21600"/>
                    <a:pt x="10080" y="21600"/>
                  </a:cubicBezTo>
                  <a:cubicBezTo>
                    <a:pt x="3670" y="21600"/>
                    <a:pt x="0" y="18467"/>
                    <a:pt x="0" y="12861"/>
                  </a:cubicBezTo>
                  <a:cubicBezTo>
                    <a:pt x="0" y="9605"/>
                    <a:pt x="1301" y="6472"/>
                    <a:pt x="3670" y="4081"/>
                  </a:cubicBezTo>
                  <a:cubicBezTo>
                    <a:pt x="5992" y="1402"/>
                    <a:pt x="9569" y="0"/>
                    <a:pt x="13471" y="0"/>
                  </a:cubicBezTo>
                  <a:cubicBezTo>
                    <a:pt x="18348" y="0"/>
                    <a:pt x="21600" y="2556"/>
                    <a:pt x="21600" y="6224"/>
                  </a:cubicBezTo>
                  <a:close/>
                  <a:moveTo>
                    <a:pt x="12681" y="4534"/>
                  </a:moveTo>
                  <a:cubicBezTo>
                    <a:pt x="9662" y="4534"/>
                    <a:pt x="7850" y="6595"/>
                    <a:pt x="7339" y="8698"/>
                  </a:cubicBezTo>
                  <a:lnTo>
                    <a:pt x="7339" y="8780"/>
                  </a:lnTo>
                  <a:lnTo>
                    <a:pt x="7432" y="8780"/>
                  </a:lnTo>
                  <a:cubicBezTo>
                    <a:pt x="11520" y="8780"/>
                    <a:pt x="13750" y="8450"/>
                    <a:pt x="14679" y="7626"/>
                  </a:cubicBezTo>
                  <a:cubicBezTo>
                    <a:pt x="14911" y="7173"/>
                    <a:pt x="15190" y="6719"/>
                    <a:pt x="15190" y="6224"/>
                  </a:cubicBezTo>
                  <a:cubicBezTo>
                    <a:pt x="15190" y="5235"/>
                    <a:pt x="14121" y="4534"/>
                    <a:pt x="12681" y="4534"/>
                  </a:cubicBezTo>
                  <a:close/>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3054" name="Shape"/>
            <p:cNvSpPr/>
            <p:nvPr/>
          </p:nvSpPr>
          <p:spPr>
            <a:xfrm>
              <a:off x="2524492" y="429573"/>
              <a:ext cx="63590" cy="64128"/>
            </a:xfrm>
            <a:custGeom>
              <a:avLst/>
              <a:gdLst/>
              <a:ahLst/>
              <a:cxnLst>
                <a:cxn ang="0">
                  <a:pos x="wd2" y="hd2"/>
                </a:cxn>
                <a:cxn ang="5400000">
                  <a:pos x="wd2" y="hd2"/>
                </a:cxn>
                <a:cxn ang="10800000">
                  <a:pos x="wd2" y="hd2"/>
                </a:cxn>
                <a:cxn ang="16200000">
                  <a:pos x="wd2" y="hd2"/>
                </a:cxn>
              </a:cxnLst>
              <a:rect l="0" t="0" r="r" b="b"/>
              <a:pathLst>
                <a:path w="20720" h="21600" extrusionOk="0">
                  <a:moveTo>
                    <a:pt x="10835" y="5649"/>
                  </a:moveTo>
                  <a:lnTo>
                    <a:pt x="9406" y="5649"/>
                  </a:lnTo>
                  <a:lnTo>
                    <a:pt x="8453" y="10302"/>
                  </a:lnTo>
                  <a:lnTo>
                    <a:pt x="11630" y="10302"/>
                  </a:lnTo>
                  <a:cubicBezTo>
                    <a:pt x="12583" y="9803"/>
                    <a:pt x="13377" y="9305"/>
                    <a:pt x="13853" y="7975"/>
                  </a:cubicBezTo>
                  <a:cubicBezTo>
                    <a:pt x="13853" y="6978"/>
                    <a:pt x="13377" y="5982"/>
                    <a:pt x="12583" y="5649"/>
                  </a:cubicBezTo>
                  <a:lnTo>
                    <a:pt x="10835" y="5649"/>
                  </a:lnTo>
                  <a:close/>
                  <a:moveTo>
                    <a:pt x="8135" y="4154"/>
                  </a:moveTo>
                  <a:lnTo>
                    <a:pt x="12106" y="4154"/>
                  </a:lnTo>
                  <a:cubicBezTo>
                    <a:pt x="12583" y="4154"/>
                    <a:pt x="13059" y="4154"/>
                    <a:pt x="13377" y="4652"/>
                  </a:cubicBezTo>
                  <a:cubicBezTo>
                    <a:pt x="14806" y="5151"/>
                    <a:pt x="15759" y="5982"/>
                    <a:pt x="15759" y="7477"/>
                  </a:cubicBezTo>
                  <a:lnTo>
                    <a:pt x="15759" y="8474"/>
                  </a:lnTo>
                  <a:cubicBezTo>
                    <a:pt x="15283" y="10302"/>
                    <a:pt x="14330" y="11631"/>
                    <a:pt x="12583" y="12129"/>
                  </a:cubicBezTo>
                  <a:lnTo>
                    <a:pt x="14330" y="17280"/>
                  </a:lnTo>
                  <a:lnTo>
                    <a:pt x="12106" y="17280"/>
                  </a:lnTo>
                  <a:lnTo>
                    <a:pt x="10359" y="12628"/>
                  </a:lnTo>
                  <a:lnTo>
                    <a:pt x="8135" y="12628"/>
                  </a:lnTo>
                  <a:lnTo>
                    <a:pt x="7183" y="17280"/>
                  </a:lnTo>
                  <a:lnTo>
                    <a:pt x="5753" y="17280"/>
                  </a:lnTo>
                  <a:lnTo>
                    <a:pt x="6706" y="12628"/>
                  </a:lnTo>
                  <a:lnTo>
                    <a:pt x="7659" y="8806"/>
                  </a:lnTo>
                  <a:lnTo>
                    <a:pt x="8135" y="4154"/>
                  </a:lnTo>
                  <a:close/>
                  <a:moveTo>
                    <a:pt x="11153" y="0"/>
                  </a:moveTo>
                  <a:cubicBezTo>
                    <a:pt x="17030" y="0"/>
                    <a:pt x="21159" y="4818"/>
                    <a:pt x="20683" y="10800"/>
                  </a:cubicBezTo>
                  <a:cubicBezTo>
                    <a:pt x="20365" y="16948"/>
                    <a:pt x="15283" y="21600"/>
                    <a:pt x="9406" y="21600"/>
                  </a:cubicBezTo>
                  <a:cubicBezTo>
                    <a:pt x="4006" y="21600"/>
                    <a:pt x="-441" y="16283"/>
                    <a:pt x="35" y="10800"/>
                  </a:cubicBezTo>
                  <a:cubicBezTo>
                    <a:pt x="512" y="4652"/>
                    <a:pt x="5435" y="0"/>
                    <a:pt x="11153" y="0"/>
                  </a:cubicBezTo>
                  <a:close/>
                  <a:moveTo>
                    <a:pt x="9406" y="20105"/>
                  </a:moveTo>
                  <a:cubicBezTo>
                    <a:pt x="14330" y="20105"/>
                    <a:pt x="18777" y="15951"/>
                    <a:pt x="19253" y="10800"/>
                  </a:cubicBezTo>
                  <a:cubicBezTo>
                    <a:pt x="19730" y="5649"/>
                    <a:pt x="16077" y="1329"/>
                    <a:pt x="11153" y="1329"/>
                  </a:cubicBezTo>
                  <a:cubicBezTo>
                    <a:pt x="6230" y="1329"/>
                    <a:pt x="1783" y="5649"/>
                    <a:pt x="1306" y="10800"/>
                  </a:cubicBezTo>
                  <a:cubicBezTo>
                    <a:pt x="830" y="15951"/>
                    <a:pt x="4483" y="20105"/>
                    <a:pt x="9406" y="20105"/>
                  </a:cubicBezTo>
                  <a:close/>
                </a:path>
              </a:pathLst>
            </a:custGeom>
            <a:solidFill>
              <a:srgbClr val="9CA0A6"/>
            </a:solidFill>
            <a:ln w="12700" cap="flat">
              <a:noFill/>
              <a:miter lim="400000"/>
            </a:ln>
            <a:effectLst/>
          </p:spPr>
          <p:txBody>
            <a:bodyPr wrap="square" lIns="91439" tIns="91439" rIns="91439" bIns="91439" numCol="1" anchor="ctr">
              <a:normAutofit fontScale="25000" lnSpcReduction="20000"/>
            </a:bodyPr>
            <a:lstStyle/>
            <a:p>
              <a:pPr algn="l" defTabSz="228600">
                <a:lnSpc>
                  <a:spcPct val="93000"/>
                </a:lnSpc>
                <a:spcBef>
                  <a:spcPts val="2200"/>
                </a:spcBef>
                <a:defRPr sz="800">
                  <a:solidFill>
                    <a:srgbClr val="000000"/>
                  </a:solidFill>
                </a:defRPr>
              </a:pPr>
              <a:endParaRPr/>
            </a:p>
          </p:txBody>
        </p:sp>
        <p:sp>
          <p:nvSpPr>
            <p:cNvPr id="3055" name="Shape"/>
            <p:cNvSpPr/>
            <p:nvPr/>
          </p:nvSpPr>
          <p:spPr>
            <a:xfrm>
              <a:off x="1861850" y="233557"/>
              <a:ext cx="233070" cy="255842"/>
            </a:xfrm>
            <a:custGeom>
              <a:avLst/>
              <a:gdLst/>
              <a:ahLst/>
              <a:cxnLst>
                <a:cxn ang="0">
                  <a:pos x="wd2" y="hd2"/>
                </a:cxn>
                <a:cxn ang="5400000">
                  <a:pos x="wd2" y="hd2"/>
                </a:cxn>
                <a:cxn ang="10800000">
                  <a:pos x="wd2" y="hd2"/>
                </a:cxn>
                <a:cxn ang="16200000">
                  <a:pos x="wd2" y="hd2"/>
                </a:cxn>
              </a:cxnLst>
              <a:rect l="0" t="0" r="r" b="b"/>
              <a:pathLst>
                <a:path w="21290" h="21600" extrusionOk="0">
                  <a:moveTo>
                    <a:pt x="12782" y="18591"/>
                  </a:moveTo>
                  <a:lnTo>
                    <a:pt x="12782" y="18467"/>
                  </a:lnTo>
                  <a:lnTo>
                    <a:pt x="12693" y="18467"/>
                  </a:lnTo>
                  <a:cubicBezTo>
                    <a:pt x="11401" y="20446"/>
                    <a:pt x="9041" y="21600"/>
                    <a:pt x="6369" y="21600"/>
                  </a:cubicBezTo>
                  <a:cubicBezTo>
                    <a:pt x="2004" y="21600"/>
                    <a:pt x="0" y="17973"/>
                    <a:pt x="0" y="14386"/>
                  </a:cubicBezTo>
                  <a:cubicBezTo>
                    <a:pt x="0" y="10182"/>
                    <a:pt x="1737" y="6142"/>
                    <a:pt x="4632" y="3504"/>
                  </a:cubicBezTo>
                  <a:cubicBezTo>
                    <a:pt x="7126" y="1195"/>
                    <a:pt x="10288" y="0"/>
                    <a:pt x="13806" y="0"/>
                  </a:cubicBezTo>
                  <a:cubicBezTo>
                    <a:pt x="16434" y="0"/>
                    <a:pt x="18438" y="660"/>
                    <a:pt x="19729" y="2102"/>
                  </a:cubicBezTo>
                  <a:cubicBezTo>
                    <a:pt x="21600" y="4163"/>
                    <a:pt x="21466" y="7296"/>
                    <a:pt x="20976" y="9522"/>
                  </a:cubicBezTo>
                  <a:lnTo>
                    <a:pt x="18572" y="21147"/>
                  </a:lnTo>
                  <a:lnTo>
                    <a:pt x="12292" y="21229"/>
                  </a:lnTo>
                  <a:lnTo>
                    <a:pt x="12782" y="18591"/>
                  </a:lnTo>
                  <a:close/>
                  <a:moveTo>
                    <a:pt x="6636" y="13232"/>
                  </a:moveTo>
                  <a:cubicBezTo>
                    <a:pt x="6636" y="15417"/>
                    <a:pt x="7527" y="16695"/>
                    <a:pt x="9041" y="16695"/>
                  </a:cubicBezTo>
                  <a:cubicBezTo>
                    <a:pt x="11401" y="16695"/>
                    <a:pt x="13539" y="14386"/>
                    <a:pt x="14296" y="10882"/>
                  </a:cubicBezTo>
                  <a:cubicBezTo>
                    <a:pt x="14430" y="10099"/>
                    <a:pt x="14697" y="9398"/>
                    <a:pt x="14831" y="8698"/>
                  </a:cubicBezTo>
                  <a:cubicBezTo>
                    <a:pt x="14920" y="7997"/>
                    <a:pt x="15053" y="7420"/>
                    <a:pt x="14920" y="6966"/>
                  </a:cubicBezTo>
                  <a:cubicBezTo>
                    <a:pt x="14831" y="5482"/>
                    <a:pt x="14073" y="4782"/>
                    <a:pt x="12559" y="4782"/>
                  </a:cubicBezTo>
                  <a:cubicBezTo>
                    <a:pt x="11535" y="4782"/>
                    <a:pt x="10644" y="5235"/>
                    <a:pt x="9798" y="6018"/>
                  </a:cubicBezTo>
                  <a:cubicBezTo>
                    <a:pt x="8016" y="7626"/>
                    <a:pt x="6636" y="10800"/>
                    <a:pt x="6636" y="13232"/>
                  </a:cubicBezTo>
                  <a:close/>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3056" name="Shape"/>
            <p:cNvSpPr/>
            <p:nvPr/>
          </p:nvSpPr>
          <p:spPr>
            <a:xfrm>
              <a:off x="2103104" y="235712"/>
              <a:ext cx="208454" cy="253687"/>
            </a:xfrm>
            <a:custGeom>
              <a:avLst/>
              <a:gdLst/>
              <a:ahLst/>
              <a:cxnLst>
                <a:cxn ang="0">
                  <a:pos x="wd2" y="hd2"/>
                </a:cxn>
                <a:cxn ang="5400000">
                  <a:pos x="wd2" y="hd2"/>
                </a:cxn>
                <a:cxn ang="10800000">
                  <a:pos x="wd2" y="hd2"/>
                </a:cxn>
                <a:cxn ang="16200000">
                  <a:pos x="wd2" y="hd2"/>
                </a:cxn>
              </a:cxnLst>
              <a:rect l="0" t="0" r="r" b="b"/>
              <a:pathLst>
                <a:path w="21600" h="21600" extrusionOk="0">
                  <a:moveTo>
                    <a:pt x="21600" y="709"/>
                  </a:moveTo>
                  <a:lnTo>
                    <a:pt x="20490" y="5671"/>
                  </a:lnTo>
                  <a:cubicBezTo>
                    <a:pt x="19329" y="5046"/>
                    <a:pt x="17916" y="4837"/>
                    <a:pt x="16402" y="4837"/>
                  </a:cubicBezTo>
                  <a:cubicBezTo>
                    <a:pt x="11002" y="4837"/>
                    <a:pt x="7822" y="8673"/>
                    <a:pt x="7822" y="12426"/>
                  </a:cubicBezTo>
                  <a:cubicBezTo>
                    <a:pt x="7822" y="15595"/>
                    <a:pt x="10396" y="16680"/>
                    <a:pt x="12819" y="16680"/>
                  </a:cubicBezTo>
                  <a:cubicBezTo>
                    <a:pt x="14989" y="16680"/>
                    <a:pt x="16755" y="16304"/>
                    <a:pt x="19026" y="15387"/>
                  </a:cubicBezTo>
                  <a:lnTo>
                    <a:pt x="17916" y="20558"/>
                  </a:lnTo>
                  <a:cubicBezTo>
                    <a:pt x="16250" y="21266"/>
                    <a:pt x="13525" y="21600"/>
                    <a:pt x="10699" y="21600"/>
                  </a:cubicBezTo>
                  <a:cubicBezTo>
                    <a:pt x="4138" y="21600"/>
                    <a:pt x="0" y="18181"/>
                    <a:pt x="0" y="13010"/>
                  </a:cubicBezTo>
                  <a:cubicBezTo>
                    <a:pt x="0" y="5713"/>
                    <a:pt x="7116" y="0"/>
                    <a:pt x="16553" y="0"/>
                  </a:cubicBezTo>
                  <a:cubicBezTo>
                    <a:pt x="18320" y="0"/>
                    <a:pt x="20338" y="250"/>
                    <a:pt x="21600" y="709"/>
                  </a:cubicBezTo>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3057" name="Shape"/>
            <p:cNvSpPr/>
            <p:nvPr/>
          </p:nvSpPr>
          <p:spPr>
            <a:xfrm>
              <a:off x="976548" y="235712"/>
              <a:ext cx="210604" cy="253687"/>
            </a:xfrm>
            <a:custGeom>
              <a:avLst/>
              <a:gdLst/>
              <a:ahLst/>
              <a:cxnLst>
                <a:cxn ang="0">
                  <a:pos x="wd2" y="hd2"/>
                </a:cxn>
                <a:cxn ang="5400000">
                  <a:pos x="wd2" y="hd2"/>
                </a:cxn>
                <a:cxn ang="10800000">
                  <a:pos x="wd2" y="hd2"/>
                </a:cxn>
                <a:cxn ang="16200000">
                  <a:pos x="wd2" y="hd2"/>
                </a:cxn>
              </a:cxnLst>
              <a:rect l="0" t="0" r="r" b="b"/>
              <a:pathLst>
                <a:path w="21600" h="21600" extrusionOk="0">
                  <a:moveTo>
                    <a:pt x="21600" y="709"/>
                  </a:moveTo>
                  <a:lnTo>
                    <a:pt x="20442" y="5671"/>
                  </a:lnTo>
                  <a:cubicBezTo>
                    <a:pt x="19284" y="5046"/>
                    <a:pt x="17874" y="4837"/>
                    <a:pt x="16313" y="4837"/>
                  </a:cubicBezTo>
                  <a:cubicBezTo>
                    <a:pt x="10926" y="4837"/>
                    <a:pt x="7804" y="8673"/>
                    <a:pt x="7804" y="12426"/>
                  </a:cubicBezTo>
                  <a:cubicBezTo>
                    <a:pt x="7804" y="15595"/>
                    <a:pt x="10372" y="16680"/>
                    <a:pt x="12789" y="16680"/>
                  </a:cubicBezTo>
                  <a:cubicBezTo>
                    <a:pt x="14903" y="16680"/>
                    <a:pt x="16766" y="16304"/>
                    <a:pt x="19032" y="15387"/>
                  </a:cubicBezTo>
                  <a:lnTo>
                    <a:pt x="17874" y="20558"/>
                  </a:lnTo>
                  <a:cubicBezTo>
                    <a:pt x="16162" y="21266"/>
                    <a:pt x="13494" y="21600"/>
                    <a:pt x="10624" y="21600"/>
                  </a:cubicBezTo>
                  <a:cubicBezTo>
                    <a:pt x="4078" y="21600"/>
                    <a:pt x="0" y="18181"/>
                    <a:pt x="0" y="13010"/>
                  </a:cubicBezTo>
                  <a:cubicBezTo>
                    <a:pt x="0" y="5713"/>
                    <a:pt x="7099" y="0"/>
                    <a:pt x="16464" y="0"/>
                  </a:cubicBezTo>
                  <a:cubicBezTo>
                    <a:pt x="18327" y="0"/>
                    <a:pt x="20291" y="250"/>
                    <a:pt x="21600" y="709"/>
                  </a:cubicBezTo>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grpSp>
      <p:sp>
        <p:nvSpPr>
          <p:cNvPr id="3059" name="Slide Number"/>
          <p:cNvSpPr txBox="1">
            <a:spLocks noGrp="1"/>
          </p:cNvSpPr>
          <p:nvPr>
            <p:ph type="sldNum" sz="quarter" idx="2"/>
          </p:nvPr>
        </p:nvSpPr>
        <p:spPr>
          <a:xfrm>
            <a:off x="1217325" y="12806326"/>
            <a:ext cx="290342" cy="259223"/>
          </a:xfrm>
          <a:prstGeom prst="rect">
            <a:avLst/>
          </a:prstGeom>
        </p:spPr>
        <p:txBody>
          <a:bodyPr/>
          <a:lstStyle/>
          <a:p>
            <a:fld id="{86CB4B4D-7CA3-9044-876B-883B54F8677D}" type="slidenum">
              <a:t>‹#›</a:t>
            </a:fld>
            <a:endParaRPr/>
          </a:p>
        </p:txBody>
      </p:sp>
      <p:sp>
        <p:nvSpPr>
          <p:cNvPr id="3060" name="Footer"/>
          <p:cNvSpPr txBox="1">
            <a:spLocks noGrp="1"/>
          </p:cNvSpPr>
          <p:nvPr>
            <p:ph type="body" sz="quarter" idx="13"/>
          </p:nvPr>
        </p:nvSpPr>
        <p:spPr>
          <a:xfrm>
            <a:off x="1727200" y="12806326"/>
            <a:ext cx="6210696" cy="259223"/>
          </a:xfrm>
          <a:prstGeom prst="rect">
            <a:avLst/>
          </a:prstGeom>
        </p:spPr>
        <p:txBody>
          <a:bodyPr anchor="ctr">
            <a:spAutoFit/>
          </a:bodyPr>
          <a:lstStyle>
            <a:lvl1pPr marL="0" indent="0" defTabSz="1828891">
              <a:lnSpc>
                <a:spcPct val="100000"/>
              </a:lnSpc>
              <a:spcBef>
                <a:spcPts val="0"/>
              </a:spcBef>
              <a:buClrTx/>
              <a:buSzTx/>
              <a:buFontTx/>
              <a:buNone/>
              <a:defRPr sz="1800" b="1" spc="92">
                <a:solidFill>
                  <a:srgbClr val="9CA0A6"/>
                </a:solidFill>
              </a:defRPr>
            </a:lvl1pPr>
          </a:lstStyle>
          <a:p>
            <a:r>
              <a:t>Footer</a:t>
            </a: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Dark 2 Column w Title &amp; Sub">
    <p:bg>
      <p:bgPr>
        <a:solidFill>
          <a:srgbClr val="383C42"/>
        </a:solidFill>
        <a:effectLst/>
      </p:bgPr>
    </p:bg>
    <p:spTree>
      <p:nvGrpSpPr>
        <p:cNvPr id="1" name=""/>
        <p:cNvGrpSpPr/>
        <p:nvPr/>
      </p:nvGrpSpPr>
      <p:grpSpPr>
        <a:xfrm>
          <a:off x="0" y="0"/>
          <a:ext cx="0" cy="0"/>
          <a:chOff x="0" y="0"/>
          <a:chExt cx="0" cy="0"/>
        </a:xfrm>
      </p:grpSpPr>
      <p:sp>
        <p:nvSpPr>
          <p:cNvPr id="3067" name="Rectangle"/>
          <p:cNvSpPr/>
          <p:nvPr/>
        </p:nvSpPr>
        <p:spPr>
          <a:xfrm>
            <a:off x="-1343783" y="-1"/>
            <a:ext cx="1119821" cy="537826"/>
          </a:xfrm>
          <a:prstGeom prst="rect">
            <a:avLst/>
          </a:prstGeom>
          <a:solidFill>
            <a:srgbClr val="C4002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068" name="Rectangle"/>
          <p:cNvSpPr/>
          <p:nvPr/>
        </p:nvSpPr>
        <p:spPr>
          <a:xfrm>
            <a:off x="-1343784" y="537824"/>
            <a:ext cx="1119821" cy="537825"/>
          </a:xfrm>
          <a:prstGeom prst="rect">
            <a:avLst/>
          </a:prstGeom>
          <a:solidFill>
            <a:srgbClr val="9C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069" name="Rectangle"/>
          <p:cNvSpPr/>
          <p:nvPr/>
        </p:nvSpPr>
        <p:spPr>
          <a:xfrm>
            <a:off x="-1343784" y="1075648"/>
            <a:ext cx="1119821" cy="537825"/>
          </a:xfrm>
          <a:prstGeom prst="rect">
            <a:avLst/>
          </a:prstGeom>
          <a:solidFill>
            <a:srgbClr val="74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070" name="Rectangle"/>
          <p:cNvSpPr/>
          <p:nvPr/>
        </p:nvSpPr>
        <p:spPr>
          <a:xfrm>
            <a:off x="-1343783" y="1613471"/>
            <a:ext cx="1119821" cy="537825"/>
          </a:xfrm>
          <a:prstGeom prst="rect">
            <a:avLst/>
          </a:prstGeom>
          <a:solidFill>
            <a:srgbClr val="C4C8C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071" name="Rectangle"/>
          <p:cNvSpPr/>
          <p:nvPr/>
        </p:nvSpPr>
        <p:spPr>
          <a:xfrm>
            <a:off x="-1343784" y="2151296"/>
            <a:ext cx="1119821" cy="537825"/>
          </a:xfrm>
          <a:prstGeom prst="rect">
            <a:avLst/>
          </a:prstGeom>
          <a:solidFill>
            <a:srgbClr val="6A6E7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072" name="Rectangle"/>
          <p:cNvSpPr/>
          <p:nvPr/>
        </p:nvSpPr>
        <p:spPr>
          <a:xfrm>
            <a:off x="-1343784" y="2689119"/>
            <a:ext cx="1119821" cy="537825"/>
          </a:xfrm>
          <a:prstGeom prst="rect">
            <a:avLst/>
          </a:prstGeom>
          <a:solidFill>
            <a:srgbClr val="383C4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073" name="Rectangle"/>
          <p:cNvSpPr/>
          <p:nvPr/>
        </p:nvSpPr>
        <p:spPr>
          <a:xfrm>
            <a:off x="-1343784" y="3226943"/>
            <a:ext cx="1119821" cy="537825"/>
          </a:xfrm>
          <a:prstGeom prst="rect">
            <a:avLst/>
          </a:prstGeom>
          <a:solidFill>
            <a:srgbClr val="1AE9EF"/>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074" name="Rectangle"/>
          <p:cNvSpPr/>
          <p:nvPr/>
        </p:nvSpPr>
        <p:spPr>
          <a:xfrm>
            <a:off x="-1343784" y="3764767"/>
            <a:ext cx="1119821" cy="537825"/>
          </a:xfrm>
          <a:prstGeom prst="rect">
            <a:avLst/>
          </a:prstGeom>
          <a:solidFill>
            <a:srgbClr val="0DCFD9"/>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075" name="Rectangle"/>
          <p:cNvSpPr/>
          <p:nvPr/>
        </p:nvSpPr>
        <p:spPr>
          <a:xfrm>
            <a:off x="-1343784" y="4302592"/>
            <a:ext cx="1119821" cy="537825"/>
          </a:xfrm>
          <a:prstGeom prst="rect">
            <a:avLst/>
          </a:prstGeom>
          <a:solidFill>
            <a:srgbClr val="00B4C3"/>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076" name="Rectangle"/>
          <p:cNvSpPr/>
          <p:nvPr/>
        </p:nvSpPr>
        <p:spPr>
          <a:xfrm>
            <a:off x="-1343784" y="4840416"/>
            <a:ext cx="1119821" cy="537825"/>
          </a:xfrm>
          <a:prstGeom prst="rect">
            <a:avLst/>
          </a:prstGeom>
          <a:solidFill>
            <a:srgbClr val="F6B1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077" name="Rectangle"/>
          <p:cNvSpPr/>
          <p:nvPr/>
        </p:nvSpPr>
        <p:spPr>
          <a:xfrm>
            <a:off x="-1343784" y="5378239"/>
            <a:ext cx="1119821" cy="537825"/>
          </a:xfrm>
          <a:prstGeom prst="rect">
            <a:avLst/>
          </a:prstGeom>
          <a:solidFill>
            <a:srgbClr val="F69D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078" name="Rectangle"/>
          <p:cNvSpPr/>
          <p:nvPr/>
        </p:nvSpPr>
        <p:spPr>
          <a:xfrm>
            <a:off x="-1343784" y="5916064"/>
            <a:ext cx="1119821" cy="537825"/>
          </a:xfrm>
          <a:prstGeom prst="rect">
            <a:avLst/>
          </a:prstGeom>
          <a:solidFill>
            <a:srgbClr val="F689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079" name="Rectangle"/>
          <p:cNvSpPr/>
          <p:nvPr/>
        </p:nvSpPr>
        <p:spPr>
          <a:xfrm>
            <a:off x="-1343784" y="6453887"/>
            <a:ext cx="1119821" cy="537825"/>
          </a:xfrm>
          <a:prstGeom prst="rect">
            <a:avLst/>
          </a:prstGeom>
          <a:solidFill>
            <a:srgbClr val="969CE6"/>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080" name="Rectangle"/>
          <p:cNvSpPr/>
          <p:nvPr/>
        </p:nvSpPr>
        <p:spPr>
          <a:xfrm>
            <a:off x="-1343787" y="6991711"/>
            <a:ext cx="1119822" cy="537825"/>
          </a:xfrm>
          <a:prstGeom prst="rect">
            <a:avLst/>
          </a:prstGeom>
          <a:solidFill>
            <a:srgbClr val="8A8BD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081" name="Rectangle"/>
          <p:cNvSpPr/>
          <p:nvPr/>
        </p:nvSpPr>
        <p:spPr>
          <a:xfrm>
            <a:off x="-1343787" y="7529535"/>
            <a:ext cx="1119822" cy="537825"/>
          </a:xfrm>
          <a:prstGeom prst="rect">
            <a:avLst/>
          </a:prstGeom>
          <a:solidFill>
            <a:srgbClr val="7D79C3"/>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082" name="Rectangle"/>
          <p:cNvSpPr/>
          <p:nvPr/>
        </p:nvSpPr>
        <p:spPr>
          <a:xfrm>
            <a:off x="-1343784" y="8067360"/>
            <a:ext cx="1119821" cy="537825"/>
          </a:xfrm>
          <a:prstGeom prst="rect">
            <a:avLst/>
          </a:prstGeom>
          <a:solidFill>
            <a:srgbClr val="88CD7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083" name="Rectangle"/>
          <p:cNvSpPr/>
          <p:nvPr/>
        </p:nvSpPr>
        <p:spPr>
          <a:xfrm>
            <a:off x="-1343787" y="8605184"/>
            <a:ext cx="1119822" cy="537825"/>
          </a:xfrm>
          <a:prstGeom prst="rect">
            <a:avLst/>
          </a:prstGeom>
          <a:solidFill>
            <a:srgbClr val="74B96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084" name="Rectangle"/>
          <p:cNvSpPr/>
          <p:nvPr/>
        </p:nvSpPr>
        <p:spPr>
          <a:xfrm>
            <a:off x="-1343787" y="9143007"/>
            <a:ext cx="1119822" cy="537825"/>
          </a:xfrm>
          <a:prstGeom prst="rect">
            <a:avLst/>
          </a:prstGeom>
          <a:solidFill>
            <a:srgbClr val="60A55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085" name="Rectangle"/>
          <p:cNvSpPr/>
          <p:nvPr/>
        </p:nvSpPr>
        <p:spPr>
          <a:xfrm>
            <a:off x="24769782" y="-1"/>
            <a:ext cx="1119821" cy="537826"/>
          </a:xfrm>
          <a:prstGeom prst="rect">
            <a:avLst/>
          </a:prstGeom>
          <a:solidFill>
            <a:srgbClr val="C4002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086" name="Rectangle"/>
          <p:cNvSpPr/>
          <p:nvPr/>
        </p:nvSpPr>
        <p:spPr>
          <a:xfrm>
            <a:off x="24769779" y="537824"/>
            <a:ext cx="1119821" cy="537825"/>
          </a:xfrm>
          <a:prstGeom prst="rect">
            <a:avLst/>
          </a:prstGeom>
          <a:solidFill>
            <a:srgbClr val="B0000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087" name="Rectangle"/>
          <p:cNvSpPr/>
          <p:nvPr/>
        </p:nvSpPr>
        <p:spPr>
          <a:xfrm>
            <a:off x="24769779" y="1075648"/>
            <a:ext cx="1119821" cy="537825"/>
          </a:xfrm>
          <a:prstGeom prst="rect">
            <a:avLst/>
          </a:prstGeom>
          <a:solidFill>
            <a:srgbClr val="9C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088" name="Rectangle"/>
          <p:cNvSpPr/>
          <p:nvPr/>
        </p:nvSpPr>
        <p:spPr>
          <a:xfrm>
            <a:off x="24769782" y="1613471"/>
            <a:ext cx="1119821" cy="537825"/>
          </a:xfrm>
          <a:prstGeom prst="rect">
            <a:avLst/>
          </a:prstGeom>
          <a:solidFill>
            <a:srgbClr val="88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089" name="Rectangle"/>
          <p:cNvSpPr/>
          <p:nvPr/>
        </p:nvSpPr>
        <p:spPr>
          <a:xfrm>
            <a:off x="24769779" y="2151296"/>
            <a:ext cx="1119821" cy="537825"/>
          </a:xfrm>
          <a:prstGeom prst="rect">
            <a:avLst/>
          </a:prstGeom>
          <a:solidFill>
            <a:srgbClr val="74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090" name="Rectangle"/>
          <p:cNvSpPr/>
          <p:nvPr/>
        </p:nvSpPr>
        <p:spPr>
          <a:xfrm>
            <a:off x="24769779" y="2689119"/>
            <a:ext cx="1119821" cy="537825"/>
          </a:xfrm>
          <a:prstGeom prst="rect">
            <a:avLst/>
          </a:prstGeom>
          <a:solidFill>
            <a:srgbClr val="ECF0F6"/>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091" name="Rectangle"/>
          <p:cNvSpPr/>
          <p:nvPr/>
        </p:nvSpPr>
        <p:spPr>
          <a:xfrm>
            <a:off x="24769779" y="3226943"/>
            <a:ext cx="1119821" cy="537825"/>
          </a:xfrm>
          <a:prstGeom prst="rect">
            <a:avLst/>
          </a:prstGeom>
          <a:solidFill>
            <a:srgbClr val="D8DCE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092" name="Rectangle"/>
          <p:cNvSpPr/>
          <p:nvPr/>
        </p:nvSpPr>
        <p:spPr>
          <a:xfrm>
            <a:off x="24769779" y="3764767"/>
            <a:ext cx="1119821" cy="537825"/>
          </a:xfrm>
          <a:prstGeom prst="rect">
            <a:avLst/>
          </a:prstGeom>
          <a:solidFill>
            <a:srgbClr val="C4C8C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093" name="Rectangle"/>
          <p:cNvSpPr/>
          <p:nvPr/>
        </p:nvSpPr>
        <p:spPr>
          <a:xfrm>
            <a:off x="24769779" y="4302592"/>
            <a:ext cx="1119821" cy="537825"/>
          </a:xfrm>
          <a:prstGeom prst="rect">
            <a:avLst/>
          </a:prstGeom>
          <a:solidFill>
            <a:srgbClr val="BABEC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094" name="Rectangle"/>
          <p:cNvSpPr/>
          <p:nvPr/>
        </p:nvSpPr>
        <p:spPr>
          <a:xfrm>
            <a:off x="24769779" y="4840416"/>
            <a:ext cx="1119821" cy="537825"/>
          </a:xfrm>
          <a:prstGeom prst="rect">
            <a:avLst/>
          </a:prstGeom>
          <a:solidFill>
            <a:srgbClr val="A6AAB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095" name="Rectangle"/>
          <p:cNvSpPr/>
          <p:nvPr/>
        </p:nvSpPr>
        <p:spPr>
          <a:xfrm>
            <a:off x="24769779" y="5378239"/>
            <a:ext cx="1119821" cy="537825"/>
          </a:xfrm>
          <a:prstGeom prst="rect">
            <a:avLst/>
          </a:prstGeom>
          <a:solidFill>
            <a:srgbClr val="92969C"/>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096" name="Rectangle"/>
          <p:cNvSpPr/>
          <p:nvPr/>
        </p:nvSpPr>
        <p:spPr>
          <a:xfrm>
            <a:off x="24769779" y="5916064"/>
            <a:ext cx="1119821" cy="537825"/>
          </a:xfrm>
          <a:prstGeom prst="rect">
            <a:avLst/>
          </a:prstGeom>
          <a:solidFill>
            <a:srgbClr val="7E828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097" name="Rectangle"/>
          <p:cNvSpPr/>
          <p:nvPr/>
        </p:nvSpPr>
        <p:spPr>
          <a:xfrm>
            <a:off x="24769779" y="6453887"/>
            <a:ext cx="1119821" cy="537825"/>
          </a:xfrm>
          <a:prstGeom prst="rect">
            <a:avLst/>
          </a:prstGeom>
          <a:solidFill>
            <a:srgbClr val="6A6E7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098" name="Rectangle"/>
          <p:cNvSpPr/>
          <p:nvPr/>
        </p:nvSpPr>
        <p:spPr>
          <a:xfrm>
            <a:off x="24769778" y="6991711"/>
            <a:ext cx="1119821" cy="537825"/>
          </a:xfrm>
          <a:prstGeom prst="rect">
            <a:avLst/>
          </a:prstGeom>
          <a:solidFill>
            <a:srgbClr val="565A6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099" name="Rectangle"/>
          <p:cNvSpPr/>
          <p:nvPr/>
        </p:nvSpPr>
        <p:spPr>
          <a:xfrm>
            <a:off x="24769778" y="7529535"/>
            <a:ext cx="1119821" cy="537825"/>
          </a:xfrm>
          <a:prstGeom prst="rect">
            <a:avLst/>
          </a:prstGeom>
          <a:solidFill>
            <a:srgbClr val="42464C"/>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100" name="Rectangle"/>
          <p:cNvSpPr/>
          <p:nvPr/>
        </p:nvSpPr>
        <p:spPr>
          <a:xfrm>
            <a:off x="24769779" y="8067360"/>
            <a:ext cx="1119821" cy="537825"/>
          </a:xfrm>
          <a:prstGeom prst="rect">
            <a:avLst/>
          </a:prstGeom>
          <a:solidFill>
            <a:srgbClr val="383C4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101" name="Rectangle"/>
          <p:cNvSpPr/>
          <p:nvPr/>
        </p:nvSpPr>
        <p:spPr>
          <a:xfrm>
            <a:off x="24769778" y="8605184"/>
            <a:ext cx="1119821" cy="537825"/>
          </a:xfrm>
          <a:prstGeom prst="rect">
            <a:avLst/>
          </a:prstGeom>
          <a:solidFill>
            <a:srgbClr val="2E323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102" name="Rectangle"/>
          <p:cNvSpPr/>
          <p:nvPr/>
        </p:nvSpPr>
        <p:spPr>
          <a:xfrm>
            <a:off x="24769778" y="9143007"/>
            <a:ext cx="1119821" cy="537825"/>
          </a:xfrm>
          <a:prstGeom prst="rect">
            <a:avLst/>
          </a:prstGeom>
          <a:solidFill>
            <a:srgbClr val="24282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103" name="Rectangle"/>
          <p:cNvSpPr/>
          <p:nvPr/>
        </p:nvSpPr>
        <p:spPr>
          <a:xfrm>
            <a:off x="24769776" y="9680832"/>
            <a:ext cx="1119821" cy="537825"/>
          </a:xfrm>
          <a:prstGeom prst="rect">
            <a:avLst/>
          </a:prstGeom>
          <a:solidFill>
            <a:srgbClr val="1A1E2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104" name="Rectangle"/>
          <p:cNvSpPr/>
          <p:nvPr/>
        </p:nvSpPr>
        <p:spPr>
          <a:xfrm>
            <a:off x="24769776" y="10218656"/>
            <a:ext cx="1119821" cy="537825"/>
          </a:xfrm>
          <a:prstGeom prst="rect">
            <a:avLst/>
          </a:prstGeom>
          <a:solidFill>
            <a:srgbClr val="10141A"/>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105" name="Rectangle"/>
          <p:cNvSpPr/>
          <p:nvPr/>
        </p:nvSpPr>
        <p:spPr>
          <a:xfrm>
            <a:off x="24769778" y="10756479"/>
            <a:ext cx="1119821" cy="537825"/>
          </a:xfrm>
          <a:prstGeom prst="rect">
            <a:avLst/>
          </a:prstGeom>
          <a:solidFill>
            <a:srgbClr val="060A1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106" name="Rectangle"/>
          <p:cNvSpPr/>
          <p:nvPr/>
        </p:nvSpPr>
        <p:spPr>
          <a:xfrm>
            <a:off x="24769776" y="11294303"/>
            <a:ext cx="1119821" cy="537825"/>
          </a:xfrm>
          <a:prstGeom prst="rect">
            <a:avLst/>
          </a:prstGeom>
          <a:solidFill>
            <a:srgbClr val="FFFFFF"/>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107" name="Rectangle"/>
          <p:cNvSpPr/>
          <p:nvPr/>
        </p:nvSpPr>
        <p:spPr>
          <a:xfrm>
            <a:off x="24769778" y="11832128"/>
            <a:ext cx="1119821" cy="537825"/>
          </a:xfrm>
          <a:prstGeom prst="rect">
            <a:avLst/>
          </a:prstGeom>
          <a:solidFill>
            <a:srgbClr val="00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108" name="Body Level One…"/>
          <p:cNvSpPr txBox="1">
            <a:spLocks noGrp="1"/>
          </p:cNvSpPr>
          <p:nvPr>
            <p:ph type="body" sz="quarter" idx="1"/>
          </p:nvPr>
        </p:nvSpPr>
        <p:spPr>
          <a:xfrm>
            <a:off x="1219359" y="2398703"/>
            <a:ext cx="21948459" cy="1168401"/>
          </a:xfrm>
          <a:prstGeom prst="rect">
            <a:avLst/>
          </a:prstGeom>
        </p:spPr>
        <p:txBody>
          <a:bodyPr/>
          <a:lstStyle>
            <a:lvl1pPr marL="0" indent="0">
              <a:spcBef>
                <a:spcPts val="0"/>
              </a:spcBef>
              <a:buClrTx/>
              <a:buSzTx/>
              <a:buFontTx/>
              <a:buNone/>
              <a:defRPr sz="4000" b="1">
                <a:solidFill>
                  <a:srgbClr val="FFFFFF"/>
                </a:solidFill>
              </a:defRPr>
            </a:lvl1pPr>
            <a:lvl2pPr marL="0" indent="228600">
              <a:spcBef>
                <a:spcPts val="0"/>
              </a:spcBef>
              <a:buClrTx/>
              <a:buSzTx/>
              <a:buFontTx/>
              <a:buNone/>
              <a:defRPr sz="4000" b="1">
                <a:solidFill>
                  <a:srgbClr val="FFFFFF"/>
                </a:solidFill>
              </a:defRPr>
            </a:lvl2pPr>
            <a:lvl3pPr marL="0" indent="457200">
              <a:spcBef>
                <a:spcPts val="0"/>
              </a:spcBef>
              <a:buClrTx/>
              <a:buSzTx/>
              <a:buFontTx/>
              <a:buNone/>
              <a:defRPr sz="4000" b="1">
                <a:solidFill>
                  <a:srgbClr val="FFFFFF"/>
                </a:solidFill>
              </a:defRPr>
            </a:lvl3pPr>
            <a:lvl4pPr marL="0" indent="685800">
              <a:spcBef>
                <a:spcPts val="0"/>
              </a:spcBef>
              <a:buClrTx/>
              <a:buSzTx/>
              <a:buFontTx/>
              <a:buNone/>
              <a:defRPr sz="4000" b="1">
                <a:solidFill>
                  <a:srgbClr val="FFFFFF"/>
                </a:solidFill>
              </a:defRPr>
            </a:lvl4pPr>
            <a:lvl5pPr marL="0" indent="914400">
              <a:spcBef>
                <a:spcPts val="0"/>
              </a:spcBef>
              <a:buClrTx/>
              <a:buSzTx/>
              <a:buFontTx/>
              <a:buNone/>
              <a:defRPr sz="4000" b="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3109" name="Title Text"/>
          <p:cNvSpPr txBox="1">
            <a:spLocks noGrp="1"/>
          </p:cNvSpPr>
          <p:nvPr>
            <p:ph type="title"/>
          </p:nvPr>
        </p:nvSpPr>
        <p:spPr>
          <a:xfrm>
            <a:off x="1219359" y="152637"/>
            <a:ext cx="21948459" cy="2273301"/>
          </a:xfrm>
          <a:prstGeom prst="rect">
            <a:avLst/>
          </a:prstGeom>
        </p:spPr>
        <p:txBody>
          <a:bodyPr/>
          <a:lstStyle>
            <a:lvl1pPr>
              <a:defRPr>
                <a:solidFill>
                  <a:srgbClr val="FFFFFF"/>
                </a:solidFill>
              </a:defRPr>
            </a:lvl1pPr>
          </a:lstStyle>
          <a:p>
            <a:r>
              <a:t>Title Text</a:t>
            </a:r>
          </a:p>
        </p:txBody>
      </p:sp>
      <p:sp>
        <p:nvSpPr>
          <p:cNvPr id="3110" name="Rectangle"/>
          <p:cNvSpPr>
            <a:spLocks noGrp="1"/>
          </p:cNvSpPr>
          <p:nvPr>
            <p:ph type="body" sz="half" idx="13"/>
          </p:nvPr>
        </p:nvSpPr>
        <p:spPr>
          <a:xfrm>
            <a:off x="1225455" y="3685859"/>
            <a:ext cx="9707240" cy="8763001"/>
          </a:xfrm>
          <a:prstGeom prst="rect">
            <a:avLst/>
          </a:prstGeom>
        </p:spPr>
        <p:txBody>
          <a:bodyPr>
            <a:normAutofit/>
          </a:bodyPr>
          <a:lstStyle/>
          <a:p>
            <a:pPr>
              <a:buClr>
                <a:srgbClr val="FFFFFF"/>
              </a:buClr>
              <a:defRPr>
                <a:solidFill>
                  <a:srgbClr val="FFFFFF"/>
                </a:solidFill>
              </a:defRPr>
            </a:pPr>
            <a:endParaRPr/>
          </a:p>
        </p:txBody>
      </p:sp>
      <p:sp>
        <p:nvSpPr>
          <p:cNvPr id="3111" name="Rectangle"/>
          <p:cNvSpPr>
            <a:spLocks noGrp="1"/>
          </p:cNvSpPr>
          <p:nvPr>
            <p:ph type="body" sz="half" idx="14"/>
          </p:nvPr>
        </p:nvSpPr>
        <p:spPr>
          <a:xfrm>
            <a:off x="13463753" y="3685859"/>
            <a:ext cx="9704064" cy="8763001"/>
          </a:xfrm>
          <a:prstGeom prst="rect">
            <a:avLst/>
          </a:prstGeom>
        </p:spPr>
        <p:txBody>
          <a:bodyPr>
            <a:normAutofit/>
          </a:bodyPr>
          <a:lstStyle/>
          <a:p>
            <a:pPr>
              <a:buClr>
                <a:srgbClr val="FFFFFF"/>
              </a:buClr>
              <a:defRPr>
                <a:solidFill>
                  <a:srgbClr val="FFFFFF"/>
                </a:solidFill>
              </a:defRPr>
            </a:pPr>
            <a:endParaRPr/>
          </a:p>
        </p:txBody>
      </p:sp>
      <p:grpSp>
        <p:nvGrpSpPr>
          <p:cNvPr id="3124" name="Group"/>
          <p:cNvGrpSpPr/>
          <p:nvPr/>
        </p:nvGrpSpPr>
        <p:grpSpPr>
          <a:xfrm>
            <a:off x="21341405" y="12713927"/>
            <a:ext cx="2588083" cy="566942"/>
            <a:chOff x="0" y="0"/>
            <a:chExt cx="2588081" cy="566941"/>
          </a:xfrm>
        </p:grpSpPr>
        <p:sp>
          <p:nvSpPr>
            <p:cNvPr id="3112" name="Shape"/>
            <p:cNvSpPr/>
            <p:nvPr/>
          </p:nvSpPr>
          <p:spPr>
            <a:xfrm>
              <a:off x="-1" y="51627"/>
              <a:ext cx="396632" cy="487314"/>
            </a:xfrm>
            <a:custGeom>
              <a:avLst/>
              <a:gdLst/>
              <a:ahLst/>
              <a:cxnLst>
                <a:cxn ang="0">
                  <a:pos x="wd2" y="hd2"/>
                </a:cxn>
                <a:cxn ang="5400000">
                  <a:pos x="wd2" y="hd2"/>
                </a:cxn>
                <a:cxn ang="10800000">
                  <a:pos x="wd2" y="hd2"/>
                </a:cxn>
                <a:cxn ang="16200000">
                  <a:pos x="wd2" y="hd2"/>
                </a:cxn>
              </a:cxnLst>
              <a:rect l="0" t="0" r="r" b="b"/>
              <a:pathLst>
                <a:path w="21181" h="21360" extrusionOk="0">
                  <a:moveTo>
                    <a:pt x="19047" y="4161"/>
                  </a:moveTo>
                  <a:cubicBezTo>
                    <a:pt x="17355" y="6212"/>
                    <a:pt x="14935" y="7537"/>
                    <a:pt x="13608" y="7045"/>
                  </a:cubicBezTo>
                  <a:cubicBezTo>
                    <a:pt x="12281" y="6554"/>
                    <a:pt x="12567" y="4524"/>
                    <a:pt x="14337" y="2473"/>
                  </a:cubicBezTo>
                  <a:cubicBezTo>
                    <a:pt x="14701" y="1982"/>
                    <a:pt x="15143" y="1555"/>
                    <a:pt x="15586" y="1191"/>
                  </a:cubicBezTo>
                  <a:cubicBezTo>
                    <a:pt x="15065" y="1256"/>
                    <a:pt x="14493" y="1320"/>
                    <a:pt x="13972" y="1448"/>
                  </a:cubicBezTo>
                  <a:cubicBezTo>
                    <a:pt x="8247" y="7216"/>
                    <a:pt x="5827" y="14673"/>
                    <a:pt x="6113" y="21360"/>
                  </a:cubicBezTo>
                  <a:cubicBezTo>
                    <a:pt x="2730" y="20228"/>
                    <a:pt x="232" y="17578"/>
                    <a:pt x="23" y="14203"/>
                  </a:cubicBezTo>
                  <a:lnTo>
                    <a:pt x="23" y="14139"/>
                  </a:lnTo>
                  <a:cubicBezTo>
                    <a:pt x="-419" y="8135"/>
                    <a:pt x="5462" y="1918"/>
                    <a:pt x="13088" y="358"/>
                  </a:cubicBezTo>
                  <a:cubicBezTo>
                    <a:pt x="16028" y="-240"/>
                    <a:pt x="18813" y="-69"/>
                    <a:pt x="21181" y="721"/>
                  </a:cubicBezTo>
                  <a:cubicBezTo>
                    <a:pt x="20661" y="1854"/>
                    <a:pt x="19854" y="3200"/>
                    <a:pt x="19047" y="4161"/>
                  </a:cubicBezTo>
                  <a:close/>
                  <a:moveTo>
                    <a:pt x="15013" y="5892"/>
                  </a:moveTo>
                  <a:cubicBezTo>
                    <a:pt x="15820" y="5892"/>
                    <a:pt x="16913" y="5187"/>
                    <a:pt x="17486" y="4204"/>
                  </a:cubicBezTo>
                  <a:cubicBezTo>
                    <a:pt x="18006" y="3242"/>
                    <a:pt x="17876" y="2473"/>
                    <a:pt x="16991" y="2473"/>
                  </a:cubicBezTo>
                  <a:cubicBezTo>
                    <a:pt x="16184" y="2409"/>
                    <a:pt x="15065" y="3200"/>
                    <a:pt x="14493" y="4161"/>
                  </a:cubicBezTo>
                  <a:cubicBezTo>
                    <a:pt x="13972" y="5123"/>
                    <a:pt x="14128" y="5892"/>
                    <a:pt x="15013" y="5892"/>
                  </a:cubicBezTo>
                  <a:close/>
                </a:path>
              </a:pathLst>
            </a:custGeom>
            <a:solidFill>
              <a:srgbClr val="9CA0A6"/>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3113" name="Shape"/>
            <p:cNvSpPr/>
            <p:nvPr/>
          </p:nvSpPr>
          <p:spPr>
            <a:xfrm>
              <a:off x="141751" y="-1"/>
              <a:ext cx="382729" cy="515807"/>
            </a:xfrm>
            <a:custGeom>
              <a:avLst/>
              <a:gdLst/>
              <a:ahLst/>
              <a:cxnLst>
                <a:cxn ang="0">
                  <a:pos x="wd2" y="hd2"/>
                </a:cxn>
                <a:cxn ang="5400000">
                  <a:pos x="wd2" y="hd2"/>
                </a:cxn>
                <a:cxn ang="10800000">
                  <a:pos x="wd2" y="hd2"/>
                </a:cxn>
                <a:cxn ang="16200000">
                  <a:pos x="wd2" y="hd2"/>
                </a:cxn>
              </a:cxnLst>
              <a:rect l="0" t="0" r="r" b="b"/>
              <a:pathLst>
                <a:path w="20998" h="21131" extrusionOk="0">
                  <a:moveTo>
                    <a:pt x="9946" y="18863"/>
                  </a:moveTo>
                  <a:cubicBezTo>
                    <a:pt x="10616" y="18582"/>
                    <a:pt x="11151" y="18282"/>
                    <a:pt x="11767" y="18002"/>
                  </a:cubicBezTo>
                  <a:cubicBezTo>
                    <a:pt x="9786" y="14459"/>
                    <a:pt x="8876" y="10295"/>
                    <a:pt x="15915" y="2908"/>
                  </a:cubicBezTo>
                  <a:cubicBezTo>
                    <a:pt x="13881" y="1707"/>
                    <a:pt x="10776" y="1146"/>
                    <a:pt x="6922" y="1487"/>
                  </a:cubicBezTo>
                  <a:cubicBezTo>
                    <a:pt x="7538" y="986"/>
                    <a:pt x="8046" y="526"/>
                    <a:pt x="8742" y="25"/>
                  </a:cubicBezTo>
                  <a:cubicBezTo>
                    <a:pt x="15300" y="-315"/>
                    <a:pt x="20519" y="2908"/>
                    <a:pt x="20974" y="7873"/>
                  </a:cubicBezTo>
                  <a:cubicBezTo>
                    <a:pt x="21429" y="13498"/>
                    <a:pt x="15380" y="19243"/>
                    <a:pt x="7538" y="20785"/>
                  </a:cubicBezTo>
                  <a:cubicBezTo>
                    <a:pt x="4807" y="21285"/>
                    <a:pt x="2238" y="21225"/>
                    <a:pt x="43" y="20724"/>
                  </a:cubicBezTo>
                  <a:cubicBezTo>
                    <a:pt x="-171" y="18522"/>
                    <a:pt x="418" y="16200"/>
                    <a:pt x="1703" y="14559"/>
                  </a:cubicBezTo>
                  <a:cubicBezTo>
                    <a:pt x="3764" y="11936"/>
                    <a:pt x="6922" y="12157"/>
                    <a:pt x="8742" y="15079"/>
                  </a:cubicBezTo>
                  <a:cubicBezTo>
                    <a:pt x="9411" y="16200"/>
                    <a:pt x="9786" y="17501"/>
                    <a:pt x="9946" y="18863"/>
                  </a:cubicBezTo>
                </a:path>
              </a:pathLst>
            </a:custGeom>
            <a:solidFill>
              <a:srgbClr val="9CA0A6"/>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3114" name="Shape"/>
            <p:cNvSpPr/>
            <p:nvPr/>
          </p:nvSpPr>
          <p:spPr>
            <a:xfrm>
              <a:off x="1403044" y="235712"/>
              <a:ext cx="201989" cy="253690"/>
            </a:xfrm>
            <a:custGeom>
              <a:avLst/>
              <a:gdLst/>
              <a:ahLst/>
              <a:cxnLst>
                <a:cxn ang="0">
                  <a:pos x="wd2" y="hd2"/>
                </a:cxn>
                <a:cxn ang="5400000">
                  <a:pos x="wd2" y="hd2"/>
                </a:cxn>
                <a:cxn ang="10800000">
                  <a:pos x="wd2" y="hd2"/>
                </a:cxn>
                <a:cxn ang="16200000">
                  <a:pos x="wd2" y="hd2"/>
                </a:cxn>
              </a:cxnLst>
              <a:rect l="0" t="0" r="r" b="b"/>
              <a:pathLst>
                <a:path w="21600" h="21600" extrusionOk="0">
                  <a:moveTo>
                    <a:pt x="21600" y="1078"/>
                  </a:moveTo>
                  <a:lnTo>
                    <a:pt x="20447" y="5638"/>
                  </a:lnTo>
                  <a:cubicBezTo>
                    <a:pt x="19136" y="5017"/>
                    <a:pt x="16882" y="4436"/>
                    <a:pt x="14522" y="4436"/>
                  </a:cubicBezTo>
                  <a:cubicBezTo>
                    <a:pt x="12478" y="4436"/>
                    <a:pt x="11115" y="5141"/>
                    <a:pt x="11115" y="6177"/>
                  </a:cubicBezTo>
                  <a:cubicBezTo>
                    <a:pt x="11115" y="6965"/>
                    <a:pt x="12163" y="7670"/>
                    <a:pt x="14208" y="8499"/>
                  </a:cubicBezTo>
                  <a:cubicBezTo>
                    <a:pt x="17039" y="9536"/>
                    <a:pt x="20132" y="11194"/>
                    <a:pt x="20132" y="14220"/>
                  </a:cubicBezTo>
                  <a:cubicBezTo>
                    <a:pt x="20132" y="16086"/>
                    <a:pt x="19241" y="17744"/>
                    <a:pt x="17773" y="19030"/>
                  </a:cubicBezTo>
                  <a:cubicBezTo>
                    <a:pt x="15728" y="20646"/>
                    <a:pt x="12163" y="21600"/>
                    <a:pt x="8021" y="21600"/>
                  </a:cubicBezTo>
                  <a:cubicBezTo>
                    <a:pt x="4771" y="21600"/>
                    <a:pt x="1678" y="20895"/>
                    <a:pt x="0" y="19942"/>
                  </a:cubicBezTo>
                  <a:lnTo>
                    <a:pt x="1206" y="15298"/>
                  </a:lnTo>
                  <a:cubicBezTo>
                    <a:pt x="2988" y="16086"/>
                    <a:pt x="6396" y="17040"/>
                    <a:pt x="8913" y="17040"/>
                  </a:cubicBezTo>
                  <a:cubicBezTo>
                    <a:pt x="10800" y="17040"/>
                    <a:pt x="12163" y="16335"/>
                    <a:pt x="12163" y="15174"/>
                  </a:cubicBezTo>
                  <a:cubicBezTo>
                    <a:pt x="12163" y="14096"/>
                    <a:pt x="11272" y="13391"/>
                    <a:pt x="8913" y="12479"/>
                  </a:cubicBezTo>
                  <a:cubicBezTo>
                    <a:pt x="5190" y="10945"/>
                    <a:pt x="3303" y="9204"/>
                    <a:pt x="3303" y="6965"/>
                  </a:cubicBezTo>
                  <a:cubicBezTo>
                    <a:pt x="3303" y="2944"/>
                    <a:pt x="7864" y="0"/>
                    <a:pt x="14837" y="0"/>
                  </a:cubicBezTo>
                  <a:cubicBezTo>
                    <a:pt x="18087" y="0"/>
                    <a:pt x="20447" y="580"/>
                    <a:pt x="21600" y="1078"/>
                  </a:cubicBezTo>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3115" name="Shape"/>
            <p:cNvSpPr/>
            <p:nvPr/>
          </p:nvSpPr>
          <p:spPr>
            <a:xfrm>
              <a:off x="569438" y="235711"/>
              <a:ext cx="191219" cy="251533"/>
            </a:xfrm>
            <a:custGeom>
              <a:avLst/>
              <a:gdLst/>
              <a:ahLst/>
              <a:cxnLst>
                <a:cxn ang="0">
                  <a:pos x="wd2" y="hd2"/>
                </a:cxn>
                <a:cxn ang="5400000">
                  <a:pos x="wd2" y="hd2"/>
                </a:cxn>
                <a:cxn ang="10800000">
                  <a:pos x="wd2" y="hd2"/>
                </a:cxn>
                <a:cxn ang="16200000">
                  <a:pos x="wd2" y="hd2"/>
                </a:cxn>
              </a:cxnLst>
              <a:rect l="0" t="0" r="r" b="b"/>
              <a:pathLst>
                <a:path w="21600" h="21600" extrusionOk="0">
                  <a:moveTo>
                    <a:pt x="21600" y="126"/>
                  </a:moveTo>
                  <a:lnTo>
                    <a:pt x="20049" y="6123"/>
                  </a:lnTo>
                  <a:cubicBezTo>
                    <a:pt x="19717" y="6123"/>
                    <a:pt x="19218" y="5998"/>
                    <a:pt x="18775" y="5998"/>
                  </a:cubicBezTo>
                  <a:cubicBezTo>
                    <a:pt x="13126" y="5998"/>
                    <a:pt x="10966" y="10150"/>
                    <a:pt x="10191" y="13547"/>
                  </a:cubicBezTo>
                  <a:lnTo>
                    <a:pt x="8142" y="21600"/>
                  </a:lnTo>
                  <a:lnTo>
                    <a:pt x="0" y="21600"/>
                  </a:lnTo>
                  <a:lnTo>
                    <a:pt x="5317" y="377"/>
                  </a:lnTo>
                  <a:lnTo>
                    <a:pt x="12517" y="377"/>
                  </a:lnTo>
                  <a:lnTo>
                    <a:pt x="11409" y="4152"/>
                  </a:lnTo>
                  <a:lnTo>
                    <a:pt x="11409" y="4278"/>
                  </a:lnTo>
                  <a:lnTo>
                    <a:pt x="11575" y="4278"/>
                  </a:lnTo>
                  <a:cubicBezTo>
                    <a:pt x="13791" y="1426"/>
                    <a:pt x="16726" y="0"/>
                    <a:pt x="20049" y="0"/>
                  </a:cubicBezTo>
                  <a:cubicBezTo>
                    <a:pt x="20492" y="0"/>
                    <a:pt x="21102" y="0"/>
                    <a:pt x="21600" y="126"/>
                  </a:cubicBezTo>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3116" name="Shape"/>
            <p:cNvSpPr/>
            <p:nvPr/>
          </p:nvSpPr>
          <p:spPr>
            <a:xfrm>
              <a:off x="733144" y="233557"/>
              <a:ext cx="232930" cy="255842"/>
            </a:xfrm>
            <a:custGeom>
              <a:avLst/>
              <a:gdLst/>
              <a:ahLst/>
              <a:cxnLst>
                <a:cxn ang="0">
                  <a:pos x="wd2" y="hd2"/>
                </a:cxn>
                <a:cxn ang="5400000">
                  <a:pos x="wd2" y="hd2"/>
                </a:cxn>
                <a:cxn ang="10800000">
                  <a:pos x="wd2" y="hd2"/>
                </a:cxn>
                <a:cxn ang="16200000">
                  <a:pos x="wd2" y="hd2"/>
                </a:cxn>
              </a:cxnLst>
              <a:rect l="0" t="0" r="r" b="b"/>
              <a:pathLst>
                <a:path w="21278" h="21600" extrusionOk="0">
                  <a:moveTo>
                    <a:pt x="12800" y="18591"/>
                  </a:moveTo>
                  <a:lnTo>
                    <a:pt x="12800" y="18467"/>
                  </a:lnTo>
                  <a:lnTo>
                    <a:pt x="12667" y="18467"/>
                  </a:lnTo>
                  <a:cubicBezTo>
                    <a:pt x="11422" y="20446"/>
                    <a:pt x="9022" y="21600"/>
                    <a:pt x="6400" y="21600"/>
                  </a:cubicBezTo>
                  <a:cubicBezTo>
                    <a:pt x="2000" y="21600"/>
                    <a:pt x="0" y="17973"/>
                    <a:pt x="0" y="14386"/>
                  </a:cubicBezTo>
                  <a:cubicBezTo>
                    <a:pt x="0" y="10182"/>
                    <a:pt x="1778" y="6142"/>
                    <a:pt x="4667" y="3504"/>
                  </a:cubicBezTo>
                  <a:cubicBezTo>
                    <a:pt x="7156" y="1195"/>
                    <a:pt x="10311" y="0"/>
                    <a:pt x="13822" y="0"/>
                  </a:cubicBezTo>
                  <a:cubicBezTo>
                    <a:pt x="16444" y="0"/>
                    <a:pt x="18444" y="701"/>
                    <a:pt x="19689" y="2102"/>
                  </a:cubicBezTo>
                  <a:cubicBezTo>
                    <a:pt x="21600" y="4205"/>
                    <a:pt x="21467" y="7296"/>
                    <a:pt x="20933" y="9522"/>
                  </a:cubicBezTo>
                  <a:lnTo>
                    <a:pt x="18578" y="21147"/>
                  </a:lnTo>
                  <a:lnTo>
                    <a:pt x="12311" y="21229"/>
                  </a:lnTo>
                  <a:lnTo>
                    <a:pt x="12800" y="18591"/>
                  </a:lnTo>
                  <a:close/>
                  <a:moveTo>
                    <a:pt x="6800" y="13232"/>
                  </a:moveTo>
                  <a:cubicBezTo>
                    <a:pt x="6800" y="15417"/>
                    <a:pt x="7644" y="16695"/>
                    <a:pt x="9156" y="16695"/>
                  </a:cubicBezTo>
                  <a:cubicBezTo>
                    <a:pt x="11556" y="16695"/>
                    <a:pt x="13689" y="14386"/>
                    <a:pt x="14444" y="10882"/>
                  </a:cubicBezTo>
                  <a:cubicBezTo>
                    <a:pt x="14533" y="10099"/>
                    <a:pt x="14800" y="9398"/>
                    <a:pt x="14933" y="8698"/>
                  </a:cubicBezTo>
                  <a:cubicBezTo>
                    <a:pt x="15067" y="7997"/>
                    <a:pt x="15200" y="7420"/>
                    <a:pt x="15067" y="6966"/>
                  </a:cubicBezTo>
                  <a:cubicBezTo>
                    <a:pt x="14933" y="5482"/>
                    <a:pt x="14178" y="4782"/>
                    <a:pt x="12667" y="4782"/>
                  </a:cubicBezTo>
                  <a:cubicBezTo>
                    <a:pt x="11689" y="4782"/>
                    <a:pt x="10800" y="5235"/>
                    <a:pt x="9911" y="6018"/>
                  </a:cubicBezTo>
                  <a:cubicBezTo>
                    <a:pt x="8178" y="7626"/>
                    <a:pt x="6800" y="10800"/>
                    <a:pt x="6800" y="13232"/>
                  </a:cubicBezTo>
                  <a:close/>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3117" name="Shape"/>
            <p:cNvSpPr/>
            <p:nvPr/>
          </p:nvSpPr>
          <p:spPr>
            <a:xfrm>
              <a:off x="1583983" y="235711"/>
              <a:ext cx="270921" cy="331231"/>
            </a:xfrm>
            <a:custGeom>
              <a:avLst/>
              <a:gdLst/>
              <a:ahLst/>
              <a:cxnLst>
                <a:cxn ang="0">
                  <a:pos x="wd2" y="hd2"/>
                </a:cxn>
                <a:cxn ang="5400000">
                  <a:pos x="wd2" y="hd2"/>
                </a:cxn>
                <a:cxn ang="10800000">
                  <a:pos x="wd2" y="hd2"/>
                </a:cxn>
                <a:cxn ang="16200000">
                  <a:pos x="wd2" y="hd2"/>
                </a:cxn>
              </a:cxnLst>
              <a:rect l="0" t="0" r="r" b="b"/>
              <a:pathLst>
                <a:path w="21600" h="21600" extrusionOk="0">
                  <a:moveTo>
                    <a:pt x="21600" y="6103"/>
                  </a:moveTo>
                  <a:cubicBezTo>
                    <a:pt x="21600" y="9969"/>
                    <a:pt x="19308" y="14027"/>
                    <a:pt x="15268" y="15817"/>
                  </a:cubicBezTo>
                  <a:cubicBezTo>
                    <a:pt x="11538" y="17446"/>
                    <a:pt x="8119" y="16743"/>
                    <a:pt x="7148" y="15465"/>
                  </a:cubicBezTo>
                  <a:lnTo>
                    <a:pt x="5711" y="21600"/>
                  </a:lnTo>
                  <a:lnTo>
                    <a:pt x="0" y="21600"/>
                  </a:lnTo>
                  <a:lnTo>
                    <a:pt x="4934" y="288"/>
                  </a:lnTo>
                  <a:lnTo>
                    <a:pt x="9984" y="288"/>
                  </a:lnTo>
                  <a:lnTo>
                    <a:pt x="9440" y="2428"/>
                  </a:lnTo>
                  <a:lnTo>
                    <a:pt x="9440" y="2524"/>
                  </a:lnTo>
                  <a:lnTo>
                    <a:pt x="9557" y="2524"/>
                  </a:lnTo>
                  <a:cubicBezTo>
                    <a:pt x="10994" y="895"/>
                    <a:pt x="13053" y="0"/>
                    <a:pt x="15268" y="0"/>
                  </a:cubicBezTo>
                  <a:cubicBezTo>
                    <a:pt x="19075" y="0"/>
                    <a:pt x="21600" y="2428"/>
                    <a:pt x="21600" y="6103"/>
                  </a:cubicBezTo>
                  <a:close/>
                  <a:moveTo>
                    <a:pt x="15578" y="6454"/>
                  </a:moveTo>
                  <a:cubicBezTo>
                    <a:pt x="15578" y="5751"/>
                    <a:pt x="15345" y="3866"/>
                    <a:pt x="13286" y="3866"/>
                  </a:cubicBezTo>
                  <a:cubicBezTo>
                    <a:pt x="11072" y="3866"/>
                    <a:pt x="9324" y="5815"/>
                    <a:pt x="8547" y="8979"/>
                  </a:cubicBezTo>
                  <a:cubicBezTo>
                    <a:pt x="8353" y="9969"/>
                    <a:pt x="7576" y="13133"/>
                    <a:pt x="10334" y="13133"/>
                  </a:cubicBezTo>
                  <a:cubicBezTo>
                    <a:pt x="13403" y="13133"/>
                    <a:pt x="15578" y="9618"/>
                    <a:pt x="15578" y="6454"/>
                  </a:cubicBezTo>
                  <a:close/>
                </a:path>
              </a:pathLst>
            </a:custGeom>
            <a:solidFill>
              <a:srgbClr val="9CA0A6"/>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3118" name="Shape"/>
            <p:cNvSpPr/>
            <p:nvPr/>
          </p:nvSpPr>
          <p:spPr>
            <a:xfrm>
              <a:off x="1172565" y="153858"/>
              <a:ext cx="273073" cy="331230"/>
            </a:xfrm>
            <a:custGeom>
              <a:avLst/>
              <a:gdLst/>
              <a:ahLst/>
              <a:cxnLst>
                <a:cxn ang="0">
                  <a:pos x="wd2" y="hd2"/>
                </a:cxn>
                <a:cxn ang="5400000">
                  <a:pos x="wd2" y="hd2"/>
                </a:cxn>
                <a:cxn ang="10800000">
                  <a:pos x="wd2" y="hd2"/>
                </a:cxn>
                <a:cxn ang="16200000">
                  <a:pos x="wd2" y="hd2"/>
                </a:cxn>
              </a:cxnLst>
              <a:rect l="0" t="0" r="r" b="b"/>
              <a:pathLst>
                <a:path w="21600" h="21600" extrusionOk="0">
                  <a:moveTo>
                    <a:pt x="10684" y="0"/>
                  </a:moveTo>
                  <a:lnTo>
                    <a:pt x="7742" y="12845"/>
                  </a:lnTo>
                  <a:lnTo>
                    <a:pt x="15368" y="5592"/>
                  </a:lnTo>
                  <a:lnTo>
                    <a:pt x="21600" y="5592"/>
                  </a:lnTo>
                  <a:lnTo>
                    <a:pt x="13626" y="12941"/>
                  </a:lnTo>
                  <a:lnTo>
                    <a:pt x="18426" y="21600"/>
                  </a:lnTo>
                  <a:lnTo>
                    <a:pt x="12310" y="21600"/>
                  </a:lnTo>
                  <a:lnTo>
                    <a:pt x="7626" y="13037"/>
                  </a:lnTo>
                  <a:lnTo>
                    <a:pt x="5652" y="21600"/>
                  </a:lnTo>
                  <a:lnTo>
                    <a:pt x="0" y="21600"/>
                  </a:lnTo>
                  <a:lnTo>
                    <a:pt x="4994" y="0"/>
                  </a:lnTo>
                  <a:lnTo>
                    <a:pt x="10684" y="0"/>
                  </a:lnTo>
                </a:path>
              </a:pathLst>
            </a:custGeom>
            <a:solidFill>
              <a:srgbClr val="9CA0A6"/>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3119" name="Shape"/>
            <p:cNvSpPr/>
            <p:nvPr/>
          </p:nvSpPr>
          <p:spPr>
            <a:xfrm>
              <a:off x="2301273" y="235711"/>
              <a:ext cx="227838" cy="255842"/>
            </a:xfrm>
            <a:custGeom>
              <a:avLst/>
              <a:gdLst/>
              <a:ahLst/>
              <a:cxnLst>
                <a:cxn ang="0">
                  <a:pos x="wd2" y="hd2"/>
                </a:cxn>
                <a:cxn ang="5400000">
                  <a:pos x="wd2" y="hd2"/>
                </a:cxn>
                <a:cxn ang="10800000">
                  <a:pos x="wd2" y="hd2"/>
                </a:cxn>
                <a:cxn ang="16200000">
                  <a:pos x="wd2" y="hd2"/>
                </a:cxn>
              </a:cxnLst>
              <a:rect l="0" t="0" r="r" b="b"/>
              <a:pathLst>
                <a:path w="21600" h="21600" extrusionOk="0">
                  <a:moveTo>
                    <a:pt x="21600" y="6224"/>
                  </a:moveTo>
                  <a:cubicBezTo>
                    <a:pt x="21600" y="7997"/>
                    <a:pt x="20950" y="9398"/>
                    <a:pt x="19788" y="10429"/>
                  </a:cubicBezTo>
                  <a:cubicBezTo>
                    <a:pt x="17559" y="12408"/>
                    <a:pt x="13239" y="13315"/>
                    <a:pt x="6689" y="13232"/>
                  </a:cubicBezTo>
                  <a:lnTo>
                    <a:pt x="6550" y="13232"/>
                  </a:lnTo>
                  <a:lnTo>
                    <a:pt x="6550" y="13315"/>
                  </a:lnTo>
                  <a:cubicBezTo>
                    <a:pt x="6550" y="13933"/>
                    <a:pt x="6782" y="14716"/>
                    <a:pt x="7200" y="15293"/>
                  </a:cubicBezTo>
                  <a:cubicBezTo>
                    <a:pt x="8129" y="16365"/>
                    <a:pt x="9662" y="16818"/>
                    <a:pt x="11659" y="16818"/>
                  </a:cubicBezTo>
                  <a:cubicBezTo>
                    <a:pt x="14539" y="16818"/>
                    <a:pt x="17001" y="16241"/>
                    <a:pt x="19788" y="14840"/>
                  </a:cubicBezTo>
                  <a:lnTo>
                    <a:pt x="18720" y="19951"/>
                  </a:lnTo>
                  <a:cubicBezTo>
                    <a:pt x="15468" y="21476"/>
                    <a:pt x="11520" y="21600"/>
                    <a:pt x="10080" y="21600"/>
                  </a:cubicBezTo>
                  <a:cubicBezTo>
                    <a:pt x="3670" y="21600"/>
                    <a:pt x="0" y="18467"/>
                    <a:pt x="0" y="12861"/>
                  </a:cubicBezTo>
                  <a:cubicBezTo>
                    <a:pt x="0" y="9605"/>
                    <a:pt x="1301" y="6472"/>
                    <a:pt x="3670" y="4081"/>
                  </a:cubicBezTo>
                  <a:cubicBezTo>
                    <a:pt x="5992" y="1402"/>
                    <a:pt x="9569" y="0"/>
                    <a:pt x="13471" y="0"/>
                  </a:cubicBezTo>
                  <a:cubicBezTo>
                    <a:pt x="18348" y="0"/>
                    <a:pt x="21600" y="2556"/>
                    <a:pt x="21600" y="6224"/>
                  </a:cubicBezTo>
                  <a:close/>
                  <a:moveTo>
                    <a:pt x="12681" y="4534"/>
                  </a:moveTo>
                  <a:cubicBezTo>
                    <a:pt x="9662" y="4534"/>
                    <a:pt x="7850" y="6595"/>
                    <a:pt x="7339" y="8698"/>
                  </a:cubicBezTo>
                  <a:lnTo>
                    <a:pt x="7339" y="8780"/>
                  </a:lnTo>
                  <a:lnTo>
                    <a:pt x="7432" y="8780"/>
                  </a:lnTo>
                  <a:cubicBezTo>
                    <a:pt x="11520" y="8780"/>
                    <a:pt x="13750" y="8450"/>
                    <a:pt x="14679" y="7626"/>
                  </a:cubicBezTo>
                  <a:cubicBezTo>
                    <a:pt x="14911" y="7173"/>
                    <a:pt x="15190" y="6719"/>
                    <a:pt x="15190" y="6224"/>
                  </a:cubicBezTo>
                  <a:cubicBezTo>
                    <a:pt x="15190" y="5235"/>
                    <a:pt x="14121" y="4534"/>
                    <a:pt x="12681" y="4534"/>
                  </a:cubicBezTo>
                  <a:close/>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3120" name="Shape"/>
            <p:cNvSpPr/>
            <p:nvPr/>
          </p:nvSpPr>
          <p:spPr>
            <a:xfrm>
              <a:off x="2524492" y="429573"/>
              <a:ext cx="63590" cy="64128"/>
            </a:xfrm>
            <a:custGeom>
              <a:avLst/>
              <a:gdLst/>
              <a:ahLst/>
              <a:cxnLst>
                <a:cxn ang="0">
                  <a:pos x="wd2" y="hd2"/>
                </a:cxn>
                <a:cxn ang="5400000">
                  <a:pos x="wd2" y="hd2"/>
                </a:cxn>
                <a:cxn ang="10800000">
                  <a:pos x="wd2" y="hd2"/>
                </a:cxn>
                <a:cxn ang="16200000">
                  <a:pos x="wd2" y="hd2"/>
                </a:cxn>
              </a:cxnLst>
              <a:rect l="0" t="0" r="r" b="b"/>
              <a:pathLst>
                <a:path w="20720" h="21600" extrusionOk="0">
                  <a:moveTo>
                    <a:pt x="10835" y="5649"/>
                  </a:moveTo>
                  <a:lnTo>
                    <a:pt x="9406" y="5649"/>
                  </a:lnTo>
                  <a:lnTo>
                    <a:pt x="8453" y="10302"/>
                  </a:lnTo>
                  <a:lnTo>
                    <a:pt x="11630" y="10302"/>
                  </a:lnTo>
                  <a:cubicBezTo>
                    <a:pt x="12583" y="9803"/>
                    <a:pt x="13377" y="9305"/>
                    <a:pt x="13853" y="7975"/>
                  </a:cubicBezTo>
                  <a:cubicBezTo>
                    <a:pt x="13853" y="6978"/>
                    <a:pt x="13377" y="5982"/>
                    <a:pt x="12583" y="5649"/>
                  </a:cubicBezTo>
                  <a:lnTo>
                    <a:pt x="10835" y="5649"/>
                  </a:lnTo>
                  <a:close/>
                  <a:moveTo>
                    <a:pt x="8135" y="4154"/>
                  </a:moveTo>
                  <a:lnTo>
                    <a:pt x="12106" y="4154"/>
                  </a:lnTo>
                  <a:cubicBezTo>
                    <a:pt x="12583" y="4154"/>
                    <a:pt x="13059" y="4154"/>
                    <a:pt x="13377" y="4652"/>
                  </a:cubicBezTo>
                  <a:cubicBezTo>
                    <a:pt x="14806" y="5151"/>
                    <a:pt x="15759" y="5982"/>
                    <a:pt x="15759" y="7477"/>
                  </a:cubicBezTo>
                  <a:lnTo>
                    <a:pt x="15759" y="8474"/>
                  </a:lnTo>
                  <a:cubicBezTo>
                    <a:pt x="15283" y="10302"/>
                    <a:pt x="14330" y="11631"/>
                    <a:pt x="12583" y="12129"/>
                  </a:cubicBezTo>
                  <a:lnTo>
                    <a:pt x="14330" y="17280"/>
                  </a:lnTo>
                  <a:lnTo>
                    <a:pt x="12106" y="17280"/>
                  </a:lnTo>
                  <a:lnTo>
                    <a:pt x="10359" y="12628"/>
                  </a:lnTo>
                  <a:lnTo>
                    <a:pt x="8135" y="12628"/>
                  </a:lnTo>
                  <a:lnTo>
                    <a:pt x="7183" y="17280"/>
                  </a:lnTo>
                  <a:lnTo>
                    <a:pt x="5753" y="17280"/>
                  </a:lnTo>
                  <a:lnTo>
                    <a:pt x="6706" y="12628"/>
                  </a:lnTo>
                  <a:lnTo>
                    <a:pt x="7659" y="8806"/>
                  </a:lnTo>
                  <a:lnTo>
                    <a:pt x="8135" y="4154"/>
                  </a:lnTo>
                  <a:close/>
                  <a:moveTo>
                    <a:pt x="11153" y="0"/>
                  </a:moveTo>
                  <a:cubicBezTo>
                    <a:pt x="17030" y="0"/>
                    <a:pt x="21159" y="4818"/>
                    <a:pt x="20683" y="10800"/>
                  </a:cubicBezTo>
                  <a:cubicBezTo>
                    <a:pt x="20365" y="16948"/>
                    <a:pt x="15283" y="21600"/>
                    <a:pt x="9406" y="21600"/>
                  </a:cubicBezTo>
                  <a:cubicBezTo>
                    <a:pt x="4006" y="21600"/>
                    <a:pt x="-441" y="16283"/>
                    <a:pt x="35" y="10800"/>
                  </a:cubicBezTo>
                  <a:cubicBezTo>
                    <a:pt x="512" y="4652"/>
                    <a:pt x="5435" y="0"/>
                    <a:pt x="11153" y="0"/>
                  </a:cubicBezTo>
                  <a:close/>
                  <a:moveTo>
                    <a:pt x="9406" y="20105"/>
                  </a:moveTo>
                  <a:cubicBezTo>
                    <a:pt x="14330" y="20105"/>
                    <a:pt x="18777" y="15951"/>
                    <a:pt x="19253" y="10800"/>
                  </a:cubicBezTo>
                  <a:cubicBezTo>
                    <a:pt x="19730" y="5649"/>
                    <a:pt x="16077" y="1329"/>
                    <a:pt x="11153" y="1329"/>
                  </a:cubicBezTo>
                  <a:cubicBezTo>
                    <a:pt x="6230" y="1329"/>
                    <a:pt x="1783" y="5649"/>
                    <a:pt x="1306" y="10800"/>
                  </a:cubicBezTo>
                  <a:cubicBezTo>
                    <a:pt x="830" y="15951"/>
                    <a:pt x="4483" y="20105"/>
                    <a:pt x="9406" y="20105"/>
                  </a:cubicBezTo>
                  <a:close/>
                </a:path>
              </a:pathLst>
            </a:custGeom>
            <a:solidFill>
              <a:srgbClr val="9CA0A6"/>
            </a:solidFill>
            <a:ln w="12700" cap="flat">
              <a:noFill/>
              <a:miter lim="400000"/>
            </a:ln>
            <a:effectLst/>
          </p:spPr>
          <p:txBody>
            <a:bodyPr wrap="square" lIns="91439" tIns="91439" rIns="91439" bIns="91439" numCol="1" anchor="ctr">
              <a:normAutofit fontScale="25000" lnSpcReduction="20000"/>
            </a:bodyPr>
            <a:lstStyle/>
            <a:p>
              <a:pPr algn="l" defTabSz="228600">
                <a:lnSpc>
                  <a:spcPct val="93000"/>
                </a:lnSpc>
                <a:spcBef>
                  <a:spcPts val="2200"/>
                </a:spcBef>
                <a:defRPr sz="800">
                  <a:solidFill>
                    <a:srgbClr val="000000"/>
                  </a:solidFill>
                </a:defRPr>
              </a:pPr>
              <a:endParaRPr/>
            </a:p>
          </p:txBody>
        </p:sp>
        <p:sp>
          <p:nvSpPr>
            <p:cNvPr id="3121" name="Shape"/>
            <p:cNvSpPr/>
            <p:nvPr/>
          </p:nvSpPr>
          <p:spPr>
            <a:xfrm>
              <a:off x="1861850" y="233557"/>
              <a:ext cx="233070" cy="255842"/>
            </a:xfrm>
            <a:custGeom>
              <a:avLst/>
              <a:gdLst/>
              <a:ahLst/>
              <a:cxnLst>
                <a:cxn ang="0">
                  <a:pos x="wd2" y="hd2"/>
                </a:cxn>
                <a:cxn ang="5400000">
                  <a:pos x="wd2" y="hd2"/>
                </a:cxn>
                <a:cxn ang="10800000">
                  <a:pos x="wd2" y="hd2"/>
                </a:cxn>
                <a:cxn ang="16200000">
                  <a:pos x="wd2" y="hd2"/>
                </a:cxn>
              </a:cxnLst>
              <a:rect l="0" t="0" r="r" b="b"/>
              <a:pathLst>
                <a:path w="21290" h="21600" extrusionOk="0">
                  <a:moveTo>
                    <a:pt x="12782" y="18591"/>
                  </a:moveTo>
                  <a:lnTo>
                    <a:pt x="12782" y="18467"/>
                  </a:lnTo>
                  <a:lnTo>
                    <a:pt x="12693" y="18467"/>
                  </a:lnTo>
                  <a:cubicBezTo>
                    <a:pt x="11401" y="20446"/>
                    <a:pt x="9041" y="21600"/>
                    <a:pt x="6369" y="21600"/>
                  </a:cubicBezTo>
                  <a:cubicBezTo>
                    <a:pt x="2004" y="21600"/>
                    <a:pt x="0" y="17973"/>
                    <a:pt x="0" y="14386"/>
                  </a:cubicBezTo>
                  <a:cubicBezTo>
                    <a:pt x="0" y="10182"/>
                    <a:pt x="1737" y="6142"/>
                    <a:pt x="4632" y="3504"/>
                  </a:cubicBezTo>
                  <a:cubicBezTo>
                    <a:pt x="7126" y="1195"/>
                    <a:pt x="10288" y="0"/>
                    <a:pt x="13806" y="0"/>
                  </a:cubicBezTo>
                  <a:cubicBezTo>
                    <a:pt x="16434" y="0"/>
                    <a:pt x="18438" y="660"/>
                    <a:pt x="19729" y="2102"/>
                  </a:cubicBezTo>
                  <a:cubicBezTo>
                    <a:pt x="21600" y="4163"/>
                    <a:pt x="21466" y="7296"/>
                    <a:pt x="20976" y="9522"/>
                  </a:cubicBezTo>
                  <a:lnTo>
                    <a:pt x="18572" y="21147"/>
                  </a:lnTo>
                  <a:lnTo>
                    <a:pt x="12292" y="21229"/>
                  </a:lnTo>
                  <a:lnTo>
                    <a:pt x="12782" y="18591"/>
                  </a:lnTo>
                  <a:close/>
                  <a:moveTo>
                    <a:pt x="6636" y="13232"/>
                  </a:moveTo>
                  <a:cubicBezTo>
                    <a:pt x="6636" y="15417"/>
                    <a:pt x="7527" y="16695"/>
                    <a:pt x="9041" y="16695"/>
                  </a:cubicBezTo>
                  <a:cubicBezTo>
                    <a:pt x="11401" y="16695"/>
                    <a:pt x="13539" y="14386"/>
                    <a:pt x="14296" y="10882"/>
                  </a:cubicBezTo>
                  <a:cubicBezTo>
                    <a:pt x="14430" y="10099"/>
                    <a:pt x="14697" y="9398"/>
                    <a:pt x="14831" y="8698"/>
                  </a:cubicBezTo>
                  <a:cubicBezTo>
                    <a:pt x="14920" y="7997"/>
                    <a:pt x="15053" y="7420"/>
                    <a:pt x="14920" y="6966"/>
                  </a:cubicBezTo>
                  <a:cubicBezTo>
                    <a:pt x="14831" y="5482"/>
                    <a:pt x="14073" y="4782"/>
                    <a:pt x="12559" y="4782"/>
                  </a:cubicBezTo>
                  <a:cubicBezTo>
                    <a:pt x="11535" y="4782"/>
                    <a:pt x="10644" y="5235"/>
                    <a:pt x="9798" y="6018"/>
                  </a:cubicBezTo>
                  <a:cubicBezTo>
                    <a:pt x="8016" y="7626"/>
                    <a:pt x="6636" y="10800"/>
                    <a:pt x="6636" y="13232"/>
                  </a:cubicBezTo>
                  <a:close/>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3122" name="Shape"/>
            <p:cNvSpPr/>
            <p:nvPr/>
          </p:nvSpPr>
          <p:spPr>
            <a:xfrm>
              <a:off x="2103104" y="235712"/>
              <a:ext cx="208454" cy="253687"/>
            </a:xfrm>
            <a:custGeom>
              <a:avLst/>
              <a:gdLst/>
              <a:ahLst/>
              <a:cxnLst>
                <a:cxn ang="0">
                  <a:pos x="wd2" y="hd2"/>
                </a:cxn>
                <a:cxn ang="5400000">
                  <a:pos x="wd2" y="hd2"/>
                </a:cxn>
                <a:cxn ang="10800000">
                  <a:pos x="wd2" y="hd2"/>
                </a:cxn>
                <a:cxn ang="16200000">
                  <a:pos x="wd2" y="hd2"/>
                </a:cxn>
              </a:cxnLst>
              <a:rect l="0" t="0" r="r" b="b"/>
              <a:pathLst>
                <a:path w="21600" h="21600" extrusionOk="0">
                  <a:moveTo>
                    <a:pt x="21600" y="709"/>
                  </a:moveTo>
                  <a:lnTo>
                    <a:pt x="20490" y="5671"/>
                  </a:lnTo>
                  <a:cubicBezTo>
                    <a:pt x="19329" y="5046"/>
                    <a:pt x="17916" y="4837"/>
                    <a:pt x="16402" y="4837"/>
                  </a:cubicBezTo>
                  <a:cubicBezTo>
                    <a:pt x="11002" y="4837"/>
                    <a:pt x="7822" y="8673"/>
                    <a:pt x="7822" y="12426"/>
                  </a:cubicBezTo>
                  <a:cubicBezTo>
                    <a:pt x="7822" y="15595"/>
                    <a:pt x="10396" y="16680"/>
                    <a:pt x="12819" y="16680"/>
                  </a:cubicBezTo>
                  <a:cubicBezTo>
                    <a:pt x="14989" y="16680"/>
                    <a:pt x="16755" y="16304"/>
                    <a:pt x="19026" y="15387"/>
                  </a:cubicBezTo>
                  <a:lnTo>
                    <a:pt x="17916" y="20558"/>
                  </a:lnTo>
                  <a:cubicBezTo>
                    <a:pt x="16250" y="21266"/>
                    <a:pt x="13525" y="21600"/>
                    <a:pt x="10699" y="21600"/>
                  </a:cubicBezTo>
                  <a:cubicBezTo>
                    <a:pt x="4138" y="21600"/>
                    <a:pt x="0" y="18181"/>
                    <a:pt x="0" y="13010"/>
                  </a:cubicBezTo>
                  <a:cubicBezTo>
                    <a:pt x="0" y="5713"/>
                    <a:pt x="7116" y="0"/>
                    <a:pt x="16553" y="0"/>
                  </a:cubicBezTo>
                  <a:cubicBezTo>
                    <a:pt x="18320" y="0"/>
                    <a:pt x="20338" y="250"/>
                    <a:pt x="21600" y="709"/>
                  </a:cubicBezTo>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3123" name="Shape"/>
            <p:cNvSpPr/>
            <p:nvPr/>
          </p:nvSpPr>
          <p:spPr>
            <a:xfrm>
              <a:off x="976548" y="235712"/>
              <a:ext cx="210604" cy="253687"/>
            </a:xfrm>
            <a:custGeom>
              <a:avLst/>
              <a:gdLst/>
              <a:ahLst/>
              <a:cxnLst>
                <a:cxn ang="0">
                  <a:pos x="wd2" y="hd2"/>
                </a:cxn>
                <a:cxn ang="5400000">
                  <a:pos x="wd2" y="hd2"/>
                </a:cxn>
                <a:cxn ang="10800000">
                  <a:pos x="wd2" y="hd2"/>
                </a:cxn>
                <a:cxn ang="16200000">
                  <a:pos x="wd2" y="hd2"/>
                </a:cxn>
              </a:cxnLst>
              <a:rect l="0" t="0" r="r" b="b"/>
              <a:pathLst>
                <a:path w="21600" h="21600" extrusionOk="0">
                  <a:moveTo>
                    <a:pt x="21600" y="709"/>
                  </a:moveTo>
                  <a:lnTo>
                    <a:pt x="20442" y="5671"/>
                  </a:lnTo>
                  <a:cubicBezTo>
                    <a:pt x="19284" y="5046"/>
                    <a:pt x="17874" y="4837"/>
                    <a:pt x="16313" y="4837"/>
                  </a:cubicBezTo>
                  <a:cubicBezTo>
                    <a:pt x="10926" y="4837"/>
                    <a:pt x="7804" y="8673"/>
                    <a:pt x="7804" y="12426"/>
                  </a:cubicBezTo>
                  <a:cubicBezTo>
                    <a:pt x="7804" y="15595"/>
                    <a:pt x="10372" y="16680"/>
                    <a:pt x="12789" y="16680"/>
                  </a:cubicBezTo>
                  <a:cubicBezTo>
                    <a:pt x="14903" y="16680"/>
                    <a:pt x="16766" y="16304"/>
                    <a:pt x="19032" y="15387"/>
                  </a:cubicBezTo>
                  <a:lnTo>
                    <a:pt x="17874" y="20558"/>
                  </a:lnTo>
                  <a:cubicBezTo>
                    <a:pt x="16162" y="21266"/>
                    <a:pt x="13494" y="21600"/>
                    <a:pt x="10624" y="21600"/>
                  </a:cubicBezTo>
                  <a:cubicBezTo>
                    <a:pt x="4078" y="21600"/>
                    <a:pt x="0" y="18181"/>
                    <a:pt x="0" y="13010"/>
                  </a:cubicBezTo>
                  <a:cubicBezTo>
                    <a:pt x="0" y="5713"/>
                    <a:pt x="7099" y="0"/>
                    <a:pt x="16464" y="0"/>
                  </a:cubicBezTo>
                  <a:cubicBezTo>
                    <a:pt x="18327" y="0"/>
                    <a:pt x="20291" y="250"/>
                    <a:pt x="21600" y="709"/>
                  </a:cubicBezTo>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grpSp>
      <p:sp>
        <p:nvSpPr>
          <p:cNvPr id="3125" name="Slide Number"/>
          <p:cNvSpPr txBox="1">
            <a:spLocks noGrp="1"/>
          </p:cNvSpPr>
          <p:nvPr>
            <p:ph type="sldNum" sz="quarter" idx="2"/>
          </p:nvPr>
        </p:nvSpPr>
        <p:spPr>
          <a:xfrm>
            <a:off x="1217325" y="12806326"/>
            <a:ext cx="290342" cy="259223"/>
          </a:xfrm>
          <a:prstGeom prst="rect">
            <a:avLst/>
          </a:prstGeom>
        </p:spPr>
        <p:txBody>
          <a:bodyPr/>
          <a:lstStyle/>
          <a:p>
            <a:fld id="{86CB4B4D-7CA3-9044-876B-883B54F8677D}" type="slidenum">
              <a:t>‹#›</a:t>
            </a:fld>
            <a:endParaRPr/>
          </a:p>
        </p:txBody>
      </p:sp>
      <p:sp>
        <p:nvSpPr>
          <p:cNvPr id="3126" name="Footer"/>
          <p:cNvSpPr txBox="1">
            <a:spLocks noGrp="1"/>
          </p:cNvSpPr>
          <p:nvPr>
            <p:ph type="body" sz="quarter" idx="15"/>
          </p:nvPr>
        </p:nvSpPr>
        <p:spPr>
          <a:xfrm>
            <a:off x="1727200" y="12806326"/>
            <a:ext cx="6210696" cy="259223"/>
          </a:xfrm>
          <a:prstGeom prst="rect">
            <a:avLst/>
          </a:prstGeom>
        </p:spPr>
        <p:txBody>
          <a:bodyPr anchor="ctr">
            <a:spAutoFit/>
          </a:bodyPr>
          <a:lstStyle>
            <a:lvl1pPr marL="0" indent="0" defTabSz="1828891">
              <a:lnSpc>
                <a:spcPct val="100000"/>
              </a:lnSpc>
              <a:spcBef>
                <a:spcPts val="0"/>
              </a:spcBef>
              <a:buClrTx/>
              <a:buSzTx/>
              <a:buFontTx/>
              <a:buNone/>
              <a:defRPr sz="1800" b="1" spc="92">
                <a:solidFill>
                  <a:srgbClr val="9CA0A6"/>
                </a:solidFill>
              </a:defRPr>
            </a:lvl1pPr>
          </a:lstStyle>
          <a:p>
            <a:r>
              <a:t>Footer</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Light Title, Sub, 3 Row Table">
    <p:spTree>
      <p:nvGrpSpPr>
        <p:cNvPr id="1" name=""/>
        <p:cNvGrpSpPr/>
        <p:nvPr/>
      </p:nvGrpSpPr>
      <p:grpSpPr>
        <a:xfrm>
          <a:off x="0" y="0"/>
          <a:ext cx="0" cy="0"/>
          <a:chOff x="0" y="0"/>
          <a:chExt cx="0" cy="0"/>
        </a:xfrm>
      </p:grpSpPr>
      <p:sp>
        <p:nvSpPr>
          <p:cNvPr id="390" name="Title Text"/>
          <p:cNvSpPr txBox="1">
            <a:spLocks noGrp="1"/>
          </p:cNvSpPr>
          <p:nvPr>
            <p:ph type="title"/>
          </p:nvPr>
        </p:nvSpPr>
        <p:spPr>
          <a:prstGeom prst="rect">
            <a:avLst/>
          </a:prstGeom>
        </p:spPr>
        <p:txBody>
          <a:bodyPr/>
          <a:lstStyle/>
          <a:p>
            <a:r>
              <a:t>Title Text</a:t>
            </a:r>
          </a:p>
        </p:txBody>
      </p:sp>
      <p:sp>
        <p:nvSpPr>
          <p:cNvPr id="391" name="Body Level One…"/>
          <p:cNvSpPr txBox="1">
            <a:spLocks noGrp="1"/>
          </p:cNvSpPr>
          <p:nvPr>
            <p:ph type="body" sz="quarter" idx="1"/>
          </p:nvPr>
        </p:nvSpPr>
        <p:spPr>
          <a:xfrm>
            <a:off x="1219359" y="2398703"/>
            <a:ext cx="21948459" cy="1168402"/>
          </a:xfrm>
          <a:prstGeom prst="rect">
            <a:avLst/>
          </a:prstGeom>
        </p:spPr>
        <p:txBody>
          <a:bodyPr/>
          <a:lstStyle>
            <a:lvl1pPr marL="0" indent="0">
              <a:spcBef>
                <a:spcPts val="0"/>
              </a:spcBef>
              <a:buClrTx/>
              <a:buSzTx/>
              <a:buFontTx/>
              <a:buNone/>
              <a:defRPr sz="4000" b="1"/>
            </a:lvl1pPr>
            <a:lvl2pPr marL="0" indent="228600">
              <a:spcBef>
                <a:spcPts val="0"/>
              </a:spcBef>
              <a:buClrTx/>
              <a:buSzTx/>
              <a:buFontTx/>
              <a:buNone/>
              <a:defRPr sz="4000" b="1"/>
            </a:lvl2pPr>
            <a:lvl3pPr marL="0" indent="457200">
              <a:spcBef>
                <a:spcPts val="0"/>
              </a:spcBef>
              <a:buClrTx/>
              <a:buSzTx/>
              <a:buFontTx/>
              <a:buNone/>
              <a:defRPr sz="4000" b="1"/>
            </a:lvl3pPr>
            <a:lvl4pPr marL="0" indent="685800">
              <a:spcBef>
                <a:spcPts val="0"/>
              </a:spcBef>
              <a:buClrTx/>
              <a:buSzTx/>
              <a:buFontTx/>
              <a:buNone/>
              <a:defRPr sz="4000" b="1"/>
            </a:lvl4pPr>
            <a:lvl5pPr marL="0" indent="914400">
              <a:spcBef>
                <a:spcPts val="0"/>
              </a:spcBef>
              <a:buClrTx/>
              <a:buSzTx/>
              <a:buFontTx/>
              <a:buNone/>
              <a:defRPr sz="4000" b="1"/>
            </a:lvl5pPr>
          </a:lstStyle>
          <a:p>
            <a:r>
              <a:t>Body Level One</a:t>
            </a:r>
          </a:p>
          <a:p>
            <a:pPr lvl="1"/>
            <a:r>
              <a:t>Body Level Two</a:t>
            </a:r>
          </a:p>
          <a:p>
            <a:pPr lvl="2"/>
            <a:r>
              <a:t>Body Level Three</a:t>
            </a:r>
          </a:p>
          <a:p>
            <a:pPr lvl="3"/>
            <a:r>
              <a:t>Body Level Four</a:t>
            </a:r>
          </a:p>
          <a:p>
            <a:pPr lvl="4"/>
            <a:r>
              <a:t>Body Level Five</a:t>
            </a:r>
          </a:p>
        </p:txBody>
      </p:sp>
      <p:sp>
        <p:nvSpPr>
          <p:cNvPr id="392" name="Rectangle"/>
          <p:cNvSpPr>
            <a:spLocks noGrp="1"/>
          </p:cNvSpPr>
          <p:nvPr>
            <p:ph type="body" sz="quarter" idx="13"/>
          </p:nvPr>
        </p:nvSpPr>
        <p:spPr>
          <a:xfrm>
            <a:off x="-1" y="3953452"/>
            <a:ext cx="4901824" cy="2450593"/>
          </a:xfrm>
          <a:prstGeom prst="rect">
            <a:avLst/>
          </a:prstGeom>
          <a:solidFill>
            <a:srgbClr val="C40022"/>
          </a:solidFill>
        </p:spPr>
        <p:txBody>
          <a:bodyPr lIns="152400" tIns="152400" rIns="152400" bIns="152400" anchor="ctr">
            <a:normAutofit/>
          </a:bodyPr>
          <a:lstStyle/>
          <a:p>
            <a:pPr marL="0" indent="0" algn="r" defTabSz="825500">
              <a:lnSpc>
                <a:spcPct val="80000"/>
              </a:lnSpc>
              <a:spcBef>
                <a:spcPts val="0"/>
              </a:spcBef>
              <a:buClrTx/>
              <a:buSzTx/>
              <a:buFontTx/>
              <a:buNone/>
              <a:defRPr sz="3600" b="1" spc="-50">
                <a:solidFill>
                  <a:srgbClr val="FFFFFF"/>
                </a:solidFill>
              </a:defRPr>
            </a:pPr>
            <a:endParaRPr/>
          </a:p>
        </p:txBody>
      </p:sp>
      <p:sp>
        <p:nvSpPr>
          <p:cNvPr id="393" name="Rectangle"/>
          <p:cNvSpPr>
            <a:spLocks noGrp="1"/>
          </p:cNvSpPr>
          <p:nvPr>
            <p:ph type="body" sz="quarter" idx="14"/>
          </p:nvPr>
        </p:nvSpPr>
        <p:spPr>
          <a:xfrm>
            <a:off x="-1" y="6622905"/>
            <a:ext cx="4901824" cy="2450593"/>
          </a:xfrm>
          <a:prstGeom prst="rect">
            <a:avLst/>
          </a:prstGeom>
          <a:solidFill>
            <a:srgbClr val="C40022"/>
          </a:solidFill>
        </p:spPr>
        <p:txBody>
          <a:bodyPr lIns="152400" tIns="152400" rIns="152400" bIns="152400" anchor="ctr">
            <a:normAutofit/>
          </a:bodyPr>
          <a:lstStyle/>
          <a:p>
            <a:pPr marL="0" indent="0" algn="r" defTabSz="825500">
              <a:lnSpc>
                <a:spcPct val="80000"/>
              </a:lnSpc>
              <a:spcBef>
                <a:spcPts val="0"/>
              </a:spcBef>
              <a:buClrTx/>
              <a:buSzTx/>
              <a:buFontTx/>
              <a:buNone/>
              <a:defRPr sz="3600" b="1" spc="-50">
                <a:solidFill>
                  <a:srgbClr val="FFFFFF"/>
                </a:solidFill>
              </a:defRPr>
            </a:pPr>
            <a:endParaRPr/>
          </a:p>
        </p:txBody>
      </p:sp>
      <p:sp>
        <p:nvSpPr>
          <p:cNvPr id="394" name="Rectangle"/>
          <p:cNvSpPr>
            <a:spLocks noGrp="1"/>
          </p:cNvSpPr>
          <p:nvPr>
            <p:ph type="body" sz="quarter" idx="15"/>
          </p:nvPr>
        </p:nvSpPr>
        <p:spPr>
          <a:xfrm>
            <a:off x="-1" y="9334975"/>
            <a:ext cx="4901824" cy="2450594"/>
          </a:xfrm>
          <a:prstGeom prst="rect">
            <a:avLst/>
          </a:prstGeom>
          <a:solidFill>
            <a:srgbClr val="C40022"/>
          </a:solidFill>
        </p:spPr>
        <p:txBody>
          <a:bodyPr lIns="152400" tIns="152400" rIns="152400" bIns="152400" anchor="ctr">
            <a:normAutofit/>
          </a:bodyPr>
          <a:lstStyle/>
          <a:p>
            <a:pPr marL="0" indent="0" algn="r" defTabSz="825500">
              <a:lnSpc>
                <a:spcPct val="80000"/>
              </a:lnSpc>
              <a:spcBef>
                <a:spcPts val="0"/>
              </a:spcBef>
              <a:buClrTx/>
              <a:buSzTx/>
              <a:buFontTx/>
              <a:buNone/>
              <a:defRPr sz="3600" b="1" spc="-50">
                <a:solidFill>
                  <a:srgbClr val="FFFFFF"/>
                </a:solidFill>
              </a:defRPr>
            </a:pPr>
            <a:endParaRPr/>
          </a:p>
        </p:txBody>
      </p:sp>
      <p:sp>
        <p:nvSpPr>
          <p:cNvPr id="395" name="Rectangle"/>
          <p:cNvSpPr>
            <a:spLocks noGrp="1"/>
          </p:cNvSpPr>
          <p:nvPr>
            <p:ph type="body" sz="quarter" idx="16"/>
          </p:nvPr>
        </p:nvSpPr>
        <p:spPr>
          <a:xfrm>
            <a:off x="5090822" y="9334975"/>
            <a:ext cx="19296353" cy="2450594"/>
          </a:xfrm>
          <a:prstGeom prst="rect">
            <a:avLst/>
          </a:prstGeom>
          <a:solidFill>
            <a:srgbClr val="ECF0F6"/>
          </a:solidFill>
        </p:spPr>
        <p:txBody>
          <a:bodyPr lIns="152400" tIns="152400" rIns="152400" bIns="152400" anchor="ctr">
            <a:normAutofit/>
          </a:bodyPr>
          <a:lstStyle/>
          <a:p>
            <a:pPr marL="457200" indent="-457200" defTabSz="825500">
              <a:spcBef>
                <a:spcPts val="2400"/>
              </a:spcBef>
              <a:defRPr sz="3600"/>
            </a:pPr>
            <a:endParaRPr/>
          </a:p>
        </p:txBody>
      </p:sp>
      <p:sp>
        <p:nvSpPr>
          <p:cNvPr id="396" name="Rectangle"/>
          <p:cNvSpPr>
            <a:spLocks noGrp="1"/>
          </p:cNvSpPr>
          <p:nvPr>
            <p:ph type="body" sz="quarter" idx="17"/>
          </p:nvPr>
        </p:nvSpPr>
        <p:spPr>
          <a:xfrm>
            <a:off x="5090822" y="3953452"/>
            <a:ext cx="19296353" cy="2450593"/>
          </a:xfrm>
          <a:prstGeom prst="rect">
            <a:avLst/>
          </a:prstGeom>
          <a:solidFill>
            <a:srgbClr val="ECF0F6"/>
          </a:solidFill>
        </p:spPr>
        <p:txBody>
          <a:bodyPr lIns="152400" tIns="152400" rIns="152400" bIns="152400" anchor="ctr">
            <a:normAutofit/>
          </a:bodyPr>
          <a:lstStyle/>
          <a:p>
            <a:pPr marL="457200" indent="-457200" defTabSz="825500">
              <a:spcBef>
                <a:spcPts val="2400"/>
              </a:spcBef>
              <a:defRPr sz="3600"/>
            </a:pPr>
            <a:endParaRPr/>
          </a:p>
        </p:txBody>
      </p:sp>
      <p:sp>
        <p:nvSpPr>
          <p:cNvPr id="397" name="Rectangle"/>
          <p:cNvSpPr>
            <a:spLocks noGrp="1"/>
          </p:cNvSpPr>
          <p:nvPr>
            <p:ph type="body" sz="quarter" idx="18"/>
          </p:nvPr>
        </p:nvSpPr>
        <p:spPr>
          <a:xfrm>
            <a:off x="5090822" y="6622905"/>
            <a:ext cx="19296353" cy="2450593"/>
          </a:xfrm>
          <a:prstGeom prst="rect">
            <a:avLst/>
          </a:prstGeom>
          <a:solidFill>
            <a:srgbClr val="ECF0F6"/>
          </a:solidFill>
        </p:spPr>
        <p:txBody>
          <a:bodyPr lIns="152400" tIns="152400" rIns="152400" bIns="152400" anchor="ctr">
            <a:normAutofit/>
          </a:bodyPr>
          <a:lstStyle/>
          <a:p>
            <a:pPr marL="457200" indent="-457200" defTabSz="825500">
              <a:spcBef>
                <a:spcPts val="2400"/>
              </a:spcBef>
              <a:defRPr sz="3600"/>
            </a:pPr>
            <a:endParaRPr/>
          </a:p>
        </p:txBody>
      </p:sp>
      <p:sp>
        <p:nvSpPr>
          <p:cNvPr id="39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99" name="Footer"/>
          <p:cNvSpPr txBox="1">
            <a:spLocks noGrp="1"/>
          </p:cNvSpPr>
          <p:nvPr>
            <p:ph type="body" sz="quarter" idx="19"/>
          </p:nvPr>
        </p:nvSpPr>
        <p:spPr>
          <a:xfrm>
            <a:off x="1727200" y="12807440"/>
            <a:ext cx="6210696" cy="259223"/>
          </a:xfrm>
          <a:prstGeom prst="rect">
            <a:avLst/>
          </a:prstGeom>
        </p:spPr>
        <p:txBody>
          <a:bodyPr>
            <a:spAutoFit/>
          </a:bodyPr>
          <a:lstStyle>
            <a:lvl1pPr marL="0" indent="0" defTabSz="1828891">
              <a:lnSpc>
                <a:spcPct val="100000"/>
              </a:lnSpc>
              <a:spcBef>
                <a:spcPts val="0"/>
              </a:spcBef>
              <a:buClrTx/>
              <a:buSzTx/>
              <a:buFontTx/>
              <a:buNone/>
              <a:defRPr sz="1800" b="1" spc="92">
                <a:solidFill>
                  <a:srgbClr val="9CA0A6"/>
                </a:solidFill>
              </a:defRPr>
            </a:lvl1pPr>
          </a:lstStyle>
          <a:p>
            <a:r>
              <a:t>Footer</a:t>
            </a: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Dark 2 Column w Title">
    <p:bg>
      <p:bgPr>
        <a:solidFill>
          <a:srgbClr val="383C42"/>
        </a:solidFill>
        <a:effectLst/>
      </p:bgPr>
    </p:bg>
    <p:spTree>
      <p:nvGrpSpPr>
        <p:cNvPr id="1" name=""/>
        <p:cNvGrpSpPr/>
        <p:nvPr/>
      </p:nvGrpSpPr>
      <p:grpSpPr>
        <a:xfrm>
          <a:off x="0" y="0"/>
          <a:ext cx="0" cy="0"/>
          <a:chOff x="0" y="0"/>
          <a:chExt cx="0" cy="0"/>
        </a:xfrm>
      </p:grpSpPr>
      <p:sp>
        <p:nvSpPr>
          <p:cNvPr id="3133" name="Rectangle"/>
          <p:cNvSpPr/>
          <p:nvPr/>
        </p:nvSpPr>
        <p:spPr>
          <a:xfrm>
            <a:off x="-1343783" y="-1"/>
            <a:ext cx="1119821" cy="537826"/>
          </a:xfrm>
          <a:prstGeom prst="rect">
            <a:avLst/>
          </a:prstGeom>
          <a:solidFill>
            <a:srgbClr val="C4002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134" name="Rectangle"/>
          <p:cNvSpPr/>
          <p:nvPr/>
        </p:nvSpPr>
        <p:spPr>
          <a:xfrm>
            <a:off x="-1343784" y="537824"/>
            <a:ext cx="1119821" cy="537825"/>
          </a:xfrm>
          <a:prstGeom prst="rect">
            <a:avLst/>
          </a:prstGeom>
          <a:solidFill>
            <a:srgbClr val="9C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135" name="Rectangle"/>
          <p:cNvSpPr/>
          <p:nvPr/>
        </p:nvSpPr>
        <p:spPr>
          <a:xfrm>
            <a:off x="-1343784" y="1075648"/>
            <a:ext cx="1119821" cy="537825"/>
          </a:xfrm>
          <a:prstGeom prst="rect">
            <a:avLst/>
          </a:prstGeom>
          <a:solidFill>
            <a:srgbClr val="74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136" name="Rectangle"/>
          <p:cNvSpPr/>
          <p:nvPr/>
        </p:nvSpPr>
        <p:spPr>
          <a:xfrm>
            <a:off x="-1343783" y="1613471"/>
            <a:ext cx="1119821" cy="537825"/>
          </a:xfrm>
          <a:prstGeom prst="rect">
            <a:avLst/>
          </a:prstGeom>
          <a:solidFill>
            <a:srgbClr val="C4C8C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137" name="Rectangle"/>
          <p:cNvSpPr/>
          <p:nvPr/>
        </p:nvSpPr>
        <p:spPr>
          <a:xfrm>
            <a:off x="-1343784" y="2151296"/>
            <a:ext cx="1119821" cy="537825"/>
          </a:xfrm>
          <a:prstGeom prst="rect">
            <a:avLst/>
          </a:prstGeom>
          <a:solidFill>
            <a:srgbClr val="6A6E7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138" name="Rectangle"/>
          <p:cNvSpPr/>
          <p:nvPr/>
        </p:nvSpPr>
        <p:spPr>
          <a:xfrm>
            <a:off x="-1343784" y="2689119"/>
            <a:ext cx="1119821" cy="537825"/>
          </a:xfrm>
          <a:prstGeom prst="rect">
            <a:avLst/>
          </a:prstGeom>
          <a:solidFill>
            <a:srgbClr val="383C4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139" name="Rectangle"/>
          <p:cNvSpPr/>
          <p:nvPr/>
        </p:nvSpPr>
        <p:spPr>
          <a:xfrm>
            <a:off x="-1343784" y="3226943"/>
            <a:ext cx="1119821" cy="537825"/>
          </a:xfrm>
          <a:prstGeom prst="rect">
            <a:avLst/>
          </a:prstGeom>
          <a:solidFill>
            <a:srgbClr val="1AE9EF"/>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140" name="Rectangle"/>
          <p:cNvSpPr/>
          <p:nvPr/>
        </p:nvSpPr>
        <p:spPr>
          <a:xfrm>
            <a:off x="-1343784" y="3764767"/>
            <a:ext cx="1119821" cy="537825"/>
          </a:xfrm>
          <a:prstGeom prst="rect">
            <a:avLst/>
          </a:prstGeom>
          <a:solidFill>
            <a:srgbClr val="0DCFD9"/>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141" name="Rectangle"/>
          <p:cNvSpPr/>
          <p:nvPr/>
        </p:nvSpPr>
        <p:spPr>
          <a:xfrm>
            <a:off x="-1343784" y="4302592"/>
            <a:ext cx="1119821" cy="537825"/>
          </a:xfrm>
          <a:prstGeom prst="rect">
            <a:avLst/>
          </a:prstGeom>
          <a:solidFill>
            <a:srgbClr val="00B4C3"/>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142" name="Rectangle"/>
          <p:cNvSpPr/>
          <p:nvPr/>
        </p:nvSpPr>
        <p:spPr>
          <a:xfrm>
            <a:off x="-1343784" y="4840416"/>
            <a:ext cx="1119821" cy="537825"/>
          </a:xfrm>
          <a:prstGeom prst="rect">
            <a:avLst/>
          </a:prstGeom>
          <a:solidFill>
            <a:srgbClr val="F6B1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143" name="Rectangle"/>
          <p:cNvSpPr/>
          <p:nvPr/>
        </p:nvSpPr>
        <p:spPr>
          <a:xfrm>
            <a:off x="-1343784" y="5378239"/>
            <a:ext cx="1119821" cy="537825"/>
          </a:xfrm>
          <a:prstGeom prst="rect">
            <a:avLst/>
          </a:prstGeom>
          <a:solidFill>
            <a:srgbClr val="F69D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144" name="Rectangle"/>
          <p:cNvSpPr/>
          <p:nvPr/>
        </p:nvSpPr>
        <p:spPr>
          <a:xfrm>
            <a:off x="-1343784" y="5916064"/>
            <a:ext cx="1119821" cy="537825"/>
          </a:xfrm>
          <a:prstGeom prst="rect">
            <a:avLst/>
          </a:prstGeom>
          <a:solidFill>
            <a:srgbClr val="F689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145" name="Rectangle"/>
          <p:cNvSpPr/>
          <p:nvPr/>
        </p:nvSpPr>
        <p:spPr>
          <a:xfrm>
            <a:off x="-1343784" y="6453887"/>
            <a:ext cx="1119821" cy="537825"/>
          </a:xfrm>
          <a:prstGeom prst="rect">
            <a:avLst/>
          </a:prstGeom>
          <a:solidFill>
            <a:srgbClr val="969CE6"/>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146" name="Rectangle"/>
          <p:cNvSpPr/>
          <p:nvPr/>
        </p:nvSpPr>
        <p:spPr>
          <a:xfrm>
            <a:off x="-1343787" y="6991711"/>
            <a:ext cx="1119822" cy="537825"/>
          </a:xfrm>
          <a:prstGeom prst="rect">
            <a:avLst/>
          </a:prstGeom>
          <a:solidFill>
            <a:srgbClr val="8A8BD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147" name="Rectangle"/>
          <p:cNvSpPr/>
          <p:nvPr/>
        </p:nvSpPr>
        <p:spPr>
          <a:xfrm>
            <a:off x="-1343787" y="7529535"/>
            <a:ext cx="1119822" cy="537825"/>
          </a:xfrm>
          <a:prstGeom prst="rect">
            <a:avLst/>
          </a:prstGeom>
          <a:solidFill>
            <a:srgbClr val="7D79C3"/>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148" name="Rectangle"/>
          <p:cNvSpPr/>
          <p:nvPr/>
        </p:nvSpPr>
        <p:spPr>
          <a:xfrm>
            <a:off x="-1343784" y="8067360"/>
            <a:ext cx="1119821" cy="537825"/>
          </a:xfrm>
          <a:prstGeom prst="rect">
            <a:avLst/>
          </a:prstGeom>
          <a:solidFill>
            <a:srgbClr val="88CD7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149" name="Rectangle"/>
          <p:cNvSpPr/>
          <p:nvPr/>
        </p:nvSpPr>
        <p:spPr>
          <a:xfrm>
            <a:off x="-1343787" y="8605184"/>
            <a:ext cx="1119822" cy="537825"/>
          </a:xfrm>
          <a:prstGeom prst="rect">
            <a:avLst/>
          </a:prstGeom>
          <a:solidFill>
            <a:srgbClr val="74B96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150" name="Rectangle"/>
          <p:cNvSpPr/>
          <p:nvPr/>
        </p:nvSpPr>
        <p:spPr>
          <a:xfrm>
            <a:off x="-1343787" y="9143007"/>
            <a:ext cx="1119822" cy="537825"/>
          </a:xfrm>
          <a:prstGeom prst="rect">
            <a:avLst/>
          </a:prstGeom>
          <a:solidFill>
            <a:srgbClr val="60A55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151" name="Rectangle"/>
          <p:cNvSpPr/>
          <p:nvPr/>
        </p:nvSpPr>
        <p:spPr>
          <a:xfrm>
            <a:off x="24769782" y="-1"/>
            <a:ext cx="1119821" cy="537826"/>
          </a:xfrm>
          <a:prstGeom prst="rect">
            <a:avLst/>
          </a:prstGeom>
          <a:solidFill>
            <a:srgbClr val="C4002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152" name="Rectangle"/>
          <p:cNvSpPr/>
          <p:nvPr/>
        </p:nvSpPr>
        <p:spPr>
          <a:xfrm>
            <a:off x="24769779" y="537824"/>
            <a:ext cx="1119821" cy="537825"/>
          </a:xfrm>
          <a:prstGeom prst="rect">
            <a:avLst/>
          </a:prstGeom>
          <a:solidFill>
            <a:srgbClr val="B0000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153" name="Rectangle"/>
          <p:cNvSpPr/>
          <p:nvPr/>
        </p:nvSpPr>
        <p:spPr>
          <a:xfrm>
            <a:off x="24769779" y="1075648"/>
            <a:ext cx="1119821" cy="537825"/>
          </a:xfrm>
          <a:prstGeom prst="rect">
            <a:avLst/>
          </a:prstGeom>
          <a:solidFill>
            <a:srgbClr val="9C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154" name="Rectangle"/>
          <p:cNvSpPr/>
          <p:nvPr/>
        </p:nvSpPr>
        <p:spPr>
          <a:xfrm>
            <a:off x="24769782" y="1613471"/>
            <a:ext cx="1119821" cy="537825"/>
          </a:xfrm>
          <a:prstGeom prst="rect">
            <a:avLst/>
          </a:prstGeom>
          <a:solidFill>
            <a:srgbClr val="88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155" name="Rectangle"/>
          <p:cNvSpPr/>
          <p:nvPr/>
        </p:nvSpPr>
        <p:spPr>
          <a:xfrm>
            <a:off x="24769779" y="2151296"/>
            <a:ext cx="1119821" cy="537825"/>
          </a:xfrm>
          <a:prstGeom prst="rect">
            <a:avLst/>
          </a:prstGeom>
          <a:solidFill>
            <a:srgbClr val="74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156" name="Rectangle"/>
          <p:cNvSpPr/>
          <p:nvPr/>
        </p:nvSpPr>
        <p:spPr>
          <a:xfrm>
            <a:off x="24769779" y="2689119"/>
            <a:ext cx="1119821" cy="537825"/>
          </a:xfrm>
          <a:prstGeom prst="rect">
            <a:avLst/>
          </a:prstGeom>
          <a:solidFill>
            <a:srgbClr val="ECF0F6"/>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157" name="Rectangle"/>
          <p:cNvSpPr/>
          <p:nvPr/>
        </p:nvSpPr>
        <p:spPr>
          <a:xfrm>
            <a:off x="24769779" y="3226943"/>
            <a:ext cx="1119821" cy="537825"/>
          </a:xfrm>
          <a:prstGeom prst="rect">
            <a:avLst/>
          </a:prstGeom>
          <a:solidFill>
            <a:srgbClr val="D8DCE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158" name="Rectangle"/>
          <p:cNvSpPr/>
          <p:nvPr/>
        </p:nvSpPr>
        <p:spPr>
          <a:xfrm>
            <a:off x="24769779" y="3764767"/>
            <a:ext cx="1119821" cy="537825"/>
          </a:xfrm>
          <a:prstGeom prst="rect">
            <a:avLst/>
          </a:prstGeom>
          <a:solidFill>
            <a:srgbClr val="C4C8C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159" name="Rectangle"/>
          <p:cNvSpPr/>
          <p:nvPr/>
        </p:nvSpPr>
        <p:spPr>
          <a:xfrm>
            <a:off x="24769779" y="4302592"/>
            <a:ext cx="1119821" cy="537825"/>
          </a:xfrm>
          <a:prstGeom prst="rect">
            <a:avLst/>
          </a:prstGeom>
          <a:solidFill>
            <a:srgbClr val="BABEC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160" name="Rectangle"/>
          <p:cNvSpPr/>
          <p:nvPr/>
        </p:nvSpPr>
        <p:spPr>
          <a:xfrm>
            <a:off x="24769779" y="4840416"/>
            <a:ext cx="1119821" cy="537825"/>
          </a:xfrm>
          <a:prstGeom prst="rect">
            <a:avLst/>
          </a:prstGeom>
          <a:solidFill>
            <a:srgbClr val="A6AAB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161" name="Rectangle"/>
          <p:cNvSpPr/>
          <p:nvPr/>
        </p:nvSpPr>
        <p:spPr>
          <a:xfrm>
            <a:off x="24769779" y="5378239"/>
            <a:ext cx="1119821" cy="537825"/>
          </a:xfrm>
          <a:prstGeom prst="rect">
            <a:avLst/>
          </a:prstGeom>
          <a:solidFill>
            <a:srgbClr val="92969C"/>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162" name="Rectangle"/>
          <p:cNvSpPr/>
          <p:nvPr/>
        </p:nvSpPr>
        <p:spPr>
          <a:xfrm>
            <a:off x="24769779" y="5916064"/>
            <a:ext cx="1119821" cy="537825"/>
          </a:xfrm>
          <a:prstGeom prst="rect">
            <a:avLst/>
          </a:prstGeom>
          <a:solidFill>
            <a:srgbClr val="7E828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163" name="Rectangle"/>
          <p:cNvSpPr/>
          <p:nvPr/>
        </p:nvSpPr>
        <p:spPr>
          <a:xfrm>
            <a:off x="24769779" y="6453887"/>
            <a:ext cx="1119821" cy="537825"/>
          </a:xfrm>
          <a:prstGeom prst="rect">
            <a:avLst/>
          </a:prstGeom>
          <a:solidFill>
            <a:srgbClr val="6A6E7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164" name="Rectangle"/>
          <p:cNvSpPr/>
          <p:nvPr/>
        </p:nvSpPr>
        <p:spPr>
          <a:xfrm>
            <a:off x="24769778" y="6991711"/>
            <a:ext cx="1119821" cy="537825"/>
          </a:xfrm>
          <a:prstGeom prst="rect">
            <a:avLst/>
          </a:prstGeom>
          <a:solidFill>
            <a:srgbClr val="565A6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165" name="Rectangle"/>
          <p:cNvSpPr/>
          <p:nvPr/>
        </p:nvSpPr>
        <p:spPr>
          <a:xfrm>
            <a:off x="24769778" y="7529535"/>
            <a:ext cx="1119821" cy="537825"/>
          </a:xfrm>
          <a:prstGeom prst="rect">
            <a:avLst/>
          </a:prstGeom>
          <a:solidFill>
            <a:srgbClr val="42464C"/>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166" name="Rectangle"/>
          <p:cNvSpPr/>
          <p:nvPr/>
        </p:nvSpPr>
        <p:spPr>
          <a:xfrm>
            <a:off x="24769779" y="8067360"/>
            <a:ext cx="1119821" cy="537825"/>
          </a:xfrm>
          <a:prstGeom prst="rect">
            <a:avLst/>
          </a:prstGeom>
          <a:solidFill>
            <a:srgbClr val="383C4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167" name="Rectangle"/>
          <p:cNvSpPr/>
          <p:nvPr/>
        </p:nvSpPr>
        <p:spPr>
          <a:xfrm>
            <a:off x="24769778" y="8605184"/>
            <a:ext cx="1119821" cy="537825"/>
          </a:xfrm>
          <a:prstGeom prst="rect">
            <a:avLst/>
          </a:prstGeom>
          <a:solidFill>
            <a:srgbClr val="2E323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168" name="Rectangle"/>
          <p:cNvSpPr/>
          <p:nvPr/>
        </p:nvSpPr>
        <p:spPr>
          <a:xfrm>
            <a:off x="24769778" y="9143007"/>
            <a:ext cx="1119821" cy="537825"/>
          </a:xfrm>
          <a:prstGeom prst="rect">
            <a:avLst/>
          </a:prstGeom>
          <a:solidFill>
            <a:srgbClr val="24282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169" name="Rectangle"/>
          <p:cNvSpPr/>
          <p:nvPr/>
        </p:nvSpPr>
        <p:spPr>
          <a:xfrm>
            <a:off x="24769776" y="9680832"/>
            <a:ext cx="1119821" cy="537825"/>
          </a:xfrm>
          <a:prstGeom prst="rect">
            <a:avLst/>
          </a:prstGeom>
          <a:solidFill>
            <a:srgbClr val="1A1E2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170" name="Rectangle"/>
          <p:cNvSpPr/>
          <p:nvPr/>
        </p:nvSpPr>
        <p:spPr>
          <a:xfrm>
            <a:off x="24769776" y="10218656"/>
            <a:ext cx="1119821" cy="537825"/>
          </a:xfrm>
          <a:prstGeom prst="rect">
            <a:avLst/>
          </a:prstGeom>
          <a:solidFill>
            <a:srgbClr val="10141A"/>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171" name="Rectangle"/>
          <p:cNvSpPr/>
          <p:nvPr/>
        </p:nvSpPr>
        <p:spPr>
          <a:xfrm>
            <a:off x="24769778" y="10756479"/>
            <a:ext cx="1119821" cy="537825"/>
          </a:xfrm>
          <a:prstGeom prst="rect">
            <a:avLst/>
          </a:prstGeom>
          <a:solidFill>
            <a:srgbClr val="060A1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172" name="Rectangle"/>
          <p:cNvSpPr/>
          <p:nvPr/>
        </p:nvSpPr>
        <p:spPr>
          <a:xfrm>
            <a:off x="24769776" y="11294303"/>
            <a:ext cx="1119821" cy="537825"/>
          </a:xfrm>
          <a:prstGeom prst="rect">
            <a:avLst/>
          </a:prstGeom>
          <a:solidFill>
            <a:srgbClr val="FFFFFF"/>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173" name="Rectangle"/>
          <p:cNvSpPr/>
          <p:nvPr/>
        </p:nvSpPr>
        <p:spPr>
          <a:xfrm>
            <a:off x="24769778" y="11832128"/>
            <a:ext cx="1119821" cy="537825"/>
          </a:xfrm>
          <a:prstGeom prst="rect">
            <a:avLst/>
          </a:prstGeom>
          <a:solidFill>
            <a:srgbClr val="00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174" name="Title Text"/>
          <p:cNvSpPr txBox="1">
            <a:spLocks noGrp="1"/>
          </p:cNvSpPr>
          <p:nvPr>
            <p:ph type="title"/>
          </p:nvPr>
        </p:nvSpPr>
        <p:spPr>
          <a:xfrm>
            <a:off x="1219359" y="152637"/>
            <a:ext cx="21948459" cy="2273301"/>
          </a:xfrm>
          <a:prstGeom prst="rect">
            <a:avLst/>
          </a:prstGeom>
        </p:spPr>
        <p:txBody>
          <a:bodyPr/>
          <a:lstStyle>
            <a:lvl1pPr>
              <a:defRPr>
                <a:solidFill>
                  <a:srgbClr val="FFFFFF"/>
                </a:solidFill>
              </a:defRPr>
            </a:lvl1pPr>
          </a:lstStyle>
          <a:p>
            <a:r>
              <a:t>Title Text</a:t>
            </a:r>
          </a:p>
        </p:txBody>
      </p:sp>
      <p:sp>
        <p:nvSpPr>
          <p:cNvPr id="3175" name="Body Level One…"/>
          <p:cNvSpPr txBox="1">
            <a:spLocks noGrp="1"/>
          </p:cNvSpPr>
          <p:nvPr>
            <p:ph type="body" sz="half" idx="1"/>
          </p:nvPr>
        </p:nvSpPr>
        <p:spPr>
          <a:xfrm>
            <a:off x="1225456" y="3292475"/>
            <a:ext cx="9707238" cy="8861425"/>
          </a:xfrm>
          <a:prstGeom prst="rect">
            <a:avLst/>
          </a:prstGeom>
        </p:spPr>
        <p:txBody>
          <a:bodyPr/>
          <a:lstStyle>
            <a:lvl1pPr>
              <a:buClr>
                <a:srgbClr val="FFFFFF"/>
              </a:buClr>
              <a:defRPr>
                <a:solidFill>
                  <a:srgbClr val="FFFFFF"/>
                </a:solidFill>
              </a:defRPr>
            </a:lvl1pPr>
            <a:lvl2pPr>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buClr>
                <a:srgbClr val="FFFFFF"/>
              </a:buClr>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3176" name="Rectangle"/>
          <p:cNvSpPr>
            <a:spLocks noGrp="1"/>
          </p:cNvSpPr>
          <p:nvPr>
            <p:ph type="body" sz="half" idx="13"/>
          </p:nvPr>
        </p:nvSpPr>
        <p:spPr>
          <a:xfrm>
            <a:off x="13463753" y="3292475"/>
            <a:ext cx="9704064" cy="8861425"/>
          </a:xfrm>
          <a:prstGeom prst="rect">
            <a:avLst/>
          </a:prstGeom>
        </p:spPr>
        <p:txBody>
          <a:bodyPr>
            <a:normAutofit/>
          </a:bodyPr>
          <a:lstStyle/>
          <a:p>
            <a:pPr>
              <a:buClr>
                <a:srgbClr val="FFFFFF"/>
              </a:buClr>
              <a:defRPr>
                <a:solidFill>
                  <a:srgbClr val="FFFFFF"/>
                </a:solidFill>
              </a:defRPr>
            </a:pPr>
            <a:endParaRPr/>
          </a:p>
        </p:txBody>
      </p:sp>
      <p:grpSp>
        <p:nvGrpSpPr>
          <p:cNvPr id="3189" name="Group"/>
          <p:cNvGrpSpPr/>
          <p:nvPr/>
        </p:nvGrpSpPr>
        <p:grpSpPr>
          <a:xfrm>
            <a:off x="21341405" y="12713927"/>
            <a:ext cx="2588083" cy="566942"/>
            <a:chOff x="0" y="0"/>
            <a:chExt cx="2588081" cy="566941"/>
          </a:xfrm>
        </p:grpSpPr>
        <p:sp>
          <p:nvSpPr>
            <p:cNvPr id="3177" name="Shape"/>
            <p:cNvSpPr/>
            <p:nvPr/>
          </p:nvSpPr>
          <p:spPr>
            <a:xfrm>
              <a:off x="-1" y="51627"/>
              <a:ext cx="396632" cy="487314"/>
            </a:xfrm>
            <a:custGeom>
              <a:avLst/>
              <a:gdLst/>
              <a:ahLst/>
              <a:cxnLst>
                <a:cxn ang="0">
                  <a:pos x="wd2" y="hd2"/>
                </a:cxn>
                <a:cxn ang="5400000">
                  <a:pos x="wd2" y="hd2"/>
                </a:cxn>
                <a:cxn ang="10800000">
                  <a:pos x="wd2" y="hd2"/>
                </a:cxn>
                <a:cxn ang="16200000">
                  <a:pos x="wd2" y="hd2"/>
                </a:cxn>
              </a:cxnLst>
              <a:rect l="0" t="0" r="r" b="b"/>
              <a:pathLst>
                <a:path w="21181" h="21360" extrusionOk="0">
                  <a:moveTo>
                    <a:pt x="19047" y="4161"/>
                  </a:moveTo>
                  <a:cubicBezTo>
                    <a:pt x="17355" y="6212"/>
                    <a:pt x="14935" y="7537"/>
                    <a:pt x="13608" y="7045"/>
                  </a:cubicBezTo>
                  <a:cubicBezTo>
                    <a:pt x="12281" y="6554"/>
                    <a:pt x="12567" y="4524"/>
                    <a:pt x="14337" y="2473"/>
                  </a:cubicBezTo>
                  <a:cubicBezTo>
                    <a:pt x="14701" y="1982"/>
                    <a:pt x="15143" y="1555"/>
                    <a:pt x="15586" y="1191"/>
                  </a:cubicBezTo>
                  <a:cubicBezTo>
                    <a:pt x="15065" y="1256"/>
                    <a:pt x="14493" y="1320"/>
                    <a:pt x="13972" y="1448"/>
                  </a:cubicBezTo>
                  <a:cubicBezTo>
                    <a:pt x="8247" y="7216"/>
                    <a:pt x="5827" y="14673"/>
                    <a:pt x="6113" y="21360"/>
                  </a:cubicBezTo>
                  <a:cubicBezTo>
                    <a:pt x="2730" y="20228"/>
                    <a:pt x="232" y="17578"/>
                    <a:pt x="23" y="14203"/>
                  </a:cubicBezTo>
                  <a:lnTo>
                    <a:pt x="23" y="14139"/>
                  </a:lnTo>
                  <a:cubicBezTo>
                    <a:pt x="-419" y="8135"/>
                    <a:pt x="5462" y="1918"/>
                    <a:pt x="13088" y="358"/>
                  </a:cubicBezTo>
                  <a:cubicBezTo>
                    <a:pt x="16028" y="-240"/>
                    <a:pt x="18813" y="-69"/>
                    <a:pt x="21181" y="721"/>
                  </a:cubicBezTo>
                  <a:cubicBezTo>
                    <a:pt x="20661" y="1854"/>
                    <a:pt x="19854" y="3200"/>
                    <a:pt x="19047" y="4161"/>
                  </a:cubicBezTo>
                  <a:close/>
                  <a:moveTo>
                    <a:pt x="15013" y="5892"/>
                  </a:moveTo>
                  <a:cubicBezTo>
                    <a:pt x="15820" y="5892"/>
                    <a:pt x="16913" y="5187"/>
                    <a:pt x="17486" y="4204"/>
                  </a:cubicBezTo>
                  <a:cubicBezTo>
                    <a:pt x="18006" y="3242"/>
                    <a:pt x="17876" y="2473"/>
                    <a:pt x="16991" y="2473"/>
                  </a:cubicBezTo>
                  <a:cubicBezTo>
                    <a:pt x="16184" y="2409"/>
                    <a:pt x="15065" y="3200"/>
                    <a:pt x="14493" y="4161"/>
                  </a:cubicBezTo>
                  <a:cubicBezTo>
                    <a:pt x="13972" y="5123"/>
                    <a:pt x="14128" y="5892"/>
                    <a:pt x="15013" y="5892"/>
                  </a:cubicBezTo>
                  <a:close/>
                </a:path>
              </a:pathLst>
            </a:custGeom>
            <a:solidFill>
              <a:srgbClr val="9CA0A6"/>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3178" name="Shape"/>
            <p:cNvSpPr/>
            <p:nvPr/>
          </p:nvSpPr>
          <p:spPr>
            <a:xfrm>
              <a:off x="141751" y="-1"/>
              <a:ext cx="382729" cy="515807"/>
            </a:xfrm>
            <a:custGeom>
              <a:avLst/>
              <a:gdLst/>
              <a:ahLst/>
              <a:cxnLst>
                <a:cxn ang="0">
                  <a:pos x="wd2" y="hd2"/>
                </a:cxn>
                <a:cxn ang="5400000">
                  <a:pos x="wd2" y="hd2"/>
                </a:cxn>
                <a:cxn ang="10800000">
                  <a:pos x="wd2" y="hd2"/>
                </a:cxn>
                <a:cxn ang="16200000">
                  <a:pos x="wd2" y="hd2"/>
                </a:cxn>
              </a:cxnLst>
              <a:rect l="0" t="0" r="r" b="b"/>
              <a:pathLst>
                <a:path w="20998" h="21131" extrusionOk="0">
                  <a:moveTo>
                    <a:pt x="9946" y="18863"/>
                  </a:moveTo>
                  <a:cubicBezTo>
                    <a:pt x="10616" y="18582"/>
                    <a:pt x="11151" y="18282"/>
                    <a:pt x="11767" y="18002"/>
                  </a:cubicBezTo>
                  <a:cubicBezTo>
                    <a:pt x="9786" y="14459"/>
                    <a:pt x="8876" y="10295"/>
                    <a:pt x="15915" y="2908"/>
                  </a:cubicBezTo>
                  <a:cubicBezTo>
                    <a:pt x="13881" y="1707"/>
                    <a:pt x="10776" y="1146"/>
                    <a:pt x="6922" y="1487"/>
                  </a:cubicBezTo>
                  <a:cubicBezTo>
                    <a:pt x="7538" y="986"/>
                    <a:pt x="8046" y="526"/>
                    <a:pt x="8742" y="25"/>
                  </a:cubicBezTo>
                  <a:cubicBezTo>
                    <a:pt x="15300" y="-315"/>
                    <a:pt x="20519" y="2908"/>
                    <a:pt x="20974" y="7873"/>
                  </a:cubicBezTo>
                  <a:cubicBezTo>
                    <a:pt x="21429" y="13498"/>
                    <a:pt x="15380" y="19243"/>
                    <a:pt x="7538" y="20785"/>
                  </a:cubicBezTo>
                  <a:cubicBezTo>
                    <a:pt x="4807" y="21285"/>
                    <a:pt x="2238" y="21225"/>
                    <a:pt x="43" y="20724"/>
                  </a:cubicBezTo>
                  <a:cubicBezTo>
                    <a:pt x="-171" y="18522"/>
                    <a:pt x="418" y="16200"/>
                    <a:pt x="1703" y="14559"/>
                  </a:cubicBezTo>
                  <a:cubicBezTo>
                    <a:pt x="3764" y="11936"/>
                    <a:pt x="6922" y="12157"/>
                    <a:pt x="8742" y="15079"/>
                  </a:cubicBezTo>
                  <a:cubicBezTo>
                    <a:pt x="9411" y="16200"/>
                    <a:pt x="9786" y="17501"/>
                    <a:pt x="9946" y="18863"/>
                  </a:cubicBezTo>
                </a:path>
              </a:pathLst>
            </a:custGeom>
            <a:solidFill>
              <a:srgbClr val="9CA0A6"/>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3179" name="Shape"/>
            <p:cNvSpPr/>
            <p:nvPr/>
          </p:nvSpPr>
          <p:spPr>
            <a:xfrm>
              <a:off x="1403044" y="235712"/>
              <a:ext cx="201989" cy="253690"/>
            </a:xfrm>
            <a:custGeom>
              <a:avLst/>
              <a:gdLst/>
              <a:ahLst/>
              <a:cxnLst>
                <a:cxn ang="0">
                  <a:pos x="wd2" y="hd2"/>
                </a:cxn>
                <a:cxn ang="5400000">
                  <a:pos x="wd2" y="hd2"/>
                </a:cxn>
                <a:cxn ang="10800000">
                  <a:pos x="wd2" y="hd2"/>
                </a:cxn>
                <a:cxn ang="16200000">
                  <a:pos x="wd2" y="hd2"/>
                </a:cxn>
              </a:cxnLst>
              <a:rect l="0" t="0" r="r" b="b"/>
              <a:pathLst>
                <a:path w="21600" h="21600" extrusionOk="0">
                  <a:moveTo>
                    <a:pt x="21600" y="1078"/>
                  </a:moveTo>
                  <a:lnTo>
                    <a:pt x="20447" y="5638"/>
                  </a:lnTo>
                  <a:cubicBezTo>
                    <a:pt x="19136" y="5017"/>
                    <a:pt x="16882" y="4436"/>
                    <a:pt x="14522" y="4436"/>
                  </a:cubicBezTo>
                  <a:cubicBezTo>
                    <a:pt x="12478" y="4436"/>
                    <a:pt x="11115" y="5141"/>
                    <a:pt x="11115" y="6177"/>
                  </a:cubicBezTo>
                  <a:cubicBezTo>
                    <a:pt x="11115" y="6965"/>
                    <a:pt x="12163" y="7670"/>
                    <a:pt x="14208" y="8499"/>
                  </a:cubicBezTo>
                  <a:cubicBezTo>
                    <a:pt x="17039" y="9536"/>
                    <a:pt x="20132" y="11194"/>
                    <a:pt x="20132" y="14220"/>
                  </a:cubicBezTo>
                  <a:cubicBezTo>
                    <a:pt x="20132" y="16086"/>
                    <a:pt x="19241" y="17744"/>
                    <a:pt x="17773" y="19030"/>
                  </a:cubicBezTo>
                  <a:cubicBezTo>
                    <a:pt x="15728" y="20646"/>
                    <a:pt x="12163" y="21600"/>
                    <a:pt x="8021" y="21600"/>
                  </a:cubicBezTo>
                  <a:cubicBezTo>
                    <a:pt x="4771" y="21600"/>
                    <a:pt x="1678" y="20895"/>
                    <a:pt x="0" y="19942"/>
                  </a:cubicBezTo>
                  <a:lnTo>
                    <a:pt x="1206" y="15298"/>
                  </a:lnTo>
                  <a:cubicBezTo>
                    <a:pt x="2988" y="16086"/>
                    <a:pt x="6396" y="17040"/>
                    <a:pt x="8913" y="17040"/>
                  </a:cubicBezTo>
                  <a:cubicBezTo>
                    <a:pt x="10800" y="17040"/>
                    <a:pt x="12163" y="16335"/>
                    <a:pt x="12163" y="15174"/>
                  </a:cubicBezTo>
                  <a:cubicBezTo>
                    <a:pt x="12163" y="14096"/>
                    <a:pt x="11272" y="13391"/>
                    <a:pt x="8913" y="12479"/>
                  </a:cubicBezTo>
                  <a:cubicBezTo>
                    <a:pt x="5190" y="10945"/>
                    <a:pt x="3303" y="9204"/>
                    <a:pt x="3303" y="6965"/>
                  </a:cubicBezTo>
                  <a:cubicBezTo>
                    <a:pt x="3303" y="2944"/>
                    <a:pt x="7864" y="0"/>
                    <a:pt x="14837" y="0"/>
                  </a:cubicBezTo>
                  <a:cubicBezTo>
                    <a:pt x="18087" y="0"/>
                    <a:pt x="20447" y="580"/>
                    <a:pt x="21600" y="1078"/>
                  </a:cubicBezTo>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3180" name="Shape"/>
            <p:cNvSpPr/>
            <p:nvPr/>
          </p:nvSpPr>
          <p:spPr>
            <a:xfrm>
              <a:off x="569438" y="235711"/>
              <a:ext cx="191219" cy="251533"/>
            </a:xfrm>
            <a:custGeom>
              <a:avLst/>
              <a:gdLst/>
              <a:ahLst/>
              <a:cxnLst>
                <a:cxn ang="0">
                  <a:pos x="wd2" y="hd2"/>
                </a:cxn>
                <a:cxn ang="5400000">
                  <a:pos x="wd2" y="hd2"/>
                </a:cxn>
                <a:cxn ang="10800000">
                  <a:pos x="wd2" y="hd2"/>
                </a:cxn>
                <a:cxn ang="16200000">
                  <a:pos x="wd2" y="hd2"/>
                </a:cxn>
              </a:cxnLst>
              <a:rect l="0" t="0" r="r" b="b"/>
              <a:pathLst>
                <a:path w="21600" h="21600" extrusionOk="0">
                  <a:moveTo>
                    <a:pt x="21600" y="126"/>
                  </a:moveTo>
                  <a:lnTo>
                    <a:pt x="20049" y="6123"/>
                  </a:lnTo>
                  <a:cubicBezTo>
                    <a:pt x="19717" y="6123"/>
                    <a:pt x="19218" y="5998"/>
                    <a:pt x="18775" y="5998"/>
                  </a:cubicBezTo>
                  <a:cubicBezTo>
                    <a:pt x="13126" y="5998"/>
                    <a:pt x="10966" y="10150"/>
                    <a:pt x="10191" y="13547"/>
                  </a:cubicBezTo>
                  <a:lnTo>
                    <a:pt x="8142" y="21600"/>
                  </a:lnTo>
                  <a:lnTo>
                    <a:pt x="0" y="21600"/>
                  </a:lnTo>
                  <a:lnTo>
                    <a:pt x="5317" y="377"/>
                  </a:lnTo>
                  <a:lnTo>
                    <a:pt x="12517" y="377"/>
                  </a:lnTo>
                  <a:lnTo>
                    <a:pt x="11409" y="4152"/>
                  </a:lnTo>
                  <a:lnTo>
                    <a:pt x="11409" y="4278"/>
                  </a:lnTo>
                  <a:lnTo>
                    <a:pt x="11575" y="4278"/>
                  </a:lnTo>
                  <a:cubicBezTo>
                    <a:pt x="13791" y="1426"/>
                    <a:pt x="16726" y="0"/>
                    <a:pt x="20049" y="0"/>
                  </a:cubicBezTo>
                  <a:cubicBezTo>
                    <a:pt x="20492" y="0"/>
                    <a:pt x="21102" y="0"/>
                    <a:pt x="21600" y="126"/>
                  </a:cubicBezTo>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3181" name="Shape"/>
            <p:cNvSpPr/>
            <p:nvPr/>
          </p:nvSpPr>
          <p:spPr>
            <a:xfrm>
              <a:off x="733144" y="233557"/>
              <a:ext cx="232930" cy="255842"/>
            </a:xfrm>
            <a:custGeom>
              <a:avLst/>
              <a:gdLst/>
              <a:ahLst/>
              <a:cxnLst>
                <a:cxn ang="0">
                  <a:pos x="wd2" y="hd2"/>
                </a:cxn>
                <a:cxn ang="5400000">
                  <a:pos x="wd2" y="hd2"/>
                </a:cxn>
                <a:cxn ang="10800000">
                  <a:pos x="wd2" y="hd2"/>
                </a:cxn>
                <a:cxn ang="16200000">
                  <a:pos x="wd2" y="hd2"/>
                </a:cxn>
              </a:cxnLst>
              <a:rect l="0" t="0" r="r" b="b"/>
              <a:pathLst>
                <a:path w="21278" h="21600" extrusionOk="0">
                  <a:moveTo>
                    <a:pt x="12800" y="18591"/>
                  </a:moveTo>
                  <a:lnTo>
                    <a:pt x="12800" y="18467"/>
                  </a:lnTo>
                  <a:lnTo>
                    <a:pt x="12667" y="18467"/>
                  </a:lnTo>
                  <a:cubicBezTo>
                    <a:pt x="11422" y="20446"/>
                    <a:pt x="9022" y="21600"/>
                    <a:pt x="6400" y="21600"/>
                  </a:cubicBezTo>
                  <a:cubicBezTo>
                    <a:pt x="2000" y="21600"/>
                    <a:pt x="0" y="17973"/>
                    <a:pt x="0" y="14386"/>
                  </a:cubicBezTo>
                  <a:cubicBezTo>
                    <a:pt x="0" y="10182"/>
                    <a:pt x="1778" y="6142"/>
                    <a:pt x="4667" y="3504"/>
                  </a:cubicBezTo>
                  <a:cubicBezTo>
                    <a:pt x="7156" y="1195"/>
                    <a:pt x="10311" y="0"/>
                    <a:pt x="13822" y="0"/>
                  </a:cubicBezTo>
                  <a:cubicBezTo>
                    <a:pt x="16444" y="0"/>
                    <a:pt x="18444" y="701"/>
                    <a:pt x="19689" y="2102"/>
                  </a:cubicBezTo>
                  <a:cubicBezTo>
                    <a:pt x="21600" y="4205"/>
                    <a:pt x="21467" y="7296"/>
                    <a:pt x="20933" y="9522"/>
                  </a:cubicBezTo>
                  <a:lnTo>
                    <a:pt x="18578" y="21147"/>
                  </a:lnTo>
                  <a:lnTo>
                    <a:pt x="12311" y="21229"/>
                  </a:lnTo>
                  <a:lnTo>
                    <a:pt x="12800" y="18591"/>
                  </a:lnTo>
                  <a:close/>
                  <a:moveTo>
                    <a:pt x="6800" y="13232"/>
                  </a:moveTo>
                  <a:cubicBezTo>
                    <a:pt x="6800" y="15417"/>
                    <a:pt x="7644" y="16695"/>
                    <a:pt x="9156" y="16695"/>
                  </a:cubicBezTo>
                  <a:cubicBezTo>
                    <a:pt x="11556" y="16695"/>
                    <a:pt x="13689" y="14386"/>
                    <a:pt x="14444" y="10882"/>
                  </a:cubicBezTo>
                  <a:cubicBezTo>
                    <a:pt x="14533" y="10099"/>
                    <a:pt x="14800" y="9398"/>
                    <a:pt x="14933" y="8698"/>
                  </a:cubicBezTo>
                  <a:cubicBezTo>
                    <a:pt x="15067" y="7997"/>
                    <a:pt x="15200" y="7420"/>
                    <a:pt x="15067" y="6966"/>
                  </a:cubicBezTo>
                  <a:cubicBezTo>
                    <a:pt x="14933" y="5482"/>
                    <a:pt x="14178" y="4782"/>
                    <a:pt x="12667" y="4782"/>
                  </a:cubicBezTo>
                  <a:cubicBezTo>
                    <a:pt x="11689" y="4782"/>
                    <a:pt x="10800" y="5235"/>
                    <a:pt x="9911" y="6018"/>
                  </a:cubicBezTo>
                  <a:cubicBezTo>
                    <a:pt x="8178" y="7626"/>
                    <a:pt x="6800" y="10800"/>
                    <a:pt x="6800" y="13232"/>
                  </a:cubicBezTo>
                  <a:close/>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3182" name="Shape"/>
            <p:cNvSpPr/>
            <p:nvPr/>
          </p:nvSpPr>
          <p:spPr>
            <a:xfrm>
              <a:off x="1583983" y="235711"/>
              <a:ext cx="270921" cy="331231"/>
            </a:xfrm>
            <a:custGeom>
              <a:avLst/>
              <a:gdLst/>
              <a:ahLst/>
              <a:cxnLst>
                <a:cxn ang="0">
                  <a:pos x="wd2" y="hd2"/>
                </a:cxn>
                <a:cxn ang="5400000">
                  <a:pos x="wd2" y="hd2"/>
                </a:cxn>
                <a:cxn ang="10800000">
                  <a:pos x="wd2" y="hd2"/>
                </a:cxn>
                <a:cxn ang="16200000">
                  <a:pos x="wd2" y="hd2"/>
                </a:cxn>
              </a:cxnLst>
              <a:rect l="0" t="0" r="r" b="b"/>
              <a:pathLst>
                <a:path w="21600" h="21600" extrusionOk="0">
                  <a:moveTo>
                    <a:pt x="21600" y="6103"/>
                  </a:moveTo>
                  <a:cubicBezTo>
                    <a:pt x="21600" y="9969"/>
                    <a:pt x="19308" y="14027"/>
                    <a:pt x="15268" y="15817"/>
                  </a:cubicBezTo>
                  <a:cubicBezTo>
                    <a:pt x="11538" y="17446"/>
                    <a:pt x="8119" y="16743"/>
                    <a:pt x="7148" y="15465"/>
                  </a:cubicBezTo>
                  <a:lnTo>
                    <a:pt x="5711" y="21600"/>
                  </a:lnTo>
                  <a:lnTo>
                    <a:pt x="0" y="21600"/>
                  </a:lnTo>
                  <a:lnTo>
                    <a:pt x="4934" y="288"/>
                  </a:lnTo>
                  <a:lnTo>
                    <a:pt x="9984" y="288"/>
                  </a:lnTo>
                  <a:lnTo>
                    <a:pt x="9440" y="2428"/>
                  </a:lnTo>
                  <a:lnTo>
                    <a:pt x="9440" y="2524"/>
                  </a:lnTo>
                  <a:lnTo>
                    <a:pt x="9557" y="2524"/>
                  </a:lnTo>
                  <a:cubicBezTo>
                    <a:pt x="10994" y="895"/>
                    <a:pt x="13053" y="0"/>
                    <a:pt x="15268" y="0"/>
                  </a:cubicBezTo>
                  <a:cubicBezTo>
                    <a:pt x="19075" y="0"/>
                    <a:pt x="21600" y="2428"/>
                    <a:pt x="21600" y="6103"/>
                  </a:cubicBezTo>
                  <a:close/>
                  <a:moveTo>
                    <a:pt x="15578" y="6454"/>
                  </a:moveTo>
                  <a:cubicBezTo>
                    <a:pt x="15578" y="5751"/>
                    <a:pt x="15345" y="3866"/>
                    <a:pt x="13286" y="3866"/>
                  </a:cubicBezTo>
                  <a:cubicBezTo>
                    <a:pt x="11072" y="3866"/>
                    <a:pt x="9324" y="5815"/>
                    <a:pt x="8547" y="8979"/>
                  </a:cubicBezTo>
                  <a:cubicBezTo>
                    <a:pt x="8353" y="9969"/>
                    <a:pt x="7576" y="13133"/>
                    <a:pt x="10334" y="13133"/>
                  </a:cubicBezTo>
                  <a:cubicBezTo>
                    <a:pt x="13403" y="13133"/>
                    <a:pt x="15578" y="9618"/>
                    <a:pt x="15578" y="6454"/>
                  </a:cubicBezTo>
                  <a:close/>
                </a:path>
              </a:pathLst>
            </a:custGeom>
            <a:solidFill>
              <a:srgbClr val="9CA0A6"/>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3183" name="Shape"/>
            <p:cNvSpPr/>
            <p:nvPr/>
          </p:nvSpPr>
          <p:spPr>
            <a:xfrm>
              <a:off x="1172565" y="153858"/>
              <a:ext cx="273073" cy="331230"/>
            </a:xfrm>
            <a:custGeom>
              <a:avLst/>
              <a:gdLst/>
              <a:ahLst/>
              <a:cxnLst>
                <a:cxn ang="0">
                  <a:pos x="wd2" y="hd2"/>
                </a:cxn>
                <a:cxn ang="5400000">
                  <a:pos x="wd2" y="hd2"/>
                </a:cxn>
                <a:cxn ang="10800000">
                  <a:pos x="wd2" y="hd2"/>
                </a:cxn>
                <a:cxn ang="16200000">
                  <a:pos x="wd2" y="hd2"/>
                </a:cxn>
              </a:cxnLst>
              <a:rect l="0" t="0" r="r" b="b"/>
              <a:pathLst>
                <a:path w="21600" h="21600" extrusionOk="0">
                  <a:moveTo>
                    <a:pt x="10684" y="0"/>
                  </a:moveTo>
                  <a:lnTo>
                    <a:pt x="7742" y="12845"/>
                  </a:lnTo>
                  <a:lnTo>
                    <a:pt x="15368" y="5592"/>
                  </a:lnTo>
                  <a:lnTo>
                    <a:pt x="21600" y="5592"/>
                  </a:lnTo>
                  <a:lnTo>
                    <a:pt x="13626" y="12941"/>
                  </a:lnTo>
                  <a:lnTo>
                    <a:pt x="18426" y="21600"/>
                  </a:lnTo>
                  <a:lnTo>
                    <a:pt x="12310" y="21600"/>
                  </a:lnTo>
                  <a:lnTo>
                    <a:pt x="7626" y="13037"/>
                  </a:lnTo>
                  <a:lnTo>
                    <a:pt x="5652" y="21600"/>
                  </a:lnTo>
                  <a:lnTo>
                    <a:pt x="0" y="21600"/>
                  </a:lnTo>
                  <a:lnTo>
                    <a:pt x="4994" y="0"/>
                  </a:lnTo>
                  <a:lnTo>
                    <a:pt x="10684" y="0"/>
                  </a:lnTo>
                </a:path>
              </a:pathLst>
            </a:custGeom>
            <a:solidFill>
              <a:srgbClr val="9CA0A6"/>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3184" name="Shape"/>
            <p:cNvSpPr/>
            <p:nvPr/>
          </p:nvSpPr>
          <p:spPr>
            <a:xfrm>
              <a:off x="2301273" y="235711"/>
              <a:ext cx="227838" cy="255842"/>
            </a:xfrm>
            <a:custGeom>
              <a:avLst/>
              <a:gdLst/>
              <a:ahLst/>
              <a:cxnLst>
                <a:cxn ang="0">
                  <a:pos x="wd2" y="hd2"/>
                </a:cxn>
                <a:cxn ang="5400000">
                  <a:pos x="wd2" y="hd2"/>
                </a:cxn>
                <a:cxn ang="10800000">
                  <a:pos x="wd2" y="hd2"/>
                </a:cxn>
                <a:cxn ang="16200000">
                  <a:pos x="wd2" y="hd2"/>
                </a:cxn>
              </a:cxnLst>
              <a:rect l="0" t="0" r="r" b="b"/>
              <a:pathLst>
                <a:path w="21600" h="21600" extrusionOk="0">
                  <a:moveTo>
                    <a:pt x="21600" y="6224"/>
                  </a:moveTo>
                  <a:cubicBezTo>
                    <a:pt x="21600" y="7997"/>
                    <a:pt x="20950" y="9398"/>
                    <a:pt x="19788" y="10429"/>
                  </a:cubicBezTo>
                  <a:cubicBezTo>
                    <a:pt x="17559" y="12408"/>
                    <a:pt x="13239" y="13315"/>
                    <a:pt x="6689" y="13232"/>
                  </a:cubicBezTo>
                  <a:lnTo>
                    <a:pt x="6550" y="13232"/>
                  </a:lnTo>
                  <a:lnTo>
                    <a:pt x="6550" y="13315"/>
                  </a:lnTo>
                  <a:cubicBezTo>
                    <a:pt x="6550" y="13933"/>
                    <a:pt x="6782" y="14716"/>
                    <a:pt x="7200" y="15293"/>
                  </a:cubicBezTo>
                  <a:cubicBezTo>
                    <a:pt x="8129" y="16365"/>
                    <a:pt x="9662" y="16818"/>
                    <a:pt x="11659" y="16818"/>
                  </a:cubicBezTo>
                  <a:cubicBezTo>
                    <a:pt x="14539" y="16818"/>
                    <a:pt x="17001" y="16241"/>
                    <a:pt x="19788" y="14840"/>
                  </a:cubicBezTo>
                  <a:lnTo>
                    <a:pt x="18720" y="19951"/>
                  </a:lnTo>
                  <a:cubicBezTo>
                    <a:pt x="15468" y="21476"/>
                    <a:pt x="11520" y="21600"/>
                    <a:pt x="10080" y="21600"/>
                  </a:cubicBezTo>
                  <a:cubicBezTo>
                    <a:pt x="3670" y="21600"/>
                    <a:pt x="0" y="18467"/>
                    <a:pt x="0" y="12861"/>
                  </a:cubicBezTo>
                  <a:cubicBezTo>
                    <a:pt x="0" y="9605"/>
                    <a:pt x="1301" y="6472"/>
                    <a:pt x="3670" y="4081"/>
                  </a:cubicBezTo>
                  <a:cubicBezTo>
                    <a:pt x="5992" y="1402"/>
                    <a:pt x="9569" y="0"/>
                    <a:pt x="13471" y="0"/>
                  </a:cubicBezTo>
                  <a:cubicBezTo>
                    <a:pt x="18348" y="0"/>
                    <a:pt x="21600" y="2556"/>
                    <a:pt x="21600" y="6224"/>
                  </a:cubicBezTo>
                  <a:close/>
                  <a:moveTo>
                    <a:pt x="12681" y="4534"/>
                  </a:moveTo>
                  <a:cubicBezTo>
                    <a:pt x="9662" y="4534"/>
                    <a:pt x="7850" y="6595"/>
                    <a:pt x="7339" y="8698"/>
                  </a:cubicBezTo>
                  <a:lnTo>
                    <a:pt x="7339" y="8780"/>
                  </a:lnTo>
                  <a:lnTo>
                    <a:pt x="7432" y="8780"/>
                  </a:lnTo>
                  <a:cubicBezTo>
                    <a:pt x="11520" y="8780"/>
                    <a:pt x="13750" y="8450"/>
                    <a:pt x="14679" y="7626"/>
                  </a:cubicBezTo>
                  <a:cubicBezTo>
                    <a:pt x="14911" y="7173"/>
                    <a:pt x="15190" y="6719"/>
                    <a:pt x="15190" y="6224"/>
                  </a:cubicBezTo>
                  <a:cubicBezTo>
                    <a:pt x="15190" y="5235"/>
                    <a:pt x="14121" y="4534"/>
                    <a:pt x="12681" y="4534"/>
                  </a:cubicBezTo>
                  <a:close/>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3185" name="Shape"/>
            <p:cNvSpPr/>
            <p:nvPr/>
          </p:nvSpPr>
          <p:spPr>
            <a:xfrm>
              <a:off x="2524492" y="429573"/>
              <a:ext cx="63590" cy="64128"/>
            </a:xfrm>
            <a:custGeom>
              <a:avLst/>
              <a:gdLst/>
              <a:ahLst/>
              <a:cxnLst>
                <a:cxn ang="0">
                  <a:pos x="wd2" y="hd2"/>
                </a:cxn>
                <a:cxn ang="5400000">
                  <a:pos x="wd2" y="hd2"/>
                </a:cxn>
                <a:cxn ang="10800000">
                  <a:pos x="wd2" y="hd2"/>
                </a:cxn>
                <a:cxn ang="16200000">
                  <a:pos x="wd2" y="hd2"/>
                </a:cxn>
              </a:cxnLst>
              <a:rect l="0" t="0" r="r" b="b"/>
              <a:pathLst>
                <a:path w="20720" h="21600" extrusionOk="0">
                  <a:moveTo>
                    <a:pt x="10835" y="5649"/>
                  </a:moveTo>
                  <a:lnTo>
                    <a:pt x="9406" y="5649"/>
                  </a:lnTo>
                  <a:lnTo>
                    <a:pt x="8453" y="10302"/>
                  </a:lnTo>
                  <a:lnTo>
                    <a:pt x="11630" y="10302"/>
                  </a:lnTo>
                  <a:cubicBezTo>
                    <a:pt x="12583" y="9803"/>
                    <a:pt x="13377" y="9305"/>
                    <a:pt x="13853" y="7975"/>
                  </a:cubicBezTo>
                  <a:cubicBezTo>
                    <a:pt x="13853" y="6978"/>
                    <a:pt x="13377" y="5982"/>
                    <a:pt x="12583" y="5649"/>
                  </a:cubicBezTo>
                  <a:lnTo>
                    <a:pt x="10835" y="5649"/>
                  </a:lnTo>
                  <a:close/>
                  <a:moveTo>
                    <a:pt x="8135" y="4154"/>
                  </a:moveTo>
                  <a:lnTo>
                    <a:pt x="12106" y="4154"/>
                  </a:lnTo>
                  <a:cubicBezTo>
                    <a:pt x="12583" y="4154"/>
                    <a:pt x="13059" y="4154"/>
                    <a:pt x="13377" y="4652"/>
                  </a:cubicBezTo>
                  <a:cubicBezTo>
                    <a:pt x="14806" y="5151"/>
                    <a:pt x="15759" y="5982"/>
                    <a:pt x="15759" y="7477"/>
                  </a:cubicBezTo>
                  <a:lnTo>
                    <a:pt x="15759" y="8474"/>
                  </a:lnTo>
                  <a:cubicBezTo>
                    <a:pt x="15283" y="10302"/>
                    <a:pt x="14330" y="11631"/>
                    <a:pt x="12583" y="12129"/>
                  </a:cubicBezTo>
                  <a:lnTo>
                    <a:pt x="14330" y="17280"/>
                  </a:lnTo>
                  <a:lnTo>
                    <a:pt x="12106" y="17280"/>
                  </a:lnTo>
                  <a:lnTo>
                    <a:pt x="10359" y="12628"/>
                  </a:lnTo>
                  <a:lnTo>
                    <a:pt x="8135" y="12628"/>
                  </a:lnTo>
                  <a:lnTo>
                    <a:pt x="7183" y="17280"/>
                  </a:lnTo>
                  <a:lnTo>
                    <a:pt x="5753" y="17280"/>
                  </a:lnTo>
                  <a:lnTo>
                    <a:pt x="6706" y="12628"/>
                  </a:lnTo>
                  <a:lnTo>
                    <a:pt x="7659" y="8806"/>
                  </a:lnTo>
                  <a:lnTo>
                    <a:pt x="8135" y="4154"/>
                  </a:lnTo>
                  <a:close/>
                  <a:moveTo>
                    <a:pt x="11153" y="0"/>
                  </a:moveTo>
                  <a:cubicBezTo>
                    <a:pt x="17030" y="0"/>
                    <a:pt x="21159" y="4818"/>
                    <a:pt x="20683" y="10800"/>
                  </a:cubicBezTo>
                  <a:cubicBezTo>
                    <a:pt x="20365" y="16948"/>
                    <a:pt x="15283" y="21600"/>
                    <a:pt x="9406" y="21600"/>
                  </a:cubicBezTo>
                  <a:cubicBezTo>
                    <a:pt x="4006" y="21600"/>
                    <a:pt x="-441" y="16283"/>
                    <a:pt x="35" y="10800"/>
                  </a:cubicBezTo>
                  <a:cubicBezTo>
                    <a:pt x="512" y="4652"/>
                    <a:pt x="5435" y="0"/>
                    <a:pt x="11153" y="0"/>
                  </a:cubicBezTo>
                  <a:close/>
                  <a:moveTo>
                    <a:pt x="9406" y="20105"/>
                  </a:moveTo>
                  <a:cubicBezTo>
                    <a:pt x="14330" y="20105"/>
                    <a:pt x="18777" y="15951"/>
                    <a:pt x="19253" y="10800"/>
                  </a:cubicBezTo>
                  <a:cubicBezTo>
                    <a:pt x="19730" y="5649"/>
                    <a:pt x="16077" y="1329"/>
                    <a:pt x="11153" y="1329"/>
                  </a:cubicBezTo>
                  <a:cubicBezTo>
                    <a:pt x="6230" y="1329"/>
                    <a:pt x="1783" y="5649"/>
                    <a:pt x="1306" y="10800"/>
                  </a:cubicBezTo>
                  <a:cubicBezTo>
                    <a:pt x="830" y="15951"/>
                    <a:pt x="4483" y="20105"/>
                    <a:pt x="9406" y="20105"/>
                  </a:cubicBezTo>
                  <a:close/>
                </a:path>
              </a:pathLst>
            </a:custGeom>
            <a:solidFill>
              <a:srgbClr val="9CA0A6"/>
            </a:solidFill>
            <a:ln w="12700" cap="flat">
              <a:noFill/>
              <a:miter lim="400000"/>
            </a:ln>
            <a:effectLst/>
          </p:spPr>
          <p:txBody>
            <a:bodyPr wrap="square" lIns="91439" tIns="91439" rIns="91439" bIns="91439" numCol="1" anchor="ctr">
              <a:normAutofit fontScale="25000" lnSpcReduction="20000"/>
            </a:bodyPr>
            <a:lstStyle/>
            <a:p>
              <a:pPr algn="l" defTabSz="228600">
                <a:lnSpc>
                  <a:spcPct val="93000"/>
                </a:lnSpc>
                <a:spcBef>
                  <a:spcPts val="2200"/>
                </a:spcBef>
                <a:defRPr sz="800">
                  <a:solidFill>
                    <a:srgbClr val="000000"/>
                  </a:solidFill>
                </a:defRPr>
              </a:pPr>
              <a:endParaRPr/>
            </a:p>
          </p:txBody>
        </p:sp>
        <p:sp>
          <p:nvSpPr>
            <p:cNvPr id="3186" name="Shape"/>
            <p:cNvSpPr/>
            <p:nvPr/>
          </p:nvSpPr>
          <p:spPr>
            <a:xfrm>
              <a:off x="1861850" y="233557"/>
              <a:ext cx="233070" cy="255842"/>
            </a:xfrm>
            <a:custGeom>
              <a:avLst/>
              <a:gdLst/>
              <a:ahLst/>
              <a:cxnLst>
                <a:cxn ang="0">
                  <a:pos x="wd2" y="hd2"/>
                </a:cxn>
                <a:cxn ang="5400000">
                  <a:pos x="wd2" y="hd2"/>
                </a:cxn>
                <a:cxn ang="10800000">
                  <a:pos x="wd2" y="hd2"/>
                </a:cxn>
                <a:cxn ang="16200000">
                  <a:pos x="wd2" y="hd2"/>
                </a:cxn>
              </a:cxnLst>
              <a:rect l="0" t="0" r="r" b="b"/>
              <a:pathLst>
                <a:path w="21290" h="21600" extrusionOk="0">
                  <a:moveTo>
                    <a:pt x="12782" y="18591"/>
                  </a:moveTo>
                  <a:lnTo>
                    <a:pt x="12782" y="18467"/>
                  </a:lnTo>
                  <a:lnTo>
                    <a:pt x="12693" y="18467"/>
                  </a:lnTo>
                  <a:cubicBezTo>
                    <a:pt x="11401" y="20446"/>
                    <a:pt x="9041" y="21600"/>
                    <a:pt x="6369" y="21600"/>
                  </a:cubicBezTo>
                  <a:cubicBezTo>
                    <a:pt x="2004" y="21600"/>
                    <a:pt x="0" y="17973"/>
                    <a:pt x="0" y="14386"/>
                  </a:cubicBezTo>
                  <a:cubicBezTo>
                    <a:pt x="0" y="10182"/>
                    <a:pt x="1737" y="6142"/>
                    <a:pt x="4632" y="3504"/>
                  </a:cubicBezTo>
                  <a:cubicBezTo>
                    <a:pt x="7126" y="1195"/>
                    <a:pt x="10288" y="0"/>
                    <a:pt x="13806" y="0"/>
                  </a:cubicBezTo>
                  <a:cubicBezTo>
                    <a:pt x="16434" y="0"/>
                    <a:pt x="18438" y="660"/>
                    <a:pt x="19729" y="2102"/>
                  </a:cubicBezTo>
                  <a:cubicBezTo>
                    <a:pt x="21600" y="4163"/>
                    <a:pt x="21466" y="7296"/>
                    <a:pt x="20976" y="9522"/>
                  </a:cubicBezTo>
                  <a:lnTo>
                    <a:pt x="18572" y="21147"/>
                  </a:lnTo>
                  <a:lnTo>
                    <a:pt x="12292" y="21229"/>
                  </a:lnTo>
                  <a:lnTo>
                    <a:pt x="12782" y="18591"/>
                  </a:lnTo>
                  <a:close/>
                  <a:moveTo>
                    <a:pt x="6636" y="13232"/>
                  </a:moveTo>
                  <a:cubicBezTo>
                    <a:pt x="6636" y="15417"/>
                    <a:pt x="7527" y="16695"/>
                    <a:pt x="9041" y="16695"/>
                  </a:cubicBezTo>
                  <a:cubicBezTo>
                    <a:pt x="11401" y="16695"/>
                    <a:pt x="13539" y="14386"/>
                    <a:pt x="14296" y="10882"/>
                  </a:cubicBezTo>
                  <a:cubicBezTo>
                    <a:pt x="14430" y="10099"/>
                    <a:pt x="14697" y="9398"/>
                    <a:pt x="14831" y="8698"/>
                  </a:cubicBezTo>
                  <a:cubicBezTo>
                    <a:pt x="14920" y="7997"/>
                    <a:pt x="15053" y="7420"/>
                    <a:pt x="14920" y="6966"/>
                  </a:cubicBezTo>
                  <a:cubicBezTo>
                    <a:pt x="14831" y="5482"/>
                    <a:pt x="14073" y="4782"/>
                    <a:pt x="12559" y="4782"/>
                  </a:cubicBezTo>
                  <a:cubicBezTo>
                    <a:pt x="11535" y="4782"/>
                    <a:pt x="10644" y="5235"/>
                    <a:pt x="9798" y="6018"/>
                  </a:cubicBezTo>
                  <a:cubicBezTo>
                    <a:pt x="8016" y="7626"/>
                    <a:pt x="6636" y="10800"/>
                    <a:pt x="6636" y="13232"/>
                  </a:cubicBezTo>
                  <a:close/>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3187" name="Shape"/>
            <p:cNvSpPr/>
            <p:nvPr/>
          </p:nvSpPr>
          <p:spPr>
            <a:xfrm>
              <a:off x="2103104" y="235712"/>
              <a:ext cx="208454" cy="253687"/>
            </a:xfrm>
            <a:custGeom>
              <a:avLst/>
              <a:gdLst/>
              <a:ahLst/>
              <a:cxnLst>
                <a:cxn ang="0">
                  <a:pos x="wd2" y="hd2"/>
                </a:cxn>
                <a:cxn ang="5400000">
                  <a:pos x="wd2" y="hd2"/>
                </a:cxn>
                <a:cxn ang="10800000">
                  <a:pos x="wd2" y="hd2"/>
                </a:cxn>
                <a:cxn ang="16200000">
                  <a:pos x="wd2" y="hd2"/>
                </a:cxn>
              </a:cxnLst>
              <a:rect l="0" t="0" r="r" b="b"/>
              <a:pathLst>
                <a:path w="21600" h="21600" extrusionOk="0">
                  <a:moveTo>
                    <a:pt x="21600" y="709"/>
                  </a:moveTo>
                  <a:lnTo>
                    <a:pt x="20490" y="5671"/>
                  </a:lnTo>
                  <a:cubicBezTo>
                    <a:pt x="19329" y="5046"/>
                    <a:pt x="17916" y="4837"/>
                    <a:pt x="16402" y="4837"/>
                  </a:cubicBezTo>
                  <a:cubicBezTo>
                    <a:pt x="11002" y="4837"/>
                    <a:pt x="7822" y="8673"/>
                    <a:pt x="7822" y="12426"/>
                  </a:cubicBezTo>
                  <a:cubicBezTo>
                    <a:pt x="7822" y="15595"/>
                    <a:pt x="10396" y="16680"/>
                    <a:pt x="12819" y="16680"/>
                  </a:cubicBezTo>
                  <a:cubicBezTo>
                    <a:pt x="14989" y="16680"/>
                    <a:pt x="16755" y="16304"/>
                    <a:pt x="19026" y="15387"/>
                  </a:cubicBezTo>
                  <a:lnTo>
                    <a:pt x="17916" y="20558"/>
                  </a:lnTo>
                  <a:cubicBezTo>
                    <a:pt x="16250" y="21266"/>
                    <a:pt x="13525" y="21600"/>
                    <a:pt x="10699" y="21600"/>
                  </a:cubicBezTo>
                  <a:cubicBezTo>
                    <a:pt x="4138" y="21600"/>
                    <a:pt x="0" y="18181"/>
                    <a:pt x="0" y="13010"/>
                  </a:cubicBezTo>
                  <a:cubicBezTo>
                    <a:pt x="0" y="5713"/>
                    <a:pt x="7116" y="0"/>
                    <a:pt x="16553" y="0"/>
                  </a:cubicBezTo>
                  <a:cubicBezTo>
                    <a:pt x="18320" y="0"/>
                    <a:pt x="20338" y="250"/>
                    <a:pt x="21600" y="709"/>
                  </a:cubicBezTo>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3188" name="Shape"/>
            <p:cNvSpPr/>
            <p:nvPr/>
          </p:nvSpPr>
          <p:spPr>
            <a:xfrm>
              <a:off x="976548" y="235712"/>
              <a:ext cx="210604" cy="253687"/>
            </a:xfrm>
            <a:custGeom>
              <a:avLst/>
              <a:gdLst/>
              <a:ahLst/>
              <a:cxnLst>
                <a:cxn ang="0">
                  <a:pos x="wd2" y="hd2"/>
                </a:cxn>
                <a:cxn ang="5400000">
                  <a:pos x="wd2" y="hd2"/>
                </a:cxn>
                <a:cxn ang="10800000">
                  <a:pos x="wd2" y="hd2"/>
                </a:cxn>
                <a:cxn ang="16200000">
                  <a:pos x="wd2" y="hd2"/>
                </a:cxn>
              </a:cxnLst>
              <a:rect l="0" t="0" r="r" b="b"/>
              <a:pathLst>
                <a:path w="21600" h="21600" extrusionOk="0">
                  <a:moveTo>
                    <a:pt x="21600" y="709"/>
                  </a:moveTo>
                  <a:lnTo>
                    <a:pt x="20442" y="5671"/>
                  </a:lnTo>
                  <a:cubicBezTo>
                    <a:pt x="19284" y="5046"/>
                    <a:pt x="17874" y="4837"/>
                    <a:pt x="16313" y="4837"/>
                  </a:cubicBezTo>
                  <a:cubicBezTo>
                    <a:pt x="10926" y="4837"/>
                    <a:pt x="7804" y="8673"/>
                    <a:pt x="7804" y="12426"/>
                  </a:cubicBezTo>
                  <a:cubicBezTo>
                    <a:pt x="7804" y="15595"/>
                    <a:pt x="10372" y="16680"/>
                    <a:pt x="12789" y="16680"/>
                  </a:cubicBezTo>
                  <a:cubicBezTo>
                    <a:pt x="14903" y="16680"/>
                    <a:pt x="16766" y="16304"/>
                    <a:pt x="19032" y="15387"/>
                  </a:cubicBezTo>
                  <a:lnTo>
                    <a:pt x="17874" y="20558"/>
                  </a:lnTo>
                  <a:cubicBezTo>
                    <a:pt x="16162" y="21266"/>
                    <a:pt x="13494" y="21600"/>
                    <a:pt x="10624" y="21600"/>
                  </a:cubicBezTo>
                  <a:cubicBezTo>
                    <a:pt x="4078" y="21600"/>
                    <a:pt x="0" y="18181"/>
                    <a:pt x="0" y="13010"/>
                  </a:cubicBezTo>
                  <a:cubicBezTo>
                    <a:pt x="0" y="5713"/>
                    <a:pt x="7099" y="0"/>
                    <a:pt x="16464" y="0"/>
                  </a:cubicBezTo>
                  <a:cubicBezTo>
                    <a:pt x="18327" y="0"/>
                    <a:pt x="20291" y="250"/>
                    <a:pt x="21600" y="709"/>
                  </a:cubicBezTo>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grpSp>
      <p:sp>
        <p:nvSpPr>
          <p:cNvPr id="3190" name="Slide Number"/>
          <p:cNvSpPr txBox="1">
            <a:spLocks noGrp="1"/>
          </p:cNvSpPr>
          <p:nvPr>
            <p:ph type="sldNum" sz="quarter" idx="2"/>
          </p:nvPr>
        </p:nvSpPr>
        <p:spPr>
          <a:xfrm>
            <a:off x="1217325" y="12806326"/>
            <a:ext cx="290342" cy="259223"/>
          </a:xfrm>
          <a:prstGeom prst="rect">
            <a:avLst/>
          </a:prstGeom>
        </p:spPr>
        <p:txBody>
          <a:bodyPr/>
          <a:lstStyle/>
          <a:p>
            <a:fld id="{86CB4B4D-7CA3-9044-876B-883B54F8677D}" type="slidenum">
              <a:t>‹#›</a:t>
            </a:fld>
            <a:endParaRPr/>
          </a:p>
        </p:txBody>
      </p:sp>
      <p:sp>
        <p:nvSpPr>
          <p:cNvPr id="3191" name="Footer"/>
          <p:cNvSpPr txBox="1">
            <a:spLocks noGrp="1"/>
          </p:cNvSpPr>
          <p:nvPr>
            <p:ph type="body" sz="quarter" idx="14"/>
          </p:nvPr>
        </p:nvSpPr>
        <p:spPr>
          <a:xfrm>
            <a:off x="1727200" y="12806326"/>
            <a:ext cx="6210696" cy="259223"/>
          </a:xfrm>
          <a:prstGeom prst="rect">
            <a:avLst/>
          </a:prstGeom>
        </p:spPr>
        <p:txBody>
          <a:bodyPr anchor="ctr">
            <a:spAutoFit/>
          </a:bodyPr>
          <a:lstStyle>
            <a:lvl1pPr marL="0" indent="0" defTabSz="1828891">
              <a:lnSpc>
                <a:spcPct val="100000"/>
              </a:lnSpc>
              <a:spcBef>
                <a:spcPts val="0"/>
              </a:spcBef>
              <a:buClrTx/>
              <a:buSzTx/>
              <a:buFontTx/>
              <a:buNone/>
              <a:defRPr sz="1800" b="1" spc="92">
                <a:solidFill>
                  <a:srgbClr val="9CA0A6"/>
                </a:solidFill>
              </a:defRPr>
            </a:lvl1pPr>
          </a:lstStyle>
          <a:p>
            <a:r>
              <a:t>Footer</a:t>
            </a: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Dark 2 Headed Columns w Title &amp; Sub">
    <p:bg>
      <p:bgPr>
        <a:solidFill>
          <a:srgbClr val="383C42"/>
        </a:solidFill>
        <a:effectLst/>
      </p:bgPr>
    </p:bg>
    <p:spTree>
      <p:nvGrpSpPr>
        <p:cNvPr id="1" name=""/>
        <p:cNvGrpSpPr/>
        <p:nvPr/>
      </p:nvGrpSpPr>
      <p:grpSpPr>
        <a:xfrm>
          <a:off x="0" y="0"/>
          <a:ext cx="0" cy="0"/>
          <a:chOff x="0" y="0"/>
          <a:chExt cx="0" cy="0"/>
        </a:xfrm>
      </p:grpSpPr>
      <p:sp>
        <p:nvSpPr>
          <p:cNvPr id="3198" name="Rectangle"/>
          <p:cNvSpPr/>
          <p:nvPr/>
        </p:nvSpPr>
        <p:spPr>
          <a:xfrm>
            <a:off x="-1343783" y="-1"/>
            <a:ext cx="1119821" cy="537826"/>
          </a:xfrm>
          <a:prstGeom prst="rect">
            <a:avLst/>
          </a:prstGeom>
          <a:solidFill>
            <a:srgbClr val="C4002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199" name="Rectangle"/>
          <p:cNvSpPr/>
          <p:nvPr/>
        </p:nvSpPr>
        <p:spPr>
          <a:xfrm>
            <a:off x="-1343784" y="537824"/>
            <a:ext cx="1119821" cy="537825"/>
          </a:xfrm>
          <a:prstGeom prst="rect">
            <a:avLst/>
          </a:prstGeom>
          <a:solidFill>
            <a:srgbClr val="9C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200" name="Rectangle"/>
          <p:cNvSpPr/>
          <p:nvPr/>
        </p:nvSpPr>
        <p:spPr>
          <a:xfrm>
            <a:off x="-1343784" y="1075648"/>
            <a:ext cx="1119821" cy="537825"/>
          </a:xfrm>
          <a:prstGeom prst="rect">
            <a:avLst/>
          </a:prstGeom>
          <a:solidFill>
            <a:srgbClr val="74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201" name="Rectangle"/>
          <p:cNvSpPr/>
          <p:nvPr/>
        </p:nvSpPr>
        <p:spPr>
          <a:xfrm>
            <a:off x="-1343783" y="1613471"/>
            <a:ext cx="1119821" cy="537825"/>
          </a:xfrm>
          <a:prstGeom prst="rect">
            <a:avLst/>
          </a:prstGeom>
          <a:solidFill>
            <a:srgbClr val="C4C8C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202" name="Rectangle"/>
          <p:cNvSpPr/>
          <p:nvPr/>
        </p:nvSpPr>
        <p:spPr>
          <a:xfrm>
            <a:off x="-1343784" y="2151296"/>
            <a:ext cx="1119821" cy="537825"/>
          </a:xfrm>
          <a:prstGeom prst="rect">
            <a:avLst/>
          </a:prstGeom>
          <a:solidFill>
            <a:srgbClr val="6A6E7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203" name="Rectangle"/>
          <p:cNvSpPr/>
          <p:nvPr/>
        </p:nvSpPr>
        <p:spPr>
          <a:xfrm>
            <a:off x="-1343784" y="2689119"/>
            <a:ext cx="1119821" cy="537825"/>
          </a:xfrm>
          <a:prstGeom prst="rect">
            <a:avLst/>
          </a:prstGeom>
          <a:solidFill>
            <a:srgbClr val="383C4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204" name="Rectangle"/>
          <p:cNvSpPr/>
          <p:nvPr/>
        </p:nvSpPr>
        <p:spPr>
          <a:xfrm>
            <a:off x="-1343784" y="3226943"/>
            <a:ext cx="1119821" cy="537825"/>
          </a:xfrm>
          <a:prstGeom prst="rect">
            <a:avLst/>
          </a:prstGeom>
          <a:solidFill>
            <a:srgbClr val="1AE9EF"/>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205" name="Rectangle"/>
          <p:cNvSpPr/>
          <p:nvPr/>
        </p:nvSpPr>
        <p:spPr>
          <a:xfrm>
            <a:off x="-1343784" y="3764767"/>
            <a:ext cx="1119821" cy="537825"/>
          </a:xfrm>
          <a:prstGeom prst="rect">
            <a:avLst/>
          </a:prstGeom>
          <a:solidFill>
            <a:srgbClr val="0DCFD9"/>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206" name="Rectangle"/>
          <p:cNvSpPr/>
          <p:nvPr/>
        </p:nvSpPr>
        <p:spPr>
          <a:xfrm>
            <a:off x="-1343784" y="4302592"/>
            <a:ext cx="1119821" cy="537825"/>
          </a:xfrm>
          <a:prstGeom prst="rect">
            <a:avLst/>
          </a:prstGeom>
          <a:solidFill>
            <a:srgbClr val="00B4C3"/>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207" name="Rectangle"/>
          <p:cNvSpPr/>
          <p:nvPr/>
        </p:nvSpPr>
        <p:spPr>
          <a:xfrm>
            <a:off x="-1343784" y="4840416"/>
            <a:ext cx="1119821" cy="537825"/>
          </a:xfrm>
          <a:prstGeom prst="rect">
            <a:avLst/>
          </a:prstGeom>
          <a:solidFill>
            <a:srgbClr val="F6B1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208" name="Rectangle"/>
          <p:cNvSpPr/>
          <p:nvPr/>
        </p:nvSpPr>
        <p:spPr>
          <a:xfrm>
            <a:off x="-1343784" y="5378239"/>
            <a:ext cx="1119821" cy="537825"/>
          </a:xfrm>
          <a:prstGeom prst="rect">
            <a:avLst/>
          </a:prstGeom>
          <a:solidFill>
            <a:srgbClr val="F69D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209" name="Rectangle"/>
          <p:cNvSpPr/>
          <p:nvPr/>
        </p:nvSpPr>
        <p:spPr>
          <a:xfrm>
            <a:off x="-1343784" y="5916064"/>
            <a:ext cx="1119821" cy="537825"/>
          </a:xfrm>
          <a:prstGeom prst="rect">
            <a:avLst/>
          </a:prstGeom>
          <a:solidFill>
            <a:srgbClr val="F689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210" name="Rectangle"/>
          <p:cNvSpPr/>
          <p:nvPr/>
        </p:nvSpPr>
        <p:spPr>
          <a:xfrm>
            <a:off x="-1343784" y="6453887"/>
            <a:ext cx="1119821" cy="537825"/>
          </a:xfrm>
          <a:prstGeom prst="rect">
            <a:avLst/>
          </a:prstGeom>
          <a:solidFill>
            <a:srgbClr val="969CE6"/>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211" name="Rectangle"/>
          <p:cNvSpPr/>
          <p:nvPr/>
        </p:nvSpPr>
        <p:spPr>
          <a:xfrm>
            <a:off x="-1343787" y="6991711"/>
            <a:ext cx="1119822" cy="537825"/>
          </a:xfrm>
          <a:prstGeom prst="rect">
            <a:avLst/>
          </a:prstGeom>
          <a:solidFill>
            <a:srgbClr val="8A8BD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212" name="Rectangle"/>
          <p:cNvSpPr/>
          <p:nvPr/>
        </p:nvSpPr>
        <p:spPr>
          <a:xfrm>
            <a:off x="-1343787" y="7529535"/>
            <a:ext cx="1119822" cy="537825"/>
          </a:xfrm>
          <a:prstGeom prst="rect">
            <a:avLst/>
          </a:prstGeom>
          <a:solidFill>
            <a:srgbClr val="7D79C3"/>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213" name="Rectangle"/>
          <p:cNvSpPr/>
          <p:nvPr/>
        </p:nvSpPr>
        <p:spPr>
          <a:xfrm>
            <a:off x="-1343784" y="8067360"/>
            <a:ext cx="1119821" cy="537825"/>
          </a:xfrm>
          <a:prstGeom prst="rect">
            <a:avLst/>
          </a:prstGeom>
          <a:solidFill>
            <a:srgbClr val="88CD7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214" name="Rectangle"/>
          <p:cNvSpPr/>
          <p:nvPr/>
        </p:nvSpPr>
        <p:spPr>
          <a:xfrm>
            <a:off x="-1343787" y="8605184"/>
            <a:ext cx="1119822" cy="537825"/>
          </a:xfrm>
          <a:prstGeom prst="rect">
            <a:avLst/>
          </a:prstGeom>
          <a:solidFill>
            <a:srgbClr val="74B96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215" name="Rectangle"/>
          <p:cNvSpPr/>
          <p:nvPr/>
        </p:nvSpPr>
        <p:spPr>
          <a:xfrm>
            <a:off x="-1343787" y="9143007"/>
            <a:ext cx="1119822" cy="537825"/>
          </a:xfrm>
          <a:prstGeom prst="rect">
            <a:avLst/>
          </a:prstGeom>
          <a:solidFill>
            <a:srgbClr val="60A55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216" name="Rectangle"/>
          <p:cNvSpPr/>
          <p:nvPr/>
        </p:nvSpPr>
        <p:spPr>
          <a:xfrm>
            <a:off x="24769782" y="-1"/>
            <a:ext cx="1119821" cy="537826"/>
          </a:xfrm>
          <a:prstGeom prst="rect">
            <a:avLst/>
          </a:prstGeom>
          <a:solidFill>
            <a:srgbClr val="C4002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217" name="Rectangle"/>
          <p:cNvSpPr/>
          <p:nvPr/>
        </p:nvSpPr>
        <p:spPr>
          <a:xfrm>
            <a:off x="24769779" y="537824"/>
            <a:ext cx="1119821" cy="537825"/>
          </a:xfrm>
          <a:prstGeom prst="rect">
            <a:avLst/>
          </a:prstGeom>
          <a:solidFill>
            <a:srgbClr val="B0000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218" name="Rectangle"/>
          <p:cNvSpPr/>
          <p:nvPr/>
        </p:nvSpPr>
        <p:spPr>
          <a:xfrm>
            <a:off x="24769779" y="1075648"/>
            <a:ext cx="1119821" cy="537825"/>
          </a:xfrm>
          <a:prstGeom prst="rect">
            <a:avLst/>
          </a:prstGeom>
          <a:solidFill>
            <a:srgbClr val="9C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219" name="Rectangle"/>
          <p:cNvSpPr/>
          <p:nvPr/>
        </p:nvSpPr>
        <p:spPr>
          <a:xfrm>
            <a:off x="24769782" y="1613471"/>
            <a:ext cx="1119821" cy="537825"/>
          </a:xfrm>
          <a:prstGeom prst="rect">
            <a:avLst/>
          </a:prstGeom>
          <a:solidFill>
            <a:srgbClr val="88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220" name="Rectangle"/>
          <p:cNvSpPr/>
          <p:nvPr/>
        </p:nvSpPr>
        <p:spPr>
          <a:xfrm>
            <a:off x="24769779" y="2151296"/>
            <a:ext cx="1119821" cy="537825"/>
          </a:xfrm>
          <a:prstGeom prst="rect">
            <a:avLst/>
          </a:prstGeom>
          <a:solidFill>
            <a:srgbClr val="74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221" name="Rectangle"/>
          <p:cNvSpPr/>
          <p:nvPr/>
        </p:nvSpPr>
        <p:spPr>
          <a:xfrm>
            <a:off x="24769779" y="2689119"/>
            <a:ext cx="1119821" cy="537825"/>
          </a:xfrm>
          <a:prstGeom prst="rect">
            <a:avLst/>
          </a:prstGeom>
          <a:solidFill>
            <a:srgbClr val="ECF0F6"/>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222" name="Rectangle"/>
          <p:cNvSpPr/>
          <p:nvPr/>
        </p:nvSpPr>
        <p:spPr>
          <a:xfrm>
            <a:off x="24769779" y="3226943"/>
            <a:ext cx="1119821" cy="537825"/>
          </a:xfrm>
          <a:prstGeom prst="rect">
            <a:avLst/>
          </a:prstGeom>
          <a:solidFill>
            <a:srgbClr val="D8DCE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223" name="Rectangle"/>
          <p:cNvSpPr/>
          <p:nvPr/>
        </p:nvSpPr>
        <p:spPr>
          <a:xfrm>
            <a:off x="24769779" y="3764767"/>
            <a:ext cx="1119821" cy="537825"/>
          </a:xfrm>
          <a:prstGeom prst="rect">
            <a:avLst/>
          </a:prstGeom>
          <a:solidFill>
            <a:srgbClr val="C4C8C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224" name="Rectangle"/>
          <p:cNvSpPr/>
          <p:nvPr/>
        </p:nvSpPr>
        <p:spPr>
          <a:xfrm>
            <a:off x="24769779" y="4302592"/>
            <a:ext cx="1119821" cy="537825"/>
          </a:xfrm>
          <a:prstGeom prst="rect">
            <a:avLst/>
          </a:prstGeom>
          <a:solidFill>
            <a:srgbClr val="BABEC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225" name="Rectangle"/>
          <p:cNvSpPr/>
          <p:nvPr/>
        </p:nvSpPr>
        <p:spPr>
          <a:xfrm>
            <a:off x="24769779" y="4840416"/>
            <a:ext cx="1119821" cy="537825"/>
          </a:xfrm>
          <a:prstGeom prst="rect">
            <a:avLst/>
          </a:prstGeom>
          <a:solidFill>
            <a:srgbClr val="A6AAB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226" name="Rectangle"/>
          <p:cNvSpPr/>
          <p:nvPr/>
        </p:nvSpPr>
        <p:spPr>
          <a:xfrm>
            <a:off x="24769779" y="5378239"/>
            <a:ext cx="1119821" cy="537825"/>
          </a:xfrm>
          <a:prstGeom prst="rect">
            <a:avLst/>
          </a:prstGeom>
          <a:solidFill>
            <a:srgbClr val="92969C"/>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227" name="Rectangle"/>
          <p:cNvSpPr/>
          <p:nvPr/>
        </p:nvSpPr>
        <p:spPr>
          <a:xfrm>
            <a:off x="24769779" y="5916064"/>
            <a:ext cx="1119821" cy="537825"/>
          </a:xfrm>
          <a:prstGeom prst="rect">
            <a:avLst/>
          </a:prstGeom>
          <a:solidFill>
            <a:srgbClr val="7E828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228" name="Rectangle"/>
          <p:cNvSpPr/>
          <p:nvPr/>
        </p:nvSpPr>
        <p:spPr>
          <a:xfrm>
            <a:off x="24769779" y="6453887"/>
            <a:ext cx="1119821" cy="537825"/>
          </a:xfrm>
          <a:prstGeom prst="rect">
            <a:avLst/>
          </a:prstGeom>
          <a:solidFill>
            <a:srgbClr val="6A6E7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229" name="Rectangle"/>
          <p:cNvSpPr/>
          <p:nvPr/>
        </p:nvSpPr>
        <p:spPr>
          <a:xfrm>
            <a:off x="24769778" y="6991711"/>
            <a:ext cx="1119821" cy="537825"/>
          </a:xfrm>
          <a:prstGeom prst="rect">
            <a:avLst/>
          </a:prstGeom>
          <a:solidFill>
            <a:srgbClr val="565A6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230" name="Rectangle"/>
          <p:cNvSpPr/>
          <p:nvPr/>
        </p:nvSpPr>
        <p:spPr>
          <a:xfrm>
            <a:off x="24769778" y="7529535"/>
            <a:ext cx="1119821" cy="537825"/>
          </a:xfrm>
          <a:prstGeom prst="rect">
            <a:avLst/>
          </a:prstGeom>
          <a:solidFill>
            <a:srgbClr val="42464C"/>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231" name="Rectangle"/>
          <p:cNvSpPr/>
          <p:nvPr/>
        </p:nvSpPr>
        <p:spPr>
          <a:xfrm>
            <a:off x="24769779" y="8067360"/>
            <a:ext cx="1119821" cy="537825"/>
          </a:xfrm>
          <a:prstGeom prst="rect">
            <a:avLst/>
          </a:prstGeom>
          <a:solidFill>
            <a:srgbClr val="383C4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232" name="Rectangle"/>
          <p:cNvSpPr/>
          <p:nvPr/>
        </p:nvSpPr>
        <p:spPr>
          <a:xfrm>
            <a:off x="24769778" y="8605184"/>
            <a:ext cx="1119821" cy="537825"/>
          </a:xfrm>
          <a:prstGeom prst="rect">
            <a:avLst/>
          </a:prstGeom>
          <a:solidFill>
            <a:srgbClr val="2E323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233" name="Rectangle"/>
          <p:cNvSpPr/>
          <p:nvPr/>
        </p:nvSpPr>
        <p:spPr>
          <a:xfrm>
            <a:off x="24769778" y="9143007"/>
            <a:ext cx="1119821" cy="537825"/>
          </a:xfrm>
          <a:prstGeom prst="rect">
            <a:avLst/>
          </a:prstGeom>
          <a:solidFill>
            <a:srgbClr val="24282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234" name="Rectangle"/>
          <p:cNvSpPr/>
          <p:nvPr/>
        </p:nvSpPr>
        <p:spPr>
          <a:xfrm>
            <a:off x="24769776" y="9680832"/>
            <a:ext cx="1119821" cy="537825"/>
          </a:xfrm>
          <a:prstGeom prst="rect">
            <a:avLst/>
          </a:prstGeom>
          <a:solidFill>
            <a:srgbClr val="1A1E2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235" name="Rectangle"/>
          <p:cNvSpPr/>
          <p:nvPr/>
        </p:nvSpPr>
        <p:spPr>
          <a:xfrm>
            <a:off x="24769776" y="10218656"/>
            <a:ext cx="1119821" cy="537825"/>
          </a:xfrm>
          <a:prstGeom prst="rect">
            <a:avLst/>
          </a:prstGeom>
          <a:solidFill>
            <a:srgbClr val="10141A"/>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236" name="Rectangle"/>
          <p:cNvSpPr/>
          <p:nvPr/>
        </p:nvSpPr>
        <p:spPr>
          <a:xfrm>
            <a:off x="24769778" y="10756479"/>
            <a:ext cx="1119821" cy="537825"/>
          </a:xfrm>
          <a:prstGeom prst="rect">
            <a:avLst/>
          </a:prstGeom>
          <a:solidFill>
            <a:srgbClr val="060A1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237" name="Rectangle"/>
          <p:cNvSpPr/>
          <p:nvPr/>
        </p:nvSpPr>
        <p:spPr>
          <a:xfrm>
            <a:off x="24769776" y="11294303"/>
            <a:ext cx="1119821" cy="537825"/>
          </a:xfrm>
          <a:prstGeom prst="rect">
            <a:avLst/>
          </a:prstGeom>
          <a:solidFill>
            <a:srgbClr val="FFFFFF"/>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238" name="Rectangle"/>
          <p:cNvSpPr/>
          <p:nvPr/>
        </p:nvSpPr>
        <p:spPr>
          <a:xfrm>
            <a:off x="24769778" y="11832128"/>
            <a:ext cx="1119821" cy="537825"/>
          </a:xfrm>
          <a:prstGeom prst="rect">
            <a:avLst/>
          </a:prstGeom>
          <a:solidFill>
            <a:srgbClr val="00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239" name="Body Level One…"/>
          <p:cNvSpPr txBox="1">
            <a:spLocks noGrp="1"/>
          </p:cNvSpPr>
          <p:nvPr>
            <p:ph type="body" sz="quarter" idx="1"/>
          </p:nvPr>
        </p:nvSpPr>
        <p:spPr>
          <a:xfrm>
            <a:off x="1219362" y="3600558"/>
            <a:ext cx="9704617" cy="923331"/>
          </a:xfrm>
          <a:prstGeom prst="rect">
            <a:avLst/>
          </a:prstGeom>
          <a:solidFill>
            <a:srgbClr val="FFFFFF"/>
          </a:solidFill>
        </p:spPr>
        <p:txBody>
          <a:bodyPr anchor="ctr"/>
          <a:lstStyle>
            <a:lvl1pPr marL="0" indent="0" algn="ctr" defTabSz="825500">
              <a:lnSpc>
                <a:spcPct val="80000"/>
              </a:lnSpc>
              <a:spcBef>
                <a:spcPts val="0"/>
              </a:spcBef>
              <a:buClrTx/>
              <a:buSzTx/>
              <a:buFontTx/>
              <a:buNone/>
              <a:defRPr sz="3600" b="1" spc="-50"/>
            </a:lvl1pPr>
            <a:lvl2pPr marL="0" indent="228600" algn="ctr" defTabSz="825500">
              <a:lnSpc>
                <a:spcPct val="80000"/>
              </a:lnSpc>
              <a:spcBef>
                <a:spcPts val="0"/>
              </a:spcBef>
              <a:buClrTx/>
              <a:buSzTx/>
              <a:buFontTx/>
              <a:buNone/>
              <a:defRPr sz="3600" b="1" spc="-50"/>
            </a:lvl2pPr>
            <a:lvl3pPr marL="0" indent="457200" algn="ctr" defTabSz="825500">
              <a:lnSpc>
                <a:spcPct val="80000"/>
              </a:lnSpc>
              <a:spcBef>
                <a:spcPts val="0"/>
              </a:spcBef>
              <a:buClrTx/>
              <a:buSzTx/>
              <a:buFontTx/>
              <a:buNone/>
              <a:defRPr sz="3600" b="1" spc="-50"/>
            </a:lvl3pPr>
            <a:lvl4pPr marL="0" indent="685800" algn="ctr" defTabSz="825500">
              <a:lnSpc>
                <a:spcPct val="80000"/>
              </a:lnSpc>
              <a:spcBef>
                <a:spcPts val="0"/>
              </a:spcBef>
              <a:buClrTx/>
              <a:buSzTx/>
              <a:buFontTx/>
              <a:buNone/>
              <a:defRPr sz="3600" b="1" spc="-50"/>
            </a:lvl4pPr>
            <a:lvl5pPr marL="0" indent="914400" algn="ctr" defTabSz="825500">
              <a:lnSpc>
                <a:spcPct val="80000"/>
              </a:lnSpc>
              <a:spcBef>
                <a:spcPts val="0"/>
              </a:spcBef>
              <a:buClrTx/>
              <a:buSzTx/>
              <a:buFontTx/>
              <a:buNone/>
              <a:defRPr sz="3600" b="1" spc="-50"/>
            </a:lvl5pPr>
          </a:lstStyle>
          <a:p>
            <a:r>
              <a:t>Body Level One</a:t>
            </a:r>
          </a:p>
          <a:p>
            <a:pPr lvl="1"/>
            <a:r>
              <a:t>Body Level Two</a:t>
            </a:r>
          </a:p>
          <a:p>
            <a:pPr lvl="2"/>
            <a:r>
              <a:t>Body Level Three</a:t>
            </a:r>
          </a:p>
          <a:p>
            <a:pPr lvl="3"/>
            <a:r>
              <a:t>Body Level Four</a:t>
            </a:r>
          </a:p>
          <a:p>
            <a:pPr lvl="4"/>
            <a:r>
              <a:t>Body Level Five</a:t>
            </a:r>
          </a:p>
        </p:txBody>
      </p:sp>
      <p:sp>
        <p:nvSpPr>
          <p:cNvPr id="3240" name="Rectangle"/>
          <p:cNvSpPr>
            <a:spLocks noGrp="1"/>
          </p:cNvSpPr>
          <p:nvPr>
            <p:ph type="body" sz="quarter" idx="13"/>
          </p:nvPr>
        </p:nvSpPr>
        <p:spPr>
          <a:xfrm>
            <a:off x="13463206" y="3600558"/>
            <a:ext cx="9704618" cy="923331"/>
          </a:xfrm>
          <a:prstGeom prst="rect">
            <a:avLst/>
          </a:prstGeom>
          <a:solidFill>
            <a:srgbClr val="FFFFFF"/>
          </a:solidFill>
        </p:spPr>
        <p:txBody>
          <a:bodyPr anchor="ctr">
            <a:normAutofit/>
          </a:bodyPr>
          <a:lstStyle/>
          <a:p>
            <a:pPr marL="0" indent="0" algn="ctr" defTabSz="825500">
              <a:lnSpc>
                <a:spcPct val="80000"/>
              </a:lnSpc>
              <a:spcBef>
                <a:spcPts val="0"/>
              </a:spcBef>
              <a:buClrTx/>
              <a:buSzTx/>
              <a:buFontTx/>
              <a:buNone/>
              <a:defRPr sz="3600" b="1" spc="-50"/>
            </a:pPr>
            <a:endParaRPr/>
          </a:p>
        </p:txBody>
      </p:sp>
      <p:sp>
        <p:nvSpPr>
          <p:cNvPr id="3241" name="Rectangle"/>
          <p:cNvSpPr>
            <a:spLocks noGrp="1"/>
          </p:cNvSpPr>
          <p:nvPr>
            <p:ph type="body" sz="quarter" idx="14"/>
          </p:nvPr>
        </p:nvSpPr>
        <p:spPr>
          <a:xfrm>
            <a:off x="1219358" y="2398703"/>
            <a:ext cx="21948460" cy="1168401"/>
          </a:xfrm>
          <a:prstGeom prst="rect">
            <a:avLst/>
          </a:prstGeom>
        </p:spPr>
        <p:txBody>
          <a:bodyPr>
            <a:normAutofit/>
          </a:bodyPr>
          <a:lstStyle/>
          <a:p>
            <a:pPr marL="0" indent="0">
              <a:spcBef>
                <a:spcPts val="0"/>
              </a:spcBef>
              <a:buClrTx/>
              <a:buSzTx/>
              <a:buFontTx/>
              <a:buNone/>
              <a:defRPr sz="4000" b="1">
                <a:solidFill>
                  <a:srgbClr val="FFFFFF"/>
                </a:solidFill>
              </a:defRPr>
            </a:pPr>
            <a:endParaRPr/>
          </a:p>
        </p:txBody>
      </p:sp>
      <p:sp>
        <p:nvSpPr>
          <p:cNvPr id="3242" name="Title Text"/>
          <p:cNvSpPr txBox="1">
            <a:spLocks noGrp="1"/>
          </p:cNvSpPr>
          <p:nvPr>
            <p:ph type="title"/>
          </p:nvPr>
        </p:nvSpPr>
        <p:spPr>
          <a:xfrm>
            <a:off x="1219359" y="152637"/>
            <a:ext cx="21948459" cy="2273301"/>
          </a:xfrm>
          <a:prstGeom prst="rect">
            <a:avLst/>
          </a:prstGeom>
        </p:spPr>
        <p:txBody>
          <a:bodyPr/>
          <a:lstStyle>
            <a:lvl1pPr>
              <a:defRPr>
                <a:solidFill>
                  <a:srgbClr val="FFFFFF"/>
                </a:solidFill>
              </a:defRPr>
            </a:lvl1pPr>
          </a:lstStyle>
          <a:p>
            <a:r>
              <a:t>Title Text</a:t>
            </a:r>
          </a:p>
        </p:txBody>
      </p:sp>
      <p:sp>
        <p:nvSpPr>
          <p:cNvPr id="3243" name="Rectangle"/>
          <p:cNvSpPr>
            <a:spLocks noGrp="1"/>
          </p:cNvSpPr>
          <p:nvPr>
            <p:ph type="body" sz="half" idx="15"/>
          </p:nvPr>
        </p:nvSpPr>
        <p:spPr>
          <a:xfrm>
            <a:off x="1225455" y="4898549"/>
            <a:ext cx="9707240" cy="7781925"/>
          </a:xfrm>
          <a:prstGeom prst="rect">
            <a:avLst/>
          </a:prstGeom>
        </p:spPr>
        <p:txBody>
          <a:bodyPr>
            <a:normAutofit/>
          </a:bodyPr>
          <a:lstStyle/>
          <a:p>
            <a:pPr>
              <a:buClr>
                <a:srgbClr val="FFFFFF"/>
              </a:buClr>
              <a:defRPr>
                <a:solidFill>
                  <a:srgbClr val="FFFFFF"/>
                </a:solidFill>
              </a:defRPr>
            </a:pPr>
            <a:endParaRPr/>
          </a:p>
        </p:txBody>
      </p:sp>
      <p:sp>
        <p:nvSpPr>
          <p:cNvPr id="3244" name="Rectangle"/>
          <p:cNvSpPr>
            <a:spLocks noGrp="1"/>
          </p:cNvSpPr>
          <p:nvPr>
            <p:ph type="body" sz="half" idx="16"/>
          </p:nvPr>
        </p:nvSpPr>
        <p:spPr>
          <a:xfrm>
            <a:off x="13463753" y="4898549"/>
            <a:ext cx="9704064" cy="7781925"/>
          </a:xfrm>
          <a:prstGeom prst="rect">
            <a:avLst/>
          </a:prstGeom>
        </p:spPr>
        <p:txBody>
          <a:bodyPr>
            <a:normAutofit/>
          </a:bodyPr>
          <a:lstStyle/>
          <a:p>
            <a:pPr>
              <a:buClr>
                <a:srgbClr val="FFFFFF"/>
              </a:buClr>
              <a:defRPr>
                <a:solidFill>
                  <a:srgbClr val="FFFFFF"/>
                </a:solidFill>
              </a:defRPr>
            </a:pPr>
            <a:endParaRPr/>
          </a:p>
        </p:txBody>
      </p:sp>
      <p:grpSp>
        <p:nvGrpSpPr>
          <p:cNvPr id="3257" name="Group"/>
          <p:cNvGrpSpPr/>
          <p:nvPr/>
        </p:nvGrpSpPr>
        <p:grpSpPr>
          <a:xfrm>
            <a:off x="21341405" y="12713927"/>
            <a:ext cx="2588083" cy="566942"/>
            <a:chOff x="0" y="0"/>
            <a:chExt cx="2588081" cy="566941"/>
          </a:xfrm>
        </p:grpSpPr>
        <p:sp>
          <p:nvSpPr>
            <p:cNvPr id="3245" name="Shape"/>
            <p:cNvSpPr/>
            <p:nvPr/>
          </p:nvSpPr>
          <p:spPr>
            <a:xfrm>
              <a:off x="-1" y="51627"/>
              <a:ext cx="396632" cy="487314"/>
            </a:xfrm>
            <a:custGeom>
              <a:avLst/>
              <a:gdLst/>
              <a:ahLst/>
              <a:cxnLst>
                <a:cxn ang="0">
                  <a:pos x="wd2" y="hd2"/>
                </a:cxn>
                <a:cxn ang="5400000">
                  <a:pos x="wd2" y="hd2"/>
                </a:cxn>
                <a:cxn ang="10800000">
                  <a:pos x="wd2" y="hd2"/>
                </a:cxn>
                <a:cxn ang="16200000">
                  <a:pos x="wd2" y="hd2"/>
                </a:cxn>
              </a:cxnLst>
              <a:rect l="0" t="0" r="r" b="b"/>
              <a:pathLst>
                <a:path w="21181" h="21360" extrusionOk="0">
                  <a:moveTo>
                    <a:pt x="19047" y="4161"/>
                  </a:moveTo>
                  <a:cubicBezTo>
                    <a:pt x="17355" y="6212"/>
                    <a:pt x="14935" y="7537"/>
                    <a:pt x="13608" y="7045"/>
                  </a:cubicBezTo>
                  <a:cubicBezTo>
                    <a:pt x="12281" y="6554"/>
                    <a:pt x="12567" y="4524"/>
                    <a:pt x="14337" y="2473"/>
                  </a:cubicBezTo>
                  <a:cubicBezTo>
                    <a:pt x="14701" y="1982"/>
                    <a:pt x="15143" y="1555"/>
                    <a:pt x="15586" y="1191"/>
                  </a:cubicBezTo>
                  <a:cubicBezTo>
                    <a:pt x="15065" y="1256"/>
                    <a:pt x="14493" y="1320"/>
                    <a:pt x="13972" y="1448"/>
                  </a:cubicBezTo>
                  <a:cubicBezTo>
                    <a:pt x="8247" y="7216"/>
                    <a:pt x="5827" y="14673"/>
                    <a:pt x="6113" y="21360"/>
                  </a:cubicBezTo>
                  <a:cubicBezTo>
                    <a:pt x="2730" y="20228"/>
                    <a:pt x="232" y="17578"/>
                    <a:pt x="23" y="14203"/>
                  </a:cubicBezTo>
                  <a:lnTo>
                    <a:pt x="23" y="14139"/>
                  </a:lnTo>
                  <a:cubicBezTo>
                    <a:pt x="-419" y="8135"/>
                    <a:pt x="5462" y="1918"/>
                    <a:pt x="13088" y="358"/>
                  </a:cubicBezTo>
                  <a:cubicBezTo>
                    <a:pt x="16028" y="-240"/>
                    <a:pt x="18813" y="-69"/>
                    <a:pt x="21181" y="721"/>
                  </a:cubicBezTo>
                  <a:cubicBezTo>
                    <a:pt x="20661" y="1854"/>
                    <a:pt x="19854" y="3200"/>
                    <a:pt x="19047" y="4161"/>
                  </a:cubicBezTo>
                  <a:close/>
                  <a:moveTo>
                    <a:pt x="15013" y="5892"/>
                  </a:moveTo>
                  <a:cubicBezTo>
                    <a:pt x="15820" y="5892"/>
                    <a:pt x="16913" y="5187"/>
                    <a:pt x="17486" y="4204"/>
                  </a:cubicBezTo>
                  <a:cubicBezTo>
                    <a:pt x="18006" y="3242"/>
                    <a:pt x="17876" y="2473"/>
                    <a:pt x="16991" y="2473"/>
                  </a:cubicBezTo>
                  <a:cubicBezTo>
                    <a:pt x="16184" y="2409"/>
                    <a:pt x="15065" y="3200"/>
                    <a:pt x="14493" y="4161"/>
                  </a:cubicBezTo>
                  <a:cubicBezTo>
                    <a:pt x="13972" y="5123"/>
                    <a:pt x="14128" y="5892"/>
                    <a:pt x="15013" y="5892"/>
                  </a:cubicBezTo>
                  <a:close/>
                </a:path>
              </a:pathLst>
            </a:custGeom>
            <a:solidFill>
              <a:srgbClr val="9CA0A6"/>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3246" name="Shape"/>
            <p:cNvSpPr/>
            <p:nvPr/>
          </p:nvSpPr>
          <p:spPr>
            <a:xfrm>
              <a:off x="141751" y="-1"/>
              <a:ext cx="382729" cy="515807"/>
            </a:xfrm>
            <a:custGeom>
              <a:avLst/>
              <a:gdLst/>
              <a:ahLst/>
              <a:cxnLst>
                <a:cxn ang="0">
                  <a:pos x="wd2" y="hd2"/>
                </a:cxn>
                <a:cxn ang="5400000">
                  <a:pos x="wd2" y="hd2"/>
                </a:cxn>
                <a:cxn ang="10800000">
                  <a:pos x="wd2" y="hd2"/>
                </a:cxn>
                <a:cxn ang="16200000">
                  <a:pos x="wd2" y="hd2"/>
                </a:cxn>
              </a:cxnLst>
              <a:rect l="0" t="0" r="r" b="b"/>
              <a:pathLst>
                <a:path w="20998" h="21131" extrusionOk="0">
                  <a:moveTo>
                    <a:pt x="9946" y="18863"/>
                  </a:moveTo>
                  <a:cubicBezTo>
                    <a:pt x="10616" y="18582"/>
                    <a:pt x="11151" y="18282"/>
                    <a:pt x="11767" y="18002"/>
                  </a:cubicBezTo>
                  <a:cubicBezTo>
                    <a:pt x="9786" y="14459"/>
                    <a:pt x="8876" y="10295"/>
                    <a:pt x="15915" y="2908"/>
                  </a:cubicBezTo>
                  <a:cubicBezTo>
                    <a:pt x="13881" y="1707"/>
                    <a:pt x="10776" y="1146"/>
                    <a:pt x="6922" y="1487"/>
                  </a:cubicBezTo>
                  <a:cubicBezTo>
                    <a:pt x="7538" y="986"/>
                    <a:pt x="8046" y="526"/>
                    <a:pt x="8742" y="25"/>
                  </a:cubicBezTo>
                  <a:cubicBezTo>
                    <a:pt x="15300" y="-315"/>
                    <a:pt x="20519" y="2908"/>
                    <a:pt x="20974" y="7873"/>
                  </a:cubicBezTo>
                  <a:cubicBezTo>
                    <a:pt x="21429" y="13498"/>
                    <a:pt x="15380" y="19243"/>
                    <a:pt x="7538" y="20785"/>
                  </a:cubicBezTo>
                  <a:cubicBezTo>
                    <a:pt x="4807" y="21285"/>
                    <a:pt x="2238" y="21225"/>
                    <a:pt x="43" y="20724"/>
                  </a:cubicBezTo>
                  <a:cubicBezTo>
                    <a:pt x="-171" y="18522"/>
                    <a:pt x="418" y="16200"/>
                    <a:pt x="1703" y="14559"/>
                  </a:cubicBezTo>
                  <a:cubicBezTo>
                    <a:pt x="3764" y="11936"/>
                    <a:pt x="6922" y="12157"/>
                    <a:pt x="8742" y="15079"/>
                  </a:cubicBezTo>
                  <a:cubicBezTo>
                    <a:pt x="9411" y="16200"/>
                    <a:pt x="9786" y="17501"/>
                    <a:pt x="9946" y="18863"/>
                  </a:cubicBezTo>
                </a:path>
              </a:pathLst>
            </a:custGeom>
            <a:solidFill>
              <a:srgbClr val="9CA0A6"/>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3247" name="Shape"/>
            <p:cNvSpPr/>
            <p:nvPr/>
          </p:nvSpPr>
          <p:spPr>
            <a:xfrm>
              <a:off x="1403044" y="235712"/>
              <a:ext cx="201989" cy="253690"/>
            </a:xfrm>
            <a:custGeom>
              <a:avLst/>
              <a:gdLst/>
              <a:ahLst/>
              <a:cxnLst>
                <a:cxn ang="0">
                  <a:pos x="wd2" y="hd2"/>
                </a:cxn>
                <a:cxn ang="5400000">
                  <a:pos x="wd2" y="hd2"/>
                </a:cxn>
                <a:cxn ang="10800000">
                  <a:pos x="wd2" y="hd2"/>
                </a:cxn>
                <a:cxn ang="16200000">
                  <a:pos x="wd2" y="hd2"/>
                </a:cxn>
              </a:cxnLst>
              <a:rect l="0" t="0" r="r" b="b"/>
              <a:pathLst>
                <a:path w="21600" h="21600" extrusionOk="0">
                  <a:moveTo>
                    <a:pt x="21600" y="1078"/>
                  </a:moveTo>
                  <a:lnTo>
                    <a:pt x="20447" y="5638"/>
                  </a:lnTo>
                  <a:cubicBezTo>
                    <a:pt x="19136" y="5017"/>
                    <a:pt x="16882" y="4436"/>
                    <a:pt x="14522" y="4436"/>
                  </a:cubicBezTo>
                  <a:cubicBezTo>
                    <a:pt x="12478" y="4436"/>
                    <a:pt x="11115" y="5141"/>
                    <a:pt x="11115" y="6177"/>
                  </a:cubicBezTo>
                  <a:cubicBezTo>
                    <a:pt x="11115" y="6965"/>
                    <a:pt x="12163" y="7670"/>
                    <a:pt x="14208" y="8499"/>
                  </a:cubicBezTo>
                  <a:cubicBezTo>
                    <a:pt x="17039" y="9536"/>
                    <a:pt x="20132" y="11194"/>
                    <a:pt x="20132" y="14220"/>
                  </a:cubicBezTo>
                  <a:cubicBezTo>
                    <a:pt x="20132" y="16086"/>
                    <a:pt x="19241" y="17744"/>
                    <a:pt x="17773" y="19030"/>
                  </a:cubicBezTo>
                  <a:cubicBezTo>
                    <a:pt x="15728" y="20646"/>
                    <a:pt x="12163" y="21600"/>
                    <a:pt x="8021" y="21600"/>
                  </a:cubicBezTo>
                  <a:cubicBezTo>
                    <a:pt x="4771" y="21600"/>
                    <a:pt x="1678" y="20895"/>
                    <a:pt x="0" y="19942"/>
                  </a:cubicBezTo>
                  <a:lnTo>
                    <a:pt x="1206" y="15298"/>
                  </a:lnTo>
                  <a:cubicBezTo>
                    <a:pt x="2988" y="16086"/>
                    <a:pt x="6396" y="17040"/>
                    <a:pt x="8913" y="17040"/>
                  </a:cubicBezTo>
                  <a:cubicBezTo>
                    <a:pt x="10800" y="17040"/>
                    <a:pt x="12163" y="16335"/>
                    <a:pt x="12163" y="15174"/>
                  </a:cubicBezTo>
                  <a:cubicBezTo>
                    <a:pt x="12163" y="14096"/>
                    <a:pt x="11272" y="13391"/>
                    <a:pt x="8913" y="12479"/>
                  </a:cubicBezTo>
                  <a:cubicBezTo>
                    <a:pt x="5190" y="10945"/>
                    <a:pt x="3303" y="9204"/>
                    <a:pt x="3303" y="6965"/>
                  </a:cubicBezTo>
                  <a:cubicBezTo>
                    <a:pt x="3303" y="2944"/>
                    <a:pt x="7864" y="0"/>
                    <a:pt x="14837" y="0"/>
                  </a:cubicBezTo>
                  <a:cubicBezTo>
                    <a:pt x="18087" y="0"/>
                    <a:pt x="20447" y="580"/>
                    <a:pt x="21600" y="1078"/>
                  </a:cubicBezTo>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3248" name="Shape"/>
            <p:cNvSpPr/>
            <p:nvPr/>
          </p:nvSpPr>
          <p:spPr>
            <a:xfrm>
              <a:off x="569438" y="235711"/>
              <a:ext cx="191219" cy="251533"/>
            </a:xfrm>
            <a:custGeom>
              <a:avLst/>
              <a:gdLst/>
              <a:ahLst/>
              <a:cxnLst>
                <a:cxn ang="0">
                  <a:pos x="wd2" y="hd2"/>
                </a:cxn>
                <a:cxn ang="5400000">
                  <a:pos x="wd2" y="hd2"/>
                </a:cxn>
                <a:cxn ang="10800000">
                  <a:pos x="wd2" y="hd2"/>
                </a:cxn>
                <a:cxn ang="16200000">
                  <a:pos x="wd2" y="hd2"/>
                </a:cxn>
              </a:cxnLst>
              <a:rect l="0" t="0" r="r" b="b"/>
              <a:pathLst>
                <a:path w="21600" h="21600" extrusionOk="0">
                  <a:moveTo>
                    <a:pt x="21600" y="126"/>
                  </a:moveTo>
                  <a:lnTo>
                    <a:pt x="20049" y="6123"/>
                  </a:lnTo>
                  <a:cubicBezTo>
                    <a:pt x="19717" y="6123"/>
                    <a:pt x="19218" y="5998"/>
                    <a:pt x="18775" y="5998"/>
                  </a:cubicBezTo>
                  <a:cubicBezTo>
                    <a:pt x="13126" y="5998"/>
                    <a:pt x="10966" y="10150"/>
                    <a:pt x="10191" y="13547"/>
                  </a:cubicBezTo>
                  <a:lnTo>
                    <a:pt x="8142" y="21600"/>
                  </a:lnTo>
                  <a:lnTo>
                    <a:pt x="0" y="21600"/>
                  </a:lnTo>
                  <a:lnTo>
                    <a:pt x="5317" y="377"/>
                  </a:lnTo>
                  <a:lnTo>
                    <a:pt x="12517" y="377"/>
                  </a:lnTo>
                  <a:lnTo>
                    <a:pt x="11409" y="4152"/>
                  </a:lnTo>
                  <a:lnTo>
                    <a:pt x="11409" y="4278"/>
                  </a:lnTo>
                  <a:lnTo>
                    <a:pt x="11575" y="4278"/>
                  </a:lnTo>
                  <a:cubicBezTo>
                    <a:pt x="13791" y="1426"/>
                    <a:pt x="16726" y="0"/>
                    <a:pt x="20049" y="0"/>
                  </a:cubicBezTo>
                  <a:cubicBezTo>
                    <a:pt x="20492" y="0"/>
                    <a:pt x="21102" y="0"/>
                    <a:pt x="21600" y="126"/>
                  </a:cubicBezTo>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3249" name="Shape"/>
            <p:cNvSpPr/>
            <p:nvPr/>
          </p:nvSpPr>
          <p:spPr>
            <a:xfrm>
              <a:off x="733144" y="233557"/>
              <a:ext cx="232930" cy="255842"/>
            </a:xfrm>
            <a:custGeom>
              <a:avLst/>
              <a:gdLst/>
              <a:ahLst/>
              <a:cxnLst>
                <a:cxn ang="0">
                  <a:pos x="wd2" y="hd2"/>
                </a:cxn>
                <a:cxn ang="5400000">
                  <a:pos x="wd2" y="hd2"/>
                </a:cxn>
                <a:cxn ang="10800000">
                  <a:pos x="wd2" y="hd2"/>
                </a:cxn>
                <a:cxn ang="16200000">
                  <a:pos x="wd2" y="hd2"/>
                </a:cxn>
              </a:cxnLst>
              <a:rect l="0" t="0" r="r" b="b"/>
              <a:pathLst>
                <a:path w="21278" h="21600" extrusionOk="0">
                  <a:moveTo>
                    <a:pt x="12800" y="18591"/>
                  </a:moveTo>
                  <a:lnTo>
                    <a:pt x="12800" y="18467"/>
                  </a:lnTo>
                  <a:lnTo>
                    <a:pt x="12667" y="18467"/>
                  </a:lnTo>
                  <a:cubicBezTo>
                    <a:pt x="11422" y="20446"/>
                    <a:pt x="9022" y="21600"/>
                    <a:pt x="6400" y="21600"/>
                  </a:cubicBezTo>
                  <a:cubicBezTo>
                    <a:pt x="2000" y="21600"/>
                    <a:pt x="0" y="17973"/>
                    <a:pt x="0" y="14386"/>
                  </a:cubicBezTo>
                  <a:cubicBezTo>
                    <a:pt x="0" y="10182"/>
                    <a:pt x="1778" y="6142"/>
                    <a:pt x="4667" y="3504"/>
                  </a:cubicBezTo>
                  <a:cubicBezTo>
                    <a:pt x="7156" y="1195"/>
                    <a:pt x="10311" y="0"/>
                    <a:pt x="13822" y="0"/>
                  </a:cubicBezTo>
                  <a:cubicBezTo>
                    <a:pt x="16444" y="0"/>
                    <a:pt x="18444" y="701"/>
                    <a:pt x="19689" y="2102"/>
                  </a:cubicBezTo>
                  <a:cubicBezTo>
                    <a:pt x="21600" y="4205"/>
                    <a:pt x="21467" y="7296"/>
                    <a:pt x="20933" y="9522"/>
                  </a:cubicBezTo>
                  <a:lnTo>
                    <a:pt x="18578" y="21147"/>
                  </a:lnTo>
                  <a:lnTo>
                    <a:pt x="12311" y="21229"/>
                  </a:lnTo>
                  <a:lnTo>
                    <a:pt x="12800" y="18591"/>
                  </a:lnTo>
                  <a:close/>
                  <a:moveTo>
                    <a:pt x="6800" y="13232"/>
                  </a:moveTo>
                  <a:cubicBezTo>
                    <a:pt x="6800" y="15417"/>
                    <a:pt x="7644" y="16695"/>
                    <a:pt x="9156" y="16695"/>
                  </a:cubicBezTo>
                  <a:cubicBezTo>
                    <a:pt x="11556" y="16695"/>
                    <a:pt x="13689" y="14386"/>
                    <a:pt x="14444" y="10882"/>
                  </a:cubicBezTo>
                  <a:cubicBezTo>
                    <a:pt x="14533" y="10099"/>
                    <a:pt x="14800" y="9398"/>
                    <a:pt x="14933" y="8698"/>
                  </a:cubicBezTo>
                  <a:cubicBezTo>
                    <a:pt x="15067" y="7997"/>
                    <a:pt x="15200" y="7420"/>
                    <a:pt x="15067" y="6966"/>
                  </a:cubicBezTo>
                  <a:cubicBezTo>
                    <a:pt x="14933" y="5482"/>
                    <a:pt x="14178" y="4782"/>
                    <a:pt x="12667" y="4782"/>
                  </a:cubicBezTo>
                  <a:cubicBezTo>
                    <a:pt x="11689" y="4782"/>
                    <a:pt x="10800" y="5235"/>
                    <a:pt x="9911" y="6018"/>
                  </a:cubicBezTo>
                  <a:cubicBezTo>
                    <a:pt x="8178" y="7626"/>
                    <a:pt x="6800" y="10800"/>
                    <a:pt x="6800" y="13232"/>
                  </a:cubicBezTo>
                  <a:close/>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3250" name="Shape"/>
            <p:cNvSpPr/>
            <p:nvPr/>
          </p:nvSpPr>
          <p:spPr>
            <a:xfrm>
              <a:off x="1583983" y="235711"/>
              <a:ext cx="270921" cy="331231"/>
            </a:xfrm>
            <a:custGeom>
              <a:avLst/>
              <a:gdLst/>
              <a:ahLst/>
              <a:cxnLst>
                <a:cxn ang="0">
                  <a:pos x="wd2" y="hd2"/>
                </a:cxn>
                <a:cxn ang="5400000">
                  <a:pos x="wd2" y="hd2"/>
                </a:cxn>
                <a:cxn ang="10800000">
                  <a:pos x="wd2" y="hd2"/>
                </a:cxn>
                <a:cxn ang="16200000">
                  <a:pos x="wd2" y="hd2"/>
                </a:cxn>
              </a:cxnLst>
              <a:rect l="0" t="0" r="r" b="b"/>
              <a:pathLst>
                <a:path w="21600" h="21600" extrusionOk="0">
                  <a:moveTo>
                    <a:pt x="21600" y="6103"/>
                  </a:moveTo>
                  <a:cubicBezTo>
                    <a:pt x="21600" y="9969"/>
                    <a:pt x="19308" y="14027"/>
                    <a:pt x="15268" y="15817"/>
                  </a:cubicBezTo>
                  <a:cubicBezTo>
                    <a:pt x="11538" y="17446"/>
                    <a:pt x="8119" y="16743"/>
                    <a:pt x="7148" y="15465"/>
                  </a:cubicBezTo>
                  <a:lnTo>
                    <a:pt x="5711" y="21600"/>
                  </a:lnTo>
                  <a:lnTo>
                    <a:pt x="0" y="21600"/>
                  </a:lnTo>
                  <a:lnTo>
                    <a:pt x="4934" y="288"/>
                  </a:lnTo>
                  <a:lnTo>
                    <a:pt x="9984" y="288"/>
                  </a:lnTo>
                  <a:lnTo>
                    <a:pt x="9440" y="2428"/>
                  </a:lnTo>
                  <a:lnTo>
                    <a:pt x="9440" y="2524"/>
                  </a:lnTo>
                  <a:lnTo>
                    <a:pt x="9557" y="2524"/>
                  </a:lnTo>
                  <a:cubicBezTo>
                    <a:pt x="10994" y="895"/>
                    <a:pt x="13053" y="0"/>
                    <a:pt x="15268" y="0"/>
                  </a:cubicBezTo>
                  <a:cubicBezTo>
                    <a:pt x="19075" y="0"/>
                    <a:pt x="21600" y="2428"/>
                    <a:pt x="21600" y="6103"/>
                  </a:cubicBezTo>
                  <a:close/>
                  <a:moveTo>
                    <a:pt x="15578" y="6454"/>
                  </a:moveTo>
                  <a:cubicBezTo>
                    <a:pt x="15578" y="5751"/>
                    <a:pt x="15345" y="3866"/>
                    <a:pt x="13286" y="3866"/>
                  </a:cubicBezTo>
                  <a:cubicBezTo>
                    <a:pt x="11072" y="3866"/>
                    <a:pt x="9324" y="5815"/>
                    <a:pt x="8547" y="8979"/>
                  </a:cubicBezTo>
                  <a:cubicBezTo>
                    <a:pt x="8353" y="9969"/>
                    <a:pt x="7576" y="13133"/>
                    <a:pt x="10334" y="13133"/>
                  </a:cubicBezTo>
                  <a:cubicBezTo>
                    <a:pt x="13403" y="13133"/>
                    <a:pt x="15578" y="9618"/>
                    <a:pt x="15578" y="6454"/>
                  </a:cubicBezTo>
                  <a:close/>
                </a:path>
              </a:pathLst>
            </a:custGeom>
            <a:solidFill>
              <a:srgbClr val="9CA0A6"/>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3251" name="Shape"/>
            <p:cNvSpPr/>
            <p:nvPr/>
          </p:nvSpPr>
          <p:spPr>
            <a:xfrm>
              <a:off x="1172565" y="153858"/>
              <a:ext cx="273073" cy="331230"/>
            </a:xfrm>
            <a:custGeom>
              <a:avLst/>
              <a:gdLst/>
              <a:ahLst/>
              <a:cxnLst>
                <a:cxn ang="0">
                  <a:pos x="wd2" y="hd2"/>
                </a:cxn>
                <a:cxn ang="5400000">
                  <a:pos x="wd2" y="hd2"/>
                </a:cxn>
                <a:cxn ang="10800000">
                  <a:pos x="wd2" y="hd2"/>
                </a:cxn>
                <a:cxn ang="16200000">
                  <a:pos x="wd2" y="hd2"/>
                </a:cxn>
              </a:cxnLst>
              <a:rect l="0" t="0" r="r" b="b"/>
              <a:pathLst>
                <a:path w="21600" h="21600" extrusionOk="0">
                  <a:moveTo>
                    <a:pt x="10684" y="0"/>
                  </a:moveTo>
                  <a:lnTo>
                    <a:pt x="7742" y="12845"/>
                  </a:lnTo>
                  <a:lnTo>
                    <a:pt x="15368" y="5592"/>
                  </a:lnTo>
                  <a:lnTo>
                    <a:pt x="21600" y="5592"/>
                  </a:lnTo>
                  <a:lnTo>
                    <a:pt x="13626" y="12941"/>
                  </a:lnTo>
                  <a:lnTo>
                    <a:pt x="18426" y="21600"/>
                  </a:lnTo>
                  <a:lnTo>
                    <a:pt x="12310" y="21600"/>
                  </a:lnTo>
                  <a:lnTo>
                    <a:pt x="7626" y="13037"/>
                  </a:lnTo>
                  <a:lnTo>
                    <a:pt x="5652" y="21600"/>
                  </a:lnTo>
                  <a:lnTo>
                    <a:pt x="0" y="21600"/>
                  </a:lnTo>
                  <a:lnTo>
                    <a:pt x="4994" y="0"/>
                  </a:lnTo>
                  <a:lnTo>
                    <a:pt x="10684" y="0"/>
                  </a:lnTo>
                </a:path>
              </a:pathLst>
            </a:custGeom>
            <a:solidFill>
              <a:srgbClr val="9CA0A6"/>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3252" name="Shape"/>
            <p:cNvSpPr/>
            <p:nvPr/>
          </p:nvSpPr>
          <p:spPr>
            <a:xfrm>
              <a:off x="2301273" y="235711"/>
              <a:ext cx="227838" cy="255842"/>
            </a:xfrm>
            <a:custGeom>
              <a:avLst/>
              <a:gdLst/>
              <a:ahLst/>
              <a:cxnLst>
                <a:cxn ang="0">
                  <a:pos x="wd2" y="hd2"/>
                </a:cxn>
                <a:cxn ang="5400000">
                  <a:pos x="wd2" y="hd2"/>
                </a:cxn>
                <a:cxn ang="10800000">
                  <a:pos x="wd2" y="hd2"/>
                </a:cxn>
                <a:cxn ang="16200000">
                  <a:pos x="wd2" y="hd2"/>
                </a:cxn>
              </a:cxnLst>
              <a:rect l="0" t="0" r="r" b="b"/>
              <a:pathLst>
                <a:path w="21600" h="21600" extrusionOk="0">
                  <a:moveTo>
                    <a:pt x="21600" y="6224"/>
                  </a:moveTo>
                  <a:cubicBezTo>
                    <a:pt x="21600" y="7997"/>
                    <a:pt x="20950" y="9398"/>
                    <a:pt x="19788" y="10429"/>
                  </a:cubicBezTo>
                  <a:cubicBezTo>
                    <a:pt x="17559" y="12408"/>
                    <a:pt x="13239" y="13315"/>
                    <a:pt x="6689" y="13232"/>
                  </a:cubicBezTo>
                  <a:lnTo>
                    <a:pt x="6550" y="13232"/>
                  </a:lnTo>
                  <a:lnTo>
                    <a:pt x="6550" y="13315"/>
                  </a:lnTo>
                  <a:cubicBezTo>
                    <a:pt x="6550" y="13933"/>
                    <a:pt x="6782" y="14716"/>
                    <a:pt x="7200" y="15293"/>
                  </a:cubicBezTo>
                  <a:cubicBezTo>
                    <a:pt x="8129" y="16365"/>
                    <a:pt x="9662" y="16818"/>
                    <a:pt x="11659" y="16818"/>
                  </a:cubicBezTo>
                  <a:cubicBezTo>
                    <a:pt x="14539" y="16818"/>
                    <a:pt x="17001" y="16241"/>
                    <a:pt x="19788" y="14840"/>
                  </a:cubicBezTo>
                  <a:lnTo>
                    <a:pt x="18720" y="19951"/>
                  </a:lnTo>
                  <a:cubicBezTo>
                    <a:pt x="15468" y="21476"/>
                    <a:pt x="11520" y="21600"/>
                    <a:pt x="10080" y="21600"/>
                  </a:cubicBezTo>
                  <a:cubicBezTo>
                    <a:pt x="3670" y="21600"/>
                    <a:pt x="0" y="18467"/>
                    <a:pt x="0" y="12861"/>
                  </a:cubicBezTo>
                  <a:cubicBezTo>
                    <a:pt x="0" y="9605"/>
                    <a:pt x="1301" y="6472"/>
                    <a:pt x="3670" y="4081"/>
                  </a:cubicBezTo>
                  <a:cubicBezTo>
                    <a:pt x="5992" y="1402"/>
                    <a:pt x="9569" y="0"/>
                    <a:pt x="13471" y="0"/>
                  </a:cubicBezTo>
                  <a:cubicBezTo>
                    <a:pt x="18348" y="0"/>
                    <a:pt x="21600" y="2556"/>
                    <a:pt x="21600" y="6224"/>
                  </a:cubicBezTo>
                  <a:close/>
                  <a:moveTo>
                    <a:pt x="12681" y="4534"/>
                  </a:moveTo>
                  <a:cubicBezTo>
                    <a:pt x="9662" y="4534"/>
                    <a:pt x="7850" y="6595"/>
                    <a:pt x="7339" y="8698"/>
                  </a:cubicBezTo>
                  <a:lnTo>
                    <a:pt x="7339" y="8780"/>
                  </a:lnTo>
                  <a:lnTo>
                    <a:pt x="7432" y="8780"/>
                  </a:lnTo>
                  <a:cubicBezTo>
                    <a:pt x="11520" y="8780"/>
                    <a:pt x="13750" y="8450"/>
                    <a:pt x="14679" y="7626"/>
                  </a:cubicBezTo>
                  <a:cubicBezTo>
                    <a:pt x="14911" y="7173"/>
                    <a:pt x="15190" y="6719"/>
                    <a:pt x="15190" y="6224"/>
                  </a:cubicBezTo>
                  <a:cubicBezTo>
                    <a:pt x="15190" y="5235"/>
                    <a:pt x="14121" y="4534"/>
                    <a:pt x="12681" y="4534"/>
                  </a:cubicBezTo>
                  <a:close/>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3253" name="Shape"/>
            <p:cNvSpPr/>
            <p:nvPr/>
          </p:nvSpPr>
          <p:spPr>
            <a:xfrm>
              <a:off x="2524492" y="429573"/>
              <a:ext cx="63590" cy="64128"/>
            </a:xfrm>
            <a:custGeom>
              <a:avLst/>
              <a:gdLst/>
              <a:ahLst/>
              <a:cxnLst>
                <a:cxn ang="0">
                  <a:pos x="wd2" y="hd2"/>
                </a:cxn>
                <a:cxn ang="5400000">
                  <a:pos x="wd2" y="hd2"/>
                </a:cxn>
                <a:cxn ang="10800000">
                  <a:pos x="wd2" y="hd2"/>
                </a:cxn>
                <a:cxn ang="16200000">
                  <a:pos x="wd2" y="hd2"/>
                </a:cxn>
              </a:cxnLst>
              <a:rect l="0" t="0" r="r" b="b"/>
              <a:pathLst>
                <a:path w="20720" h="21600" extrusionOk="0">
                  <a:moveTo>
                    <a:pt x="10835" y="5649"/>
                  </a:moveTo>
                  <a:lnTo>
                    <a:pt x="9406" y="5649"/>
                  </a:lnTo>
                  <a:lnTo>
                    <a:pt x="8453" y="10302"/>
                  </a:lnTo>
                  <a:lnTo>
                    <a:pt x="11630" y="10302"/>
                  </a:lnTo>
                  <a:cubicBezTo>
                    <a:pt x="12583" y="9803"/>
                    <a:pt x="13377" y="9305"/>
                    <a:pt x="13853" y="7975"/>
                  </a:cubicBezTo>
                  <a:cubicBezTo>
                    <a:pt x="13853" y="6978"/>
                    <a:pt x="13377" y="5982"/>
                    <a:pt x="12583" y="5649"/>
                  </a:cubicBezTo>
                  <a:lnTo>
                    <a:pt x="10835" y="5649"/>
                  </a:lnTo>
                  <a:close/>
                  <a:moveTo>
                    <a:pt x="8135" y="4154"/>
                  </a:moveTo>
                  <a:lnTo>
                    <a:pt x="12106" y="4154"/>
                  </a:lnTo>
                  <a:cubicBezTo>
                    <a:pt x="12583" y="4154"/>
                    <a:pt x="13059" y="4154"/>
                    <a:pt x="13377" y="4652"/>
                  </a:cubicBezTo>
                  <a:cubicBezTo>
                    <a:pt x="14806" y="5151"/>
                    <a:pt x="15759" y="5982"/>
                    <a:pt x="15759" y="7477"/>
                  </a:cubicBezTo>
                  <a:lnTo>
                    <a:pt x="15759" y="8474"/>
                  </a:lnTo>
                  <a:cubicBezTo>
                    <a:pt x="15283" y="10302"/>
                    <a:pt x="14330" y="11631"/>
                    <a:pt x="12583" y="12129"/>
                  </a:cubicBezTo>
                  <a:lnTo>
                    <a:pt x="14330" y="17280"/>
                  </a:lnTo>
                  <a:lnTo>
                    <a:pt x="12106" y="17280"/>
                  </a:lnTo>
                  <a:lnTo>
                    <a:pt x="10359" y="12628"/>
                  </a:lnTo>
                  <a:lnTo>
                    <a:pt x="8135" y="12628"/>
                  </a:lnTo>
                  <a:lnTo>
                    <a:pt x="7183" y="17280"/>
                  </a:lnTo>
                  <a:lnTo>
                    <a:pt x="5753" y="17280"/>
                  </a:lnTo>
                  <a:lnTo>
                    <a:pt x="6706" y="12628"/>
                  </a:lnTo>
                  <a:lnTo>
                    <a:pt x="7659" y="8806"/>
                  </a:lnTo>
                  <a:lnTo>
                    <a:pt x="8135" y="4154"/>
                  </a:lnTo>
                  <a:close/>
                  <a:moveTo>
                    <a:pt x="11153" y="0"/>
                  </a:moveTo>
                  <a:cubicBezTo>
                    <a:pt x="17030" y="0"/>
                    <a:pt x="21159" y="4818"/>
                    <a:pt x="20683" y="10800"/>
                  </a:cubicBezTo>
                  <a:cubicBezTo>
                    <a:pt x="20365" y="16948"/>
                    <a:pt x="15283" y="21600"/>
                    <a:pt x="9406" y="21600"/>
                  </a:cubicBezTo>
                  <a:cubicBezTo>
                    <a:pt x="4006" y="21600"/>
                    <a:pt x="-441" y="16283"/>
                    <a:pt x="35" y="10800"/>
                  </a:cubicBezTo>
                  <a:cubicBezTo>
                    <a:pt x="512" y="4652"/>
                    <a:pt x="5435" y="0"/>
                    <a:pt x="11153" y="0"/>
                  </a:cubicBezTo>
                  <a:close/>
                  <a:moveTo>
                    <a:pt x="9406" y="20105"/>
                  </a:moveTo>
                  <a:cubicBezTo>
                    <a:pt x="14330" y="20105"/>
                    <a:pt x="18777" y="15951"/>
                    <a:pt x="19253" y="10800"/>
                  </a:cubicBezTo>
                  <a:cubicBezTo>
                    <a:pt x="19730" y="5649"/>
                    <a:pt x="16077" y="1329"/>
                    <a:pt x="11153" y="1329"/>
                  </a:cubicBezTo>
                  <a:cubicBezTo>
                    <a:pt x="6230" y="1329"/>
                    <a:pt x="1783" y="5649"/>
                    <a:pt x="1306" y="10800"/>
                  </a:cubicBezTo>
                  <a:cubicBezTo>
                    <a:pt x="830" y="15951"/>
                    <a:pt x="4483" y="20105"/>
                    <a:pt x="9406" y="20105"/>
                  </a:cubicBezTo>
                  <a:close/>
                </a:path>
              </a:pathLst>
            </a:custGeom>
            <a:solidFill>
              <a:srgbClr val="9CA0A6"/>
            </a:solidFill>
            <a:ln w="12700" cap="flat">
              <a:noFill/>
              <a:miter lim="400000"/>
            </a:ln>
            <a:effectLst/>
          </p:spPr>
          <p:txBody>
            <a:bodyPr wrap="square" lIns="91439" tIns="91439" rIns="91439" bIns="91439" numCol="1" anchor="ctr">
              <a:normAutofit fontScale="25000" lnSpcReduction="20000"/>
            </a:bodyPr>
            <a:lstStyle/>
            <a:p>
              <a:pPr algn="l" defTabSz="228600">
                <a:lnSpc>
                  <a:spcPct val="93000"/>
                </a:lnSpc>
                <a:spcBef>
                  <a:spcPts val="2200"/>
                </a:spcBef>
                <a:defRPr sz="800">
                  <a:solidFill>
                    <a:srgbClr val="000000"/>
                  </a:solidFill>
                </a:defRPr>
              </a:pPr>
              <a:endParaRPr/>
            </a:p>
          </p:txBody>
        </p:sp>
        <p:sp>
          <p:nvSpPr>
            <p:cNvPr id="3254" name="Shape"/>
            <p:cNvSpPr/>
            <p:nvPr/>
          </p:nvSpPr>
          <p:spPr>
            <a:xfrm>
              <a:off x="1861850" y="233557"/>
              <a:ext cx="233070" cy="255842"/>
            </a:xfrm>
            <a:custGeom>
              <a:avLst/>
              <a:gdLst/>
              <a:ahLst/>
              <a:cxnLst>
                <a:cxn ang="0">
                  <a:pos x="wd2" y="hd2"/>
                </a:cxn>
                <a:cxn ang="5400000">
                  <a:pos x="wd2" y="hd2"/>
                </a:cxn>
                <a:cxn ang="10800000">
                  <a:pos x="wd2" y="hd2"/>
                </a:cxn>
                <a:cxn ang="16200000">
                  <a:pos x="wd2" y="hd2"/>
                </a:cxn>
              </a:cxnLst>
              <a:rect l="0" t="0" r="r" b="b"/>
              <a:pathLst>
                <a:path w="21290" h="21600" extrusionOk="0">
                  <a:moveTo>
                    <a:pt x="12782" y="18591"/>
                  </a:moveTo>
                  <a:lnTo>
                    <a:pt x="12782" y="18467"/>
                  </a:lnTo>
                  <a:lnTo>
                    <a:pt x="12693" y="18467"/>
                  </a:lnTo>
                  <a:cubicBezTo>
                    <a:pt x="11401" y="20446"/>
                    <a:pt x="9041" y="21600"/>
                    <a:pt x="6369" y="21600"/>
                  </a:cubicBezTo>
                  <a:cubicBezTo>
                    <a:pt x="2004" y="21600"/>
                    <a:pt x="0" y="17973"/>
                    <a:pt x="0" y="14386"/>
                  </a:cubicBezTo>
                  <a:cubicBezTo>
                    <a:pt x="0" y="10182"/>
                    <a:pt x="1737" y="6142"/>
                    <a:pt x="4632" y="3504"/>
                  </a:cubicBezTo>
                  <a:cubicBezTo>
                    <a:pt x="7126" y="1195"/>
                    <a:pt x="10288" y="0"/>
                    <a:pt x="13806" y="0"/>
                  </a:cubicBezTo>
                  <a:cubicBezTo>
                    <a:pt x="16434" y="0"/>
                    <a:pt x="18438" y="660"/>
                    <a:pt x="19729" y="2102"/>
                  </a:cubicBezTo>
                  <a:cubicBezTo>
                    <a:pt x="21600" y="4163"/>
                    <a:pt x="21466" y="7296"/>
                    <a:pt x="20976" y="9522"/>
                  </a:cubicBezTo>
                  <a:lnTo>
                    <a:pt x="18572" y="21147"/>
                  </a:lnTo>
                  <a:lnTo>
                    <a:pt x="12292" y="21229"/>
                  </a:lnTo>
                  <a:lnTo>
                    <a:pt x="12782" y="18591"/>
                  </a:lnTo>
                  <a:close/>
                  <a:moveTo>
                    <a:pt x="6636" y="13232"/>
                  </a:moveTo>
                  <a:cubicBezTo>
                    <a:pt x="6636" y="15417"/>
                    <a:pt x="7527" y="16695"/>
                    <a:pt x="9041" y="16695"/>
                  </a:cubicBezTo>
                  <a:cubicBezTo>
                    <a:pt x="11401" y="16695"/>
                    <a:pt x="13539" y="14386"/>
                    <a:pt x="14296" y="10882"/>
                  </a:cubicBezTo>
                  <a:cubicBezTo>
                    <a:pt x="14430" y="10099"/>
                    <a:pt x="14697" y="9398"/>
                    <a:pt x="14831" y="8698"/>
                  </a:cubicBezTo>
                  <a:cubicBezTo>
                    <a:pt x="14920" y="7997"/>
                    <a:pt x="15053" y="7420"/>
                    <a:pt x="14920" y="6966"/>
                  </a:cubicBezTo>
                  <a:cubicBezTo>
                    <a:pt x="14831" y="5482"/>
                    <a:pt x="14073" y="4782"/>
                    <a:pt x="12559" y="4782"/>
                  </a:cubicBezTo>
                  <a:cubicBezTo>
                    <a:pt x="11535" y="4782"/>
                    <a:pt x="10644" y="5235"/>
                    <a:pt x="9798" y="6018"/>
                  </a:cubicBezTo>
                  <a:cubicBezTo>
                    <a:pt x="8016" y="7626"/>
                    <a:pt x="6636" y="10800"/>
                    <a:pt x="6636" y="13232"/>
                  </a:cubicBezTo>
                  <a:close/>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3255" name="Shape"/>
            <p:cNvSpPr/>
            <p:nvPr/>
          </p:nvSpPr>
          <p:spPr>
            <a:xfrm>
              <a:off x="2103104" y="235712"/>
              <a:ext cx="208454" cy="253687"/>
            </a:xfrm>
            <a:custGeom>
              <a:avLst/>
              <a:gdLst/>
              <a:ahLst/>
              <a:cxnLst>
                <a:cxn ang="0">
                  <a:pos x="wd2" y="hd2"/>
                </a:cxn>
                <a:cxn ang="5400000">
                  <a:pos x="wd2" y="hd2"/>
                </a:cxn>
                <a:cxn ang="10800000">
                  <a:pos x="wd2" y="hd2"/>
                </a:cxn>
                <a:cxn ang="16200000">
                  <a:pos x="wd2" y="hd2"/>
                </a:cxn>
              </a:cxnLst>
              <a:rect l="0" t="0" r="r" b="b"/>
              <a:pathLst>
                <a:path w="21600" h="21600" extrusionOk="0">
                  <a:moveTo>
                    <a:pt x="21600" y="709"/>
                  </a:moveTo>
                  <a:lnTo>
                    <a:pt x="20490" y="5671"/>
                  </a:lnTo>
                  <a:cubicBezTo>
                    <a:pt x="19329" y="5046"/>
                    <a:pt x="17916" y="4837"/>
                    <a:pt x="16402" y="4837"/>
                  </a:cubicBezTo>
                  <a:cubicBezTo>
                    <a:pt x="11002" y="4837"/>
                    <a:pt x="7822" y="8673"/>
                    <a:pt x="7822" y="12426"/>
                  </a:cubicBezTo>
                  <a:cubicBezTo>
                    <a:pt x="7822" y="15595"/>
                    <a:pt x="10396" y="16680"/>
                    <a:pt x="12819" y="16680"/>
                  </a:cubicBezTo>
                  <a:cubicBezTo>
                    <a:pt x="14989" y="16680"/>
                    <a:pt x="16755" y="16304"/>
                    <a:pt x="19026" y="15387"/>
                  </a:cubicBezTo>
                  <a:lnTo>
                    <a:pt x="17916" y="20558"/>
                  </a:lnTo>
                  <a:cubicBezTo>
                    <a:pt x="16250" y="21266"/>
                    <a:pt x="13525" y="21600"/>
                    <a:pt x="10699" y="21600"/>
                  </a:cubicBezTo>
                  <a:cubicBezTo>
                    <a:pt x="4138" y="21600"/>
                    <a:pt x="0" y="18181"/>
                    <a:pt x="0" y="13010"/>
                  </a:cubicBezTo>
                  <a:cubicBezTo>
                    <a:pt x="0" y="5713"/>
                    <a:pt x="7116" y="0"/>
                    <a:pt x="16553" y="0"/>
                  </a:cubicBezTo>
                  <a:cubicBezTo>
                    <a:pt x="18320" y="0"/>
                    <a:pt x="20338" y="250"/>
                    <a:pt x="21600" y="709"/>
                  </a:cubicBezTo>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3256" name="Shape"/>
            <p:cNvSpPr/>
            <p:nvPr/>
          </p:nvSpPr>
          <p:spPr>
            <a:xfrm>
              <a:off x="976548" y="235712"/>
              <a:ext cx="210604" cy="253687"/>
            </a:xfrm>
            <a:custGeom>
              <a:avLst/>
              <a:gdLst/>
              <a:ahLst/>
              <a:cxnLst>
                <a:cxn ang="0">
                  <a:pos x="wd2" y="hd2"/>
                </a:cxn>
                <a:cxn ang="5400000">
                  <a:pos x="wd2" y="hd2"/>
                </a:cxn>
                <a:cxn ang="10800000">
                  <a:pos x="wd2" y="hd2"/>
                </a:cxn>
                <a:cxn ang="16200000">
                  <a:pos x="wd2" y="hd2"/>
                </a:cxn>
              </a:cxnLst>
              <a:rect l="0" t="0" r="r" b="b"/>
              <a:pathLst>
                <a:path w="21600" h="21600" extrusionOk="0">
                  <a:moveTo>
                    <a:pt x="21600" y="709"/>
                  </a:moveTo>
                  <a:lnTo>
                    <a:pt x="20442" y="5671"/>
                  </a:lnTo>
                  <a:cubicBezTo>
                    <a:pt x="19284" y="5046"/>
                    <a:pt x="17874" y="4837"/>
                    <a:pt x="16313" y="4837"/>
                  </a:cubicBezTo>
                  <a:cubicBezTo>
                    <a:pt x="10926" y="4837"/>
                    <a:pt x="7804" y="8673"/>
                    <a:pt x="7804" y="12426"/>
                  </a:cubicBezTo>
                  <a:cubicBezTo>
                    <a:pt x="7804" y="15595"/>
                    <a:pt x="10372" y="16680"/>
                    <a:pt x="12789" y="16680"/>
                  </a:cubicBezTo>
                  <a:cubicBezTo>
                    <a:pt x="14903" y="16680"/>
                    <a:pt x="16766" y="16304"/>
                    <a:pt x="19032" y="15387"/>
                  </a:cubicBezTo>
                  <a:lnTo>
                    <a:pt x="17874" y="20558"/>
                  </a:lnTo>
                  <a:cubicBezTo>
                    <a:pt x="16162" y="21266"/>
                    <a:pt x="13494" y="21600"/>
                    <a:pt x="10624" y="21600"/>
                  </a:cubicBezTo>
                  <a:cubicBezTo>
                    <a:pt x="4078" y="21600"/>
                    <a:pt x="0" y="18181"/>
                    <a:pt x="0" y="13010"/>
                  </a:cubicBezTo>
                  <a:cubicBezTo>
                    <a:pt x="0" y="5713"/>
                    <a:pt x="7099" y="0"/>
                    <a:pt x="16464" y="0"/>
                  </a:cubicBezTo>
                  <a:cubicBezTo>
                    <a:pt x="18327" y="0"/>
                    <a:pt x="20291" y="250"/>
                    <a:pt x="21600" y="709"/>
                  </a:cubicBezTo>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grpSp>
      <p:sp>
        <p:nvSpPr>
          <p:cNvPr id="3258" name="Slide Number"/>
          <p:cNvSpPr txBox="1">
            <a:spLocks noGrp="1"/>
          </p:cNvSpPr>
          <p:nvPr>
            <p:ph type="sldNum" sz="quarter" idx="2"/>
          </p:nvPr>
        </p:nvSpPr>
        <p:spPr>
          <a:xfrm>
            <a:off x="1217325" y="12806326"/>
            <a:ext cx="290342" cy="259223"/>
          </a:xfrm>
          <a:prstGeom prst="rect">
            <a:avLst/>
          </a:prstGeom>
        </p:spPr>
        <p:txBody>
          <a:bodyPr/>
          <a:lstStyle/>
          <a:p>
            <a:fld id="{86CB4B4D-7CA3-9044-876B-883B54F8677D}" type="slidenum">
              <a:t>‹#›</a:t>
            </a:fld>
            <a:endParaRPr/>
          </a:p>
        </p:txBody>
      </p:sp>
      <p:sp>
        <p:nvSpPr>
          <p:cNvPr id="3259" name="Footer"/>
          <p:cNvSpPr txBox="1">
            <a:spLocks noGrp="1"/>
          </p:cNvSpPr>
          <p:nvPr>
            <p:ph type="body" sz="quarter" idx="17"/>
          </p:nvPr>
        </p:nvSpPr>
        <p:spPr>
          <a:xfrm>
            <a:off x="1727200" y="12806326"/>
            <a:ext cx="6210696" cy="259223"/>
          </a:xfrm>
          <a:prstGeom prst="rect">
            <a:avLst/>
          </a:prstGeom>
        </p:spPr>
        <p:txBody>
          <a:bodyPr anchor="ctr">
            <a:spAutoFit/>
          </a:bodyPr>
          <a:lstStyle>
            <a:lvl1pPr marL="0" indent="0" defTabSz="1828891">
              <a:lnSpc>
                <a:spcPct val="100000"/>
              </a:lnSpc>
              <a:spcBef>
                <a:spcPts val="0"/>
              </a:spcBef>
              <a:buClrTx/>
              <a:buSzTx/>
              <a:buFontTx/>
              <a:buNone/>
              <a:defRPr sz="1800" b="1" spc="92">
                <a:solidFill>
                  <a:srgbClr val="9CA0A6"/>
                </a:solidFill>
              </a:defRPr>
            </a:lvl1pPr>
          </a:lstStyle>
          <a:p>
            <a:r>
              <a:t>Footer</a:t>
            </a: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Dark 2 Head Column w Title">
    <p:bg>
      <p:bgPr>
        <a:solidFill>
          <a:srgbClr val="383C42"/>
        </a:solidFill>
        <a:effectLst/>
      </p:bgPr>
    </p:bg>
    <p:spTree>
      <p:nvGrpSpPr>
        <p:cNvPr id="1" name=""/>
        <p:cNvGrpSpPr/>
        <p:nvPr/>
      </p:nvGrpSpPr>
      <p:grpSpPr>
        <a:xfrm>
          <a:off x="0" y="0"/>
          <a:ext cx="0" cy="0"/>
          <a:chOff x="0" y="0"/>
          <a:chExt cx="0" cy="0"/>
        </a:xfrm>
      </p:grpSpPr>
      <p:sp>
        <p:nvSpPr>
          <p:cNvPr id="3266" name="Rectangle"/>
          <p:cNvSpPr/>
          <p:nvPr/>
        </p:nvSpPr>
        <p:spPr>
          <a:xfrm>
            <a:off x="-1343783" y="-1"/>
            <a:ext cx="1119821" cy="537826"/>
          </a:xfrm>
          <a:prstGeom prst="rect">
            <a:avLst/>
          </a:prstGeom>
          <a:solidFill>
            <a:srgbClr val="C4002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267" name="Rectangle"/>
          <p:cNvSpPr/>
          <p:nvPr/>
        </p:nvSpPr>
        <p:spPr>
          <a:xfrm>
            <a:off x="-1343784" y="537824"/>
            <a:ext cx="1119821" cy="537825"/>
          </a:xfrm>
          <a:prstGeom prst="rect">
            <a:avLst/>
          </a:prstGeom>
          <a:solidFill>
            <a:srgbClr val="9C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268" name="Rectangle"/>
          <p:cNvSpPr/>
          <p:nvPr/>
        </p:nvSpPr>
        <p:spPr>
          <a:xfrm>
            <a:off x="-1343784" y="1075648"/>
            <a:ext cx="1119821" cy="537825"/>
          </a:xfrm>
          <a:prstGeom prst="rect">
            <a:avLst/>
          </a:prstGeom>
          <a:solidFill>
            <a:srgbClr val="74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269" name="Rectangle"/>
          <p:cNvSpPr/>
          <p:nvPr/>
        </p:nvSpPr>
        <p:spPr>
          <a:xfrm>
            <a:off x="-1343783" y="1613471"/>
            <a:ext cx="1119821" cy="537825"/>
          </a:xfrm>
          <a:prstGeom prst="rect">
            <a:avLst/>
          </a:prstGeom>
          <a:solidFill>
            <a:srgbClr val="C4C8C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270" name="Rectangle"/>
          <p:cNvSpPr/>
          <p:nvPr/>
        </p:nvSpPr>
        <p:spPr>
          <a:xfrm>
            <a:off x="-1343784" y="2151296"/>
            <a:ext cx="1119821" cy="537825"/>
          </a:xfrm>
          <a:prstGeom prst="rect">
            <a:avLst/>
          </a:prstGeom>
          <a:solidFill>
            <a:srgbClr val="6A6E7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271" name="Rectangle"/>
          <p:cNvSpPr/>
          <p:nvPr/>
        </p:nvSpPr>
        <p:spPr>
          <a:xfrm>
            <a:off x="-1343784" y="2689119"/>
            <a:ext cx="1119821" cy="537825"/>
          </a:xfrm>
          <a:prstGeom prst="rect">
            <a:avLst/>
          </a:prstGeom>
          <a:solidFill>
            <a:srgbClr val="383C4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272" name="Rectangle"/>
          <p:cNvSpPr/>
          <p:nvPr/>
        </p:nvSpPr>
        <p:spPr>
          <a:xfrm>
            <a:off x="-1343784" y="3226943"/>
            <a:ext cx="1119821" cy="537825"/>
          </a:xfrm>
          <a:prstGeom prst="rect">
            <a:avLst/>
          </a:prstGeom>
          <a:solidFill>
            <a:srgbClr val="1AE9EF"/>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273" name="Rectangle"/>
          <p:cNvSpPr/>
          <p:nvPr/>
        </p:nvSpPr>
        <p:spPr>
          <a:xfrm>
            <a:off x="-1343784" y="3764767"/>
            <a:ext cx="1119821" cy="537825"/>
          </a:xfrm>
          <a:prstGeom prst="rect">
            <a:avLst/>
          </a:prstGeom>
          <a:solidFill>
            <a:srgbClr val="0DCFD9"/>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274" name="Rectangle"/>
          <p:cNvSpPr/>
          <p:nvPr/>
        </p:nvSpPr>
        <p:spPr>
          <a:xfrm>
            <a:off x="-1343784" y="4302592"/>
            <a:ext cx="1119821" cy="537825"/>
          </a:xfrm>
          <a:prstGeom prst="rect">
            <a:avLst/>
          </a:prstGeom>
          <a:solidFill>
            <a:srgbClr val="00B4C3"/>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275" name="Rectangle"/>
          <p:cNvSpPr/>
          <p:nvPr/>
        </p:nvSpPr>
        <p:spPr>
          <a:xfrm>
            <a:off x="-1343784" y="4840416"/>
            <a:ext cx="1119821" cy="537825"/>
          </a:xfrm>
          <a:prstGeom prst="rect">
            <a:avLst/>
          </a:prstGeom>
          <a:solidFill>
            <a:srgbClr val="F6B1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276" name="Rectangle"/>
          <p:cNvSpPr/>
          <p:nvPr/>
        </p:nvSpPr>
        <p:spPr>
          <a:xfrm>
            <a:off x="-1343784" y="5378239"/>
            <a:ext cx="1119821" cy="537825"/>
          </a:xfrm>
          <a:prstGeom prst="rect">
            <a:avLst/>
          </a:prstGeom>
          <a:solidFill>
            <a:srgbClr val="F69D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277" name="Rectangle"/>
          <p:cNvSpPr/>
          <p:nvPr/>
        </p:nvSpPr>
        <p:spPr>
          <a:xfrm>
            <a:off x="-1343784" y="5916064"/>
            <a:ext cx="1119821" cy="537825"/>
          </a:xfrm>
          <a:prstGeom prst="rect">
            <a:avLst/>
          </a:prstGeom>
          <a:solidFill>
            <a:srgbClr val="F689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278" name="Rectangle"/>
          <p:cNvSpPr/>
          <p:nvPr/>
        </p:nvSpPr>
        <p:spPr>
          <a:xfrm>
            <a:off x="-1343784" y="6453887"/>
            <a:ext cx="1119821" cy="537825"/>
          </a:xfrm>
          <a:prstGeom prst="rect">
            <a:avLst/>
          </a:prstGeom>
          <a:solidFill>
            <a:srgbClr val="969CE6"/>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279" name="Rectangle"/>
          <p:cNvSpPr/>
          <p:nvPr/>
        </p:nvSpPr>
        <p:spPr>
          <a:xfrm>
            <a:off x="-1343787" y="6991711"/>
            <a:ext cx="1119822" cy="537825"/>
          </a:xfrm>
          <a:prstGeom prst="rect">
            <a:avLst/>
          </a:prstGeom>
          <a:solidFill>
            <a:srgbClr val="8A8BD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280" name="Rectangle"/>
          <p:cNvSpPr/>
          <p:nvPr/>
        </p:nvSpPr>
        <p:spPr>
          <a:xfrm>
            <a:off x="-1343787" y="7529535"/>
            <a:ext cx="1119822" cy="537825"/>
          </a:xfrm>
          <a:prstGeom prst="rect">
            <a:avLst/>
          </a:prstGeom>
          <a:solidFill>
            <a:srgbClr val="7D79C3"/>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281" name="Rectangle"/>
          <p:cNvSpPr/>
          <p:nvPr/>
        </p:nvSpPr>
        <p:spPr>
          <a:xfrm>
            <a:off x="-1343784" y="8067360"/>
            <a:ext cx="1119821" cy="537825"/>
          </a:xfrm>
          <a:prstGeom prst="rect">
            <a:avLst/>
          </a:prstGeom>
          <a:solidFill>
            <a:srgbClr val="88CD7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282" name="Rectangle"/>
          <p:cNvSpPr/>
          <p:nvPr/>
        </p:nvSpPr>
        <p:spPr>
          <a:xfrm>
            <a:off x="-1343787" y="8605184"/>
            <a:ext cx="1119822" cy="537825"/>
          </a:xfrm>
          <a:prstGeom prst="rect">
            <a:avLst/>
          </a:prstGeom>
          <a:solidFill>
            <a:srgbClr val="74B96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283" name="Rectangle"/>
          <p:cNvSpPr/>
          <p:nvPr/>
        </p:nvSpPr>
        <p:spPr>
          <a:xfrm>
            <a:off x="-1343787" y="9143007"/>
            <a:ext cx="1119822" cy="537825"/>
          </a:xfrm>
          <a:prstGeom prst="rect">
            <a:avLst/>
          </a:prstGeom>
          <a:solidFill>
            <a:srgbClr val="60A55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284" name="Rectangle"/>
          <p:cNvSpPr/>
          <p:nvPr/>
        </p:nvSpPr>
        <p:spPr>
          <a:xfrm>
            <a:off x="24769782" y="-1"/>
            <a:ext cx="1119821" cy="537826"/>
          </a:xfrm>
          <a:prstGeom prst="rect">
            <a:avLst/>
          </a:prstGeom>
          <a:solidFill>
            <a:srgbClr val="C4002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285" name="Rectangle"/>
          <p:cNvSpPr/>
          <p:nvPr/>
        </p:nvSpPr>
        <p:spPr>
          <a:xfrm>
            <a:off x="24769779" y="537824"/>
            <a:ext cx="1119821" cy="537825"/>
          </a:xfrm>
          <a:prstGeom prst="rect">
            <a:avLst/>
          </a:prstGeom>
          <a:solidFill>
            <a:srgbClr val="B0000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286" name="Rectangle"/>
          <p:cNvSpPr/>
          <p:nvPr/>
        </p:nvSpPr>
        <p:spPr>
          <a:xfrm>
            <a:off x="24769779" y="1075648"/>
            <a:ext cx="1119821" cy="537825"/>
          </a:xfrm>
          <a:prstGeom prst="rect">
            <a:avLst/>
          </a:prstGeom>
          <a:solidFill>
            <a:srgbClr val="9C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287" name="Rectangle"/>
          <p:cNvSpPr/>
          <p:nvPr/>
        </p:nvSpPr>
        <p:spPr>
          <a:xfrm>
            <a:off x="24769782" y="1613471"/>
            <a:ext cx="1119821" cy="537825"/>
          </a:xfrm>
          <a:prstGeom prst="rect">
            <a:avLst/>
          </a:prstGeom>
          <a:solidFill>
            <a:srgbClr val="88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288" name="Rectangle"/>
          <p:cNvSpPr/>
          <p:nvPr/>
        </p:nvSpPr>
        <p:spPr>
          <a:xfrm>
            <a:off x="24769779" y="2151296"/>
            <a:ext cx="1119821" cy="537825"/>
          </a:xfrm>
          <a:prstGeom prst="rect">
            <a:avLst/>
          </a:prstGeom>
          <a:solidFill>
            <a:srgbClr val="74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289" name="Rectangle"/>
          <p:cNvSpPr/>
          <p:nvPr/>
        </p:nvSpPr>
        <p:spPr>
          <a:xfrm>
            <a:off x="24769779" y="2689119"/>
            <a:ext cx="1119821" cy="537825"/>
          </a:xfrm>
          <a:prstGeom prst="rect">
            <a:avLst/>
          </a:prstGeom>
          <a:solidFill>
            <a:srgbClr val="ECF0F6"/>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290" name="Rectangle"/>
          <p:cNvSpPr/>
          <p:nvPr/>
        </p:nvSpPr>
        <p:spPr>
          <a:xfrm>
            <a:off x="24769779" y="3226943"/>
            <a:ext cx="1119821" cy="537825"/>
          </a:xfrm>
          <a:prstGeom prst="rect">
            <a:avLst/>
          </a:prstGeom>
          <a:solidFill>
            <a:srgbClr val="D8DCE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291" name="Rectangle"/>
          <p:cNvSpPr/>
          <p:nvPr/>
        </p:nvSpPr>
        <p:spPr>
          <a:xfrm>
            <a:off x="24769779" y="3764767"/>
            <a:ext cx="1119821" cy="537825"/>
          </a:xfrm>
          <a:prstGeom prst="rect">
            <a:avLst/>
          </a:prstGeom>
          <a:solidFill>
            <a:srgbClr val="C4C8C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292" name="Rectangle"/>
          <p:cNvSpPr/>
          <p:nvPr/>
        </p:nvSpPr>
        <p:spPr>
          <a:xfrm>
            <a:off x="24769779" y="4302592"/>
            <a:ext cx="1119821" cy="537825"/>
          </a:xfrm>
          <a:prstGeom prst="rect">
            <a:avLst/>
          </a:prstGeom>
          <a:solidFill>
            <a:srgbClr val="BABEC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293" name="Rectangle"/>
          <p:cNvSpPr/>
          <p:nvPr/>
        </p:nvSpPr>
        <p:spPr>
          <a:xfrm>
            <a:off x="24769779" y="4840416"/>
            <a:ext cx="1119821" cy="537825"/>
          </a:xfrm>
          <a:prstGeom prst="rect">
            <a:avLst/>
          </a:prstGeom>
          <a:solidFill>
            <a:srgbClr val="A6AAB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294" name="Rectangle"/>
          <p:cNvSpPr/>
          <p:nvPr/>
        </p:nvSpPr>
        <p:spPr>
          <a:xfrm>
            <a:off x="24769779" y="5378239"/>
            <a:ext cx="1119821" cy="537825"/>
          </a:xfrm>
          <a:prstGeom prst="rect">
            <a:avLst/>
          </a:prstGeom>
          <a:solidFill>
            <a:srgbClr val="92969C"/>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295" name="Rectangle"/>
          <p:cNvSpPr/>
          <p:nvPr/>
        </p:nvSpPr>
        <p:spPr>
          <a:xfrm>
            <a:off x="24769779" y="5916064"/>
            <a:ext cx="1119821" cy="537825"/>
          </a:xfrm>
          <a:prstGeom prst="rect">
            <a:avLst/>
          </a:prstGeom>
          <a:solidFill>
            <a:srgbClr val="7E828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296" name="Rectangle"/>
          <p:cNvSpPr/>
          <p:nvPr/>
        </p:nvSpPr>
        <p:spPr>
          <a:xfrm>
            <a:off x="24769779" y="6453887"/>
            <a:ext cx="1119821" cy="537825"/>
          </a:xfrm>
          <a:prstGeom prst="rect">
            <a:avLst/>
          </a:prstGeom>
          <a:solidFill>
            <a:srgbClr val="6A6E7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297" name="Rectangle"/>
          <p:cNvSpPr/>
          <p:nvPr/>
        </p:nvSpPr>
        <p:spPr>
          <a:xfrm>
            <a:off x="24769778" y="6991711"/>
            <a:ext cx="1119821" cy="537825"/>
          </a:xfrm>
          <a:prstGeom prst="rect">
            <a:avLst/>
          </a:prstGeom>
          <a:solidFill>
            <a:srgbClr val="565A6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298" name="Rectangle"/>
          <p:cNvSpPr/>
          <p:nvPr/>
        </p:nvSpPr>
        <p:spPr>
          <a:xfrm>
            <a:off x="24769778" y="7529535"/>
            <a:ext cx="1119821" cy="537825"/>
          </a:xfrm>
          <a:prstGeom prst="rect">
            <a:avLst/>
          </a:prstGeom>
          <a:solidFill>
            <a:srgbClr val="42464C"/>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299" name="Rectangle"/>
          <p:cNvSpPr/>
          <p:nvPr/>
        </p:nvSpPr>
        <p:spPr>
          <a:xfrm>
            <a:off x="24769779" y="8067360"/>
            <a:ext cx="1119821" cy="537825"/>
          </a:xfrm>
          <a:prstGeom prst="rect">
            <a:avLst/>
          </a:prstGeom>
          <a:solidFill>
            <a:srgbClr val="383C4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300" name="Rectangle"/>
          <p:cNvSpPr/>
          <p:nvPr/>
        </p:nvSpPr>
        <p:spPr>
          <a:xfrm>
            <a:off x="24769778" y="8605184"/>
            <a:ext cx="1119821" cy="537825"/>
          </a:xfrm>
          <a:prstGeom prst="rect">
            <a:avLst/>
          </a:prstGeom>
          <a:solidFill>
            <a:srgbClr val="2E323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301" name="Rectangle"/>
          <p:cNvSpPr/>
          <p:nvPr/>
        </p:nvSpPr>
        <p:spPr>
          <a:xfrm>
            <a:off x="24769778" y="9143007"/>
            <a:ext cx="1119821" cy="537825"/>
          </a:xfrm>
          <a:prstGeom prst="rect">
            <a:avLst/>
          </a:prstGeom>
          <a:solidFill>
            <a:srgbClr val="24282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302" name="Rectangle"/>
          <p:cNvSpPr/>
          <p:nvPr/>
        </p:nvSpPr>
        <p:spPr>
          <a:xfrm>
            <a:off x="24769776" y="9680832"/>
            <a:ext cx="1119821" cy="537825"/>
          </a:xfrm>
          <a:prstGeom prst="rect">
            <a:avLst/>
          </a:prstGeom>
          <a:solidFill>
            <a:srgbClr val="1A1E2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303" name="Rectangle"/>
          <p:cNvSpPr/>
          <p:nvPr/>
        </p:nvSpPr>
        <p:spPr>
          <a:xfrm>
            <a:off x="24769776" y="10218656"/>
            <a:ext cx="1119821" cy="537825"/>
          </a:xfrm>
          <a:prstGeom prst="rect">
            <a:avLst/>
          </a:prstGeom>
          <a:solidFill>
            <a:srgbClr val="10141A"/>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304" name="Rectangle"/>
          <p:cNvSpPr/>
          <p:nvPr/>
        </p:nvSpPr>
        <p:spPr>
          <a:xfrm>
            <a:off x="24769778" y="10756479"/>
            <a:ext cx="1119821" cy="537825"/>
          </a:xfrm>
          <a:prstGeom prst="rect">
            <a:avLst/>
          </a:prstGeom>
          <a:solidFill>
            <a:srgbClr val="060A1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305" name="Rectangle"/>
          <p:cNvSpPr/>
          <p:nvPr/>
        </p:nvSpPr>
        <p:spPr>
          <a:xfrm>
            <a:off x="24769776" y="11294303"/>
            <a:ext cx="1119821" cy="537825"/>
          </a:xfrm>
          <a:prstGeom prst="rect">
            <a:avLst/>
          </a:prstGeom>
          <a:solidFill>
            <a:srgbClr val="FFFFFF"/>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306" name="Rectangle"/>
          <p:cNvSpPr/>
          <p:nvPr/>
        </p:nvSpPr>
        <p:spPr>
          <a:xfrm>
            <a:off x="24769778" y="11832128"/>
            <a:ext cx="1119821" cy="537825"/>
          </a:xfrm>
          <a:prstGeom prst="rect">
            <a:avLst/>
          </a:prstGeom>
          <a:solidFill>
            <a:srgbClr val="00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307" name="Body Level One…"/>
          <p:cNvSpPr txBox="1">
            <a:spLocks noGrp="1"/>
          </p:cNvSpPr>
          <p:nvPr>
            <p:ph type="body" sz="quarter" idx="1"/>
          </p:nvPr>
        </p:nvSpPr>
        <p:spPr>
          <a:xfrm>
            <a:off x="1219362" y="2931268"/>
            <a:ext cx="9704617" cy="923331"/>
          </a:xfrm>
          <a:prstGeom prst="rect">
            <a:avLst/>
          </a:prstGeom>
          <a:solidFill>
            <a:srgbClr val="FFFFFF"/>
          </a:solidFill>
        </p:spPr>
        <p:txBody>
          <a:bodyPr anchor="ctr"/>
          <a:lstStyle>
            <a:lvl1pPr marL="0" indent="0" algn="ctr" defTabSz="825500">
              <a:lnSpc>
                <a:spcPct val="80000"/>
              </a:lnSpc>
              <a:spcBef>
                <a:spcPts val="0"/>
              </a:spcBef>
              <a:buClrTx/>
              <a:buSzTx/>
              <a:buFontTx/>
              <a:buNone/>
              <a:defRPr sz="3600" b="1" spc="-50"/>
            </a:lvl1pPr>
            <a:lvl2pPr marL="0" indent="228600" algn="ctr" defTabSz="825500">
              <a:lnSpc>
                <a:spcPct val="80000"/>
              </a:lnSpc>
              <a:spcBef>
                <a:spcPts val="0"/>
              </a:spcBef>
              <a:buClrTx/>
              <a:buSzTx/>
              <a:buFontTx/>
              <a:buNone/>
              <a:defRPr sz="3600" b="1" spc="-50"/>
            </a:lvl2pPr>
            <a:lvl3pPr marL="0" indent="457200" algn="ctr" defTabSz="825500">
              <a:lnSpc>
                <a:spcPct val="80000"/>
              </a:lnSpc>
              <a:spcBef>
                <a:spcPts val="0"/>
              </a:spcBef>
              <a:buClrTx/>
              <a:buSzTx/>
              <a:buFontTx/>
              <a:buNone/>
              <a:defRPr sz="3600" b="1" spc="-50"/>
            </a:lvl3pPr>
            <a:lvl4pPr marL="0" indent="685800" algn="ctr" defTabSz="825500">
              <a:lnSpc>
                <a:spcPct val="80000"/>
              </a:lnSpc>
              <a:spcBef>
                <a:spcPts val="0"/>
              </a:spcBef>
              <a:buClrTx/>
              <a:buSzTx/>
              <a:buFontTx/>
              <a:buNone/>
              <a:defRPr sz="3600" b="1" spc="-50"/>
            </a:lvl4pPr>
            <a:lvl5pPr marL="0" indent="914400" algn="ctr" defTabSz="825500">
              <a:lnSpc>
                <a:spcPct val="80000"/>
              </a:lnSpc>
              <a:spcBef>
                <a:spcPts val="0"/>
              </a:spcBef>
              <a:buClrTx/>
              <a:buSzTx/>
              <a:buFontTx/>
              <a:buNone/>
              <a:defRPr sz="3600" b="1" spc="-50"/>
            </a:lvl5pPr>
          </a:lstStyle>
          <a:p>
            <a:r>
              <a:t>Body Level One</a:t>
            </a:r>
          </a:p>
          <a:p>
            <a:pPr lvl="1"/>
            <a:r>
              <a:t>Body Level Two</a:t>
            </a:r>
          </a:p>
          <a:p>
            <a:pPr lvl="2"/>
            <a:r>
              <a:t>Body Level Three</a:t>
            </a:r>
          </a:p>
          <a:p>
            <a:pPr lvl="3"/>
            <a:r>
              <a:t>Body Level Four</a:t>
            </a:r>
          </a:p>
          <a:p>
            <a:pPr lvl="4"/>
            <a:r>
              <a:t>Body Level Five</a:t>
            </a:r>
          </a:p>
        </p:txBody>
      </p:sp>
      <p:sp>
        <p:nvSpPr>
          <p:cNvPr id="3308" name="Rectangle"/>
          <p:cNvSpPr>
            <a:spLocks noGrp="1"/>
          </p:cNvSpPr>
          <p:nvPr>
            <p:ph type="body" sz="quarter" idx="13"/>
          </p:nvPr>
        </p:nvSpPr>
        <p:spPr>
          <a:xfrm>
            <a:off x="13463206" y="2931268"/>
            <a:ext cx="9704618" cy="923331"/>
          </a:xfrm>
          <a:prstGeom prst="rect">
            <a:avLst/>
          </a:prstGeom>
          <a:solidFill>
            <a:srgbClr val="FFFFFF"/>
          </a:solidFill>
        </p:spPr>
        <p:txBody>
          <a:bodyPr anchor="ctr">
            <a:normAutofit/>
          </a:bodyPr>
          <a:lstStyle/>
          <a:p>
            <a:pPr marL="0" indent="0" algn="ctr" defTabSz="825500">
              <a:lnSpc>
                <a:spcPct val="80000"/>
              </a:lnSpc>
              <a:spcBef>
                <a:spcPts val="0"/>
              </a:spcBef>
              <a:buClrTx/>
              <a:buSzTx/>
              <a:buFontTx/>
              <a:buNone/>
              <a:defRPr sz="3600" b="1" spc="-50"/>
            </a:pPr>
            <a:endParaRPr/>
          </a:p>
        </p:txBody>
      </p:sp>
      <p:sp>
        <p:nvSpPr>
          <p:cNvPr id="3309" name="Title Text"/>
          <p:cNvSpPr txBox="1">
            <a:spLocks noGrp="1"/>
          </p:cNvSpPr>
          <p:nvPr>
            <p:ph type="title"/>
          </p:nvPr>
        </p:nvSpPr>
        <p:spPr>
          <a:xfrm>
            <a:off x="1219359" y="152637"/>
            <a:ext cx="21948459" cy="2273301"/>
          </a:xfrm>
          <a:prstGeom prst="rect">
            <a:avLst/>
          </a:prstGeom>
        </p:spPr>
        <p:txBody>
          <a:bodyPr/>
          <a:lstStyle>
            <a:lvl1pPr>
              <a:defRPr>
                <a:solidFill>
                  <a:srgbClr val="FFFFFF"/>
                </a:solidFill>
              </a:defRPr>
            </a:lvl1pPr>
          </a:lstStyle>
          <a:p>
            <a:r>
              <a:t>Title Text</a:t>
            </a:r>
          </a:p>
        </p:txBody>
      </p:sp>
      <p:sp>
        <p:nvSpPr>
          <p:cNvPr id="3310" name="Rectangle"/>
          <p:cNvSpPr>
            <a:spLocks noGrp="1"/>
          </p:cNvSpPr>
          <p:nvPr>
            <p:ph type="body" sz="half" idx="14"/>
          </p:nvPr>
        </p:nvSpPr>
        <p:spPr>
          <a:xfrm>
            <a:off x="1216184" y="4229101"/>
            <a:ext cx="9707240" cy="7540626"/>
          </a:xfrm>
          <a:prstGeom prst="rect">
            <a:avLst/>
          </a:prstGeom>
        </p:spPr>
        <p:txBody>
          <a:bodyPr>
            <a:normAutofit/>
          </a:bodyPr>
          <a:lstStyle/>
          <a:p>
            <a:pPr>
              <a:buClr>
                <a:srgbClr val="FFFFFF"/>
              </a:buClr>
              <a:defRPr>
                <a:solidFill>
                  <a:srgbClr val="FFFFFF"/>
                </a:solidFill>
              </a:defRPr>
            </a:pPr>
            <a:endParaRPr/>
          </a:p>
        </p:txBody>
      </p:sp>
      <p:sp>
        <p:nvSpPr>
          <p:cNvPr id="3311" name="Rectangle"/>
          <p:cNvSpPr>
            <a:spLocks noGrp="1"/>
          </p:cNvSpPr>
          <p:nvPr>
            <p:ph type="body" sz="half" idx="15"/>
          </p:nvPr>
        </p:nvSpPr>
        <p:spPr>
          <a:xfrm>
            <a:off x="13463753" y="4229101"/>
            <a:ext cx="9704064" cy="7540626"/>
          </a:xfrm>
          <a:prstGeom prst="rect">
            <a:avLst/>
          </a:prstGeom>
        </p:spPr>
        <p:txBody>
          <a:bodyPr>
            <a:normAutofit/>
          </a:bodyPr>
          <a:lstStyle/>
          <a:p>
            <a:pPr marL="203200" indent="-203200">
              <a:buClr>
                <a:srgbClr val="FFFFFF"/>
              </a:buClr>
              <a:buSzPct val="100000"/>
              <a:defRPr>
                <a:solidFill>
                  <a:srgbClr val="FFFFFF"/>
                </a:solidFill>
              </a:defRPr>
            </a:pPr>
            <a:endParaRPr/>
          </a:p>
        </p:txBody>
      </p:sp>
      <p:grpSp>
        <p:nvGrpSpPr>
          <p:cNvPr id="3324" name="Group"/>
          <p:cNvGrpSpPr/>
          <p:nvPr/>
        </p:nvGrpSpPr>
        <p:grpSpPr>
          <a:xfrm>
            <a:off x="21341405" y="12713927"/>
            <a:ext cx="2588083" cy="566942"/>
            <a:chOff x="0" y="0"/>
            <a:chExt cx="2588081" cy="566941"/>
          </a:xfrm>
        </p:grpSpPr>
        <p:sp>
          <p:nvSpPr>
            <p:cNvPr id="3312" name="Shape"/>
            <p:cNvSpPr/>
            <p:nvPr/>
          </p:nvSpPr>
          <p:spPr>
            <a:xfrm>
              <a:off x="-1" y="51627"/>
              <a:ext cx="396632" cy="487314"/>
            </a:xfrm>
            <a:custGeom>
              <a:avLst/>
              <a:gdLst/>
              <a:ahLst/>
              <a:cxnLst>
                <a:cxn ang="0">
                  <a:pos x="wd2" y="hd2"/>
                </a:cxn>
                <a:cxn ang="5400000">
                  <a:pos x="wd2" y="hd2"/>
                </a:cxn>
                <a:cxn ang="10800000">
                  <a:pos x="wd2" y="hd2"/>
                </a:cxn>
                <a:cxn ang="16200000">
                  <a:pos x="wd2" y="hd2"/>
                </a:cxn>
              </a:cxnLst>
              <a:rect l="0" t="0" r="r" b="b"/>
              <a:pathLst>
                <a:path w="21181" h="21360" extrusionOk="0">
                  <a:moveTo>
                    <a:pt x="19047" y="4161"/>
                  </a:moveTo>
                  <a:cubicBezTo>
                    <a:pt x="17355" y="6212"/>
                    <a:pt x="14935" y="7537"/>
                    <a:pt x="13608" y="7045"/>
                  </a:cubicBezTo>
                  <a:cubicBezTo>
                    <a:pt x="12281" y="6554"/>
                    <a:pt x="12567" y="4524"/>
                    <a:pt x="14337" y="2473"/>
                  </a:cubicBezTo>
                  <a:cubicBezTo>
                    <a:pt x="14701" y="1982"/>
                    <a:pt x="15143" y="1555"/>
                    <a:pt x="15586" y="1191"/>
                  </a:cubicBezTo>
                  <a:cubicBezTo>
                    <a:pt x="15065" y="1256"/>
                    <a:pt x="14493" y="1320"/>
                    <a:pt x="13972" y="1448"/>
                  </a:cubicBezTo>
                  <a:cubicBezTo>
                    <a:pt x="8247" y="7216"/>
                    <a:pt x="5827" y="14673"/>
                    <a:pt x="6113" y="21360"/>
                  </a:cubicBezTo>
                  <a:cubicBezTo>
                    <a:pt x="2730" y="20228"/>
                    <a:pt x="232" y="17578"/>
                    <a:pt x="23" y="14203"/>
                  </a:cubicBezTo>
                  <a:lnTo>
                    <a:pt x="23" y="14139"/>
                  </a:lnTo>
                  <a:cubicBezTo>
                    <a:pt x="-419" y="8135"/>
                    <a:pt x="5462" y="1918"/>
                    <a:pt x="13088" y="358"/>
                  </a:cubicBezTo>
                  <a:cubicBezTo>
                    <a:pt x="16028" y="-240"/>
                    <a:pt x="18813" y="-69"/>
                    <a:pt x="21181" y="721"/>
                  </a:cubicBezTo>
                  <a:cubicBezTo>
                    <a:pt x="20661" y="1854"/>
                    <a:pt x="19854" y="3200"/>
                    <a:pt x="19047" y="4161"/>
                  </a:cubicBezTo>
                  <a:close/>
                  <a:moveTo>
                    <a:pt x="15013" y="5892"/>
                  </a:moveTo>
                  <a:cubicBezTo>
                    <a:pt x="15820" y="5892"/>
                    <a:pt x="16913" y="5187"/>
                    <a:pt x="17486" y="4204"/>
                  </a:cubicBezTo>
                  <a:cubicBezTo>
                    <a:pt x="18006" y="3242"/>
                    <a:pt x="17876" y="2473"/>
                    <a:pt x="16991" y="2473"/>
                  </a:cubicBezTo>
                  <a:cubicBezTo>
                    <a:pt x="16184" y="2409"/>
                    <a:pt x="15065" y="3200"/>
                    <a:pt x="14493" y="4161"/>
                  </a:cubicBezTo>
                  <a:cubicBezTo>
                    <a:pt x="13972" y="5123"/>
                    <a:pt x="14128" y="5892"/>
                    <a:pt x="15013" y="5892"/>
                  </a:cubicBezTo>
                  <a:close/>
                </a:path>
              </a:pathLst>
            </a:custGeom>
            <a:solidFill>
              <a:srgbClr val="9CA0A6"/>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3313" name="Shape"/>
            <p:cNvSpPr/>
            <p:nvPr/>
          </p:nvSpPr>
          <p:spPr>
            <a:xfrm>
              <a:off x="141751" y="-1"/>
              <a:ext cx="382729" cy="515807"/>
            </a:xfrm>
            <a:custGeom>
              <a:avLst/>
              <a:gdLst/>
              <a:ahLst/>
              <a:cxnLst>
                <a:cxn ang="0">
                  <a:pos x="wd2" y="hd2"/>
                </a:cxn>
                <a:cxn ang="5400000">
                  <a:pos x="wd2" y="hd2"/>
                </a:cxn>
                <a:cxn ang="10800000">
                  <a:pos x="wd2" y="hd2"/>
                </a:cxn>
                <a:cxn ang="16200000">
                  <a:pos x="wd2" y="hd2"/>
                </a:cxn>
              </a:cxnLst>
              <a:rect l="0" t="0" r="r" b="b"/>
              <a:pathLst>
                <a:path w="20998" h="21131" extrusionOk="0">
                  <a:moveTo>
                    <a:pt x="9946" y="18863"/>
                  </a:moveTo>
                  <a:cubicBezTo>
                    <a:pt x="10616" y="18582"/>
                    <a:pt x="11151" y="18282"/>
                    <a:pt x="11767" y="18002"/>
                  </a:cubicBezTo>
                  <a:cubicBezTo>
                    <a:pt x="9786" y="14459"/>
                    <a:pt x="8876" y="10295"/>
                    <a:pt x="15915" y="2908"/>
                  </a:cubicBezTo>
                  <a:cubicBezTo>
                    <a:pt x="13881" y="1707"/>
                    <a:pt x="10776" y="1146"/>
                    <a:pt x="6922" y="1487"/>
                  </a:cubicBezTo>
                  <a:cubicBezTo>
                    <a:pt x="7538" y="986"/>
                    <a:pt x="8046" y="526"/>
                    <a:pt x="8742" y="25"/>
                  </a:cubicBezTo>
                  <a:cubicBezTo>
                    <a:pt x="15300" y="-315"/>
                    <a:pt x="20519" y="2908"/>
                    <a:pt x="20974" y="7873"/>
                  </a:cubicBezTo>
                  <a:cubicBezTo>
                    <a:pt x="21429" y="13498"/>
                    <a:pt x="15380" y="19243"/>
                    <a:pt x="7538" y="20785"/>
                  </a:cubicBezTo>
                  <a:cubicBezTo>
                    <a:pt x="4807" y="21285"/>
                    <a:pt x="2238" y="21225"/>
                    <a:pt x="43" y="20724"/>
                  </a:cubicBezTo>
                  <a:cubicBezTo>
                    <a:pt x="-171" y="18522"/>
                    <a:pt x="418" y="16200"/>
                    <a:pt x="1703" y="14559"/>
                  </a:cubicBezTo>
                  <a:cubicBezTo>
                    <a:pt x="3764" y="11936"/>
                    <a:pt x="6922" y="12157"/>
                    <a:pt x="8742" y="15079"/>
                  </a:cubicBezTo>
                  <a:cubicBezTo>
                    <a:pt x="9411" y="16200"/>
                    <a:pt x="9786" y="17501"/>
                    <a:pt x="9946" y="18863"/>
                  </a:cubicBezTo>
                </a:path>
              </a:pathLst>
            </a:custGeom>
            <a:solidFill>
              <a:srgbClr val="9CA0A6"/>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3314" name="Shape"/>
            <p:cNvSpPr/>
            <p:nvPr/>
          </p:nvSpPr>
          <p:spPr>
            <a:xfrm>
              <a:off x="1403044" y="235712"/>
              <a:ext cx="201989" cy="253690"/>
            </a:xfrm>
            <a:custGeom>
              <a:avLst/>
              <a:gdLst/>
              <a:ahLst/>
              <a:cxnLst>
                <a:cxn ang="0">
                  <a:pos x="wd2" y="hd2"/>
                </a:cxn>
                <a:cxn ang="5400000">
                  <a:pos x="wd2" y="hd2"/>
                </a:cxn>
                <a:cxn ang="10800000">
                  <a:pos x="wd2" y="hd2"/>
                </a:cxn>
                <a:cxn ang="16200000">
                  <a:pos x="wd2" y="hd2"/>
                </a:cxn>
              </a:cxnLst>
              <a:rect l="0" t="0" r="r" b="b"/>
              <a:pathLst>
                <a:path w="21600" h="21600" extrusionOk="0">
                  <a:moveTo>
                    <a:pt x="21600" y="1078"/>
                  </a:moveTo>
                  <a:lnTo>
                    <a:pt x="20447" y="5638"/>
                  </a:lnTo>
                  <a:cubicBezTo>
                    <a:pt x="19136" y="5017"/>
                    <a:pt x="16882" y="4436"/>
                    <a:pt x="14522" y="4436"/>
                  </a:cubicBezTo>
                  <a:cubicBezTo>
                    <a:pt x="12478" y="4436"/>
                    <a:pt x="11115" y="5141"/>
                    <a:pt x="11115" y="6177"/>
                  </a:cubicBezTo>
                  <a:cubicBezTo>
                    <a:pt x="11115" y="6965"/>
                    <a:pt x="12163" y="7670"/>
                    <a:pt x="14208" y="8499"/>
                  </a:cubicBezTo>
                  <a:cubicBezTo>
                    <a:pt x="17039" y="9536"/>
                    <a:pt x="20132" y="11194"/>
                    <a:pt x="20132" y="14220"/>
                  </a:cubicBezTo>
                  <a:cubicBezTo>
                    <a:pt x="20132" y="16086"/>
                    <a:pt x="19241" y="17744"/>
                    <a:pt x="17773" y="19030"/>
                  </a:cubicBezTo>
                  <a:cubicBezTo>
                    <a:pt x="15728" y="20646"/>
                    <a:pt x="12163" y="21600"/>
                    <a:pt x="8021" y="21600"/>
                  </a:cubicBezTo>
                  <a:cubicBezTo>
                    <a:pt x="4771" y="21600"/>
                    <a:pt x="1678" y="20895"/>
                    <a:pt x="0" y="19942"/>
                  </a:cubicBezTo>
                  <a:lnTo>
                    <a:pt x="1206" y="15298"/>
                  </a:lnTo>
                  <a:cubicBezTo>
                    <a:pt x="2988" y="16086"/>
                    <a:pt x="6396" y="17040"/>
                    <a:pt x="8913" y="17040"/>
                  </a:cubicBezTo>
                  <a:cubicBezTo>
                    <a:pt x="10800" y="17040"/>
                    <a:pt x="12163" y="16335"/>
                    <a:pt x="12163" y="15174"/>
                  </a:cubicBezTo>
                  <a:cubicBezTo>
                    <a:pt x="12163" y="14096"/>
                    <a:pt x="11272" y="13391"/>
                    <a:pt x="8913" y="12479"/>
                  </a:cubicBezTo>
                  <a:cubicBezTo>
                    <a:pt x="5190" y="10945"/>
                    <a:pt x="3303" y="9204"/>
                    <a:pt x="3303" y="6965"/>
                  </a:cubicBezTo>
                  <a:cubicBezTo>
                    <a:pt x="3303" y="2944"/>
                    <a:pt x="7864" y="0"/>
                    <a:pt x="14837" y="0"/>
                  </a:cubicBezTo>
                  <a:cubicBezTo>
                    <a:pt x="18087" y="0"/>
                    <a:pt x="20447" y="580"/>
                    <a:pt x="21600" y="1078"/>
                  </a:cubicBezTo>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3315" name="Shape"/>
            <p:cNvSpPr/>
            <p:nvPr/>
          </p:nvSpPr>
          <p:spPr>
            <a:xfrm>
              <a:off x="569438" y="235711"/>
              <a:ext cx="191219" cy="251533"/>
            </a:xfrm>
            <a:custGeom>
              <a:avLst/>
              <a:gdLst/>
              <a:ahLst/>
              <a:cxnLst>
                <a:cxn ang="0">
                  <a:pos x="wd2" y="hd2"/>
                </a:cxn>
                <a:cxn ang="5400000">
                  <a:pos x="wd2" y="hd2"/>
                </a:cxn>
                <a:cxn ang="10800000">
                  <a:pos x="wd2" y="hd2"/>
                </a:cxn>
                <a:cxn ang="16200000">
                  <a:pos x="wd2" y="hd2"/>
                </a:cxn>
              </a:cxnLst>
              <a:rect l="0" t="0" r="r" b="b"/>
              <a:pathLst>
                <a:path w="21600" h="21600" extrusionOk="0">
                  <a:moveTo>
                    <a:pt x="21600" y="126"/>
                  </a:moveTo>
                  <a:lnTo>
                    <a:pt x="20049" y="6123"/>
                  </a:lnTo>
                  <a:cubicBezTo>
                    <a:pt x="19717" y="6123"/>
                    <a:pt x="19218" y="5998"/>
                    <a:pt x="18775" y="5998"/>
                  </a:cubicBezTo>
                  <a:cubicBezTo>
                    <a:pt x="13126" y="5998"/>
                    <a:pt x="10966" y="10150"/>
                    <a:pt x="10191" y="13547"/>
                  </a:cubicBezTo>
                  <a:lnTo>
                    <a:pt x="8142" y="21600"/>
                  </a:lnTo>
                  <a:lnTo>
                    <a:pt x="0" y="21600"/>
                  </a:lnTo>
                  <a:lnTo>
                    <a:pt x="5317" y="377"/>
                  </a:lnTo>
                  <a:lnTo>
                    <a:pt x="12517" y="377"/>
                  </a:lnTo>
                  <a:lnTo>
                    <a:pt x="11409" y="4152"/>
                  </a:lnTo>
                  <a:lnTo>
                    <a:pt x="11409" y="4278"/>
                  </a:lnTo>
                  <a:lnTo>
                    <a:pt x="11575" y="4278"/>
                  </a:lnTo>
                  <a:cubicBezTo>
                    <a:pt x="13791" y="1426"/>
                    <a:pt x="16726" y="0"/>
                    <a:pt x="20049" y="0"/>
                  </a:cubicBezTo>
                  <a:cubicBezTo>
                    <a:pt x="20492" y="0"/>
                    <a:pt x="21102" y="0"/>
                    <a:pt x="21600" y="126"/>
                  </a:cubicBezTo>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3316" name="Shape"/>
            <p:cNvSpPr/>
            <p:nvPr/>
          </p:nvSpPr>
          <p:spPr>
            <a:xfrm>
              <a:off x="733144" y="233557"/>
              <a:ext cx="232930" cy="255842"/>
            </a:xfrm>
            <a:custGeom>
              <a:avLst/>
              <a:gdLst/>
              <a:ahLst/>
              <a:cxnLst>
                <a:cxn ang="0">
                  <a:pos x="wd2" y="hd2"/>
                </a:cxn>
                <a:cxn ang="5400000">
                  <a:pos x="wd2" y="hd2"/>
                </a:cxn>
                <a:cxn ang="10800000">
                  <a:pos x="wd2" y="hd2"/>
                </a:cxn>
                <a:cxn ang="16200000">
                  <a:pos x="wd2" y="hd2"/>
                </a:cxn>
              </a:cxnLst>
              <a:rect l="0" t="0" r="r" b="b"/>
              <a:pathLst>
                <a:path w="21278" h="21600" extrusionOk="0">
                  <a:moveTo>
                    <a:pt x="12800" y="18591"/>
                  </a:moveTo>
                  <a:lnTo>
                    <a:pt x="12800" y="18467"/>
                  </a:lnTo>
                  <a:lnTo>
                    <a:pt x="12667" y="18467"/>
                  </a:lnTo>
                  <a:cubicBezTo>
                    <a:pt x="11422" y="20446"/>
                    <a:pt x="9022" y="21600"/>
                    <a:pt x="6400" y="21600"/>
                  </a:cubicBezTo>
                  <a:cubicBezTo>
                    <a:pt x="2000" y="21600"/>
                    <a:pt x="0" y="17973"/>
                    <a:pt x="0" y="14386"/>
                  </a:cubicBezTo>
                  <a:cubicBezTo>
                    <a:pt x="0" y="10182"/>
                    <a:pt x="1778" y="6142"/>
                    <a:pt x="4667" y="3504"/>
                  </a:cubicBezTo>
                  <a:cubicBezTo>
                    <a:pt x="7156" y="1195"/>
                    <a:pt x="10311" y="0"/>
                    <a:pt x="13822" y="0"/>
                  </a:cubicBezTo>
                  <a:cubicBezTo>
                    <a:pt x="16444" y="0"/>
                    <a:pt x="18444" y="701"/>
                    <a:pt x="19689" y="2102"/>
                  </a:cubicBezTo>
                  <a:cubicBezTo>
                    <a:pt x="21600" y="4205"/>
                    <a:pt x="21467" y="7296"/>
                    <a:pt x="20933" y="9522"/>
                  </a:cubicBezTo>
                  <a:lnTo>
                    <a:pt x="18578" y="21147"/>
                  </a:lnTo>
                  <a:lnTo>
                    <a:pt x="12311" y="21229"/>
                  </a:lnTo>
                  <a:lnTo>
                    <a:pt x="12800" y="18591"/>
                  </a:lnTo>
                  <a:close/>
                  <a:moveTo>
                    <a:pt x="6800" y="13232"/>
                  </a:moveTo>
                  <a:cubicBezTo>
                    <a:pt x="6800" y="15417"/>
                    <a:pt x="7644" y="16695"/>
                    <a:pt x="9156" y="16695"/>
                  </a:cubicBezTo>
                  <a:cubicBezTo>
                    <a:pt x="11556" y="16695"/>
                    <a:pt x="13689" y="14386"/>
                    <a:pt x="14444" y="10882"/>
                  </a:cubicBezTo>
                  <a:cubicBezTo>
                    <a:pt x="14533" y="10099"/>
                    <a:pt x="14800" y="9398"/>
                    <a:pt x="14933" y="8698"/>
                  </a:cubicBezTo>
                  <a:cubicBezTo>
                    <a:pt x="15067" y="7997"/>
                    <a:pt x="15200" y="7420"/>
                    <a:pt x="15067" y="6966"/>
                  </a:cubicBezTo>
                  <a:cubicBezTo>
                    <a:pt x="14933" y="5482"/>
                    <a:pt x="14178" y="4782"/>
                    <a:pt x="12667" y="4782"/>
                  </a:cubicBezTo>
                  <a:cubicBezTo>
                    <a:pt x="11689" y="4782"/>
                    <a:pt x="10800" y="5235"/>
                    <a:pt x="9911" y="6018"/>
                  </a:cubicBezTo>
                  <a:cubicBezTo>
                    <a:pt x="8178" y="7626"/>
                    <a:pt x="6800" y="10800"/>
                    <a:pt x="6800" y="13232"/>
                  </a:cubicBezTo>
                  <a:close/>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3317" name="Shape"/>
            <p:cNvSpPr/>
            <p:nvPr/>
          </p:nvSpPr>
          <p:spPr>
            <a:xfrm>
              <a:off x="1583983" y="235711"/>
              <a:ext cx="270921" cy="331231"/>
            </a:xfrm>
            <a:custGeom>
              <a:avLst/>
              <a:gdLst/>
              <a:ahLst/>
              <a:cxnLst>
                <a:cxn ang="0">
                  <a:pos x="wd2" y="hd2"/>
                </a:cxn>
                <a:cxn ang="5400000">
                  <a:pos x="wd2" y="hd2"/>
                </a:cxn>
                <a:cxn ang="10800000">
                  <a:pos x="wd2" y="hd2"/>
                </a:cxn>
                <a:cxn ang="16200000">
                  <a:pos x="wd2" y="hd2"/>
                </a:cxn>
              </a:cxnLst>
              <a:rect l="0" t="0" r="r" b="b"/>
              <a:pathLst>
                <a:path w="21600" h="21600" extrusionOk="0">
                  <a:moveTo>
                    <a:pt x="21600" y="6103"/>
                  </a:moveTo>
                  <a:cubicBezTo>
                    <a:pt x="21600" y="9969"/>
                    <a:pt x="19308" y="14027"/>
                    <a:pt x="15268" y="15817"/>
                  </a:cubicBezTo>
                  <a:cubicBezTo>
                    <a:pt x="11538" y="17446"/>
                    <a:pt x="8119" y="16743"/>
                    <a:pt x="7148" y="15465"/>
                  </a:cubicBezTo>
                  <a:lnTo>
                    <a:pt x="5711" y="21600"/>
                  </a:lnTo>
                  <a:lnTo>
                    <a:pt x="0" y="21600"/>
                  </a:lnTo>
                  <a:lnTo>
                    <a:pt x="4934" y="288"/>
                  </a:lnTo>
                  <a:lnTo>
                    <a:pt x="9984" y="288"/>
                  </a:lnTo>
                  <a:lnTo>
                    <a:pt x="9440" y="2428"/>
                  </a:lnTo>
                  <a:lnTo>
                    <a:pt x="9440" y="2524"/>
                  </a:lnTo>
                  <a:lnTo>
                    <a:pt x="9557" y="2524"/>
                  </a:lnTo>
                  <a:cubicBezTo>
                    <a:pt x="10994" y="895"/>
                    <a:pt x="13053" y="0"/>
                    <a:pt x="15268" y="0"/>
                  </a:cubicBezTo>
                  <a:cubicBezTo>
                    <a:pt x="19075" y="0"/>
                    <a:pt x="21600" y="2428"/>
                    <a:pt x="21600" y="6103"/>
                  </a:cubicBezTo>
                  <a:close/>
                  <a:moveTo>
                    <a:pt x="15578" y="6454"/>
                  </a:moveTo>
                  <a:cubicBezTo>
                    <a:pt x="15578" y="5751"/>
                    <a:pt x="15345" y="3866"/>
                    <a:pt x="13286" y="3866"/>
                  </a:cubicBezTo>
                  <a:cubicBezTo>
                    <a:pt x="11072" y="3866"/>
                    <a:pt x="9324" y="5815"/>
                    <a:pt x="8547" y="8979"/>
                  </a:cubicBezTo>
                  <a:cubicBezTo>
                    <a:pt x="8353" y="9969"/>
                    <a:pt x="7576" y="13133"/>
                    <a:pt x="10334" y="13133"/>
                  </a:cubicBezTo>
                  <a:cubicBezTo>
                    <a:pt x="13403" y="13133"/>
                    <a:pt x="15578" y="9618"/>
                    <a:pt x="15578" y="6454"/>
                  </a:cubicBezTo>
                  <a:close/>
                </a:path>
              </a:pathLst>
            </a:custGeom>
            <a:solidFill>
              <a:srgbClr val="9CA0A6"/>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3318" name="Shape"/>
            <p:cNvSpPr/>
            <p:nvPr/>
          </p:nvSpPr>
          <p:spPr>
            <a:xfrm>
              <a:off x="1172565" y="153858"/>
              <a:ext cx="273073" cy="331230"/>
            </a:xfrm>
            <a:custGeom>
              <a:avLst/>
              <a:gdLst/>
              <a:ahLst/>
              <a:cxnLst>
                <a:cxn ang="0">
                  <a:pos x="wd2" y="hd2"/>
                </a:cxn>
                <a:cxn ang="5400000">
                  <a:pos x="wd2" y="hd2"/>
                </a:cxn>
                <a:cxn ang="10800000">
                  <a:pos x="wd2" y="hd2"/>
                </a:cxn>
                <a:cxn ang="16200000">
                  <a:pos x="wd2" y="hd2"/>
                </a:cxn>
              </a:cxnLst>
              <a:rect l="0" t="0" r="r" b="b"/>
              <a:pathLst>
                <a:path w="21600" h="21600" extrusionOk="0">
                  <a:moveTo>
                    <a:pt x="10684" y="0"/>
                  </a:moveTo>
                  <a:lnTo>
                    <a:pt x="7742" y="12845"/>
                  </a:lnTo>
                  <a:lnTo>
                    <a:pt x="15368" y="5592"/>
                  </a:lnTo>
                  <a:lnTo>
                    <a:pt x="21600" y="5592"/>
                  </a:lnTo>
                  <a:lnTo>
                    <a:pt x="13626" y="12941"/>
                  </a:lnTo>
                  <a:lnTo>
                    <a:pt x="18426" y="21600"/>
                  </a:lnTo>
                  <a:lnTo>
                    <a:pt x="12310" y="21600"/>
                  </a:lnTo>
                  <a:lnTo>
                    <a:pt x="7626" y="13037"/>
                  </a:lnTo>
                  <a:lnTo>
                    <a:pt x="5652" y="21600"/>
                  </a:lnTo>
                  <a:lnTo>
                    <a:pt x="0" y="21600"/>
                  </a:lnTo>
                  <a:lnTo>
                    <a:pt x="4994" y="0"/>
                  </a:lnTo>
                  <a:lnTo>
                    <a:pt x="10684" y="0"/>
                  </a:lnTo>
                </a:path>
              </a:pathLst>
            </a:custGeom>
            <a:solidFill>
              <a:srgbClr val="9CA0A6"/>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3319" name="Shape"/>
            <p:cNvSpPr/>
            <p:nvPr/>
          </p:nvSpPr>
          <p:spPr>
            <a:xfrm>
              <a:off x="2301273" y="235711"/>
              <a:ext cx="227838" cy="255842"/>
            </a:xfrm>
            <a:custGeom>
              <a:avLst/>
              <a:gdLst/>
              <a:ahLst/>
              <a:cxnLst>
                <a:cxn ang="0">
                  <a:pos x="wd2" y="hd2"/>
                </a:cxn>
                <a:cxn ang="5400000">
                  <a:pos x="wd2" y="hd2"/>
                </a:cxn>
                <a:cxn ang="10800000">
                  <a:pos x="wd2" y="hd2"/>
                </a:cxn>
                <a:cxn ang="16200000">
                  <a:pos x="wd2" y="hd2"/>
                </a:cxn>
              </a:cxnLst>
              <a:rect l="0" t="0" r="r" b="b"/>
              <a:pathLst>
                <a:path w="21600" h="21600" extrusionOk="0">
                  <a:moveTo>
                    <a:pt x="21600" y="6224"/>
                  </a:moveTo>
                  <a:cubicBezTo>
                    <a:pt x="21600" y="7997"/>
                    <a:pt x="20950" y="9398"/>
                    <a:pt x="19788" y="10429"/>
                  </a:cubicBezTo>
                  <a:cubicBezTo>
                    <a:pt x="17559" y="12408"/>
                    <a:pt x="13239" y="13315"/>
                    <a:pt x="6689" y="13232"/>
                  </a:cubicBezTo>
                  <a:lnTo>
                    <a:pt x="6550" y="13232"/>
                  </a:lnTo>
                  <a:lnTo>
                    <a:pt x="6550" y="13315"/>
                  </a:lnTo>
                  <a:cubicBezTo>
                    <a:pt x="6550" y="13933"/>
                    <a:pt x="6782" y="14716"/>
                    <a:pt x="7200" y="15293"/>
                  </a:cubicBezTo>
                  <a:cubicBezTo>
                    <a:pt x="8129" y="16365"/>
                    <a:pt x="9662" y="16818"/>
                    <a:pt x="11659" y="16818"/>
                  </a:cubicBezTo>
                  <a:cubicBezTo>
                    <a:pt x="14539" y="16818"/>
                    <a:pt x="17001" y="16241"/>
                    <a:pt x="19788" y="14840"/>
                  </a:cubicBezTo>
                  <a:lnTo>
                    <a:pt x="18720" y="19951"/>
                  </a:lnTo>
                  <a:cubicBezTo>
                    <a:pt x="15468" y="21476"/>
                    <a:pt x="11520" y="21600"/>
                    <a:pt x="10080" y="21600"/>
                  </a:cubicBezTo>
                  <a:cubicBezTo>
                    <a:pt x="3670" y="21600"/>
                    <a:pt x="0" y="18467"/>
                    <a:pt x="0" y="12861"/>
                  </a:cubicBezTo>
                  <a:cubicBezTo>
                    <a:pt x="0" y="9605"/>
                    <a:pt x="1301" y="6472"/>
                    <a:pt x="3670" y="4081"/>
                  </a:cubicBezTo>
                  <a:cubicBezTo>
                    <a:pt x="5992" y="1402"/>
                    <a:pt x="9569" y="0"/>
                    <a:pt x="13471" y="0"/>
                  </a:cubicBezTo>
                  <a:cubicBezTo>
                    <a:pt x="18348" y="0"/>
                    <a:pt x="21600" y="2556"/>
                    <a:pt x="21600" y="6224"/>
                  </a:cubicBezTo>
                  <a:close/>
                  <a:moveTo>
                    <a:pt x="12681" y="4534"/>
                  </a:moveTo>
                  <a:cubicBezTo>
                    <a:pt x="9662" y="4534"/>
                    <a:pt x="7850" y="6595"/>
                    <a:pt x="7339" y="8698"/>
                  </a:cubicBezTo>
                  <a:lnTo>
                    <a:pt x="7339" y="8780"/>
                  </a:lnTo>
                  <a:lnTo>
                    <a:pt x="7432" y="8780"/>
                  </a:lnTo>
                  <a:cubicBezTo>
                    <a:pt x="11520" y="8780"/>
                    <a:pt x="13750" y="8450"/>
                    <a:pt x="14679" y="7626"/>
                  </a:cubicBezTo>
                  <a:cubicBezTo>
                    <a:pt x="14911" y="7173"/>
                    <a:pt x="15190" y="6719"/>
                    <a:pt x="15190" y="6224"/>
                  </a:cubicBezTo>
                  <a:cubicBezTo>
                    <a:pt x="15190" y="5235"/>
                    <a:pt x="14121" y="4534"/>
                    <a:pt x="12681" y="4534"/>
                  </a:cubicBezTo>
                  <a:close/>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3320" name="Shape"/>
            <p:cNvSpPr/>
            <p:nvPr/>
          </p:nvSpPr>
          <p:spPr>
            <a:xfrm>
              <a:off x="2524492" y="429573"/>
              <a:ext cx="63590" cy="64128"/>
            </a:xfrm>
            <a:custGeom>
              <a:avLst/>
              <a:gdLst/>
              <a:ahLst/>
              <a:cxnLst>
                <a:cxn ang="0">
                  <a:pos x="wd2" y="hd2"/>
                </a:cxn>
                <a:cxn ang="5400000">
                  <a:pos x="wd2" y="hd2"/>
                </a:cxn>
                <a:cxn ang="10800000">
                  <a:pos x="wd2" y="hd2"/>
                </a:cxn>
                <a:cxn ang="16200000">
                  <a:pos x="wd2" y="hd2"/>
                </a:cxn>
              </a:cxnLst>
              <a:rect l="0" t="0" r="r" b="b"/>
              <a:pathLst>
                <a:path w="20720" h="21600" extrusionOk="0">
                  <a:moveTo>
                    <a:pt x="10835" y="5649"/>
                  </a:moveTo>
                  <a:lnTo>
                    <a:pt x="9406" y="5649"/>
                  </a:lnTo>
                  <a:lnTo>
                    <a:pt x="8453" y="10302"/>
                  </a:lnTo>
                  <a:lnTo>
                    <a:pt x="11630" y="10302"/>
                  </a:lnTo>
                  <a:cubicBezTo>
                    <a:pt x="12583" y="9803"/>
                    <a:pt x="13377" y="9305"/>
                    <a:pt x="13853" y="7975"/>
                  </a:cubicBezTo>
                  <a:cubicBezTo>
                    <a:pt x="13853" y="6978"/>
                    <a:pt x="13377" y="5982"/>
                    <a:pt x="12583" y="5649"/>
                  </a:cubicBezTo>
                  <a:lnTo>
                    <a:pt x="10835" y="5649"/>
                  </a:lnTo>
                  <a:close/>
                  <a:moveTo>
                    <a:pt x="8135" y="4154"/>
                  </a:moveTo>
                  <a:lnTo>
                    <a:pt x="12106" y="4154"/>
                  </a:lnTo>
                  <a:cubicBezTo>
                    <a:pt x="12583" y="4154"/>
                    <a:pt x="13059" y="4154"/>
                    <a:pt x="13377" y="4652"/>
                  </a:cubicBezTo>
                  <a:cubicBezTo>
                    <a:pt x="14806" y="5151"/>
                    <a:pt x="15759" y="5982"/>
                    <a:pt x="15759" y="7477"/>
                  </a:cubicBezTo>
                  <a:lnTo>
                    <a:pt x="15759" y="8474"/>
                  </a:lnTo>
                  <a:cubicBezTo>
                    <a:pt x="15283" y="10302"/>
                    <a:pt x="14330" y="11631"/>
                    <a:pt x="12583" y="12129"/>
                  </a:cubicBezTo>
                  <a:lnTo>
                    <a:pt x="14330" y="17280"/>
                  </a:lnTo>
                  <a:lnTo>
                    <a:pt x="12106" y="17280"/>
                  </a:lnTo>
                  <a:lnTo>
                    <a:pt x="10359" y="12628"/>
                  </a:lnTo>
                  <a:lnTo>
                    <a:pt x="8135" y="12628"/>
                  </a:lnTo>
                  <a:lnTo>
                    <a:pt x="7183" y="17280"/>
                  </a:lnTo>
                  <a:lnTo>
                    <a:pt x="5753" y="17280"/>
                  </a:lnTo>
                  <a:lnTo>
                    <a:pt x="6706" y="12628"/>
                  </a:lnTo>
                  <a:lnTo>
                    <a:pt x="7659" y="8806"/>
                  </a:lnTo>
                  <a:lnTo>
                    <a:pt x="8135" y="4154"/>
                  </a:lnTo>
                  <a:close/>
                  <a:moveTo>
                    <a:pt x="11153" y="0"/>
                  </a:moveTo>
                  <a:cubicBezTo>
                    <a:pt x="17030" y="0"/>
                    <a:pt x="21159" y="4818"/>
                    <a:pt x="20683" y="10800"/>
                  </a:cubicBezTo>
                  <a:cubicBezTo>
                    <a:pt x="20365" y="16948"/>
                    <a:pt x="15283" y="21600"/>
                    <a:pt x="9406" y="21600"/>
                  </a:cubicBezTo>
                  <a:cubicBezTo>
                    <a:pt x="4006" y="21600"/>
                    <a:pt x="-441" y="16283"/>
                    <a:pt x="35" y="10800"/>
                  </a:cubicBezTo>
                  <a:cubicBezTo>
                    <a:pt x="512" y="4652"/>
                    <a:pt x="5435" y="0"/>
                    <a:pt x="11153" y="0"/>
                  </a:cubicBezTo>
                  <a:close/>
                  <a:moveTo>
                    <a:pt x="9406" y="20105"/>
                  </a:moveTo>
                  <a:cubicBezTo>
                    <a:pt x="14330" y="20105"/>
                    <a:pt x="18777" y="15951"/>
                    <a:pt x="19253" y="10800"/>
                  </a:cubicBezTo>
                  <a:cubicBezTo>
                    <a:pt x="19730" y="5649"/>
                    <a:pt x="16077" y="1329"/>
                    <a:pt x="11153" y="1329"/>
                  </a:cubicBezTo>
                  <a:cubicBezTo>
                    <a:pt x="6230" y="1329"/>
                    <a:pt x="1783" y="5649"/>
                    <a:pt x="1306" y="10800"/>
                  </a:cubicBezTo>
                  <a:cubicBezTo>
                    <a:pt x="830" y="15951"/>
                    <a:pt x="4483" y="20105"/>
                    <a:pt x="9406" y="20105"/>
                  </a:cubicBezTo>
                  <a:close/>
                </a:path>
              </a:pathLst>
            </a:custGeom>
            <a:solidFill>
              <a:srgbClr val="9CA0A6"/>
            </a:solidFill>
            <a:ln w="12700" cap="flat">
              <a:noFill/>
              <a:miter lim="400000"/>
            </a:ln>
            <a:effectLst/>
          </p:spPr>
          <p:txBody>
            <a:bodyPr wrap="square" lIns="91439" tIns="91439" rIns="91439" bIns="91439" numCol="1" anchor="ctr">
              <a:normAutofit fontScale="25000" lnSpcReduction="20000"/>
            </a:bodyPr>
            <a:lstStyle/>
            <a:p>
              <a:pPr algn="l" defTabSz="228600">
                <a:lnSpc>
                  <a:spcPct val="93000"/>
                </a:lnSpc>
                <a:spcBef>
                  <a:spcPts val="2200"/>
                </a:spcBef>
                <a:defRPr sz="800">
                  <a:solidFill>
                    <a:srgbClr val="000000"/>
                  </a:solidFill>
                </a:defRPr>
              </a:pPr>
              <a:endParaRPr/>
            </a:p>
          </p:txBody>
        </p:sp>
        <p:sp>
          <p:nvSpPr>
            <p:cNvPr id="3321" name="Shape"/>
            <p:cNvSpPr/>
            <p:nvPr/>
          </p:nvSpPr>
          <p:spPr>
            <a:xfrm>
              <a:off x="1861850" y="233557"/>
              <a:ext cx="233070" cy="255842"/>
            </a:xfrm>
            <a:custGeom>
              <a:avLst/>
              <a:gdLst/>
              <a:ahLst/>
              <a:cxnLst>
                <a:cxn ang="0">
                  <a:pos x="wd2" y="hd2"/>
                </a:cxn>
                <a:cxn ang="5400000">
                  <a:pos x="wd2" y="hd2"/>
                </a:cxn>
                <a:cxn ang="10800000">
                  <a:pos x="wd2" y="hd2"/>
                </a:cxn>
                <a:cxn ang="16200000">
                  <a:pos x="wd2" y="hd2"/>
                </a:cxn>
              </a:cxnLst>
              <a:rect l="0" t="0" r="r" b="b"/>
              <a:pathLst>
                <a:path w="21290" h="21600" extrusionOk="0">
                  <a:moveTo>
                    <a:pt x="12782" y="18591"/>
                  </a:moveTo>
                  <a:lnTo>
                    <a:pt x="12782" y="18467"/>
                  </a:lnTo>
                  <a:lnTo>
                    <a:pt x="12693" y="18467"/>
                  </a:lnTo>
                  <a:cubicBezTo>
                    <a:pt x="11401" y="20446"/>
                    <a:pt x="9041" y="21600"/>
                    <a:pt x="6369" y="21600"/>
                  </a:cubicBezTo>
                  <a:cubicBezTo>
                    <a:pt x="2004" y="21600"/>
                    <a:pt x="0" y="17973"/>
                    <a:pt x="0" y="14386"/>
                  </a:cubicBezTo>
                  <a:cubicBezTo>
                    <a:pt x="0" y="10182"/>
                    <a:pt x="1737" y="6142"/>
                    <a:pt x="4632" y="3504"/>
                  </a:cubicBezTo>
                  <a:cubicBezTo>
                    <a:pt x="7126" y="1195"/>
                    <a:pt x="10288" y="0"/>
                    <a:pt x="13806" y="0"/>
                  </a:cubicBezTo>
                  <a:cubicBezTo>
                    <a:pt x="16434" y="0"/>
                    <a:pt x="18438" y="660"/>
                    <a:pt x="19729" y="2102"/>
                  </a:cubicBezTo>
                  <a:cubicBezTo>
                    <a:pt x="21600" y="4163"/>
                    <a:pt x="21466" y="7296"/>
                    <a:pt x="20976" y="9522"/>
                  </a:cubicBezTo>
                  <a:lnTo>
                    <a:pt x="18572" y="21147"/>
                  </a:lnTo>
                  <a:lnTo>
                    <a:pt x="12292" y="21229"/>
                  </a:lnTo>
                  <a:lnTo>
                    <a:pt x="12782" y="18591"/>
                  </a:lnTo>
                  <a:close/>
                  <a:moveTo>
                    <a:pt x="6636" y="13232"/>
                  </a:moveTo>
                  <a:cubicBezTo>
                    <a:pt x="6636" y="15417"/>
                    <a:pt x="7527" y="16695"/>
                    <a:pt x="9041" y="16695"/>
                  </a:cubicBezTo>
                  <a:cubicBezTo>
                    <a:pt x="11401" y="16695"/>
                    <a:pt x="13539" y="14386"/>
                    <a:pt x="14296" y="10882"/>
                  </a:cubicBezTo>
                  <a:cubicBezTo>
                    <a:pt x="14430" y="10099"/>
                    <a:pt x="14697" y="9398"/>
                    <a:pt x="14831" y="8698"/>
                  </a:cubicBezTo>
                  <a:cubicBezTo>
                    <a:pt x="14920" y="7997"/>
                    <a:pt x="15053" y="7420"/>
                    <a:pt x="14920" y="6966"/>
                  </a:cubicBezTo>
                  <a:cubicBezTo>
                    <a:pt x="14831" y="5482"/>
                    <a:pt x="14073" y="4782"/>
                    <a:pt x="12559" y="4782"/>
                  </a:cubicBezTo>
                  <a:cubicBezTo>
                    <a:pt x="11535" y="4782"/>
                    <a:pt x="10644" y="5235"/>
                    <a:pt x="9798" y="6018"/>
                  </a:cubicBezTo>
                  <a:cubicBezTo>
                    <a:pt x="8016" y="7626"/>
                    <a:pt x="6636" y="10800"/>
                    <a:pt x="6636" y="13232"/>
                  </a:cubicBezTo>
                  <a:close/>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3322" name="Shape"/>
            <p:cNvSpPr/>
            <p:nvPr/>
          </p:nvSpPr>
          <p:spPr>
            <a:xfrm>
              <a:off x="2103104" y="235712"/>
              <a:ext cx="208454" cy="253687"/>
            </a:xfrm>
            <a:custGeom>
              <a:avLst/>
              <a:gdLst/>
              <a:ahLst/>
              <a:cxnLst>
                <a:cxn ang="0">
                  <a:pos x="wd2" y="hd2"/>
                </a:cxn>
                <a:cxn ang="5400000">
                  <a:pos x="wd2" y="hd2"/>
                </a:cxn>
                <a:cxn ang="10800000">
                  <a:pos x="wd2" y="hd2"/>
                </a:cxn>
                <a:cxn ang="16200000">
                  <a:pos x="wd2" y="hd2"/>
                </a:cxn>
              </a:cxnLst>
              <a:rect l="0" t="0" r="r" b="b"/>
              <a:pathLst>
                <a:path w="21600" h="21600" extrusionOk="0">
                  <a:moveTo>
                    <a:pt x="21600" y="709"/>
                  </a:moveTo>
                  <a:lnTo>
                    <a:pt x="20490" y="5671"/>
                  </a:lnTo>
                  <a:cubicBezTo>
                    <a:pt x="19329" y="5046"/>
                    <a:pt x="17916" y="4837"/>
                    <a:pt x="16402" y="4837"/>
                  </a:cubicBezTo>
                  <a:cubicBezTo>
                    <a:pt x="11002" y="4837"/>
                    <a:pt x="7822" y="8673"/>
                    <a:pt x="7822" y="12426"/>
                  </a:cubicBezTo>
                  <a:cubicBezTo>
                    <a:pt x="7822" y="15595"/>
                    <a:pt x="10396" y="16680"/>
                    <a:pt x="12819" y="16680"/>
                  </a:cubicBezTo>
                  <a:cubicBezTo>
                    <a:pt x="14989" y="16680"/>
                    <a:pt x="16755" y="16304"/>
                    <a:pt x="19026" y="15387"/>
                  </a:cubicBezTo>
                  <a:lnTo>
                    <a:pt x="17916" y="20558"/>
                  </a:lnTo>
                  <a:cubicBezTo>
                    <a:pt x="16250" y="21266"/>
                    <a:pt x="13525" y="21600"/>
                    <a:pt x="10699" y="21600"/>
                  </a:cubicBezTo>
                  <a:cubicBezTo>
                    <a:pt x="4138" y="21600"/>
                    <a:pt x="0" y="18181"/>
                    <a:pt x="0" y="13010"/>
                  </a:cubicBezTo>
                  <a:cubicBezTo>
                    <a:pt x="0" y="5713"/>
                    <a:pt x="7116" y="0"/>
                    <a:pt x="16553" y="0"/>
                  </a:cubicBezTo>
                  <a:cubicBezTo>
                    <a:pt x="18320" y="0"/>
                    <a:pt x="20338" y="250"/>
                    <a:pt x="21600" y="709"/>
                  </a:cubicBezTo>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3323" name="Shape"/>
            <p:cNvSpPr/>
            <p:nvPr/>
          </p:nvSpPr>
          <p:spPr>
            <a:xfrm>
              <a:off x="976548" y="235712"/>
              <a:ext cx="210604" cy="253687"/>
            </a:xfrm>
            <a:custGeom>
              <a:avLst/>
              <a:gdLst/>
              <a:ahLst/>
              <a:cxnLst>
                <a:cxn ang="0">
                  <a:pos x="wd2" y="hd2"/>
                </a:cxn>
                <a:cxn ang="5400000">
                  <a:pos x="wd2" y="hd2"/>
                </a:cxn>
                <a:cxn ang="10800000">
                  <a:pos x="wd2" y="hd2"/>
                </a:cxn>
                <a:cxn ang="16200000">
                  <a:pos x="wd2" y="hd2"/>
                </a:cxn>
              </a:cxnLst>
              <a:rect l="0" t="0" r="r" b="b"/>
              <a:pathLst>
                <a:path w="21600" h="21600" extrusionOk="0">
                  <a:moveTo>
                    <a:pt x="21600" y="709"/>
                  </a:moveTo>
                  <a:lnTo>
                    <a:pt x="20442" y="5671"/>
                  </a:lnTo>
                  <a:cubicBezTo>
                    <a:pt x="19284" y="5046"/>
                    <a:pt x="17874" y="4837"/>
                    <a:pt x="16313" y="4837"/>
                  </a:cubicBezTo>
                  <a:cubicBezTo>
                    <a:pt x="10926" y="4837"/>
                    <a:pt x="7804" y="8673"/>
                    <a:pt x="7804" y="12426"/>
                  </a:cubicBezTo>
                  <a:cubicBezTo>
                    <a:pt x="7804" y="15595"/>
                    <a:pt x="10372" y="16680"/>
                    <a:pt x="12789" y="16680"/>
                  </a:cubicBezTo>
                  <a:cubicBezTo>
                    <a:pt x="14903" y="16680"/>
                    <a:pt x="16766" y="16304"/>
                    <a:pt x="19032" y="15387"/>
                  </a:cubicBezTo>
                  <a:lnTo>
                    <a:pt x="17874" y="20558"/>
                  </a:lnTo>
                  <a:cubicBezTo>
                    <a:pt x="16162" y="21266"/>
                    <a:pt x="13494" y="21600"/>
                    <a:pt x="10624" y="21600"/>
                  </a:cubicBezTo>
                  <a:cubicBezTo>
                    <a:pt x="4078" y="21600"/>
                    <a:pt x="0" y="18181"/>
                    <a:pt x="0" y="13010"/>
                  </a:cubicBezTo>
                  <a:cubicBezTo>
                    <a:pt x="0" y="5713"/>
                    <a:pt x="7099" y="0"/>
                    <a:pt x="16464" y="0"/>
                  </a:cubicBezTo>
                  <a:cubicBezTo>
                    <a:pt x="18327" y="0"/>
                    <a:pt x="20291" y="250"/>
                    <a:pt x="21600" y="709"/>
                  </a:cubicBezTo>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grpSp>
      <p:sp>
        <p:nvSpPr>
          <p:cNvPr id="3325" name="Slide Number"/>
          <p:cNvSpPr txBox="1">
            <a:spLocks noGrp="1"/>
          </p:cNvSpPr>
          <p:nvPr>
            <p:ph type="sldNum" sz="quarter" idx="2"/>
          </p:nvPr>
        </p:nvSpPr>
        <p:spPr>
          <a:xfrm>
            <a:off x="1217325" y="12806326"/>
            <a:ext cx="290342" cy="259223"/>
          </a:xfrm>
          <a:prstGeom prst="rect">
            <a:avLst/>
          </a:prstGeom>
        </p:spPr>
        <p:txBody>
          <a:bodyPr/>
          <a:lstStyle/>
          <a:p>
            <a:fld id="{86CB4B4D-7CA3-9044-876B-883B54F8677D}" type="slidenum">
              <a:t>‹#›</a:t>
            </a:fld>
            <a:endParaRPr/>
          </a:p>
        </p:txBody>
      </p:sp>
      <p:sp>
        <p:nvSpPr>
          <p:cNvPr id="3326" name="Footer"/>
          <p:cNvSpPr txBox="1">
            <a:spLocks noGrp="1"/>
          </p:cNvSpPr>
          <p:nvPr>
            <p:ph type="body" sz="quarter" idx="16"/>
          </p:nvPr>
        </p:nvSpPr>
        <p:spPr>
          <a:xfrm>
            <a:off x="1727200" y="12806326"/>
            <a:ext cx="6210696" cy="259223"/>
          </a:xfrm>
          <a:prstGeom prst="rect">
            <a:avLst/>
          </a:prstGeom>
        </p:spPr>
        <p:txBody>
          <a:bodyPr anchor="ctr">
            <a:spAutoFit/>
          </a:bodyPr>
          <a:lstStyle>
            <a:lvl1pPr marL="0" indent="0" defTabSz="1828891">
              <a:lnSpc>
                <a:spcPct val="100000"/>
              </a:lnSpc>
              <a:spcBef>
                <a:spcPts val="0"/>
              </a:spcBef>
              <a:buClrTx/>
              <a:buSzTx/>
              <a:buFontTx/>
              <a:buNone/>
              <a:defRPr sz="1800" b="1" spc="92">
                <a:solidFill>
                  <a:srgbClr val="9CA0A6"/>
                </a:solidFill>
              </a:defRPr>
            </a:lvl1pPr>
          </a:lstStyle>
          <a:p>
            <a:r>
              <a:t>Footer</a:t>
            </a: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Dark 3 Column w Title and Sub">
    <p:bg>
      <p:bgPr>
        <a:solidFill>
          <a:srgbClr val="383C42"/>
        </a:solidFill>
        <a:effectLst/>
      </p:bgPr>
    </p:bg>
    <p:spTree>
      <p:nvGrpSpPr>
        <p:cNvPr id="1" name=""/>
        <p:cNvGrpSpPr/>
        <p:nvPr/>
      </p:nvGrpSpPr>
      <p:grpSpPr>
        <a:xfrm>
          <a:off x="0" y="0"/>
          <a:ext cx="0" cy="0"/>
          <a:chOff x="0" y="0"/>
          <a:chExt cx="0" cy="0"/>
        </a:xfrm>
      </p:grpSpPr>
      <p:sp>
        <p:nvSpPr>
          <p:cNvPr id="3333" name="Rectangle"/>
          <p:cNvSpPr/>
          <p:nvPr/>
        </p:nvSpPr>
        <p:spPr>
          <a:xfrm>
            <a:off x="-1343783" y="-1"/>
            <a:ext cx="1119821" cy="537826"/>
          </a:xfrm>
          <a:prstGeom prst="rect">
            <a:avLst/>
          </a:prstGeom>
          <a:solidFill>
            <a:srgbClr val="C4002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334" name="Rectangle"/>
          <p:cNvSpPr/>
          <p:nvPr/>
        </p:nvSpPr>
        <p:spPr>
          <a:xfrm>
            <a:off x="-1343784" y="537824"/>
            <a:ext cx="1119821" cy="537825"/>
          </a:xfrm>
          <a:prstGeom prst="rect">
            <a:avLst/>
          </a:prstGeom>
          <a:solidFill>
            <a:srgbClr val="9C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335" name="Rectangle"/>
          <p:cNvSpPr/>
          <p:nvPr/>
        </p:nvSpPr>
        <p:spPr>
          <a:xfrm>
            <a:off x="-1343784" y="1075648"/>
            <a:ext cx="1119821" cy="537825"/>
          </a:xfrm>
          <a:prstGeom prst="rect">
            <a:avLst/>
          </a:prstGeom>
          <a:solidFill>
            <a:srgbClr val="74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336" name="Rectangle"/>
          <p:cNvSpPr/>
          <p:nvPr/>
        </p:nvSpPr>
        <p:spPr>
          <a:xfrm>
            <a:off x="-1343783" y="1613471"/>
            <a:ext cx="1119821" cy="537825"/>
          </a:xfrm>
          <a:prstGeom prst="rect">
            <a:avLst/>
          </a:prstGeom>
          <a:solidFill>
            <a:srgbClr val="C4C8C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337" name="Rectangle"/>
          <p:cNvSpPr/>
          <p:nvPr/>
        </p:nvSpPr>
        <p:spPr>
          <a:xfrm>
            <a:off x="-1343784" y="2151296"/>
            <a:ext cx="1119821" cy="537825"/>
          </a:xfrm>
          <a:prstGeom prst="rect">
            <a:avLst/>
          </a:prstGeom>
          <a:solidFill>
            <a:srgbClr val="6A6E7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338" name="Rectangle"/>
          <p:cNvSpPr/>
          <p:nvPr/>
        </p:nvSpPr>
        <p:spPr>
          <a:xfrm>
            <a:off x="-1343784" y="2689119"/>
            <a:ext cx="1119821" cy="537825"/>
          </a:xfrm>
          <a:prstGeom prst="rect">
            <a:avLst/>
          </a:prstGeom>
          <a:solidFill>
            <a:srgbClr val="383C4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339" name="Rectangle"/>
          <p:cNvSpPr/>
          <p:nvPr/>
        </p:nvSpPr>
        <p:spPr>
          <a:xfrm>
            <a:off x="-1343784" y="3226943"/>
            <a:ext cx="1119821" cy="537825"/>
          </a:xfrm>
          <a:prstGeom prst="rect">
            <a:avLst/>
          </a:prstGeom>
          <a:solidFill>
            <a:srgbClr val="1AE9EF"/>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340" name="Rectangle"/>
          <p:cNvSpPr/>
          <p:nvPr/>
        </p:nvSpPr>
        <p:spPr>
          <a:xfrm>
            <a:off x="-1343784" y="3764767"/>
            <a:ext cx="1119821" cy="537825"/>
          </a:xfrm>
          <a:prstGeom prst="rect">
            <a:avLst/>
          </a:prstGeom>
          <a:solidFill>
            <a:srgbClr val="0DCFD9"/>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341" name="Rectangle"/>
          <p:cNvSpPr/>
          <p:nvPr/>
        </p:nvSpPr>
        <p:spPr>
          <a:xfrm>
            <a:off x="-1343784" y="4302592"/>
            <a:ext cx="1119821" cy="537825"/>
          </a:xfrm>
          <a:prstGeom prst="rect">
            <a:avLst/>
          </a:prstGeom>
          <a:solidFill>
            <a:srgbClr val="00B4C3"/>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342" name="Rectangle"/>
          <p:cNvSpPr/>
          <p:nvPr/>
        </p:nvSpPr>
        <p:spPr>
          <a:xfrm>
            <a:off x="-1343784" y="4840416"/>
            <a:ext cx="1119821" cy="537825"/>
          </a:xfrm>
          <a:prstGeom prst="rect">
            <a:avLst/>
          </a:prstGeom>
          <a:solidFill>
            <a:srgbClr val="F6B1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343" name="Rectangle"/>
          <p:cNvSpPr/>
          <p:nvPr/>
        </p:nvSpPr>
        <p:spPr>
          <a:xfrm>
            <a:off x="-1343784" y="5378239"/>
            <a:ext cx="1119821" cy="537825"/>
          </a:xfrm>
          <a:prstGeom prst="rect">
            <a:avLst/>
          </a:prstGeom>
          <a:solidFill>
            <a:srgbClr val="F69D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344" name="Rectangle"/>
          <p:cNvSpPr/>
          <p:nvPr/>
        </p:nvSpPr>
        <p:spPr>
          <a:xfrm>
            <a:off x="-1343784" y="5916064"/>
            <a:ext cx="1119821" cy="537825"/>
          </a:xfrm>
          <a:prstGeom prst="rect">
            <a:avLst/>
          </a:prstGeom>
          <a:solidFill>
            <a:srgbClr val="F689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345" name="Rectangle"/>
          <p:cNvSpPr/>
          <p:nvPr/>
        </p:nvSpPr>
        <p:spPr>
          <a:xfrm>
            <a:off x="-1343784" y="6453887"/>
            <a:ext cx="1119821" cy="537825"/>
          </a:xfrm>
          <a:prstGeom prst="rect">
            <a:avLst/>
          </a:prstGeom>
          <a:solidFill>
            <a:srgbClr val="969CE6"/>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346" name="Rectangle"/>
          <p:cNvSpPr/>
          <p:nvPr/>
        </p:nvSpPr>
        <p:spPr>
          <a:xfrm>
            <a:off x="-1343787" y="6991711"/>
            <a:ext cx="1119822" cy="537825"/>
          </a:xfrm>
          <a:prstGeom prst="rect">
            <a:avLst/>
          </a:prstGeom>
          <a:solidFill>
            <a:srgbClr val="8A8BD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347" name="Rectangle"/>
          <p:cNvSpPr/>
          <p:nvPr/>
        </p:nvSpPr>
        <p:spPr>
          <a:xfrm>
            <a:off x="-1343787" y="7529535"/>
            <a:ext cx="1119822" cy="537825"/>
          </a:xfrm>
          <a:prstGeom prst="rect">
            <a:avLst/>
          </a:prstGeom>
          <a:solidFill>
            <a:srgbClr val="7D79C3"/>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348" name="Rectangle"/>
          <p:cNvSpPr/>
          <p:nvPr/>
        </p:nvSpPr>
        <p:spPr>
          <a:xfrm>
            <a:off x="-1343784" y="8067360"/>
            <a:ext cx="1119821" cy="537825"/>
          </a:xfrm>
          <a:prstGeom prst="rect">
            <a:avLst/>
          </a:prstGeom>
          <a:solidFill>
            <a:srgbClr val="88CD7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349" name="Rectangle"/>
          <p:cNvSpPr/>
          <p:nvPr/>
        </p:nvSpPr>
        <p:spPr>
          <a:xfrm>
            <a:off x="-1343787" y="8605184"/>
            <a:ext cx="1119822" cy="537825"/>
          </a:xfrm>
          <a:prstGeom prst="rect">
            <a:avLst/>
          </a:prstGeom>
          <a:solidFill>
            <a:srgbClr val="74B96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350" name="Rectangle"/>
          <p:cNvSpPr/>
          <p:nvPr/>
        </p:nvSpPr>
        <p:spPr>
          <a:xfrm>
            <a:off x="-1343787" y="9143007"/>
            <a:ext cx="1119822" cy="537825"/>
          </a:xfrm>
          <a:prstGeom prst="rect">
            <a:avLst/>
          </a:prstGeom>
          <a:solidFill>
            <a:srgbClr val="60A55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351" name="Rectangle"/>
          <p:cNvSpPr/>
          <p:nvPr/>
        </p:nvSpPr>
        <p:spPr>
          <a:xfrm>
            <a:off x="24769782" y="-1"/>
            <a:ext cx="1119821" cy="537826"/>
          </a:xfrm>
          <a:prstGeom prst="rect">
            <a:avLst/>
          </a:prstGeom>
          <a:solidFill>
            <a:srgbClr val="C4002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352" name="Rectangle"/>
          <p:cNvSpPr/>
          <p:nvPr/>
        </p:nvSpPr>
        <p:spPr>
          <a:xfrm>
            <a:off x="24769779" y="537824"/>
            <a:ext cx="1119821" cy="537825"/>
          </a:xfrm>
          <a:prstGeom prst="rect">
            <a:avLst/>
          </a:prstGeom>
          <a:solidFill>
            <a:srgbClr val="B0000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353" name="Rectangle"/>
          <p:cNvSpPr/>
          <p:nvPr/>
        </p:nvSpPr>
        <p:spPr>
          <a:xfrm>
            <a:off x="24769779" y="1075648"/>
            <a:ext cx="1119821" cy="537825"/>
          </a:xfrm>
          <a:prstGeom prst="rect">
            <a:avLst/>
          </a:prstGeom>
          <a:solidFill>
            <a:srgbClr val="9C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354" name="Rectangle"/>
          <p:cNvSpPr/>
          <p:nvPr/>
        </p:nvSpPr>
        <p:spPr>
          <a:xfrm>
            <a:off x="24769782" y="1613471"/>
            <a:ext cx="1119821" cy="537825"/>
          </a:xfrm>
          <a:prstGeom prst="rect">
            <a:avLst/>
          </a:prstGeom>
          <a:solidFill>
            <a:srgbClr val="88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355" name="Rectangle"/>
          <p:cNvSpPr/>
          <p:nvPr/>
        </p:nvSpPr>
        <p:spPr>
          <a:xfrm>
            <a:off x="24769779" y="2151296"/>
            <a:ext cx="1119821" cy="537825"/>
          </a:xfrm>
          <a:prstGeom prst="rect">
            <a:avLst/>
          </a:prstGeom>
          <a:solidFill>
            <a:srgbClr val="74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356" name="Rectangle"/>
          <p:cNvSpPr/>
          <p:nvPr/>
        </p:nvSpPr>
        <p:spPr>
          <a:xfrm>
            <a:off x="24769779" y="2689119"/>
            <a:ext cx="1119821" cy="537825"/>
          </a:xfrm>
          <a:prstGeom prst="rect">
            <a:avLst/>
          </a:prstGeom>
          <a:solidFill>
            <a:srgbClr val="ECF0F6"/>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357" name="Rectangle"/>
          <p:cNvSpPr/>
          <p:nvPr/>
        </p:nvSpPr>
        <p:spPr>
          <a:xfrm>
            <a:off x="24769779" y="3226943"/>
            <a:ext cx="1119821" cy="537825"/>
          </a:xfrm>
          <a:prstGeom prst="rect">
            <a:avLst/>
          </a:prstGeom>
          <a:solidFill>
            <a:srgbClr val="D8DCE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358" name="Rectangle"/>
          <p:cNvSpPr/>
          <p:nvPr/>
        </p:nvSpPr>
        <p:spPr>
          <a:xfrm>
            <a:off x="24769779" y="3764767"/>
            <a:ext cx="1119821" cy="537825"/>
          </a:xfrm>
          <a:prstGeom prst="rect">
            <a:avLst/>
          </a:prstGeom>
          <a:solidFill>
            <a:srgbClr val="C4C8C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359" name="Rectangle"/>
          <p:cNvSpPr/>
          <p:nvPr/>
        </p:nvSpPr>
        <p:spPr>
          <a:xfrm>
            <a:off x="24769779" y="4302592"/>
            <a:ext cx="1119821" cy="537825"/>
          </a:xfrm>
          <a:prstGeom prst="rect">
            <a:avLst/>
          </a:prstGeom>
          <a:solidFill>
            <a:srgbClr val="BABEC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360" name="Rectangle"/>
          <p:cNvSpPr/>
          <p:nvPr/>
        </p:nvSpPr>
        <p:spPr>
          <a:xfrm>
            <a:off x="24769779" y="4840416"/>
            <a:ext cx="1119821" cy="537825"/>
          </a:xfrm>
          <a:prstGeom prst="rect">
            <a:avLst/>
          </a:prstGeom>
          <a:solidFill>
            <a:srgbClr val="A6AAB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361" name="Rectangle"/>
          <p:cNvSpPr/>
          <p:nvPr/>
        </p:nvSpPr>
        <p:spPr>
          <a:xfrm>
            <a:off x="24769779" y="5378239"/>
            <a:ext cx="1119821" cy="537825"/>
          </a:xfrm>
          <a:prstGeom prst="rect">
            <a:avLst/>
          </a:prstGeom>
          <a:solidFill>
            <a:srgbClr val="92969C"/>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362" name="Rectangle"/>
          <p:cNvSpPr/>
          <p:nvPr/>
        </p:nvSpPr>
        <p:spPr>
          <a:xfrm>
            <a:off x="24769779" y="5916064"/>
            <a:ext cx="1119821" cy="537825"/>
          </a:xfrm>
          <a:prstGeom prst="rect">
            <a:avLst/>
          </a:prstGeom>
          <a:solidFill>
            <a:srgbClr val="7E828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363" name="Rectangle"/>
          <p:cNvSpPr/>
          <p:nvPr/>
        </p:nvSpPr>
        <p:spPr>
          <a:xfrm>
            <a:off x="24769779" y="6453887"/>
            <a:ext cx="1119821" cy="537825"/>
          </a:xfrm>
          <a:prstGeom prst="rect">
            <a:avLst/>
          </a:prstGeom>
          <a:solidFill>
            <a:srgbClr val="6A6E7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364" name="Rectangle"/>
          <p:cNvSpPr/>
          <p:nvPr/>
        </p:nvSpPr>
        <p:spPr>
          <a:xfrm>
            <a:off x="24769778" y="6991711"/>
            <a:ext cx="1119821" cy="537825"/>
          </a:xfrm>
          <a:prstGeom prst="rect">
            <a:avLst/>
          </a:prstGeom>
          <a:solidFill>
            <a:srgbClr val="565A6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365" name="Rectangle"/>
          <p:cNvSpPr/>
          <p:nvPr/>
        </p:nvSpPr>
        <p:spPr>
          <a:xfrm>
            <a:off x="24769778" y="7529535"/>
            <a:ext cx="1119821" cy="537825"/>
          </a:xfrm>
          <a:prstGeom prst="rect">
            <a:avLst/>
          </a:prstGeom>
          <a:solidFill>
            <a:srgbClr val="42464C"/>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366" name="Rectangle"/>
          <p:cNvSpPr/>
          <p:nvPr/>
        </p:nvSpPr>
        <p:spPr>
          <a:xfrm>
            <a:off x="24769779" y="8067360"/>
            <a:ext cx="1119821" cy="537825"/>
          </a:xfrm>
          <a:prstGeom prst="rect">
            <a:avLst/>
          </a:prstGeom>
          <a:solidFill>
            <a:srgbClr val="383C4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367" name="Rectangle"/>
          <p:cNvSpPr/>
          <p:nvPr/>
        </p:nvSpPr>
        <p:spPr>
          <a:xfrm>
            <a:off x="24769778" y="8605184"/>
            <a:ext cx="1119821" cy="537825"/>
          </a:xfrm>
          <a:prstGeom prst="rect">
            <a:avLst/>
          </a:prstGeom>
          <a:solidFill>
            <a:srgbClr val="2E323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368" name="Rectangle"/>
          <p:cNvSpPr/>
          <p:nvPr/>
        </p:nvSpPr>
        <p:spPr>
          <a:xfrm>
            <a:off x="24769778" y="9143007"/>
            <a:ext cx="1119821" cy="537825"/>
          </a:xfrm>
          <a:prstGeom prst="rect">
            <a:avLst/>
          </a:prstGeom>
          <a:solidFill>
            <a:srgbClr val="24282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369" name="Rectangle"/>
          <p:cNvSpPr/>
          <p:nvPr/>
        </p:nvSpPr>
        <p:spPr>
          <a:xfrm>
            <a:off x="24769776" y="9680832"/>
            <a:ext cx="1119821" cy="537825"/>
          </a:xfrm>
          <a:prstGeom prst="rect">
            <a:avLst/>
          </a:prstGeom>
          <a:solidFill>
            <a:srgbClr val="1A1E2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370" name="Rectangle"/>
          <p:cNvSpPr/>
          <p:nvPr/>
        </p:nvSpPr>
        <p:spPr>
          <a:xfrm>
            <a:off x="24769776" y="10218656"/>
            <a:ext cx="1119821" cy="537825"/>
          </a:xfrm>
          <a:prstGeom prst="rect">
            <a:avLst/>
          </a:prstGeom>
          <a:solidFill>
            <a:srgbClr val="10141A"/>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371" name="Rectangle"/>
          <p:cNvSpPr/>
          <p:nvPr/>
        </p:nvSpPr>
        <p:spPr>
          <a:xfrm>
            <a:off x="24769778" y="10756479"/>
            <a:ext cx="1119821" cy="537825"/>
          </a:xfrm>
          <a:prstGeom prst="rect">
            <a:avLst/>
          </a:prstGeom>
          <a:solidFill>
            <a:srgbClr val="060A1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372" name="Rectangle"/>
          <p:cNvSpPr/>
          <p:nvPr/>
        </p:nvSpPr>
        <p:spPr>
          <a:xfrm>
            <a:off x="24769776" y="11294303"/>
            <a:ext cx="1119821" cy="537825"/>
          </a:xfrm>
          <a:prstGeom prst="rect">
            <a:avLst/>
          </a:prstGeom>
          <a:solidFill>
            <a:srgbClr val="FFFFFF"/>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373" name="Rectangle"/>
          <p:cNvSpPr/>
          <p:nvPr/>
        </p:nvSpPr>
        <p:spPr>
          <a:xfrm>
            <a:off x="24769778" y="11832128"/>
            <a:ext cx="1119821" cy="537825"/>
          </a:xfrm>
          <a:prstGeom prst="rect">
            <a:avLst/>
          </a:prstGeom>
          <a:solidFill>
            <a:srgbClr val="00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374" name="Body Level One…"/>
          <p:cNvSpPr txBox="1">
            <a:spLocks noGrp="1"/>
          </p:cNvSpPr>
          <p:nvPr>
            <p:ph type="body" sz="quarter" idx="1"/>
          </p:nvPr>
        </p:nvSpPr>
        <p:spPr>
          <a:xfrm>
            <a:off x="1219359" y="4368200"/>
            <a:ext cx="6159638" cy="1174975"/>
          </a:xfrm>
          <a:prstGeom prst="rect">
            <a:avLst/>
          </a:prstGeom>
        </p:spPr>
        <p:txBody>
          <a:bodyPr anchor="b"/>
          <a:lstStyle>
            <a:lvl1pPr marL="0" indent="0" algn="ctr" defTabSz="825500">
              <a:lnSpc>
                <a:spcPct val="80000"/>
              </a:lnSpc>
              <a:spcBef>
                <a:spcPts val="0"/>
              </a:spcBef>
              <a:buClrTx/>
              <a:buSzTx/>
              <a:buFontTx/>
              <a:buNone/>
              <a:defRPr sz="3600" b="1" spc="-50">
                <a:solidFill>
                  <a:srgbClr val="FFFFFF"/>
                </a:solidFill>
              </a:defRPr>
            </a:lvl1pPr>
            <a:lvl2pPr marL="0" indent="228600" algn="ctr" defTabSz="825500">
              <a:lnSpc>
                <a:spcPct val="80000"/>
              </a:lnSpc>
              <a:spcBef>
                <a:spcPts val="0"/>
              </a:spcBef>
              <a:buClrTx/>
              <a:buSzTx/>
              <a:buFontTx/>
              <a:buNone/>
              <a:defRPr sz="3600" b="1" spc="-50">
                <a:solidFill>
                  <a:srgbClr val="FFFFFF"/>
                </a:solidFill>
              </a:defRPr>
            </a:lvl2pPr>
            <a:lvl3pPr marL="0" indent="457200" algn="ctr" defTabSz="825500">
              <a:lnSpc>
                <a:spcPct val="80000"/>
              </a:lnSpc>
              <a:spcBef>
                <a:spcPts val="0"/>
              </a:spcBef>
              <a:buClrTx/>
              <a:buSzTx/>
              <a:buFontTx/>
              <a:buNone/>
              <a:defRPr sz="3600" b="1" spc="-50">
                <a:solidFill>
                  <a:srgbClr val="FFFFFF"/>
                </a:solidFill>
              </a:defRPr>
            </a:lvl3pPr>
            <a:lvl4pPr marL="0" indent="685800" algn="ctr" defTabSz="825500">
              <a:lnSpc>
                <a:spcPct val="80000"/>
              </a:lnSpc>
              <a:spcBef>
                <a:spcPts val="0"/>
              </a:spcBef>
              <a:buClrTx/>
              <a:buSzTx/>
              <a:buFontTx/>
              <a:buNone/>
              <a:defRPr sz="3600" b="1" spc="-50">
                <a:solidFill>
                  <a:srgbClr val="FFFFFF"/>
                </a:solidFill>
              </a:defRPr>
            </a:lvl4pPr>
            <a:lvl5pPr marL="0" indent="914400" algn="ctr" defTabSz="825500">
              <a:lnSpc>
                <a:spcPct val="80000"/>
              </a:lnSpc>
              <a:spcBef>
                <a:spcPts val="0"/>
              </a:spcBef>
              <a:buClrTx/>
              <a:buSzTx/>
              <a:buFontTx/>
              <a:buNone/>
              <a:defRPr sz="3600" b="1" spc="-5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3375" name="Rectangle"/>
          <p:cNvSpPr>
            <a:spLocks noGrp="1"/>
          </p:cNvSpPr>
          <p:nvPr>
            <p:ph type="body" sz="quarter" idx="13"/>
          </p:nvPr>
        </p:nvSpPr>
        <p:spPr>
          <a:xfrm>
            <a:off x="9128521" y="4368200"/>
            <a:ext cx="6159637" cy="1174975"/>
          </a:xfrm>
          <a:prstGeom prst="rect">
            <a:avLst/>
          </a:prstGeom>
        </p:spPr>
        <p:txBody>
          <a:bodyPr anchor="b">
            <a:normAutofit/>
          </a:bodyPr>
          <a:lstStyle/>
          <a:p>
            <a:pPr marL="0" indent="0" algn="ctr" defTabSz="825500">
              <a:lnSpc>
                <a:spcPct val="80000"/>
              </a:lnSpc>
              <a:spcBef>
                <a:spcPts val="0"/>
              </a:spcBef>
              <a:buClrTx/>
              <a:buSzTx/>
              <a:buFontTx/>
              <a:buNone/>
              <a:defRPr sz="3600" b="1" spc="-50">
                <a:solidFill>
                  <a:srgbClr val="FFFFFF"/>
                </a:solidFill>
              </a:defRPr>
            </a:pPr>
            <a:endParaRPr/>
          </a:p>
        </p:txBody>
      </p:sp>
      <p:sp>
        <p:nvSpPr>
          <p:cNvPr id="3376" name="Rectangle"/>
          <p:cNvSpPr>
            <a:spLocks noGrp="1"/>
          </p:cNvSpPr>
          <p:nvPr>
            <p:ph type="body" sz="quarter" idx="14"/>
          </p:nvPr>
        </p:nvSpPr>
        <p:spPr>
          <a:xfrm>
            <a:off x="17008180" y="4368200"/>
            <a:ext cx="6159637" cy="1174975"/>
          </a:xfrm>
          <a:prstGeom prst="rect">
            <a:avLst/>
          </a:prstGeom>
        </p:spPr>
        <p:txBody>
          <a:bodyPr anchor="b">
            <a:normAutofit/>
          </a:bodyPr>
          <a:lstStyle/>
          <a:p>
            <a:pPr marL="0" indent="0" algn="ctr" defTabSz="825500">
              <a:lnSpc>
                <a:spcPct val="80000"/>
              </a:lnSpc>
              <a:spcBef>
                <a:spcPts val="0"/>
              </a:spcBef>
              <a:buClrTx/>
              <a:buSzTx/>
              <a:buFontTx/>
              <a:buNone/>
              <a:defRPr sz="3600" b="1" spc="-50">
                <a:solidFill>
                  <a:srgbClr val="FFFFFF"/>
                </a:solidFill>
              </a:defRPr>
            </a:pPr>
            <a:endParaRPr/>
          </a:p>
        </p:txBody>
      </p:sp>
      <p:sp>
        <p:nvSpPr>
          <p:cNvPr id="3377" name="Rectangle"/>
          <p:cNvSpPr>
            <a:spLocks noGrp="1"/>
          </p:cNvSpPr>
          <p:nvPr>
            <p:ph type="body" sz="quarter" idx="15"/>
          </p:nvPr>
        </p:nvSpPr>
        <p:spPr>
          <a:xfrm>
            <a:off x="1219358" y="2398703"/>
            <a:ext cx="21948460" cy="1168401"/>
          </a:xfrm>
          <a:prstGeom prst="rect">
            <a:avLst/>
          </a:prstGeom>
        </p:spPr>
        <p:txBody>
          <a:bodyPr>
            <a:normAutofit/>
          </a:bodyPr>
          <a:lstStyle/>
          <a:p>
            <a:pPr marL="0" indent="0">
              <a:spcBef>
                <a:spcPts val="0"/>
              </a:spcBef>
              <a:buClrTx/>
              <a:buSzTx/>
              <a:buFontTx/>
              <a:buNone/>
              <a:defRPr sz="4000" b="1">
                <a:solidFill>
                  <a:srgbClr val="FFFFFF"/>
                </a:solidFill>
              </a:defRPr>
            </a:pPr>
            <a:endParaRPr/>
          </a:p>
        </p:txBody>
      </p:sp>
      <p:sp>
        <p:nvSpPr>
          <p:cNvPr id="3378" name="Title Text"/>
          <p:cNvSpPr txBox="1">
            <a:spLocks noGrp="1"/>
          </p:cNvSpPr>
          <p:nvPr>
            <p:ph type="title"/>
          </p:nvPr>
        </p:nvSpPr>
        <p:spPr>
          <a:xfrm>
            <a:off x="1219359" y="152637"/>
            <a:ext cx="21948459" cy="2273301"/>
          </a:xfrm>
          <a:prstGeom prst="rect">
            <a:avLst/>
          </a:prstGeom>
        </p:spPr>
        <p:txBody>
          <a:bodyPr/>
          <a:lstStyle>
            <a:lvl1pPr>
              <a:defRPr>
                <a:solidFill>
                  <a:srgbClr val="FFFFFF"/>
                </a:solidFill>
              </a:defRPr>
            </a:lvl1pPr>
          </a:lstStyle>
          <a:p>
            <a:r>
              <a:t>Title Text</a:t>
            </a:r>
          </a:p>
        </p:txBody>
      </p:sp>
      <p:sp>
        <p:nvSpPr>
          <p:cNvPr id="3379" name="Navigator…"/>
          <p:cNvSpPr txBox="1">
            <a:spLocks noGrp="1"/>
          </p:cNvSpPr>
          <p:nvPr>
            <p:ph type="body" sz="quarter" idx="16"/>
          </p:nvPr>
        </p:nvSpPr>
        <p:spPr>
          <a:xfrm>
            <a:off x="1244761" y="5727701"/>
            <a:ext cx="6134901" cy="2749466"/>
          </a:xfrm>
          <a:prstGeom prst="rect">
            <a:avLst/>
          </a:prstGeom>
        </p:spPr>
        <p:txBody>
          <a:bodyPr>
            <a:spAutoFit/>
          </a:bodyPr>
          <a:lstStyle/>
          <a:p>
            <a:pPr marL="0" indent="0" algn="ctr" defTabSz="825500">
              <a:spcBef>
                <a:spcPts val="600"/>
              </a:spcBef>
              <a:buClrTx/>
              <a:buSzTx/>
              <a:buFontTx/>
              <a:buNone/>
              <a:defRPr sz="3600">
                <a:solidFill>
                  <a:srgbClr val="FFFFFF"/>
                </a:solidFill>
              </a:defRPr>
            </a:pPr>
            <a:r>
              <a:t>Navigator</a:t>
            </a:r>
          </a:p>
          <a:p>
            <a:pPr marL="0" indent="0" algn="ctr" defTabSz="825500">
              <a:spcBef>
                <a:spcPts val="600"/>
              </a:spcBef>
              <a:buClrTx/>
              <a:buSzTx/>
              <a:buFontTx/>
              <a:buNone/>
              <a:defRPr sz="3600">
                <a:solidFill>
                  <a:srgbClr val="FFFFFF"/>
                </a:solidFill>
              </a:defRPr>
            </a:pPr>
            <a:r>
              <a:t>Aviator</a:t>
            </a:r>
          </a:p>
          <a:p>
            <a:pPr marL="0" indent="0" algn="ctr" defTabSz="825500">
              <a:spcBef>
                <a:spcPts val="600"/>
              </a:spcBef>
              <a:buClrTx/>
              <a:buSzTx/>
              <a:buFontTx/>
              <a:buNone/>
              <a:defRPr sz="3600">
                <a:solidFill>
                  <a:srgbClr val="FFFFFF"/>
                </a:solidFill>
              </a:defRPr>
            </a:pPr>
            <a:r>
              <a:t>Pilot</a:t>
            </a:r>
          </a:p>
          <a:p>
            <a:pPr marL="0" indent="0" algn="ctr" defTabSz="825500">
              <a:spcBef>
                <a:spcPts val="600"/>
              </a:spcBef>
              <a:buClrTx/>
              <a:buSzTx/>
              <a:buFontTx/>
              <a:buNone/>
              <a:defRPr sz="3600">
                <a:solidFill>
                  <a:srgbClr val="FFFFFF"/>
                </a:solidFill>
              </a:defRPr>
            </a:pPr>
            <a:r>
              <a:t>Baggage handler</a:t>
            </a:r>
          </a:p>
          <a:p>
            <a:pPr marL="0" indent="0" algn="ctr" defTabSz="825500">
              <a:spcBef>
                <a:spcPts val="600"/>
              </a:spcBef>
              <a:buClrTx/>
              <a:buSzTx/>
              <a:buFontTx/>
              <a:buNone/>
              <a:defRPr sz="3600">
                <a:solidFill>
                  <a:srgbClr val="FFFFFF"/>
                </a:solidFill>
              </a:defRPr>
            </a:pPr>
            <a:r>
              <a:t>Ticket agent</a:t>
            </a:r>
          </a:p>
        </p:txBody>
      </p:sp>
      <p:sp>
        <p:nvSpPr>
          <p:cNvPr id="3380" name="Architect…"/>
          <p:cNvSpPr txBox="1">
            <a:spLocks noGrp="1"/>
          </p:cNvSpPr>
          <p:nvPr>
            <p:ph type="body" sz="quarter" idx="17"/>
          </p:nvPr>
        </p:nvSpPr>
        <p:spPr>
          <a:xfrm>
            <a:off x="9111849" y="5727701"/>
            <a:ext cx="6160303" cy="2749466"/>
          </a:xfrm>
          <a:prstGeom prst="rect">
            <a:avLst/>
          </a:prstGeom>
        </p:spPr>
        <p:txBody>
          <a:bodyPr>
            <a:spAutoFit/>
          </a:bodyPr>
          <a:lstStyle/>
          <a:p>
            <a:pPr marL="0" indent="0" algn="ctr" defTabSz="825500">
              <a:spcBef>
                <a:spcPts val="600"/>
              </a:spcBef>
              <a:buClrTx/>
              <a:buSzTx/>
              <a:buFontTx/>
              <a:buNone/>
              <a:defRPr sz="3600">
                <a:solidFill>
                  <a:srgbClr val="FFFFFF"/>
                </a:solidFill>
              </a:defRPr>
            </a:pPr>
            <a:r>
              <a:t>Architect</a:t>
            </a:r>
          </a:p>
          <a:p>
            <a:pPr marL="0" indent="0" algn="ctr" defTabSz="825500">
              <a:spcBef>
                <a:spcPts val="600"/>
              </a:spcBef>
              <a:buClrTx/>
              <a:buSzTx/>
              <a:buFontTx/>
              <a:buNone/>
              <a:defRPr sz="3600">
                <a:solidFill>
                  <a:srgbClr val="FFFFFF"/>
                </a:solidFill>
              </a:defRPr>
            </a:pPr>
            <a:r>
              <a:t>Secure</a:t>
            </a:r>
          </a:p>
          <a:p>
            <a:pPr marL="0" indent="0" algn="ctr" defTabSz="825500">
              <a:spcBef>
                <a:spcPts val="600"/>
              </a:spcBef>
              <a:buClrTx/>
              <a:buSzTx/>
              <a:buFontTx/>
              <a:buNone/>
              <a:defRPr sz="3600">
                <a:solidFill>
                  <a:srgbClr val="FFFFFF"/>
                </a:solidFill>
              </a:defRPr>
            </a:pPr>
            <a:r>
              <a:t>Migrate</a:t>
            </a:r>
          </a:p>
          <a:p>
            <a:pPr marL="0" indent="0" algn="ctr" defTabSz="825500">
              <a:spcBef>
                <a:spcPts val="600"/>
              </a:spcBef>
              <a:buClrTx/>
              <a:buSzTx/>
              <a:buFontTx/>
              <a:buNone/>
              <a:defRPr sz="3600">
                <a:solidFill>
                  <a:srgbClr val="FFFFFF"/>
                </a:solidFill>
              </a:defRPr>
            </a:pPr>
            <a:r>
              <a:t>Operate</a:t>
            </a:r>
          </a:p>
          <a:p>
            <a:pPr marL="0" indent="0" algn="ctr" defTabSz="825500">
              <a:spcBef>
                <a:spcPts val="600"/>
              </a:spcBef>
              <a:buClrTx/>
              <a:buSzTx/>
              <a:buFontTx/>
              <a:buNone/>
              <a:defRPr sz="3600">
                <a:solidFill>
                  <a:srgbClr val="FFFFFF"/>
                </a:solidFill>
              </a:defRPr>
            </a:pPr>
            <a:r>
              <a:t>Optimize</a:t>
            </a:r>
          </a:p>
        </p:txBody>
      </p:sp>
      <p:sp>
        <p:nvSpPr>
          <p:cNvPr id="3381" name="Architect…"/>
          <p:cNvSpPr txBox="1">
            <a:spLocks noGrp="1"/>
          </p:cNvSpPr>
          <p:nvPr>
            <p:ph type="body" sz="quarter" idx="18"/>
          </p:nvPr>
        </p:nvSpPr>
        <p:spPr>
          <a:xfrm>
            <a:off x="17008180" y="5816305"/>
            <a:ext cx="6160303" cy="2749467"/>
          </a:xfrm>
          <a:prstGeom prst="rect">
            <a:avLst/>
          </a:prstGeom>
        </p:spPr>
        <p:txBody>
          <a:bodyPr>
            <a:spAutoFit/>
          </a:bodyPr>
          <a:lstStyle/>
          <a:p>
            <a:pPr marL="0" indent="0" algn="ctr" defTabSz="825500">
              <a:spcBef>
                <a:spcPts val="600"/>
              </a:spcBef>
              <a:buClrTx/>
              <a:buSzTx/>
              <a:buFontTx/>
              <a:buNone/>
              <a:defRPr sz="3600">
                <a:solidFill>
                  <a:srgbClr val="FFFFFF"/>
                </a:solidFill>
              </a:defRPr>
            </a:pPr>
            <a:r>
              <a:t>Architect</a:t>
            </a:r>
          </a:p>
          <a:p>
            <a:pPr marL="0" indent="0" algn="ctr" defTabSz="825500">
              <a:spcBef>
                <a:spcPts val="600"/>
              </a:spcBef>
              <a:buClrTx/>
              <a:buSzTx/>
              <a:buFontTx/>
              <a:buNone/>
              <a:defRPr sz="3600">
                <a:solidFill>
                  <a:srgbClr val="FFFFFF"/>
                </a:solidFill>
              </a:defRPr>
            </a:pPr>
            <a:r>
              <a:t>Secure</a:t>
            </a:r>
          </a:p>
          <a:p>
            <a:pPr marL="0" indent="0" algn="ctr" defTabSz="825500">
              <a:spcBef>
                <a:spcPts val="600"/>
              </a:spcBef>
              <a:buClrTx/>
              <a:buSzTx/>
              <a:buFontTx/>
              <a:buNone/>
              <a:defRPr sz="3600">
                <a:solidFill>
                  <a:srgbClr val="FFFFFF"/>
                </a:solidFill>
              </a:defRPr>
            </a:pPr>
            <a:r>
              <a:t>Migrate</a:t>
            </a:r>
          </a:p>
          <a:p>
            <a:pPr marL="0" indent="0" algn="ctr" defTabSz="825500">
              <a:spcBef>
                <a:spcPts val="600"/>
              </a:spcBef>
              <a:buClrTx/>
              <a:buSzTx/>
              <a:buFontTx/>
              <a:buNone/>
              <a:defRPr sz="3600">
                <a:solidFill>
                  <a:srgbClr val="FFFFFF"/>
                </a:solidFill>
              </a:defRPr>
            </a:pPr>
            <a:r>
              <a:t>Operate</a:t>
            </a:r>
          </a:p>
          <a:p>
            <a:pPr marL="0" indent="0" algn="ctr" defTabSz="825500">
              <a:spcBef>
                <a:spcPts val="600"/>
              </a:spcBef>
              <a:buClrTx/>
              <a:buSzTx/>
              <a:buFontTx/>
              <a:buNone/>
              <a:defRPr sz="3600">
                <a:solidFill>
                  <a:srgbClr val="FFFFFF"/>
                </a:solidFill>
              </a:defRPr>
            </a:pPr>
            <a:r>
              <a:t>Optimize</a:t>
            </a:r>
          </a:p>
        </p:txBody>
      </p:sp>
      <p:grpSp>
        <p:nvGrpSpPr>
          <p:cNvPr id="3394" name="Group"/>
          <p:cNvGrpSpPr/>
          <p:nvPr/>
        </p:nvGrpSpPr>
        <p:grpSpPr>
          <a:xfrm>
            <a:off x="21341405" y="12713927"/>
            <a:ext cx="2588083" cy="566942"/>
            <a:chOff x="0" y="0"/>
            <a:chExt cx="2588081" cy="566941"/>
          </a:xfrm>
        </p:grpSpPr>
        <p:sp>
          <p:nvSpPr>
            <p:cNvPr id="3382" name="Shape"/>
            <p:cNvSpPr/>
            <p:nvPr/>
          </p:nvSpPr>
          <p:spPr>
            <a:xfrm>
              <a:off x="-1" y="51627"/>
              <a:ext cx="396632" cy="487314"/>
            </a:xfrm>
            <a:custGeom>
              <a:avLst/>
              <a:gdLst/>
              <a:ahLst/>
              <a:cxnLst>
                <a:cxn ang="0">
                  <a:pos x="wd2" y="hd2"/>
                </a:cxn>
                <a:cxn ang="5400000">
                  <a:pos x="wd2" y="hd2"/>
                </a:cxn>
                <a:cxn ang="10800000">
                  <a:pos x="wd2" y="hd2"/>
                </a:cxn>
                <a:cxn ang="16200000">
                  <a:pos x="wd2" y="hd2"/>
                </a:cxn>
              </a:cxnLst>
              <a:rect l="0" t="0" r="r" b="b"/>
              <a:pathLst>
                <a:path w="21181" h="21360" extrusionOk="0">
                  <a:moveTo>
                    <a:pt x="19047" y="4161"/>
                  </a:moveTo>
                  <a:cubicBezTo>
                    <a:pt x="17355" y="6212"/>
                    <a:pt x="14935" y="7537"/>
                    <a:pt x="13608" y="7045"/>
                  </a:cubicBezTo>
                  <a:cubicBezTo>
                    <a:pt x="12281" y="6554"/>
                    <a:pt x="12567" y="4524"/>
                    <a:pt x="14337" y="2473"/>
                  </a:cubicBezTo>
                  <a:cubicBezTo>
                    <a:pt x="14701" y="1982"/>
                    <a:pt x="15143" y="1555"/>
                    <a:pt x="15586" y="1191"/>
                  </a:cubicBezTo>
                  <a:cubicBezTo>
                    <a:pt x="15065" y="1256"/>
                    <a:pt x="14493" y="1320"/>
                    <a:pt x="13972" y="1448"/>
                  </a:cubicBezTo>
                  <a:cubicBezTo>
                    <a:pt x="8247" y="7216"/>
                    <a:pt x="5827" y="14673"/>
                    <a:pt x="6113" y="21360"/>
                  </a:cubicBezTo>
                  <a:cubicBezTo>
                    <a:pt x="2730" y="20228"/>
                    <a:pt x="232" y="17578"/>
                    <a:pt x="23" y="14203"/>
                  </a:cubicBezTo>
                  <a:lnTo>
                    <a:pt x="23" y="14139"/>
                  </a:lnTo>
                  <a:cubicBezTo>
                    <a:pt x="-419" y="8135"/>
                    <a:pt x="5462" y="1918"/>
                    <a:pt x="13088" y="358"/>
                  </a:cubicBezTo>
                  <a:cubicBezTo>
                    <a:pt x="16028" y="-240"/>
                    <a:pt x="18813" y="-69"/>
                    <a:pt x="21181" y="721"/>
                  </a:cubicBezTo>
                  <a:cubicBezTo>
                    <a:pt x="20661" y="1854"/>
                    <a:pt x="19854" y="3200"/>
                    <a:pt x="19047" y="4161"/>
                  </a:cubicBezTo>
                  <a:close/>
                  <a:moveTo>
                    <a:pt x="15013" y="5892"/>
                  </a:moveTo>
                  <a:cubicBezTo>
                    <a:pt x="15820" y="5892"/>
                    <a:pt x="16913" y="5187"/>
                    <a:pt x="17486" y="4204"/>
                  </a:cubicBezTo>
                  <a:cubicBezTo>
                    <a:pt x="18006" y="3242"/>
                    <a:pt x="17876" y="2473"/>
                    <a:pt x="16991" y="2473"/>
                  </a:cubicBezTo>
                  <a:cubicBezTo>
                    <a:pt x="16184" y="2409"/>
                    <a:pt x="15065" y="3200"/>
                    <a:pt x="14493" y="4161"/>
                  </a:cubicBezTo>
                  <a:cubicBezTo>
                    <a:pt x="13972" y="5123"/>
                    <a:pt x="14128" y="5892"/>
                    <a:pt x="15013" y="5892"/>
                  </a:cubicBezTo>
                  <a:close/>
                </a:path>
              </a:pathLst>
            </a:custGeom>
            <a:solidFill>
              <a:srgbClr val="9CA0A6"/>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3383" name="Shape"/>
            <p:cNvSpPr/>
            <p:nvPr/>
          </p:nvSpPr>
          <p:spPr>
            <a:xfrm>
              <a:off x="141751" y="-1"/>
              <a:ext cx="382729" cy="515807"/>
            </a:xfrm>
            <a:custGeom>
              <a:avLst/>
              <a:gdLst/>
              <a:ahLst/>
              <a:cxnLst>
                <a:cxn ang="0">
                  <a:pos x="wd2" y="hd2"/>
                </a:cxn>
                <a:cxn ang="5400000">
                  <a:pos x="wd2" y="hd2"/>
                </a:cxn>
                <a:cxn ang="10800000">
                  <a:pos x="wd2" y="hd2"/>
                </a:cxn>
                <a:cxn ang="16200000">
                  <a:pos x="wd2" y="hd2"/>
                </a:cxn>
              </a:cxnLst>
              <a:rect l="0" t="0" r="r" b="b"/>
              <a:pathLst>
                <a:path w="20998" h="21131" extrusionOk="0">
                  <a:moveTo>
                    <a:pt x="9946" y="18863"/>
                  </a:moveTo>
                  <a:cubicBezTo>
                    <a:pt x="10616" y="18582"/>
                    <a:pt x="11151" y="18282"/>
                    <a:pt x="11767" y="18002"/>
                  </a:cubicBezTo>
                  <a:cubicBezTo>
                    <a:pt x="9786" y="14459"/>
                    <a:pt x="8876" y="10295"/>
                    <a:pt x="15915" y="2908"/>
                  </a:cubicBezTo>
                  <a:cubicBezTo>
                    <a:pt x="13881" y="1707"/>
                    <a:pt x="10776" y="1146"/>
                    <a:pt x="6922" y="1487"/>
                  </a:cubicBezTo>
                  <a:cubicBezTo>
                    <a:pt x="7538" y="986"/>
                    <a:pt x="8046" y="526"/>
                    <a:pt x="8742" y="25"/>
                  </a:cubicBezTo>
                  <a:cubicBezTo>
                    <a:pt x="15300" y="-315"/>
                    <a:pt x="20519" y="2908"/>
                    <a:pt x="20974" y="7873"/>
                  </a:cubicBezTo>
                  <a:cubicBezTo>
                    <a:pt x="21429" y="13498"/>
                    <a:pt x="15380" y="19243"/>
                    <a:pt x="7538" y="20785"/>
                  </a:cubicBezTo>
                  <a:cubicBezTo>
                    <a:pt x="4807" y="21285"/>
                    <a:pt x="2238" y="21225"/>
                    <a:pt x="43" y="20724"/>
                  </a:cubicBezTo>
                  <a:cubicBezTo>
                    <a:pt x="-171" y="18522"/>
                    <a:pt x="418" y="16200"/>
                    <a:pt x="1703" y="14559"/>
                  </a:cubicBezTo>
                  <a:cubicBezTo>
                    <a:pt x="3764" y="11936"/>
                    <a:pt x="6922" y="12157"/>
                    <a:pt x="8742" y="15079"/>
                  </a:cubicBezTo>
                  <a:cubicBezTo>
                    <a:pt x="9411" y="16200"/>
                    <a:pt x="9786" y="17501"/>
                    <a:pt x="9946" y="18863"/>
                  </a:cubicBezTo>
                </a:path>
              </a:pathLst>
            </a:custGeom>
            <a:solidFill>
              <a:srgbClr val="9CA0A6"/>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3384" name="Shape"/>
            <p:cNvSpPr/>
            <p:nvPr/>
          </p:nvSpPr>
          <p:spPr>
            <a:xfrm>
              <a:off x="1403044" y="235712"/>
              <a:ext cx="201989" cy="253690"/>
            </a:xfrm>
            <a:custGeom>
              <a:avLst/>
              <a:gdLst/>
              <a:ahLst/>
              <a:cxnLst>
                <a:cxn ang="0">
                  <a:pos x="wd2" y="hd2"/>
                </a:cxn>
                <a:cxn ang="5400000">
                  <a:pos x="wd2" y="hd2"/>
                </a:cxn>
                <a:cxn ang="10800000">
                  <a:pos x="wd2" y="hd2"/>
                </a:cxn>
                <a:cxn ang="16200000">
                  <a:pos x="wd2" y="hd2"/>
                </a:cxn>
              </a:cxnLst>
              <a:rect l="0" t="0" r="r" b="b"/>
              <a:pathLst>
                <a:path w="21600" h="21600" extrusionOk="0">
                  <a:moveTo>
                    <a:pt x="21600" y="1078"/>
                  </a:moveTo>
                  <a:lnTo>
                    <a:pt x="20447" y="5638"/>
                  </a:lnTo>
                  <a:cubicBezTo>
                    <a:pt x="19136" y="5017"/>
                    <a:pt x="16882" y="4436"/>
                    <a:pt x="14522" y="4436"/>
                  </a:cubicBezTo>
                  <a:cubicBezTo>
                    <a:pt x="12478" y="4436"/>
                    <a:pt x="11115" y="5141"/>
                    <a:pt x="11115" y="6177"/>
                  </a:cubicBezTo>
                  <a:cubicBezTo>
                    <a:pt x="11115" y="6965"/>
                    <a:pt x="12163" y="7670"/>
                    <a:pt x="14208" y="8499"/>
                  </a:cubicBezTo>
                  <a:cubicBezTo>
                    <a:pt x="17039" y="9536"/>
                    <a:pt x="20132" y="11194"/>
                    <a:pt x="20132" y="14220"/>
                  </a:cubicBezTo>
                  <a:cubicBezTo>
                    <a:pt x="20132" y="16086"/>
                    <a:pt x="19241" y="17744"/>
                    <a:pt x="17773" y="19030"/>
                  </a:cubicBezTo>
                  <a:cubicBezTo>
                    <a:pt x="15728" y="20646"/>
                    <a:pt x="12163" y="21600"/>
                    <a:pt x="8021" y="21600"/>
                  </a:cubicBezTo>
                  <a:cubicBezTo>
                    <a:pt x="4771" y="21600"/>
                    <a:pt x="1678" y="20895"/>
                    <a:pt x="0" y="19942"/>
                  </a:cubicBezTo>
                  <a:lnTo>
                    <a:pt x="1206" y="15298"/>
                  </a:lnTo>
                  <a:cubicBezTo>
                    <a:pt x="2988" y="16086"/>
                    <a:pt x="6396" y="17040"/>
                    <a:pt x="8913" y="17040"/>
                  </a:cubicBezTo>
                  <a:cubicBezTo>
                    <a:pt x="10800" y="17040"/>
                    <a:pt x="12163" y="16335"/>
                    <a:pt x="12163" y="15174"/>
                  </a:cubicBezTo>
                  <a:cubicBezTo>
                    <a:pt x="12163" y="14096"/>
                    <a:pt x="11272" y="13391"/>
                    <a:pt x="8913" y="12479"/>
                  </a:cubicBezTo>
                  <a:cubicBezTo>
                    <a:pt x="5190" y="10945"/>
                    <a:pt x="3303" y="9204"/>
                    <a:pt x="3303" y="6965"/>
                  </a:cubicBezTo>
                  <a:cubicBezTo>
                    <a:pt x="3303" y="2944"/>
                    <a:pt x="7864" y="0"/>
                    <a:pt x="14837" y="0"/>
                  </a:cubicBezTo>
                  <a:cubicBezTo>
                    <a:pt x="18087" y="0"/>
                    <a:pt x="20447" y="580"/>
                    <a:pt x="21600" y="1078"/>
                  </a:cubicBezTo>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3385" name="Shape"/>
            <p:cNvSpPr/>
            <p:nvPr/>
          </p:nvSpPr>
          <p:spPr>
            <a:xfrm>
              <a:off x="569438" y="235711"/>
              <a:ext cx="191219" cy="251533"/>
            </a:xfrm>
            <a:custGeom>
              <a:avLst/>
              <a:gdLst/>
              <a:ahLst/>
              <a:cxnLst>
                <a:cxn ang="0">
                  <a:pos x="wd2" y="hd2"/>
                </a:cxn>
                <a:cxn ang="5400000">
                  <a:pos x="wd2" y="hd2"/>
                </a:cxn>
                <a:cxn ang="10800000">
                  <a:pos x="wd2" y="hd2"/>
                </a:cxn>
                <a:cxn ang="16200000">
                  <a:pos x="wd2" y="hd2"/>
                </a:cxn>
              </a:cxnLst>
              <a:rect l="0" t="0" r="r" b="b"/>
              <a:pathLst>
                <a:path w="21600" h="21600" extrusionOk="0">
                  <a:moveTo>
                    <a:pt x="21600" y="126"/>
                  </a:moveTo>
                  <a:lnTo>
                    <a:pt x="20049" y="6123"/>
                  </a:lnTo>
                  <a:cubicBezTo>
                    <a:pt x="19717" y="6123"/>
                    <a:pt x="19218" y="5998"/>
                    <a:pt x="18775" y="5998"/>
                  </a:cubicBezTo>
                  <a:cubicBezTo>
                    <a:pt x="13126" y="5998"/>
                    <a:pt x="10966" y="10150"/>
                    <a:pt x="10191" y="13547"/>
                  </a:cubicBezTo>
                  <a:lnTo>
                    <a:pt x="8142" y="21600"/>
                  </a:lnTo>
                  <a:lnTo>
                    <a:pt x="0" y="21600"/>
                  </a:lnTo>
                  <a:lnTo>
                    <a:pt x="5317" y="377"/>
                  </a:lnTo>
                  <a:lnTo>
                    <a:pt x="12517" y="377"/>
                  </a:lnTo>
                  <a:lnTo>
                    <a:pt x="11409" y="4152"/>
                  </a:lnTo>
                  <a:lnTo>
                    <a:pt x="11409" y="4278"/>
                  </a:lnTo>
                  <a:lnTo>
                    <a:pt x="11575" y="4278"/>
                  </a:lnTo>
                  <a:cubicBezTo>
                    <a:pt x="13791" y="1426"/>
                    <a:pt x="16726" y="0"/>
                    <a:pt x="20049" y="0"/>
                  </a:cubicBezTo>
                  <a:cubicBezTo>
                    <a:pt x="20492" y="0"/>
                    <a:pt x="21102" y="0"/>
                    <a:pt x="21600" y="126"/>
                  </a:cubicBezTo>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3386" name="Shape"/>
            <p:cNvSpPr/>
            <p:nvPr/>
          </p:nvSpPr>
          <p:spPr>
            <a:xfrm>
              <a:off x="733144" y="233557"/>
              <a:ext cx="232930" cy="255842"/>
            </a:xfrm>
            <a:custGeom>
              <a:avLst/>
              <a:gdLst/>
              <a:ahLst/>
              <a:cxnLst>
                <a:cxn ang="0">
                  <a:pos x="wd2" y="hd2"/>
                </a:cxn>
                <a:cxn ang="5400000">
                  <a:pos x="wd2" y="hd2"/>
                </a:cxn>
                <a:cxn ang="10800000">
                  <a:pos x="wd2" y="hd2"/>
                </a:cxn>
                <a:cxn ang="16200000">
                  <a:pos x="wd2" y="hd2"/>
                </a:cxn>
              </a:cxnLst>
              <a:rect l="0" t="0" r="r" b="b"/>
              <a:pathLst>
                <a:path w="21278" h="21600" extrusionOk="0">
                  <a:moveTo>
                    <a:pt x="12800" y="18591"/>
                  </a:moveTo>
                  <a:lnTo>
                    <a:pt x="12800" y="18467"/>
                  </a:lnTo>
                  <a:lnTo>
                    <a:pt x="12667" y="18467"/>
                  </a:lnTo>
                  <a:cubicBezTo>
                    <a:pt x="11422" y="20446"/>
                    <a:pt x="9022" y="21600"/>
                    <a:pt x="6400" y="21600"/>
                  </a:cubicBezTo>
                  <a:cubicBezTo>
                    <a:pt x="2000" y="21600"/>
                    <a:pt x="0" y="17973"/>
                    <a:pt x="0" y="14386"/>
                  </a:cubicBezTo>
                  <a:cubicBezTo>
                    <a:pt x="0" y="10182"/>
                    <a:pt x="1778" y="6142"/>
                    <a:pt x="4667" y="3504"/>
                  </a:cubicBezTo>
                  <a:cubicBezTo>
                    <a:pt x="7156" y="1195"/>
                    <a:pt x="10311" y="0"/>
                    <a:pt x="13822" y="0"/>
                  </a:cubicBezTo>
                  <a:cubicBezTo>
                    <a:pt x="16444" y="0"/>
                    <a:pt x="18444" y="701"/>
                    <a:pt x="19689" y="2102"/>
                  </a:cubicBezTo>
                  <a:cubicBezTo>
                    <a:pt x="21600" y="4205"/>
                    <a:pt x="21467" y="7296"/>
                    <a:pt x="20933" y="9522"/>
                  </a:cubicBezTo>
                  <a:lnTo>
                    <a:pt x="18578" y="21147"/>
                  </a:lnTo>
                  <a:lnTo>
                    <a:pt x="12311" y="21229"/>
                  </a:lnTo>
                  <a:lnTo>
                    <a:pt x="12800" y="18591"/>
                  </a:lnTo>
                  <a:close/>
                  <a:moveTo>
                    <a:pt x="6800" y="13232"/>
                  </a:moveTo>
                  <a:cubicBezTo>
                    <a:pt x="6800" y="15417"/>
                    <a:pt x="7644" y="16695"/>
                    <a:pt x="9156" y="16695"/>
                  </a:cubicBezTo>
                  <a:cubicBezTo>
                    <a:pt x="11556" y="16695"/>
                    <a:pt x="13689" y="14386"/>
                    <a:pt x="14444" y="10882"/>
                  </a:cubicBezTo>
                  <a:cubicBezTo>
                    <a:pt x="14533" y="10099"/>
                    <a:pt x="14800" y="9398"/>
                    <a:pt x="14933" y="8698"/>
                  </a:cubicBezTo>
                  <a:cubicBezTo>
                    <a:pt x="15067" y="7997"/>
                    <a:pt x="15200" y="7420"/>
                    <a:pt x="15067" y="6966"/>
                  </a:cubicBezTo>
                  <a:cubicBezTo>
                    <a:pt x="14933" y="5482"/>
                    <a:pt x="14178" y="4782"/>
                    <a:pt x="12667" y="4782"/>
                  </a:cubicBezTo>
                  <a:cubicBezTo>
                    <a:pt x="11689" y="4782"/>
                    <a:pt x="10800" y="5235"/>
                    <a:pt x="9911" y="6018"/>
                  </a:cubicBezTo>
                  <a:cubicBezTo>
                    <a:pt x="8178" y="7626"/>
                    <a:pt x="6800" y="10800"/>
                    <a:pt x="6800" y="13232"/>
                  </a:cubicBezTo>
                  <a:close/>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3387" name="Shape"/>
            <p:cNvSpPr/>
            <p:nvPr/>
          </p:nvSpPr>
          <p:spPr>
            <a:xfrm>
              <a:off x="1583983" y="235711"/>
              <a:ext cx="270921" cy="331231"/>
            </a:xfrm>
            <a:custGeom>
              <a:avLst/>
              <a:gdLst/>
              <a:ahLst/>
              <a:cxnLst>
                <a:cxn ang="0">
                  <a:pos x="wd2" y="hd2"/>
                </a:cxn>
                <a:cxn ang="5400000">
                  <a:pos x="wd2" y="hd2"/>
                </a:cxn>
                <a:cxn ang="10800000">
                  <a:pos x="wd2" y="hd2"/>
                </a:cxn>
                <a:cxn ang="16200000">
                  <a:pos x="wd2" y="hd2"/>
                </a:cxn>
              </a:cxnLst>
              <a:rect l="0" t="0" r="r" b="b"/>
              <a:pathLst>
                <a:path w="21600" h="21600" extrusionOk="0">
                  <a:moveTo>
                    <a:pt x="21600" y="6103"/>
                  </a:moveTo>
                  <a:cubicBezTo>
                    <a:pt x="21600" y="9969"/>
                    <a:pt x="19308" y="14027"/>
                    <a:pt x="15268" y="15817"/>
                  </a:cubicBezTo>
                  <a:cubicBezTo>
                    <a:pt x="11538" y="17446"/>
                    <a:pt x="8119" y="16743"/>
                    <a:pt x="7148" y="15465"/>
                  </a:cubicBezTo>
                  <a:lnTo>
                    <a:pt x="5711" y="21600"/>
                  </a:lnTo>
                  <a:lnTo>
                    <a:pt x="0" y="21600"/>
                  </a:lnTo>
                  <a:lnTo>
                    <a:pt x="4934" y="288"/>
                  </a:lnTo>
                  <a:lnTo>
                    <a:pt x="9984" y="288"/>
                  </a:lnTo>
                  <a:lnTo>
                    <a:pt x="9440" y="2428"/>
                  </a:lnTo>
                  <a:lnTo>
                    <a:pt x="9440" y="2524"/>
                  </a:lnTo>
                  <a:lnTo>
                    <a:pt x="9557" y="2524"/>
                  </a:lnTo>
                  <a:cubicBezTo>
                    <a:pt x="10994" y="895"/>
                    <a:pt x="13053" y="0"/>
                    <a:pt x="15268" y="0"/>
                  </a:cubicBezTo>
                  <a:cubicBezTo>
                    <a:pt x="19075" y="0"/>
                    <a:pt x="21600" y="2428"/>
                    <a:pt x="21600" y="6103"/>
                  </a:cubicBezTo>
                  <a:close/>
                  <a:moveTo>
                    <a:pt x="15578" y="6454"/>
                  </a:moveTo>
                  <a:cubicBezTo>
                    <a:pt x="15578" y="5751"/>
                    <a:pt x="15345" y="3866"/>
                    <a:pt x="13286" y="3866"/>
                  </a:cubicBezTo>
                  <a:cubicBezTo>
                    <a:pt x="11072" y="3866"/>
                    <a:pt x="9324" y="5815"/>
                    <a:pt x="8547" y="8979"/>
                  </a:cubicBezTo>
                  <a:cubicBezTo>
                    <a:pt x="8353" y="9969"/>
                    <a:pt x="7576" y="13133"/>
                    <a:pt x="10334" y="13133"/>
                  </a:cubicBezTo>
                  <a:cubicBezTo>
                    <a:pt x="13403" y="13133"/>
                    <a:pt x="15578" y="9618"/>
                    <a:pt x="15578" y="6454"/>
                  </a:cubicBezTo>
                  <a:close/>
                </a:path>
              </a:pathLst>
            </a:custGeom>
            <a:solidFill>
              <a:srgbClr val="9CA0A6"/>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3388" name="Shape"/>
            <p:cNvSpPr/>
            <p:nvPr/>
          </p:nvSpPr>
          <p:spPr>
            <a:xfrm>
              <a:off x="1172565" y="153858"/>
              <a:ext cx="273073" cy="331230"/>
            </a:xfrm>
            <a:custGeom>
              <a:avLst/>
              <a:gdLst/>
              <a:ahLst/>
              <a:cxnLst>
                <a:cxn ang="0">
                  <a:pos x="wd2" y="hd2"/>
                </a:cxn>
                <a:cxn ang="5400000">
                  <a:pos x="wd2" y="hd2"/>
                </a:cxn>
                <a:cxn ang="10800000">
                  <a:pos x="wd2" y="hd2"/>
                </a:cxn>
                <a:cxn ang="16200000">
                  <a:pos x="wd2" y="hd2"/>
                </a:cxn>
              </a:cxnLst>
              <a:rect l="0" t="0" r="r" b="b"/>
              <a:pathLst>
                <a:path w="21600" h="21600" extrusionOk="0">
                  <a:moveTo>
                    <a:pt x="10684" y="0"/>
                  </a:moveTo>
                  <a:lnTo>
                    <a:pt x="7742" y="12845"/>
                  </a:lnTo>
                  <a:lnTo>
                    <a:pt x="15368" y="5592"/>
                  </a:lnTo>
                  <a:lnTo>
                    <a:pt x="21600" y="5592"/>
                  </a:lnTo>
                  <a:lnTo>
                    <a:pt x="13626" y="12941"/>
                  </a:lnTo>
                  <a:lnTo>
                    <a:pt x="18426" y="21600"/>
                  </a:lnTo>
                  <a:lnTo>
                    <a:pt x="12310" y="21600"/>
                  </a:lnTo>
                  <a:lnTo>
                    <a:pt x="7626" y="13037"/>
                  </a:lnTo>
                  <a:lnTo>
                    <a:pt x="5652" y="21600"/>
                  </a:lnTo>
                  <a:lnTo>
                    <a:pt x="0" y="21600"/>
                  </a:lnTo>
                  <a:lnTo>
                    <a:pt x="4994" y="0"/>
                  </a:lnTo>
                  <a:lnTo>
                    <a:pt x="10684" y="0"/>
                  </a:lnTo>
                </a:path>
              </a:pathLst>
            </a:custGeom>
            <a:solidFill>
              <a:srgbClr val="9CA0A6"/>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3389" name="Shape"/>
            <p:cNvSpPr/>
            <p:nvPr/>
          </p:nvSpPr>
          <p:spPr>
            <a:xfrm>
              <a:off x="2301273" y="235711"/>
              <a:ext cx="227838" cy="255842"/>
            </a:xfrm>
            <a:custGeom>
              <a:avLst/>
              <a:gdLst/>
              <a:ahLst/>
              <a:cxnLst>
                <a:cxn ang="0">
                  <a:pos x="wd2" y="hd2"/>
                </a:cxn>
                <a:cxn ang="5400000">
                  <a:pos x="wd2" y="hd2"/>
                </a:cxn>
                <a:cxn ang="10800000">
                  <a:pos x="wd2" y="hd2"/>
                </a:cxn>
                <a:cxn ang="16200000">
                  <a:pos x="wd2" y="hd2"/>
                </a:cxn>
              </a:cxnLst>
              <a:rect l="0" t="0" r="r" b="b"/>
              <a:pathLst>
                <a:path w="21600" h="21600" extrusionOk="0">
                  <a:moveTo>
                    <a:pt x="21600" y="6224"/>
                  </a:moveTo>
                  <a:cubicBezTo>
                    <a:pt x="21600" y="7997"/>
                    <a:pt x="20950" y="9398"/>
                    <a:pt x="19788" y="10429"/>
                  </a:cubicBezTo>
                  <a:cubicBezTo>
                    <a:pt x="17559" y="12408"/>
                    <a:pt x="13239" y="13315"/>
                    <a:pt x="6689" y="13232"/>
                  </a:cubicBezTo>
                  <a:lnTo>
                    <a:pt x="6550" y="13232"/>
                  </a:lnTo>
                  <a:lnTo>
                    <a:pt x="6550" y="13315"/>
                  </a:lnTo>
                  <a:cubicBezTo>
                    <a:pt x="6550" y="13933"/>
                    <a:pt x="6782" y="14716"/>
                    <a:pt x="7200" y="15293"/>
                  </a:cubicBezTo>
                  <a:cubicBezTo>
                    <a:pt x="8129" y="16365"/>
                    <a:pt x="9662" y="16818"/>
                    <a:pt x="11659" y="16818"/>
                  </a:cubicBezTo>
                  <a:cubicBezTo>
                    <a:pt x="14539" y="16818"/>
                    <a:pt x="17001" y="16241"/>
                    <a:pt x="19788" y="14840"/>
                  </a:cubicBezTo>
                  <a:lnTo>
                    <a:pt x="18720" y="19951"/>
                  </a:lnTo>
                  <a:cubicBezTo>
                    <a:pt x="15468" y="21476"/>
                    <a:pt x="11520" y="21600"/>
                    <a:pt x="10080" y="21600"/>
                  </a:cubicBezTo>
                  <a:cubicBezTo>
                    <a:pt x="3670" y="21600"/>
                    <a:pt x="0" y="18467"/>
                    <a:pt x="0" y="12861"/>
                  </a:cubicBezTo>
                  <a:cubicBezTo>
                    <a:pt x="0" y="9605"/>
                    <a:pt x="1301" y="6472"/>
                    <a:pt x="3670" y="4081"/>
                  </a:cubicBezTo>
                  <a:cubicBezTo>
                    <a:pt x="5992" y="1402"/>
                    <a:pt x="9569" y="0"/>
                    <a:pt x="13471" y="0"/>
                  </a:cubicBezTo>
                  <a:cubicBezTo>
                    <a:pt x="18348" y="0"/>
                    <a:pt x="21600" y="2556"/>
                    <a:pt x="21600" y="6224"/>
                  </a:cubicBezTo>
                  <a:close/>
                  <a:moveTo>
                    <a:pt x="12681" y="4534"/>
                  </a:moveTo>
                  <a:cubicBezTo>
                    <a:pt x="9662" y="4534"/>
                    <a:pt x="7850" y="6595"/>
                    <a:pt x="7339" y="8698"/>
                  </a:cubicBezTo>
                  <a:lnTo>
                    <a:pt x="7339" y="8780"/>
                  </a:lnTo>
                  <a:lnTo>
                    <a:pt x="7432" y="8780"/>
                  </a:lnTo>
                  <a:cubicBezTo>
                    <a:pt x="11520" y="8780"/>
                    <a:pt x="13750" y="8450"/>
                    <a:pt x="14679" y="7626"/>
                  </a:cubicBezTo>
                  <a:cubicBezTo>
                    <a:pt x="14911" y="7173"/>
                    <a:pt x="15190" y="6719"/>
                    <a:pt x="15190" y="6224"/>
                  </a:cubicBezTo>
                  <a:cubicBezTo>
                    <a:pt x="15190" y="5235"/>
                    <a:pt x="14121" y="4534"/>
                    <a:pt x="12681" y="4534"/>
                  </a:cubicBezTo>
                  <a:close/>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3390" name="Shape"/>
            <p:cNvSpPr/>
            <p:nvPr/>
          </p:nvSpPr>
          <p:spPr>
            <a:xfrm>
              <a:off x="2524492" y="429573"/>
              <a:ext cx="63590" cy="64128"/>
            </a:xfrm>
            <a:custGeom>
              <a:avLst/>
              <a:gdLst/>
              <a:ahLst/>
              <a:cxnLst>
                <a:cxn ang="0">
                  <a:pos x="wd2" y="hd2"/>
                </a:cxn>
                <a:cxn ang="5400000">
                  <a:pos x="wd2" y="hd2"/>
                </a:cxn>
                <a:cxn ang="10800000">
                  <a:pos x="wd2" y="hd2"/>
                </a:cxn>
                <a:cxn ang="16200000">
                  <a:pos x="wd2" y="hd2"/>
                </a:cxn>
              </a:cxnLst>
              <a:rect l="0" t="0" r="r" b="b"/>
              <a:pathLst>
                <a:path w="20720" h="21600" extrusionOk="0">
                  <a:moveTo>
                    <a:pt x="10835" y="5649"/>
                  </a:moveTo>
                  <a:lnTo>
                    <a:pt x="9406" y="5649"/>
                  </a:lnTo>
                  <a:lnTo>
                    <a:pt x="8453" y="10302"/>
                  </a:lnTo>
                  <a:lnTo>
                    <a:pt x="11630" y="10302"/>
                  </a:lnTo>
                  <a:cubicBezTo>
                    <a:pt x="12583" y="9803"/>
                    <a:pt x="13377" y="9305"/>
                    <a:pt x="13853" y="7975"/>
                  </a:cubicBezTo>
                  <a:cubicBezTo>
                    <a:pt x="13853" y="6978"/>
                    <a:pt x="13377" y="5982"/>
                    <a:pt x="12583" y="5649"/>
                  </a:cubicBezTo>
                  <a:lnTo>
                    <a:pt x="10835" y="5649"/>
                  </a:lnTo>
                  <a:close/>
                  <a:moveTo>
                    <a:pt x="8135" y="4154"/>
                  </a:moveTo>
                  <a:lnTo>
                    <a:pt x="12106" y="4154"/>
                  </a:lnTo>
                  <a:cubicBezTo>
                    <a:pt x="12583" y="4154"/>
                    <a:pt x="13059" y="4154"/>
                    <a:pt x="13377" y="4652"/>
                  </a:cubicBezTo>
                  <a:cubicBezTo>
                    <a:pt x="14806" y="5151"/>
                    <a:pt x="15759" y="5982"/>
                    <a:pt x="15759" y="7477"/>
                  </a:cubicBezTo>
                  <a:lnTo>
                    <a:pt x="15759" y="8474"/>
                  </a:lnTo>
                  <a:cubicBezTo>
                    <a:pt x="15283" y="10302"/>
                    <a:pt x="14330" y="11631"/>
                    <a:pt x="12583" y="12129"/>
                  </a:cubicBezTo>
                  <a:lnTo>
                    <a:pt x="14330" y="17280"/>
                  </a:lnTo>
                  <a:lnTo>
                    <a:pt x="12106" y="17280"/>
                  </a:lnTo>
                  <a:lnTo>
                    <a:pt x="10359" y="12628"/>
                  </a:lnTo>
                  <a:lnTo>
                    <a:pt x="8135" y="12628"/>
                  </a:lnTo>
                  <a:lnTo>
                    <a:pt x="7183" y="17280"/>
                  </a:lnTo>
                  <a:lnTo>
                    <a:pt x="5753" y="17280"/>
                  </a:lnTo>
                  <a:lnTo>
                    <a:pt x="6706" y="12628"/>
                  </a:lnTo>
                  <a:lnTo>
                    <a:pt x="7659" y="8806"/>
                  </a:lnTo>
                  <a:lnTo>
                    <a:pt x="8135" y="4154"/>
                  </a:lnTo>
                  <a:close/>
                  <a:moveTo>
                    <a:pt x="11153" y="0"/>
                  </a:moveTo>
                  <a:cubicBezTo>
                    <a:pt x="17030" y="0"/>
                    <a:pt x="21159" y="4818"/>
                    <a:pt x="20683" y="10800"/>
                  </a:cubicBezTo>
                  <a:cubicBezTo>
                    <a:pt x="20365" y="16948"/>
                    <a:pt x="15283" y="21600"/>
                    <a:pt x="9406" y="21600"/>
                  </a:cubicBezTo>
                  <a:cubicBezTo>
                    <a:pt x="4006" y="21600"/>
                    <a:pt x="-441" y="16283"/>
                    <a:pt x="35" y="10800"/>
                  </a:cubicBezTo>
                  <a:cubicBezTo>
                    <a:pt x="512" y="4652"/>
                    <a:pt x="5435" y="0"/>
                    <a:pt x="11153" y="0"/>
                  </a:cubicBezTo>
                  <a:close/>
                  <a:moveTo>
                    <a:pt x="9406" y="20105"/>
                  </a:moveTo>
                  <a:cubicBezTo>
                    <a:pt x="14330" y="20105"/>
                    <a:pt x="18777" y="15951"/>
                    <a:pt x="19253" y="10800"/>
                  </a:cubicBezTo>
                  <a:cubicBezTo>
                    <a:pt x="19730" y="5649"/>
                    <a:pt x="16077" y="1329"/>
                    <a:pt x="11153" y="1329"/>
                  </a:cubicBezTo>
                  <a:cubicBezTo>
                    <a:pt x="6230" y="1329"/>
                    <a:pt x="1783" y="5649"/>
                    <a:pt x="1306" y="10800"/>
                  </a:cubicBezTo>
                  <a:cubicBezTo>
                    <a:pt x="830" y="15951"/>
                    <a:pt x="4483" y="20105"/>
                    <a:pt x="9406" y="20105"/>
                  </a:cubicBezTo>
                  <a:close/>
                </a:path>
              </a:pathLst>
            </a:custGeom>
            <a:solidFill>
              <a:srgbClr val="9CA0A6"/>
            </a:solidFill>
            <a:ln w="12700" cap="flat">
              <a:noFill/>
              <a:miter lim="400000"/>
            </a:ln>
            <a:effectLst/>
          </p:spPr>
          <p:txBody>
            <a:bodyPr wrap="square" lIns="91439" tIns="91439" rIns="91439" bIns="91439" numCol="1" anchor="ctr">
              <a:normAutofit fontScale="25000" lnSpcReduction="20000"/>
            </a:bodyPr>
            <a:lstStyle/>
            <a:p>
              <a:pPr algn="l" defTabSz="228600">
                <a:lnSpc>
                  <a:spcPct val="93000"/>
                </a:lnSpc>
                <a:spcBef>
                  <a:spcPts val="2200"/>
                </a:spcBef>
                <a:defRPr sz="800">
                  <a:solidFill>
                    <a:srgbClr val="000000"/>
                  </a:solidFill>
                </a:defRPr>
              </a:pPr>
              <a:endParaRPr/>
            </a:p>
          </p:txBody>
        </p:sp>
        <p:sp>
          <p:nvSpPr>
            <p:cNvPr id="3391" name="Shape"/>
            <p:cNvSpPr/>
            <p:nvPr/>
          </p:nvSpPr>
          <p:spPr>
            <a:xfrm>
              <a:off x="1861850" y="233557"/>
              <a:ext cx="233070" cy="255842"/>
            </a:xfrm>
            <a:custGeom>
              <a:avLst/>
              <a:gdLst/>
              <a:ahLst/>
              <a:cxnLst>
                <a:cxn ang="0">
                  <a:pos x="wd2" y="hd2"/>
                </a:cxn>
                <a:cxn ang="5400000">
                  <a:pos x="wd2" y="hd2"/>
                </a:cxn>
                <a:cxn ang="10800000">
                  <a:pos x="wd2" y="hd2"/>
                </a:cxn>
                <a:cxn ang="16200000">
                  <a:pos x="wd2" y="hd2"/>
                </a:cxn>
              </a:cxnLst>
              <a:rect l="0" t="0" r="r" b="b"/>
              <a:pathLst>
                <a:path w="21290" h="21600" extrusionOk="0">
                  <a:moveTo>
                    <a:pt x="12782" y="18591"/>
                  </a:moveTo>
                  <a:lnTo>
                    <a:pt x="12782" y="18467"/>
                  </a:lnTo>
                  <a:lnTo>
                    <a:pt x="12693" y="18467"/>
                  </a:lnTo>
                  <a:cubicBezTo>
                    <a:pt x="11401" y="20446"/>
                    <a:pt x="9041" y="21600"/>
                    <a:pt x="6369" y="21600"/>
                  </a:cubicBezTo>
                  <a:cubicBezTo>
                    <a:pt x="2004" y="21600"/>
                    <a:pt x="0" y="17973"/>
                    <a:pt x="0" y="14386"/>
                  </a:cubicBezTo>
                  <a:cubicBezTo>
                    <a:pt x="0" y="10182"/>
                    <a:pt x="1737" y="6142"/>
                    <a:pt x="4632" y="3504"/>
                  </a:cubicBezTo>
                  <a:cubicBezTo>
                    <a:pt x="7126" y="1195"/>
                    <a:pt x="10288" y="0"/>
                    <a:pt x="13806" y="0"/>
                  </a:cubicBezTo>
                  <a:cubicBezTo>
                    <a:pt x="16434" y="0"/>
                    <a:pt x="18438" y="660"/>
                    <a:pt x="19729" y="2102"/>
                  </a:cubicBezTo>
                  <a:cubicBezTo>
                    <a:pt x="21600" y="4163"/>
                    <a:pt x="21466" y="7296"/>
                    <a:pt x="20976" y="9522"/>
                  </a:cubicBezTo>
                  <a:lnTo>
                    <a:pt x="18572" y="21147"/>
                  </a:lnTo>
                  <a:lnTo>
                    <a:pt x="12292" y="21229"/>
                  </a:lnTo>
                  <a:lnTo>
                    <a:pt x="12782" y="18591"/>
                  </a:lnTo>
                  <a:close/>
                  <a:moveTo>
                    <a:pt x="6636" y="13232"/>
                  </a:moveTo>
                  <a:cubicBezTo>
                    <a:pt x="6636" y="15417"/>
                    <a:pt x="7527" y="16695"/>
                    <a:pt x="9041" y="16695"/>
                  </a:cubicBezTo>
                  <a:cubicBezTo>
                    <a:pt x="11401" y="16695"/>
                    <a:pt x="13539" y="14386"/>
                    <a:pt x="14296" y="10882"/>
                  </a:cubicBezTo>
                  <a:cubicBezTo>
                    <a:pt x="14430" y="10099"/>
                    <a:pt x="14697" y="9398"/>
                    <a:pt x="14831" y="8698"/>
                  </a:cubicBezTo>
                  <a:cubicBezTo>
                    <a:pt x="14920" y="7997"/>
                    <a:pt x="15053" y="7420"/>
                    <a:pt x="14920" y="6966"/>
                  </a:cubicBezTo>
                  <a:cubicBezTo>
                    <a:pt x="14831" y="5482"/>
                    <a:pt x="14073" y="4782"/>
                    <a:pt x="12559" y="4782"/>
                  </a:cubicBezTo>
                  <a:cubicBezTo>
                    <a:pt x="11535" y="4782"/>
                    <a:pt x="10644" y="5235"/>
                    <a:pt x="9798" y="6018"/>
                  </a:cubicBezTo>
                  <a:cubicBezTo>
                    <a:pt x="8016" y="7626"/>
                    <a:pt x="6636" y="10800"/>
                    <a:pt x="6636" y="13232"/>
                  </a:cubicBezTo>
                  <a:close/>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3392" name="Shape"/>
            <p:cNvSpPr/>
            <p:nvPr/>
          </p:nvSpPr>
          <p:spPr>
            <a:xfrm>
              <a:off x="2103104" y="235712"/>
              <a:ext cx="208454" cy="253687"/>
            </a:xfrm>
            <a:custGeom>
              <a:avLst/>
              <a:gdLst/>
              <a:ahLst/>
              <a:cxnLst>
                <a:cxn ang="0">
                  <a:pos x="wd2" y="hd2"/>
                </a:cxn>
                <a:cxn ang="5400000">
                  <a:pos x="wd2" y="hd2"/>
                </a:cxn>
                <a:cxn ang="10800000">
                  <a:pos x="wd2" y="hd2"/>
                </a:cxn>
                <a:cxn ang="16200000">
                  <a:pos x="wd2" y="hd2"/>
                </a:cxn>
              </a:cxnLst>
              <a:rect l="0" t="0" r="r" b="b"/>
              <a:pathLst>
                <a:path w="21600" h="21600" extrusionOk="0">
                  <a:moveTo>
                    <a:pt x="21600" y="709"/>
                  </a:moveTo>
                  <a:lnTo>
                    <a:pt x="20490" y="5671"/>
                  </a:lnTo>
                  <a:cubicBezTo>
                    <a:pt x="19329" y="5046"/>
                    <a:pt x="17916" y="4837"/>
                    <a:pt x="16402" y="4837"/>
                  </a:cubicBezTo>
                  <a:cubicBezTo>
                    <a:pt x="11002" y="4837"/>
                    <a:pt x="7822" y="8673"/>
                    <a:pt x="7822" y="12426"/>
                  </a:cubicBezTo>
                  <a:cubicBezTo>
                    <a:pt x="7822" y="15595"/>
                    <a:pt x="10396" y="16680"/>
                    <a:pt x="12819" y="16680"/>
                  </a:cubicBezTo>
                  <a:cubicBezTo>
                    <a:pt x="14989" y="16680"/>
                    <a:pt x="16755" y="16304"/>
                    <a:pt x="19026" y="15387"/>
                  </a:cubicBezTo>
                  <a:lnTo>
                    <a:pt x="17916" y="20558"/>
                  </a:lnTo>
                  <a:cubicBezTo>
                    <a:pt x="16250" y="21266"/>
                    <a:pt x="13525" y="21600"/>
                    <a:pt x="10699" y="21600"/>
                  </a:cubicBezTo>
                  <a:cubicBezTo>
                    <a:pt x="4138" y="21600"/>
                    <a:pt x="0" y="18181"/>
                    <a:pt x="0" y="13010"/>
                  </a:cubicBezTo>
                  <a:cubicBezTo>
                    <a:pt x="0" y="5713"/>
                    <a:pt x="7116" y="0"/>
                    <a:pt x="16553" y="0"/>
                  </a:cubicBezTo>
                  <a:cubicBezTo>
                    <a:pt x="18320" y="0"/>
                    <a:pt x="20338" y="250"/>
                    <a:pt x="21600" y="709"/>
                  </a:cubicBezTo>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3393" name="Shape"/>
            <p:cNvSpPr/>
            <p:nvPr/>
          </p:nvSpPr>
          <p:spPr>
            <a:xfrm>
              <a:off x="976548" y="235712"/>
              <a:ext cx="210604" cy="253687"/>
            </a:xfrm>
            <a:custGeom>
              <a:avLst/>
              <a:gdLst/>
              <a:ahLst/>
              <a:cxnLst>
                <a:cxn ang="0">
                  <a:pos x="wd2" y="hd2"/>
                </a:cxn>
                <a:cxn ang="5400000">
                  <a:pos x="wd2" y="hd2"/>
                </a:cxn>
                <a:cxn ang="10800000">
                  <a:pos x="wd2" y="hd2"/>
                </a:cxn>
                <a:cxn ang="16200000">
                  <a:pos x="wd2" y="hd2"/>
                </a:cxn>
              </a:cxnLst>
              <a:rect l="0" t="0" r="r" b="b"/>
              <a:pathLst>
                <a:path w="21600" h="21600" extrusionOk="0">
                  <a:moveTo>
                    <a:pt x="21600" y="709"/>
                  </a:moveTo>
                  <a:lnTo>
                    <a:pt x="20442" y="5671"/>
                  </a:lnTo>
                  <a:cubicBezTo>
                    <a:pt x="19284" y="5046"/>
                    <a:pt x="17874" y="4837"/>
                    <a:pt x="16313" y="4837"/>
                  </a:cubicBezTo>
                  <a:cubicBezTo>
                    <a:pt x="10926" y="4837"/>
                    <a:pt x="7804" y="8673"/>
                    <a:pt x="7804" y="12426"/>
                  </a:cubicBezTo>
                  <a:cubicBezTo>
                    <a:pt x="7804" y="15595"/>
                    <a:pt x="10372" y="16680"/>
                    <a:pt x="12789" y="16680"/>
                  </a:cubicBezTo>
                  <a:cubicBezTo>
                    <a:pt x="14903" y="16680"/>
                    <a:pt x="16766" y="16304"/>
                    <a:pt x="19032" y="15387"/>
                  </a:cubicBezTo>
                  <a:lnTo>
                    <a:pt x="17874" y="20558"/>
                  </a:lnTo>
                  <a:cubicBezTo>
                    <a:pt x="16162" y="21266"/>
                    <a:pt x="13494" y="21600"/>
                    <a:pt x="10624" y="21600"/>
                  </a:cubicBezTo>
                  <a:cubicBezTo>
                    <a:pt x="4078" y="21600"/>
                    <a:pt x="0" y="18181"/>
                    <a:pt x="0" y="13010"/>
                  </a:cubicBezTo>
                  <a:cubicBezTo>
                    <a:pt x="0" y="5713"/>
                    <a:pt x="7099" y="0"/>
                    <a:pt x="16464" y="0"/>
                  </a:cubicBezTo>
                  <a:cubicBezTo>
                    <a:pt x="18327" y="0"/>
                    <a:pt x="20291" y="250"/>
                    <a:pt x="21600" y="709"/>
                  </a:cubicBezTo>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grpSp>
      <p:sp>
        <p:nvSpPr>
          <p:cNvPr id="3395" name="Slide Number"/>
          <p:cNvSpPr txBox="1">
            <a:spLocks noGrp="1"/>
          </p:cNvSpPr>
          <p:nvPr>
            <p:ph type="sldNum" sz="quarter" idx="2"/>
          </p:nvPr>
        </p:nvSpPr>
        <p:spPr>
          <a:xfrm>
            <a:off x="1217325" y="12806326"/>
            <a:ext cx="290342" cy="259223"/>
          </a:xfrm>
          <a:prstGeom prst="rect">
            <a:avLst/>
          </a:prstGeom>
        </p:spPr>
        <p:txBody>
          <a:bodyPr/>
          <a:lstStyle/>
          <a:p>
            <a:fld id="{86CB4B4D-7CA3-9044-876B-883B54F8677D}" type="slidenum">
              <a:t>‹#›</a:t>
            </a:fld>
            <a:endParaRPr/>
          </a:p>
        </p:txBody>
      </p:sp>
      <p:sp>
        <p:nvSpPr>
          <p:cNvPr id="3396" name="Footer"/>
          <p:cNvSpPr txBox="1">
            <a:spLocks noGrp="1"/>
          </p:cNvSpPr>
          <p:nvPr>
            <p:ph type="body" sz="quarter" idx="19"/>
          </p:nvPr>
        </p:nvSpPr>
        <p:spPr>
          <a:xfrm>
            <a:off x="1727200" y="12806326"/>
            <a:ext cx="6210696" cy="259223"/>
          </a:xfrm>
          <a:prstGeom prst="rect">
            <a:avLst/>
          </a:prstGeom>
        </p:spPr>
        <p:txBody>
          <a:bodyPr anchor="ctr">
            <a:spAutoFit/>
          </a:bodyPr>
          <a:lstStyle>
            <a:lvl1pPr marL="0" indent="0" defTabSz="1828891">
              <a:lnSpc>
                <a:spcPct val="100000"/>
              </a:lnSpc>
              <a:spcBef>
                <a:spcPts val="0"/>
              </a:spcBef>
              <a:buClrTx/>
              <a:buSzTx/>
              <a:buFontTx/>
              <a:buNone/>
              <a:defRPr sz="1800" b="1" spc="92">
                <a:solidFill>
                  <a:srgbClr val="9CA0A6"/>
                </a:solidFill>
              </a:defRPr>
            </a:lvl1pPr>
          </a:lstStyle>
          <a:p>
            <a:r>
              <a:t>Footer</a:t>
            </a: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Dark 3 Column w Title">
    <p:bg>
      <p:bgPr>
        <a:solidFill>
          <a:srgbClr val="383C42"/>
        </a:solidFill>
        <a:effectLst/>
      </p:bgPr>
    </p:bg>
    <p:spTree>
      <p:nvGrpSpPr>
        <p:cNvPr id="1" name=""/>
        <p:cNvGrpSpPr/>
        <p:nvPr/>
      </p:nvGrpSpPr>
      <p:grpSpPr>
        <a:xfrm>
          <a:off x="0" y="0"/>
          <a:ext cx="0" cy="0"/>
          <a:chOff x="0" y="0"/>
          <a:chExt cx="0" cy="0"/>
        </a:xfrm>
      </p:grpSpPr>
      <p:sp>
        <p:nvSpPr>
          <p:cNvPr id="3403" name="Rectangle"/>
          <p:cNvSpPr/>
          <p:nvPr/>
        </p:nvSpPr>
        <p:spPr>
          <a:xfrm>
            <a:off x="-1343783" y="-1"/>
            <a:ext cx="1119821" cy="537826"/>
          </a:xfrm>
          <a:prstGeom prst="rect">
            <a:avLst/>
          </a:prstGeom>
          <a:solidFill>
            <a:srgbClr val="C4002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404" name="Rectangle"/>
          <p:cNvSpPr/>
          <p:nvPr/>
        </p:nvSpPr>
        <p:spPr>
          <a:xfrm>
            <a:off x="-1343784" y="537824"/>
            <a:ext cx="1119821" cy="537825"/>
          </a:xfrm>
          <a:prstGeom prst="rect">
            <a:avLst/>
          </a:prstGeom>
          <a:solidFill>
            <a:srgbClr val="9C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405" name="Rectangle"/>
          <p:cNvSpPr/>
          <p:nvPr/>
        </p:nvSpPr>
        <p:spPr>
          <a:xfrm>
            <a:off x="-1343784" y="1075648"/>
            <a:ext cx="1119821" cy="537825"/>
          </a:xfrm>
          <a:prstGeom prst="rect">
            <a:avLst/>
          </a:prstGeom>
          <a:solidFill>
            <a:srgbClr val="74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406" name="Rectangle"/>
          <p:cNvSpPr/>
          <p:nvPr/>
        </p:nvSpPr>
        <p:spPr>
          <a:xfrm>
            <a:off x="-1343783" y="1613471"/>
            <a:ext cx="1119821" cy="537825"/>
          </a:xfrm>
          <a:prstGeom prst="rect">
            <a:avLst/>
          </a:prstGeom>
          <a:solidFill>
            <a:srgbClr val="C4C8C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407" name="Rectangle"/>
          <p:cNvSpPr/>
          <p:nvPr/>
        </p:nvSpPr>
        <p:spPr>
          <a:xfrm>
            <a:off x="-1343784" y="2151296"/>
            <a:ext cx="1119821" cy="537825"/>
          </a:xfrm>
          <a:prstGeom prst="rect">
            <a:avLst/>
          </a:prstGeom>
          <a:solidFill>
            <a:srgbClr val="6A6E7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408" name="Rectangle"/>
          <p:cNvSpPr/>
          <p:nvPr/>
        </p:nvSpPr>
        <p:spPr>
          <a:xfrm>
            <a:off x="-1343784" y="2689119"/>
            <a:ext cx="1119821" cy="537825"/>
          </a:xfrm>
          <a:prstGeom prst="rect">
            <a:avLst/>
          </a:prstGeom>
          <a:solidFill>
            <a:srgbClr val="383C4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409" name="Rectangle"/>
          <p:cNvSpPr/>
          <p:nvPr/>
        </p:nvSpPr>
        <p:spPr>
          <a:xfrm>
            <a:off x="-1343784" y="3226943"/>
            <a:ext cx="1119821" cy="537825"/>
          </a:xfrm>
          <a:prstGeom prst="rect">
            <a:avLst/>
          </a:prstGeom>
          <a:solidFill>
            <a:srgbClr val="1AE9EF"/>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410" name="Rectangle"/>
          <p:cNvSpPr/>
          <p:nvPr/>
        </p:nvSpPr>
        <p:spPr>
          <a:xfrm>
            <a:off x="-1343784" y="3764767"/>
            <a:ext cx="1119821" cy="537825"/>
          </a:xfrm>
          <a:prstGeom prst="rect">
            <a:avLst/>
          </a:prstGeom>
          <a:solidFill>
            <a:srgbClr val="0DCFD9"/>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411" name="Rectangle"/>
          <p:cNvSpPr/>
          <p:nvPr/>
        </p:nvSpPr>
        <p:spPr>
          <a:xfrm>
            <a:off x="-1343784" y="4302592"/>
            <a:ext cx="1119821" cy="537825"/>
          </a:xfrm>
          <a:prstGeom prst="rect">
            <a:avLst/>
          </a:prstGeom>
          <a:solidFill>
            <a:srgbClr val="00B4C3"/>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412" name="Rectangle"/>
          <p:cNvSpPr/>
          <p:nvPr/>
        </p:nvSpPr>
        <p:spPr>
          <a:xfrm>
            <a:off x="-1343784" y="4840416"/>
            <a:ext cx="1119821" cy="537825"/>
          </a:xfrm>
          <a:prstGeom prst="rect">
            <a:avLst/>
          </a:prstGeom>
          <a:solidFill>
            <a:srgbClr val="F6B1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413" name="Rectangle"/>
          <p:cNvSpPr/>
          <p:nvPr/>
        </p:nvSpPr>
        <p:spPr>
          <a:xfrm>
            <a:off x="-1343784" y="5378239"/>
            <a:ext cx="1119821" cy="537825"/>
          </a:xfrm>
          <a:prstGeom prst="rect">
            <a:avLst/>
          </a:prstGeom>
          <a:solidFill>
            <a:srgbClr val="F69D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414" name="Rectangle"/>
          <p:cNvSpPr/>
          <p:nvPr/>
        </p:nvSpPr>
        <p:spPr>
          <a:xfrm>
            <a:off x="-1343784" y="5916064"/>
            <a:ext cx="1119821" cy="537825"/>
          </a:xfrm>
          <a:prstGeom prst="rect">
            <a:avLst/>
          </a:prstGeom>
          <a:solidFill>
            <a:srgbClr val="F689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415" name="Rectangle"/>
          <p:cNvSpPr/>
          <p:nvPr/>
        </p:nvSpPr>
        <p:spPr>
          <a:xfrm>
            <a:off x="-1343784" y="6453887"/>
            <a:ext cx="1119821" cy="537825"/>
          </a:xfrm>
          <a:prstGeom prst="rect">
            <a:avLst/>
          </a:prstGeom>
          <a:solidFill>
            <a:srgbClr val="969CE6"/>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416" name="Rectangle"/>
          <p:cNvSpPr/>
          <p:nvPr/>
        </p:nvSpPr>
        <p:spPr>
          <a:xfrm>
            <a:off x="-1343787" y="6991711"/>
            <a:ext cx="1119822" cy="537825"/>
          </a:xfrm>
          <a:prstGeom prst="rect">
            <a:avLst/>
          </a:prstGeom>
          <a:solidFill>
            <a:srgbClr val="8A8BD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417" name="Rectangle"/>
          <p:cNvSpPr/>
          <p:nvPr/>
        </p:nvSpPr>
        <p:spPr>
          <a:xfrm>
            <a:off x="-1343787" y="7529535"/>
            <a:ext cx="1119822" cy="537825"/>
          </a:xfrm>
          <a:prstGeom prst="rect">
            <a:avLst/>
          </a:prstGeom>
          <a:solidFill>
            <a:srgbClr val="7D79C3"/>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418" name="Rectangle"/>
          <p:cNvSpPr/>
          <p:nvPr/>
        </p:nvSpPr>
        <p:spPr>
          <a:xfrm>
            <a:off x="-1343784" y="8067360"/>
            <a:ext cx="1119821" cy="537825"/>
          </a:xfrm>
          <a:prstGeom prst="rect">
            <a:avLst/>
          </a:prstGeom>
          <a:solidFill>
            <a:srgbClr val="88CD7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419" name="Rectangle"/>
          <p:cNvSpPr/>
          <p:nvPr/>
        </p:nvSpPr>
        <p:spPr>
          <a:xfrm>
            <a:off x="-1343787" y="8605184"/>
            <a:ext cx="1119822" cy="537825"/>
          </a:xfrm>
          <a:prstGeom prst="rect">
            <a:avLst/>
          </a:prstGeom>
          <a:solidFill>
            <a:srgbClr val="74B96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420" name="Rectangle"/>
          <p:cNvSpPr/>
          <p:nvPr/>
        </p:nvSpPr>
        <p:spPr>
          <a:xfrm>
            <a:off x="-1343787" y="9143007"/>
            <a:ext cx="1119822" cy="537825"/>
          </a:xfrm>
          <a:prstGeom prst="rect">
            <a:avLst/>
          </a:prstGeom>
          <a:solidFill>
            <a:srgbClr val="60A55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421" name="Rectangle"/>
          <p:cNvSpPr/>
          <p:nvPr/>
        </p:nvSpPr>
        <p:spPr>
          <a:xfrm>
            <a:off x="24769782" y="-1"/>
            <a:ext cx="1119821" cy="537826"/>
          </a:xfrm>
          <a:prstGeom prst="rect">
            <a:avLst/>
          </a:prstGeom>
          <a:solidFill>
            <a:srgbClr val="C4002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422" name="Rectangle"/>
          <p:cNvSpPr/>
          <p:nvPr/>
        </p:nvSpPr>
        <p:spPr>
          <a:xfrm>
            <a:off x="24769779" y="537824"/>
            <a:ext cx="1119821" cy="537825"/>
          </a:xfrm>
          <a:prstGeom prst="rect">
            <a:avLst/>
          </a:prstGeom>
          <a:solidFill>
            <a:srgbClr val="B0000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423" name="Rectangle"/>
          <p:cNvSpPr/>
          <p:nvPr/>
        </p:nvSpPr>
        <p:spPr>
          <a:xfrm>
            <a:off x="24769779" y="1075648"/>
            <a:ext cx="1119821" cy="537825"/>
          </a:xfrm>
          <a:prstGeom prst="rect">
            <a:avLst/>
          </a:prstGeom>
          <a:solidFill>
            <a:srgbClr val="9C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424" name="Rectangle"/>
          <p:cNvSpPr/>
          <p:nvPr/>
        </p:nvSpPr>
        <p:spPr>
          <a:xfrm>
            <a:off x="24769782" y="1613471"/>
            <a:ext cx="1119821" cy="537825"/>
          </a:xfrm>
          <a:prstGeom prst="rect">
            <a:avLst/>
          </a:prstGeom>
          <a:solidFill>
            <a:srgbClr val="88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425" name="Rectangle"/>
          <p:cNvSpPr/>
          <p:nvPr/>
        </p:nvSpPr>
        <p:spPr>
          <a:xfrm>
            <a:off x="24769779" y="2151296"/>
            <a:ext cx="1119821" cy="537825"/>
          </a:xfrm>
          <a:prstGeom prst="rect">
            <a:avLst/>
          </a:prstGeom>
          <a:solidFill>
            <a:srgbClr val="74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426" name="Rectangle"/>
          <p:cNvSpPr/>
          <p:nvPr/>
        </p:nvSpPr>
        <p:spPr>
          <a:xfrm>
            <a:off x="24769779" y="2689119"/>
            <a:ext cx="1119821" cy="537825"/>
          </a:xfrm>
          <a:prstGeom prst="rect">
            <a:avLst/>
          </a:prstGeom>
          <a:solidFill>
            <a:srgbClr val="ECF0F6"/>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427" name="Rectangle"/>
          <p:cNvSpPr/>
          <p:nvPr/>
        </p:nvSpPr>
        <p:spPr>
          <a:xfrm>
            <a:off x="24769779" y="3226943"/>
            <a:ext cx="1119821" cy="537825"/>
          </a:xfrm>
          <a:prstGeom prst="rect">
            <a:avLst/>
          </a:prstGeom>
          <a:solidFill>
            <a:srgbClr val="D8DCE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428" name="Rectangle"/>
          <p:cNvSpPr/>
          <p:nvPr/>
        </p:nvSpPr>
        <p:spPr>
          <a:xfrm>
            <a:off x="24769779" y="3764767"/>
            <a:ext cx="1119821" cy="537825"/>
          </a:xfrm>
          <a:prstGeom prst="rect">
            <a:avLst/>
          </a:prstGeom>
          <a:solidFill>
            <a:srgbClr val="C4C8C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429" name="Rectangle"/>
          <p:cNvSpPr/>
          <p:nvPr/>
        </p:nvSpPr>
        <p:spPr>
          <a:xfrm>
            <a:off x="24769779" y="4302592"/>
            <a:ext cx="1119821" cy="537825"/>
          </a:xfrm>
          <a:prstGeom prst="rect">
            <a:avLst/>
          </a:prstGeom>
          <a:solidFill>
            <a:srgbClr val="BABEC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430" name="Rectangle"/>
          <p:cNvSpPr/>
          <p:nvPr/>
        </p:nvSpPr>
        <p:spPr>
          <a:xfrm>
            <a:off x="24769779" y="4840416"/>
            <a:ext cx="1119821" cy="537825"/>
          </a:xfrm>
          <a:prstGeom prst="rect">
            <a:avLst/>
          </a:prstGeom>
          <a:solidFill>
            <a:srgbClr val="A6AAB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431" name="Rectangle"/>
          <p:cNvSpPr/>
          <p:nvPr/>
        </p:nvSpPr>
        <p:spPr>
          <a:xfrm>
            <a:off x="24769779" y="5378239"/>
            <a:ext cx="1119821" cy="537825"/>
          </a:xfrm>
          <a:prstGeom prst="rect">
            <a:avLst/>
          </a:prstGeom>
          <a:solidFill>
            <a:srgbClr val="92969C"/>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432" name="Rectangle"/>
          <p:cNvSpPr/>
          <p:nvPr/>
        </p:nvSpPr>
        <p:spPr>
          <a:xfrm>
            <a:off x="24769779" y="5916064"/>
            <a:ext cx="1119821" cy="537825"/>
          </a:xfrm>
          <a:prstGeom prst="rect">
            <a:avLst/>
          </a:prstGeom>
          <a:solidFill>
            <a:srgbClr val="7E828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433" name="Rectangle"/>
          <p:cNvSpPr/>
          <p:nvPr/>
        </p:nvSpPr>
        <p:spPr>
          <a:xfrm>
            <a:off x="24769779" y="6453887"/>
            <a:ext cx="1119821" cy="537825"/>
          </a:xfrm>
          <a:prstGeom prst="rect">
            <a:avLst/>
          </a:prstGeom>
          <a:solidFill>
            <a:srgbClr val="6A6E7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434" name="Rectangle"/>
          <p:cNvSpPr/>
          <p:nvPr/>
        </p:nvSpPr>
        <p:spPr>
          <a:xfrm>
            <a:off x="24769778" y="6991711"/>
            <a:ext cx="1119821" cy="537825"/>
          </a:xfrm>
          <a:prstGeom prst="rect">
            <a:avLst/>
          </a:prstGeom>
          <a:solidFill>
            <a:srgbClr val="565A6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435" name="Rectangle"/>
          <p:cNvSpPr/>
          <p:nvPr/>
        </p:nvSpPr>
        <p:spPr>
          <a:xfrm>
            <a:off x="24769778" y="7529535"/>
            <a:ext cx="1119821" cy="537825"/>
          </a:xfrm>
          <a:prstGeom prst="rect">
            <a:avLst/>
          </a:prstGeom>
          <a:solidFill>
            <a:srgbClr val="42464C"/>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436" name="Rectangle"/>
          <p:cNvSpPr/>
          <p:nvPr/>
        </p:nvSpPr>
        <p:spPr>
          <a:xfrm>
            <a:off x="24769779" y="8067360"/>
            <a:ext cx="1119821" cy="537825"/>
          </a:xfrm>
          <a:prstGeom prst="rect">
            <a:avLst/>
          </a:prstGeom>
          <a:solidFill>
            <a:srgbClr val="383C4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437" name="Rectangle"/>
          <p:cNvSpPr/>
          <p:nvPr/>
        </p:nvSpPr>
        <p:spPr>
          <a:xfrm>
            <a:off x="24769778" y="8605184"/>
            <a:ext cx="1119821" cy="537825"/>
          </a:xfrm>
          <a:prstGeom prst="rect">
            <a:avLst/>
          </a:prstGeom>
          <a:solidFill>
            <a:srgbClr val="2E323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438" name="Rectangle"/>
          <p:cNvSpPr/>
          <p:nvPr/>
        </p:nvSpPr>
        <p:spPr>
          <a:xfrm>
            <a:off x="24769778" y="9143007"/>
            <a:ext cx="1119821" cy="537825"/>
          </a:xfrm>
          <a:prstGeom prst="rect">
            <a:avLst/>
          </a:prstGeom>
          <a:solidFill>
            <a:srgbClr val="24282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439" name="Rectangle"/>
          <p:cNvSpPr/>
          <p:nvPr/>
        </p:nvSpPr>
        <p:spPr>
          <a:xfrm>
            <a:off x="24769776" y="9680832"/>
            <a:ext cx="1119821" cy="537825"/>
          </a:xfrm>
          <a:prstGeom prst="rect">
            <a:avLst/>
          </a:prstGeom>
          <a:solidFill>
            <a:srgbClr val="1A1E2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440" name="Rectangle"/>
          <p:cNvSpPr/>
          <p:nvPr/>
        </p:nvSpPr>
        <p:spPr>
          <a:xfrm>
            <a:off x="24769776" y="10218656"/>
            <a:ext cx="1119821" cy="537825"/>
          </a:xfrm>
          <a:prstGeom prst="rect">
            <a:avLst/>
          </a:prstGeom>
          <a:solidFill>
            <a:srgbClr val="10141A"/>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441" name="Rectangle"/>
          <p:cNvSpPr/>
          <p:nvPr/>
        </p:nvSpPr>
        <p:spPr>
          <a:xfrm>
            <a:off x="24769778" y="10756479"/>
            <a:ext cx="1119821" cy="537825"/>
          </a:xfrm>
          <a:prstGeom prst="rect">
            <a:avLst/>
          </a:prstGeom>
          <a:solidFill>
            <a:srgbClr val="060A1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442" name="Rectangle"/>
          <p:cNvSpPr/>
          <p:nvPr/>
        </p:nvSpPr>
        <p:spPr>
          <a:xfrm>
            <a:off x="24769776" y="11294303"/>
            <a:ext cx="1119821" cy="537825"/>
          </a:xfrm>
          <a:prstGeom prst="rect">
            <a:avLst/>
          </a:prstGeom>
          <a:solidFill>
            <a:srgbClr val="FFFFFF"/>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443" name="Rectangle"/>
          <p:cNvSpPr/>
          <p:nvPr/>
        </p:nvSpPr>
        <p:spPr>
          <a:xfrm>
            <a:off x="24769778" y="11832128"/>
            <a:ext cx="1119821" cy="537825"/>
          </a:xfrm>
          <a:prstGeom prst="rect">
            <a:avLst/>
          </a:prstGeom>
          <a:solidFill>
            <a:srgbClr val="00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444" name="Body Level One…"/>
          <p:cNvSpPr txBox="1">
            <a:spLocks noGrp="1"/>
          </p:cNvSpPr>
          <p:nvPr>
            <p:ph type="body" sz="quarter" idx="1"/>
          </p:nvPr>
        </p:nvSpPr>
        <p:spPr>
          <a:xfrm>
            <a:off x="1219359" y="4368200"/>
            <a:ext cx="6159638" cy="1174975"/>
          </a:xfrm>
          <a:prstGeom prst="rect">
            <a:avLst/>
          </a:prstGeom>
        </p:spPr>
        <p:txBody>
          <a:bodyPr anchor="b"/>
          <a:lstStyle>
            <a:lvl1pPr marL="0" indent="0" algn="ctr" defTabSz="825500">
              <a:lnSpc>
                <a:spcPct val="80000"/>
              </a:lnSpc>
              <a:spcBef>
                <a:spcPts val="0"/>
              </a:spcBef>
              <a:buClrTx/>
              <a:buSzTx/>
              <a:buFontTx/>
              <a:buNone/>
              <a:defRPr sz="3600" b="1" spc="-50">
                <a:solidFill>
                  <a:srgbClr val="FFFFFF"/>
                </a:solidFill>
              </a:defRPr>
            </a:lvl1pPr>
            <a:lvl2pPr marL="0" indent="228600" algn="ctr" defTabSz="825500">
              <a:lnSpc>
                <a:spcPct val="80000"/>
              </a:lnSpc>
              <a:spcBef>
                <a:spcPts val="0"/>
              </a:spcBef>
              <a:buClrTx/>
              <a:buSzTx/>
              <a:buFontTx/>
              <a:buNone/>
              <a:defRPr sz="3600" b="1" spc="-50">
                <a:solidFill>
                  <a:srgbClr val="FFFFFF"/>
                </a:solidFill>
              </a:defRPr>
            </a:lvl2pPr>
            <a:lvl3pPr marL="0" indent="457200" algn="ctr" defTabSz="825500">
              <a:lnSpc>
                <a:spcPct val="80000"/>
              </a:lnSpc>
              <a:spcBef>
                <a:spcPts val="0"/>
              </a:spcBef>
              <a:buClrTx/>
              <a:buSzTx/>
              <a:buFontTx/>
              <a:buNone/>
              <a:defRPr sz="3600" b="1" spc="-50">
                <a:solidFill>
                  <a:srgbClr val="FFFFFF"/>
                </a:solidFill>
              </a:defRPr>
            </a:lvl3pPr>
            <a:lvl4pPr marL="0" indent="685800" algn="ctr" defTabSz="825500">
              <a:lnSpc>
                <a:spcPct val="80000"/>
              </a:lnSpc>
              <a:spcBef>
                <a:spcPts val="0"/>
              </a:spcBef>
              <a:buClrTx/>
              <a:buSzTx/>
              <a:buFontTx/>
              <a:buNone/>
              <a:defRPr sz="3600" b="1" spc="-50">
                <a:solidFill>
                  <a:srgbClr val="FFFFFF"/>
                </a:solidFill>
              </a:defRPr>
            </a:lvl4pPr>
            <a:lvl5pPr marL="0" indent="914400" algn="ctr" defTabSz="825500">
              <a:lnSpc>
                <a:spcPct val="80000"/>
              </a:lnSpc>
              <a:spcBef>
                <a:spcPts val="0"/>
              </a:spcBef>
              <a:buClrTx/>
              <a:buSzTx/>
              <a:buFontTx/>
              <a:buNone/>
              <a:defRPr sz="3600" b="1" spc="-5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3445" name="Rectangle"/>
          <p:cNvSpPr>
            <a:spLocks noGrp="1"/>
          </p:cNvSpPr>
          <p:nvPr>
            <p:ph type="body" sz="quarter" idx="13"/>
          </p:nvPr>
        </p:nvSpPr>
        <p:spPr>
          <a:xfrm>
            <a:off x="9128521" y="4368200"/>
            <a:ext cx="6159637" cy="1174975"/>
          </a:xfrm>
          <a:prstGeom prst="rect">
            <a:avLst/>
          </a:prstGeom>
        </p:spPr>
        <p:txBody>
          <a:bodyPr anchor="b">
            <a:normAutofit/>
          </a:bodyPr>
          <a:lstStyle/>
          <a:p>
            <a:pPr marL="0" indent="0" algn="ctr" defTabSz="825500">
              <a:lnSpc>
                <a:spcPct val="80000"/>
              </a:lnSpc>
              <a:spcBef>
                <a:spcPts val="0"/>
              </a:spcBef>
              <a:buClrTx/>
              <a:buSzTx/>
              <a:buFontTx/>
              <a:buNone/>
              <a:defRPr sz="3600" b="1" spc="-50">
                <a:solidFill>
                  <a:srgbClr val="FFFFFF"/>
                </a:solidFill>
              </a:defRPr>
            </a:pPr>
            <a:endParaRPr/>
          </a:p>
        </p:txBody>
      </p:sp>
      <p:sp>
        <p:nvSpPr>
          <p:cNvPr id="3446" name="Rectangle"/>
          <p:cNvSpPr>
            <a:spLocks noGrp="1"/>
          </p:cNvSpPr>
          <p:nvPr>
            <p:ph type="body" sz="quarter" idx="14"/>
          </p:nvPr>
        </p:nvSpPr>
        <p:spPr>
          <a:xfrm>
            <a:off x="17008180" y="4368200"/>
            <a:ext cx="6159637" cy="1174975"/>
          </a:xfrm>
          <a:prstGeom prst="rect">
            <a:avLst/>
          </a:prstGeom>
        </p:spPr>
        <p:txBody>
          <a:bodyPr anchor="b">
            <a:normAutofit/>
          </a:bodyPr>
          <a:lstStyle/>
          <a:p>
            <a:pPr marL="0" indent="0" algn="ctr" defTabSz="825500">
              <a:lnSpc>
                <a:spcPct val="80000"/>
              </a:lnSpc>
              <a:spcBef>
                <a:spcPts val="0"/>
              </a:spcBef>
              <a:buClrTx/>
              <a:buSzTx/>
              <a:buFontTx/>
              <a:buNone/>
              <a:defRPr sz="3600" b="1" spc="-50">
                <a:solidFill>
                  <a:srgbClr val="FFFFFF"/>
                </a:solidFill>
              </a:defRPr>
            </a:pPr>
            <a:endParaRPr/>
          </a:p>
        </p:txBody>
      </p:sp>
      <p:sp>
        <p:nvSpPr>
          <p:cNvPr id="3447" name="Title Text"/>
          <p:cNvSpPr txBox="1">
            <a:spLocks noGrp="1"/>
          </p:cNvSpPr>
          <p:nvPr>
            <p:ph type="title"/>
          </p:nvPr>
        </p:nvSpPr>
        <p:spPr>
          <a:xfrm>
            <a:off x="1219359" y="152637"/>
            <a:ext cx="21948459" cy="2273301"/>
          </a:xfrm>
          <a:prstGeom prst="rect">
            <a:avLst/>
          </a:prstGeom>
        </p:spPr>
        <p:txBody>
          <a:bodyPr/>
          <a:lstStyle>
            <a:lvl1pPr>
              <a:defRPr>
                <a:solidFill>
                  <a:srgbClr val="FFFFFF"/>
                </a:solidFill>
              </a:defRPr>
            </a:lvl1pPr>
          </a:lstStyle>
          <a:p>
            <a:r>
              <a:t>Title Text</a:t>
            </a:r>
          </a:p>
        </p:txBody>
      </p:sp>
      <p:sp>
        <p:nvSpPr>
          <p:cNvPr id="3448" name="Navigator…"/>
          <p:cNvSpPr txBox="1">
            <a:spLocks noGrp="1"/>
          </p:cNvSpPr>
          <p:nvPr>
            <p:ph type="body" sz="quarter" idx="15"/>
          </p:nvPr>
        </p:nvSpPr>
        <p:spPr>
          <a:xfrm>
            <a:off x="1244761" y="5727701"/>
            <a:ext cx="6134901" cy="2749466"/>
          </a:xfrm>
          <a:prstGeom prst="rect">
            <a:avLst/>
          </a:prstGeom>
        </p:spPr>
        <p:txBody>
          <a:bodyPr>
            <a:spAutoFit/>
          </a:bodyPr>
          <a:lstStyle/>
          <a:p>
            <a:pPr marL="0" indent="0" algn="ctr" defTabSz="825500">
              <a:spcBef>
                <a:spcPts val="600"/>
              </a:spcBef>
              <a:buClrTx/>
              <a:buSzTx/>
              <a:buFontTx/>
              <a:buNone/>
              <a:defRPr sz="3600">
                <a:solidFill>
                  <a:srgbClr val="FFFFFF"/>
                </a:solidFill>
              </a:defRPr>
            </a:pPr>
            <a:r>
              <a:t>Navigator</a:t>
            </a:r>
          </a:p>
          <a:p>
            <a:pPr marL="0" indent="0" algn="ctr" defTabSz="825500">
              <a:spcBef>
                <a:spcPts val="600"/>
              </a:spcBef>
              <a:buClrTx/>
              <a:buSzTx/>
              <a:buFontTx/>
              <a:buNone/>
              <a:defRPr sz="3600">
                <a:solidFill>
                  <a:srgbClr val="FFFFFF"/>
                </a:solidFill>
              </a:defRPr>
            </a:pPr>
            <a:r>
              <a:t>Aviator</a:t>
            </a:r>
          </a:p>
          <a:p>
            <a:pPr marL="0" indent="0" algn="ctr" defTabSz="825500">
              <a:spcBef>
                <a:spcPts val="600"/>
              </a:spcBef>
              <a:buClrTx/>
              <a:buSzTx/>
              <a:buFontTx/>
              <a:buNone/>
              <a:defRPr sz="3600">
                <a:solidFill>
                  <a:srgbClr val="FFFFFF"/>
                </a:solidFill>
              </a:defRPr>
            </a:pPr>
            <a:r>
              <a:t>Pilot</a:t>
            </a:r>
          </a:p>
          <a:p>
            <a:pPr marL="0" indent="0" algn="ctr" defTabSz="825500">
              <a:spcBef>
                <a:spcPts val="600"/>
              </a:spcBef>
              <a:buClrTx/>
              <a:buSzTx/>
              <a:buFontTx/>
              <a:buNone/>
              <a:defRPr sz="3600">
                <a:solidFill>
                  <a:srgbClr val="FFFFFF"/>
                </a:solidFill>
              </a:defRPr>
            </a:pPr>
            <a:r>
              <a:t>Baggage handler</a:t>
            </a:r>
          </a:p>
          <a:p>
            <a:pPr marL="0" indent="0" algn="ctr" defTabSz="825500">
              <a:spcBef>
                <a:spcPts val="600"/>
              </a:spcBef>
              <a:buClrTx/>
              <a:buSzTx/>
              <a:buFontTx/>
              <a:buNone/>
              <a:defRPr sz="3600">
                <a:solidFill>
                  <a:srgbClr val="FFFFFF"/>
                </a:solidFill>
              </a:defRPr>
            </a:pPr>
            <a:r>
              <a:t>Ticket agent</a:t>
            </a:r>
          </a:p>
        </p:txBody>
      </p:sp>
      <p:sp>
        <p:nvSpPr>
          <p:cNvPr id="3449" name="Architect…"/>
          <p:cNvSpPr txBox="1">
            <a:spLocks noGrp="1"/>
          </p:cNvSpPr>
          <p:nvPr>
            <p:ph type="body" sz="quarter" idx="16"/>
          </p:nvPr>
        </p:nvSpPr>
        <p:spPr>
          <a:xfrm>
            <a:off x="9097560" y="5727701"/>
            <a:ext cx="6160303" cy="2749466"/>
          </a:xfrm>
          <a:prstGeom prst="rect">
            <a:avLst/>
          </a:prstGeom>
        </p:spPr>
        <p:txBody>
          <a:bodyPr>
            <a:spAutoFit/>
          </a:bodyPr>
          <a:lstStyle/>
          <a:p>
            <a:pPr marL="0" indent="0" algn="ctr" defTabSz="825500">
              <a:spcBef>
                <a:spcPts val="600"/>
              </a:spcBef>
              <a:buClrTx/>
              <a:buSzTx/>
              <a:buFontTx/>
              <a:buNone/>
              <a:defRPr sz="3600">
                <a:solidFill>
                  <a:srgbClr val="FFFFFF"/>
                </a:solidFill>
              </a:defRPr>
            </a:pPr>
            <a:r>
              <a:t>Architect</a:t>
            </a:r>
          </a:p>
          <a:p>
            <a:pPr marL="0" indent="0" algn="ctr" defTabSz="825500">
              <a:spcBef>
                <a:spcPts val="600"/>
              </a:spcBef>
              <a:buClrTx/>
              <a:buSzTx/>
              <a:buFontTx/>
              <a:buNone/>
              <a:defRPr sz="3600">
                <a:solidFill>
                  <a:srgbClr val="FFFFFF"/>
                </a:solidFill>
              </a:defRPr>
            </a:pPr>
            <a:r>
              <a:t>Secure</a:t>
            </a:r>
          </a:p>
          <a:p>
            <a:pPr marL="0" indent="0" algn="ctr" defTabSz="825500">
              <a:spcBef>
                <a:spcPts val="600"/>
              </a:spcBef>
              <a:buClrTx/>
              <a:buSzTx/>
              <a:buFontTx/>
              <a:buNone/>
              <a:defRPr sz="3600">
                <a:solidFill>
                  <a:srgbClr val="FFFFFF"/>
                </a:solidFill>
              </a:defRPr>
            </a:pPr>
            <a:r>
              <a:t>Migrate</a:t>
            </a:r>
          </a:p>
          <a:p>
            <a:pPr marL="0" indent="0" algn="ctr" defTabSz="825500">
              <a:spcBef>
                <a:spcPts val="600"/>
              </a:spcBef>
              <a:buClrTx/>
              <a:buSzTx/>
              <a:buFontTx/>
              <a:buNone/>
              <a:defRPr sz="3600">
                <a:solidFill>
                  <a:srgbClr val="FFFFFF"/>
                </a:solidFill>
              </a:defRPr>
            </a:pPr>
            <a:r>
              <a:t>Operate</a:t>
            </a:r>
          </a:p>
          <a:p>
            <a:pPr marL="0" indent="0" algn="ctr" defTabSz="825500">
              <a:spcBef>
                <a:spcPts val="600"/>
              </a:spcBef>
              <a:buClrTx/>
              <a:buSzTx/>
              <a:buFontTx/>
              <a:buNone/>
              <a:defRPr sz="3600">
                <a:solidFill>
                  <a:srgbClr val="FFFFFF"/>
                </a:solidFill>
              </a:defRPr>
            </a:pPr>
            <a:r>
              <a:t>Optimize</a:t>
            </a:r>
          </a:p>
        </p:txBody>
      </p:sp>
      <p:sp>
        <p:nvSpPr>
          <p:cNvPr id="3450" name="Architect…"/>
          <p:cNvSpPr txBox="1">
            <a:spLocks noGrp="1"/>
          </p:cNvSpPr>
          <p:nvPr>
            <p:ph type="body" sz="quarter" idx="17"/>
          </p:nvPr>
        </p:nvSpPr>
        <p:spPr>
          <a:xfrm>
            <a:off x="17008180" y="5816305"/>
            <a:ext cx="6160303" cy="2749467"/>
          </a:xfrm>
          <a:prstGeom prst="rect">
            <a:avLst/>
          </a:prstGeom>
        </p:spPr>
        <p:txBody>
          <a:bodyPr>
            <a:spAutoFit/>
          </a:bodyPr>
          <a:lstStyle/>
          <a:p>
            <a:pPr marL="0" indent="0" algn="ctr" defTabSz="825500">
              <a:spcBef>
                <a:spcPts val="600"/>
              </a:spcBef>
              <a:buClrTx/>
              <a:buSzTx/>
              <a:buFontTx/>
              <a:buNone/>
              <a:defRPr sz="3600">
                <a:solidFill>
                  <a:srgbClr val="FFFFFF"/>
                </a:solidFill>
              </a:defRPr>
            </a:pPr>
            <a:r>
              <a:t>Architect</a:t>
            </a:r>
          </a:p>
          <a:p>
            <a:pPr marL="0" indent="0" algn="ctr" defTabSz="825500">
              <a:spcBef>
                <a:spcPts val="600"/>
              </a:spcBef>
              <a:buClrTx/>
              <a:buSzTx/>
              <a:buFontTx/>
              <a:buNone/>
              <a:defRPr sz="3600">
                <a:solidFill>
                  <a:srgbClr val="FFFFFF"/>
                </a:solidFill>
              </a:defRPr>
            </a:pPr>
            <a:r>
              <a:t>Secure</a:t>
            </a:r>
          </a:p>
          <a:p>
            <a:pPr marL="0" indent="0" algn="ctr" defTabSz="825500">
              <a:spcBef>
                <a:spcPts val="600"/>
              </a:spcBef>
              <a:buClrTx/>
              <a:buSzTx/>
              <a:buFontTx/>
              <a:buNone/>
              <a:defRPr sz="3600">
                <a:solidFill>
                  <a:srgbClr val="FFFFFF"/>
                </a:solidFill>
              </a:defRPr>
            </a:pPr>
            <a:r>
              <a:t>Migrate</a:t>
            </a:r>
          </a:p>
          <a:p>
            <a:pPr marL="0" indent="0" algn="ctr" defTabSz="825500">
              <a:spcBef>
                <a:spcPts val="600"/>
              </a:spcBef>
              <a:buClrTx/>
              <a:buSzTx/>
              <a:buFontTx/>
              <a:buNone/>
              <a:defRPr sz="3600">
                <a:solidFill>
                  <a:srgbClr val="FFFFFF"/>
                </a:solidFill>
              </a:defRPr>
            </a:pPr>
            <a:r>
              <a:t>Operate</a:t>
            </a:r>
          </a:p>
          <a:p>
            <a:pPr marL="0" indent="0" algn="ctr" defTabSz="825500">
              <a:spcBef>
                <a:spcPts val="600"/>
              </a:spcBef>
              <a:buClrTx/>
              <a:buSzTx/>
              <a:buFontTx/>
              <a:buNone/>
              <a:defRPr sz="3600">
                <a:solidFill>
                  <a:srgbClr val="FFFFFF"/>
                </a:solidFill>
              </a:defRPr>
            </a:pPr>
            <a:r>
              <a:t>Optimize</a:t>
            </a:r>
          </a:p>
        </p:txBody>
      </p:sp>
      <p:grpSp>
        <p:nvGrpSpPr>
          <p:cNvPr id="3463" name="Group"/>
          <p:cNvGrpSpPr/>
          <p:nvPr/>
        </p:nvGrpSpPr>
        <p:grpSpPr>
          <a:xfrm>
            <a:off x="21341405" y="12713927"/>
            <a:ext cx="2588083" cy="566942"/>
            <a:chOff x="0" y="0"/>
            <a:chExt cx="2588081" cy="566941"/>
          </a:xfrm>
        </p:grpSpPr>
        <p:sp>
          <p:nvSpPr>
            <p:cNvPr id="3451" name="Shape"/>
            <p:cNvSpPr/>
            <p:nvPr/>
          </p:nvSpPr>
          <p:spPr>
            <a:xfrm>
              <a:off x="-1" y="51627"/>
              <a:ext cx="396632" cy="487314"/>
            </a:xfrm>
            <a:custGeom>
              <a:avLst/>
              <a:gdLst/>
              <a:ahLst/>
              <a:cxnLst>
                <a:cxn ang="0">
                  <a:pos x="wd2" y="hd2"/>
                </a:cxn>
                <a:cxn ang="5400000">
                  <a:pos x="wd2" y="hd2"/>
                </a:cxn>
                <a:cxn ang="10800000">
                  <a:pos x="wd2" y="hd2"/>
                </a:cxn>
                <a:cxn ang="16200000">
                  <a:pos x="wd2" y="hd2"/>
                </a:cxn>
              </a:cxnLst>
              <a:rect l="0" t="0" r="r" b="b"/>
              <a:pathLst>
                <a:path w="21181" h="21360" extrusionOk="0">
                  <a:moveTo>
                    <a:pt x="19047" y="4161"/>
                  </a:moveTo>
                  <a:cubicBezTo>
                    <a:pt x="17355" y="6212"/>
                    <a:pt x="14935" y="7537"/>
                    <a:pt x="13608" y="7045"/>
                  </a:cubicBezTo>
                  <a:cubicBezTo>
                    <a:pt x="12281" y="6554"/>
                    <a:pt x="12567" y="4524"/>
                    <a:pt x="14337" y="2473"/>
                  </a:cubicBezTo>
                  <a:cubicBezTo>
                    <a:pt x="14701" y="1982"/>
                    <a:pt x="15143" y="1555"/>
                    <a:pt x="15586" y="1191"/>
                  </a:cubicBezTo>
                  <a:cubicBezTo>
                    <a:pt x="15065" y="1256"/>
                    <a:pt x="14493" y="1320"/>
                    <a:pt x="13972" y="1448"/>
                  </a:cubicBezTo>
                  <a:cubicBezTo>
                    <a:pt x="8247" y="7216"/>
                    <a:pt x="5827" y="14673"/>
                    <a:pt x="6113" y="21360"/>
                  </a:cubicBezTo>
                  <a:cubicBezTo>
                    <a:pt x="2730" y="20228"/>
                    <a:pt x="232" y="17578"/>
                    <a:pt x="23" y="14203"/>
                  </a:cubicBezTo>
                  <a:lnTo>
                    <a:pt x="23" y="14139"/>
                  </a:lnTo>
                  <a:cubicBezTo>
                    <a:pt x="-419" y="8135"/>
                    <a:pt x="5462" y="1918"/>
                    <a:pt x="13088" y="358"/>
                  </a:cubicBezTo>
                  <a:cubicBezTo>
                    <a:pt x="16028" y="-240"/>
                    <a:pt x="18813" y="-69"/>
                    <a:pt x="21181" y="721"/>
                  </a:cubicBezTo>
                  <a:cubicBezTo>
                    <a:pt x="20661" y="1854"/>
                    <a:pt x="19854" y="3200"/>
                    <a:pt x="19047" y="4161"/>
                  </a:cubicBezTo>
                  <a:close/>
                  <a:moveTo>
                    <a:pt x="15013" y="5892"/>
                  </a:moveTo>
                  <a:cubicBezTo>
                    <a:pt x="15820" y="5892"/>
                    <a:pt x="16913" y="5187"/>
                    <a:pt x="17486" y="4204"/>
                  </a:cubicBezTo>
                  <a:cubicBezTo>
                    <a:pt x="18006" y="3242"/>
                    <a:pt x="17876" y="2473"/>
                    <a:pt x="16991" y="2473"/>
                  </a:cubicBezTo>
                  <a:cubicBezTo>
                    <a:pt x="16184" y="2409"/>
                    <a:pt x="15065" y="3200"/>
                    <a:pt x="14493" y="4161"/>
                  </a:cubicBezTo>
                  <a:cubicBezTo>
                    <a:pt x="13972" y="5123"/>
                    <a:pt x="14128" y="5892"/>
                    <a:pt x="15013" y="5892"/>
                  </a:cubicBezTo>
                  <a:close/>
                </a:path>
              </a:pathLst>
            </a:custGeom>
            <a:solidFill>
              <a:srgbClr val="9CA0A6"/>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3452" name="Shape"/>
            <p:cNvSpPr/>
            <p:nvPr/>
          </p:nvSpPr>
          <p:spPr>
            <a:xfrm>
              <a:off x="141751" y="-1"/>
              <a:ext cx="382729" cy="515807"/>
            </a:xfrm>
            <a:custGeom>
              <a:avLst/>
              <a:gdLst/>
              <a:ahLst/>
              <a:cxnLst>
                <a:cxn ang="0">
                  <a:pos x="wd2" y="hd2"/>
                </a:cxn>
                <a:cxn ang="5400000">
                  <a:pos x="wd2" y="hd2"/>
                </a:cxn>
                <a:cxn ang="10800000">
                  <a:pos x="wd2" y="hd2"/>
                </a:cxn>
                <a:cxn ang="16200000">
                  <a:pos x="wd2" y="hd2"/>
                </a:cxn>
              </a:cxnLst>
              <a:rect l="0" t="0" r="r" b="b"/>
              <a:pathLst>
                <a:path w="20998" h="21131" extrusionOk="0">
                  <a:moveTo>
                    <a:pt x="9946" y="18863"/>
                  </a:moveTo>
                  <a:cubicBezTo>
                    <a:pt x="10616" y="18582"/>
                    <a:pt x="11151" y="18282"/>
                    <a:pt x="11767" y="18002"/>
                  </a:cubicBezTo>
                  <a:cubicBezTo>
                    <a:pt x="9786" y="14459"/>
                    <a:pt x="8876" y="10295"/>
                    <a:pt x="15915" y="2908"/>
                  </a:cubicBezTo>
                  <a:cubicBezTo>
                    <a:pt x="13881" y="1707"/>
                    <a:pt x="10776" y="1146"/>
                    <a:pt x="6922" y="1487"/>
                  </a:cubicBezTo>
                  <a:cubicBezTo>
                    <a:pt x="7538" y="986"/>
                    <a:pt x="8046" y="526"/>
                    <a:pt x="8742" y="25"/>
                  </a:cubicBezTo>
                  <a:cubicBezTo>
                    <a:pt x="15300" y="-315"/>
                    <a:pt x="20519" y="2908"/>
                    <a:pt x="20974" y="7873"/>
                  </a:cubicBezTo>
                  <a:cubicBezTo>
                    <a:pt x="21429" y="13498"/>
                    <a:pt x="15380" y="19243"/>
                    <a:pt x="7538" y="20785"/>
                  </a:cubicBezTo>
                  <a:cubicBezTo>
                    <a:pt x="4807" y="21285"/>
                    <a:pt x="2238" y="21225"/>
                    <a:pt x="43" y="20724"/>
                  </a:cubicBezTo>
                  <a:cubicBezTo>
                    <a:pt x="-171" y="18522"/>
                    <a:pt x="418" y="16200"/>
                    <a:pt x="1703" y="14559"/>
                  </a:cubicBezTo>
                  <a:cubicBezTo>
                    <a:pt x="3764" y="11936"/>
                    <a:pt x="6922" y="12157"/>
                    <a:pt x="8742" y="15079"/>
                  </a:cubicBezTo>
                  <a:cubicBezTo>
                    <a:pt x="9411" y="16200"/>
                    <a:pt x="9786" y="17501"/>
                    <a:pt x="9946" y="18863"/>
                  </a:cubicBezTo>
                </a:path>
              </a:pathLst>
            </a:custGeom>
            <a:solidFill>
              <a:srgbClr val="9CA0A6"/>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3453" name="Shape"/>
            <p:cNvSpPr/>
            <p:nvPr/>
          </p:nvSpPr>
          <p:spPr>
            <a:xfrm>
              <a:off x="1403044" y="235712"/>
              <a:ext cx="201989" cy="253690"/>
            </a:xfrm>
            <a:custGeom>
              <a:avLst/>
              <a:gdLst/>
              <a:ahLst/>
              <a:cxnLst>
                <a:cxn ang="0">
                  <a:pos x="wd2" y="hd2"/>
                </a:cxn>
                <a:cxn ang="5400000">
                  <a:pos x="wd2" y="hd2"/>
                </a:cxn>
                <a:cxn ang="10800000">
                  <a:pos x="wd2" y="hd2"/>
                </a:cxn>
                <a:cxn ang="16200000">
                  <a:pos x="wd2" y="hd2"/>
                </a:cxn>
              </a:cxnLst>
              <a:rect l="0" t="0" r="r" b="b"/>
              <a:pathLst>
                <a:path w="21600" h="21600" extrusionOk="0">
                  <a:moveTo>
                    <a:pt x="21600" y="1078"/>
                  </a:moveTo>
                  <a:lnTo>
                    <a:pt x="20447" y="5638"/>
                  </a:lnTo>
                  <a:cubicBezTo>
                    <a:pt x="19136" y="5017"/>
                    <a:pt x="16882" y="4436"/>
                    <a:pt x="14522" y="4436"/>
                  </a:cubicBezTo>
                  <a:cubicBezTo>
                    <a:pt x="12478" y="4436"/>
                    <a:pt x="11115" y="5141"/>
                    <a:pt x="11115" y="6177"/>
                  </a:cubicBezTo>
                  <a:cubicBezTo>
                    <a:pt x="11115" y="6965"/>
                    <a:pt x="12163" y="7670"/>
                    <a:pt x="14208" y="8499"/>
                  </a:cubicBezTo>
                  <a:cubicBezTo>
                    <a:pt x="17039" y="9536"/>
                    <a:pt x="20132" y="11194"/>
                    <a:pt x="20132" y="14220"/>
                  </a:cubicBezTo>
                  <a:cubicBezTo>
                    <a:pt x="20132" y="16086"/>
                    <a:pt x="19241" y="17744"/>
                    <a:pt x="17773" y="19030"/>
                  </a:cubicBezTo>
                  <a:cubicBezTo>
                    <a:pt x="15728" y="20646"/>
                    <a:pt x="12163" y="21600"/>
                    <a:pt x="8021" y="21600"/>
                  </a:cubicBezTo>
                  <a:cubicBezTo>
                    <a:pt x="4771" y="21600"/>
                    <a:pt x="1678" y="20895"/>
                    <a:pt x="0" y="19942"/>
                  </a:cubicBezTo>
                  <a:lnTo>
                    <a:pt x="1206" y="15298"/>
                  </a:lnTo>
                  <a:cubicBezTo>
                    <a:pt x="2988" y="16086"/>
                    <a:pt x="6396" y="17040"/>
                    <a:pt x="8913" y="17040"/>
                  </a:cubicBezTo>
                  <a:cubicBezTo>
                    <a:pt x="10800" y="17040"/>
                    <a:pt x="12163" y="16335"/>
                    <a:pt x="12163" y="15174"/>
                  </a:cubicBezTo>
                  <a:cubicBezTo>
                    <a:pt x="12163" y="14096"/>
                    <a:pt x="11272" y="13391"/>
                    <a:pt x="8913" y="12479"/>
                  </a:cubicBezTo>
                  <a:cubicBezTo>
                    <a:pt x="5190" y="10945"/>
                    <a:pt x="3303" y="9204"/>
                    <a:pt x="3303" y="6965"/>
                  </a:cubicBezTo>
                  <a:cubicBezTo>
                    <a:pt x="3303" y="2944"/>
                    <a:pt x="7864" y="0"/>
                    <a:pt x="14837" y="0"/>
                  </a:cubicBezTo>
                  <a:cubicBezTo>
                    <a:pt x="18087" y="0"/>
                    <a:pt x="20447" y="580"/>
                    <a:pt x="21600" y="1078"/>
                  </a:cubicBezTo>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3454" name="Shape"/>
            <p:cNvSpPr/>
            <p:nvPr/>
          </p:nvSpPr>
          <p:spPr>
            <a:xfrm>
              <a:off x="569438" y="235711"/>
              <a:ext cx="191219" cy="251533"/>
            </a:xfrm>
            <a:custGeom>
              <a:avLst/>
              <a:gdLst/>
              <a:ahLst/>
              <a:cxnLst>
                <a:cxn ang="0">
                  <a:pos x="wd2" y="hd2"/>
                </a:cxn>
                <a:cxn ang="5400000">
                  <a:pos x="wd2" y="hd2"/>
                </a:cxn>
                <a:cxn ang="10800000">
                  <a:pos x="wd2" y="hd2"/>
                </a:cxn>
                <a:cxn ang="16200000">
                  <a:pos x="wd2" y="hd2"/>
                </a:cxn>
              </a:cxnLst>
              <a:rect l="0" t="0" r="r" b="b"/>
              <a:pathLst>
                <a:path w="21600" h="21600" extrusionOk="0">
                  <a:moveTo>
                    <a:pt x="21600" y="126"/>
                  </a:moveTo>
                  <a:lnTo>
                    <a:pt x="20049" y="6123"/>
                  </a:lnTo>
                  <a:cubicBezTo>
                    <a:pt x="19717" y="6123"/>
                    <a:pt x="19218" y="5998"/>
                    <a:pt x="18775" y="5998"/>
                  </a:cubicBezTo>
                  <a:cubicBezTo>
                    <a:pt x="13126" y="5998"/>
                    <a:pt x="10966" y="10150"/>
                    <a:pt x="10191" y="13547"/>
                  </a:cubicBezTo>
                  <a:lnTo>
                    <a:pt x="8142" y="21600"/>
                  </a:lnTo>
                  <a:lnTo>
                    <a:pt x="0" y="21600"/>
                  </a:lnTo>
                  <a:lnTo>
                    <a:pt x="5317" y="377"/>
                  </a:lnTo>
                  <a:lnTo>
                    <a:pt x="12517" y="377"/>
                  </a:lnTo>
                  <a:lnTo>
                    <a:pt x="11409" y="4152"/>
                  </a:lnTo>
                  <a:lnTo>
                    <a:pt x="11409" y="4278"/>
                  </a:lnTo>
                  <a:lnTo>
                    <a:pt x="11575" y="4278"/>
                  </a:lnTo>
                  <a:cubicBezTo>
                    <a:pt x="13791" y="1426"/>
                    <a:pt x="16726" y="0"/>
                    <a:pt x="20049" y="0"/>
                  </a:cubicBezTo>
                  <a:cubicBezTo>
                    <a:pt x="20492" y="0"/>
                    <a:pt x="21102" y="0"/>
                    <a:pt x="21600" y="126"/>
                  </a:cubicBezTo>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3455" name="Shape"/>
            <p:cNvSpPr/>
            <p:nvPr/>
          </p:nvSpPr>
          <p:spPr>
            <a:xfrm>
              <a:off x="733144" y="233557"/>
              <a:ext cx="232930" cy="255842"/>
            </a:xfrm>
            <a:custGeom>
              <a:avLst/>
              <a:gdLst/>
              <a:ahLst/>
              <a:cxnLst>
                <a:cxn ang="0">
                  <a:pos x="wd2" y="hd2"/>
                </a:cxn>
                <a:cxn ang="5400000">
                  <a:pos x="wd2" y="hd2"/>
                </a:cxn>
                <a:cxn ang="10800000">
                  <a:pos x="wd2" y="hd2"/>
                </a:cxn>
                <a:cxn ang="16200000">
                  <a:pos x="wd2" y="hd2"/>
                </a:cxn>
              </a:cxnLst>
              <a:rect l="0" t="0" r="r" b="b"/>
              <a:pathLst>
                <a:path w="21278" h="21600" extrusionOk="0">
                  <a:moveTo>
                    <a:pt x="12800" y="18591"/>
                  </a:moveTo>
                  <a:lnTo>
                    <a:pt x="12800" y="18467"/>
                  </a:lnTo>
                  <a:lnTo>
                    <a:pt x="12667" y="18467"/>
                  </a:lnTo>
                  <a:cubicBezTo>
                    <a:pt x="11422" y="20446"/>
                    <a:pt x="9022" y="21600"/>
                    <a:pt x="6400" y="21600"/>
                  </a:cubicBezTo>
                  <a:cubicBezTo>
                    <a:pt x="2000" y="21600"/>
                    <a:pt x="0" y="17973"/>
                    <a:pt x="0" y="14386"/>
                  </a:cubicBezTo>
                  <a:cubicBezTo>
                    <a:pt x="0" y="10182"/>
                    <a:pt x="1778" y="6142"/>
                    <a:pt x="4667" y="3504"/>
                  </a:cubicBezTo>
                  <a:cubicBezTo>
                    <a:pt x="7156" y="1195"/>
                    <a:pt x="10311" y="0"/>
                    <a:pt x="13822" y="0"/>
                  </a:cubicBezTo>
                  <a:cubicBezTo>
                    <a:pt x="16444" y="0"/>
                    <a:pt x="18444" y="701"/>
                    <a:pt x="19689" y="2102"/>
                  </a:cubicBezTo>
                  <a:cubicBezTo>
                    <a:pt x="21600" y="4205"/>
                    <a:pt x="21467" y="7296"/>
                    <a:pt x="20933" y="9522"/>
                  </a:cubicBezTo>
                  <a:lnTo>
                    <a:pt x="18578" y="21147"/>
                  </a:lnTo>
                  <a:lnTo>
                    <a:pt x="12311" y="21229"/>
                  </a:lnTo>
                  <a:lnTo>
                    <a:pt x="12800" y="18591"/>
                  </a:lnTo>
                  <a:close/>
                  <a:moveTo>
                    <a:pt x="6800" y="13232"/>
                  </a:moveTo>
                  <a:cubicBezTo>
                    <a:pt x="6800" y="15417"/>
                    <a:pt x="7644" y="16695"/>
                    <a:pt x="9156" y="16695"/>
                  </a:cubicBezTo>
                  <a:cubicBezTo>
                    <a:pt x="11556" y="16695"/>
                    <a:pt x="13689" y="14386"/>
                    <a:pt x="14444" y="10882"/>
                  </a:cubicBezTo>
                  <a:cubicBezTo>
                    <a:pt x="14533" y="10099"/>
                    <a:pt x="14800" y="9398"/>
                    <a:pt x="14933" y="8698"/>
                  </a:cubicBezTo>
                  <a:cubicBezTo>
                    <a:pt x="15067" y="7997"/>
                    <a:pt x="15200" y="7420"/>
                    <a:pt x="15067" y="6966"/>
                  </a:cubicBezTo>
                  <a:cubicBezTo>
                    <a:pt x="14933" y="5482"/>
                    <a:pt x="14178" y="4782"/>
                    <a:pt x="12667" y="4782"/>
                  </a:cubicBezTo>
                  <a:cubicBezTo>
                    <a:pt x="11689" y="4782"/>
                    <a:pt x="10800" y="5235"/>
                    <a:pt x="9911" y="6018"/>
                  </a:cubicBezTo>
                  <a:cubicBezTo>
                    <a:pt x="8178" y="7626"/>
                    <a:pt x="6800" y="10800"/>
                    <a:pt x="6800" y="13232"/>
                  </a:cubicBezTo>
                  <a:close/>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3456" name="Shape"/>
            <p:cNvSpPr/>
            <p:nvPr/>
          </p:nvSpPr>
          <p:spPr>
            <a:xfrm>
              <a:off x="1583983" y="235711"/>
              <a:ext cx="270921" cy="331231"/>
            </a:xfrm>
            <a:custGeom>
              <a:avLst/>
              <a:gdLst/>
              <a:ahLst/>
              <a:cxnLst>
                <a:cxn ang="0">
                  <a:pos x="wd2" y="hd2"/>
                </a:cxn>
                <a:cxn ang="5400000">
                  <a:pos x="wd2" y="hd2"/>
                </a:cxn>
                <a:cxn ang="10800000">
                  <a:pos x="wd2" y="hd2"/>
                </a:cxn>
                <a:cxn ang="16200000">
                  <a:pos x="wd2" y="hd2"/>
                </a:cxn>
              </a:cxnLst>
              <a:rect l="0" t="0" r="r" b="b"/>
              <a:pathLst>
                <a:path w="21600" h="21600" extrusionOk="0">
                  <a:moveTo>
                    <a:pt x="21600" y="6103"/>
                  </a:moveTo>
                  <a:cubicBezTo>
                    <a:pt x="21600" y="9969"/>
                    <a:pt x="19308" y="14027"/>
                    <a:pt x="15268" y="15817"/>
                  </a:cubicBezTo>
                  <a:cubicBezTo>
                    <a:pt x="11538" y="17446"/>
                    <a:pt x="8119" y="16743"/>
                    <a:pt x="7148" y="15465"/>
                  </a:cubicBezTo>
                  <a:lnTo>
                    <a:pt x="5711" y="21600"/>
                  </a:lnTo>
                  <a:lnTo>
                    <a:pt x="0" y="21600"/>
                  </a:lnTo>
                  <a:lnTo>
                    <a:pt x="4934" y="288"/>
                  </a:lnTo>
                  <a:lnTo>
                    <a:pt x="9984" y="288"/>
                  </a:lnTo>
                  <a:lnTo>
                    <a:pt x="9440" y="2428"/>
                  </a:lnTo>
                  <a:lnTo>
                    <a:pt x="9440" y="2524"/>
                  </a:lnTo>
                  <a:lnTo>
                    <a:pt x="9557" y="2524"/>
                  </a:lnTo>
                  <a:cubicBezTo>
                    <a:pt x="10994" y="895"/>
                    <a:pt x="13053" y="0"/>
                    <a:pt x="15268" y="0"/>
                  </a:cubicBezTo>
                  <a:cubicBezTo>
                    <a:pt x="19075" y="0"/>
                    <a:pt x="21600" y="2428"/>
                    <a:pt x="21600" y="6103"/>
                  </a:cubicBezTo>
                  <a:close/>
                  <a:moveTo>
                    <a:pt x="15578" y="6454"/>
                  </a:moveTo>
                  <a:cubicBezTo>
                    <a:pt x="15578" y="5751"/>
                    <a:pt x="15345" y="3866"/>
                    <a:pt x="13286" y="3866"/>
                  </a:cubicBezTo>
                  <a:cubicBezTo>
                    <a:pt x="11072" y="3866"/>
                    <a:pt x="9324" y="5815"/>
                    <a:pt x="8547" y="8979"/>
                  </a:cubicBezTo>
                  <a:cubicBezTo>
                    <a:pt x="8353" y="9969"/>
                    <a:pt x="7576" y="13133"/>
                    <a:pt x="10334" y="13133"/>
                  </a:cubicBezTo>
                  <a:cubicBezTo>
                    <a:pt x="13403" y="13133"/>
                    <a:pt x="15578" y="9618"/>
                    <a:pt x="15578" y="6454"/>
                  </a:cubicBezTo>
                  <a:close/>
                </a:path>
              </a:pathLst>
            </a:custGeom>
            <a:solidFill>
              <a:srgbClr val="9CA0A6"/>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3457" name="Shape"/>
            <p:cNvSpPr/>
            <p:nvPr/>
          </p:nvSpPr>
          <p:spPr>
            <a:xfrm>
              <a:off x="1172565" y="153858"/>
              <a:ext cx="273073" cy="331230"/>
            </a:xfrm>
            <a:custGeom>
              <a:avLst/>
              <a:gdLst/>
              <a:ahLst/>
              <a:cxnLst>
                <a:cxn ang="0">
                  <a:pos x="wd2" y="hd2"/>
                </a:cxn>
                <a:cxn ang="5400000">
                  <a:pos x="wd2" y="hd2"/>
                </a:cxn>
                <a:cxn ang="10800000">
                  <a:pos x="wd2" y="hd2"/>
                </a:cxn>
                <a:cxn ang="16200000">
                  <a:pos x="wd2" y="hd2"/>
                </a:cxn>
              </a:cxnLst>
              <a:rect l="0" t="0" r="r" b="b"/>
              <a:pathLst>
                <a:path w="21600" h="21600" extrusionOk="0">
                  <a:moveTo>
                    <a:pt x="10684" y="0"/>
                  </a:moveTo>
                  <a:lnTo>
                    <a:pt x="7742" y="12845"/>
                  </a:lnTo>
                  <a:lnTo>
                    <a:pt x="15368" y="5592"/>
                  </a:lnTo>
                  <a:lnTo>
                    <a:pt x="21600" y="5592"/>
                  </a:lnTo>
                  <a:lnTo>
                    <a:pt x="13626" y="12941"/>
                  </a:lnTo>
                  <a:lnTo>
                    <a:pt x="18426" y="21600"/>
                  </a:lnTo>
                  <a:lnTo>
                    <a:pt x="12310" y="21600"/>
                  </a:lnTo>
                  <a:lnTo>
                    <a:pt x="7626" y="13037"/>
                  </a:lnTo>
                  <a:lnTo>
                    <a:pt x="5652" y="21600"/>
                  </a:lnTo>
                  <a:lnTo>
                    <a:pt x="0" y="21600"/>
                  </a:lnTo>
                  <a:lnTo>
                    <a:pt x="4994" y="0"/>
                  </a:lnTo>
                  <a:lnTo>
                    <a:pt x="10684" y="0"/>
                  </a:lnTo>
                </a:path>
              </a:pathLst>
            </a:custGeom>
            <a:solidFill>
              <a:srgbClr val="9CA0A6"/>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3458" name="Shape"/>
            <p:cNvSpPr/>
            <p:nvPr/>
          </p:nvSpPr>
          <p:spPr>
            <a:xfrm>
              <a:off x="2301273" y="235711"/>
              <a:ext cx="227838" cy="255842"/>
            </a:xfrm>
            <a:custGeom>
              <a:avLst/>
              <a:gdLst/>
              <a:ahLst/>
              <a:cxnLst>
                <a:cxn ang="0">
                  <a:pos x="wd2" y="hd2"/>
                </a:cxn>
                <a:cxn ang="5400000">
                  <a:pos x="wd2" y="hd2"/>
                </a:cxn>
                <a:cxn ang="10800000">
                  <a:pos x="wd2" y="hd2"/>
                </a:cxn>
                <a:cxn ang="16200000">
                  <a:pos x="wd2" y="hd2"/>
                </a:cxn>
              </a:cxnLst>
              <a:rect l="0" t="0" r="r" b="b"/>
              <a:pathLst>
                <a:path w="21600" h="21600" extrusionOk="0">
                  <a:moveTo>
                    <a:pt x="21600" y="6224"/>
                  </a:moveTo>
                  <a:cubicBezTo>
                    <a:pt x="21600" y="7997"/>
                    <a:pt x="20950" y="9398"/>
                    <a:pt x="19788" y="10429"/>
                  </a:cubicBezTo>
                  <a:cubicBezTo>
                    <a:pt x="17559" y="12408"/>
                    <a:pt x="13239" y="13315"/>
                    <a:pt x="6689" y="13232"/>
                  </a:cubicBezTo>
                  <a:lnTo>
                    <a:pt x="6550" y="13232"/>
                  </a:lnTo>
                  <a:lnTo>
                    <a:pt x="6550" y="13315"/>
                  </a:lnTo>
                  <a:cubicBezTo>
                    <a:pt x="6550" y="13933"/>
                    <a:pt x="6782" y="14716"/>
                    <a:pt x="7200" y="15293"/>
                  </a:cubicBezTo>
                  <a:cubicBezTo>
                    <a:pt x="8129" y="16365"/>
                    <a:pt x="9662" y="16818"/>
                    <a:pt x="11659" y="16818"/>
                  </a:cubicBezTo>
                  <a:cubicBezTo>
                    <a:pt x="14539" y="16818"/>
                    <a:pt x="17001" y="16241"/>
                    <a:pt x="19788" y="14840"/>
                  </a:cubicBezTo>
                  <a:lnTo>
                    <a:pt x="18720" y="19951"/>
                  </a:lnTo>
                  <a:cubicBezTo>
                    <a:pt x="15468" y="21476"/>
                    <a:pt x="11520" y="21600"/>
                    <a:pt x="10080" y="21600"/>
                  </a:cubicBezTo>
                  <a:cubicBezTo>
                    <a:pt x="3670" y="21600"/>
                    <a:pt x="0" y="18467"/>
                    <a:pt x="0" y="12861"/>
                  </a:cubicBezTo>
                  <a:cubicBezTo>
                    <a:pt x="0" y="9605"/>
                    <a:pt x="1301" y="6472"/>
                    <a:pt x="3670" y="4081"/>
                  </a:cubicBezTo>
                  <a:cubicBezTo>
                    <a:pt x="5992" y="1402"/>
                    <a:pt x="9569" y="0"/>
                    <a:pt x="13471" y="0"/>
                  </a:cubicBezTo>
                  <a:cubicBezTo>
                    <a:pt x="18348" y="0"/>
                    <a:pt x="21600" y="2556"/>
                    <a:pt x="21600" y="6224"/>
                  </a:cubicBezTo>
                  <a:close/>
                  <a:moveTo>
                    <a:pt x="12681" y="4534"/>
                  </a:moveTo>
                  <a:cubicBezTo>
                    <a:pt x="9662" y="4534"/>
                    <a:pt x="7850" y="6595"/>
                    <a:pt x="7339" y="8698"/>
                  </a:cubicBezTo>
                  <a:lnTo>
                    <a:pt x="7339" y="8780"/>
                  </a:lnTo>
                  <a:lnTo>
                    <a:pt x="7432" y="8780"/>
                  </a:lnTo>
                  <a:cubicBezTo>
                    <a:pt x="11520" y="8780"/>
                    <a:pt x="13750" y="8450"/>
                    <a:pt x="14679" y="7626"/>
                  </a:cubicBezTo>
                  <a:cubicBezTo>
                    <a:pt x="14911" y="7173"/>
                    <a:pt x="15190" y="6719"/>
                    <a:pt x="15190" y="6224"/>
                  </a:cubicBezTo>
                  <a:cubicBezTo>
                    <a:pt x="15190" y="5235"/>
                    <a:pt x="14121" y="4534"/>
                    <a:pt x="12681" y="4534"/>
                  </a:cubicBezTo>
                  <a:close/>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3459" name="Shape"/>
            <p:cNvSpPr/>
            <p:nvPr/>
          </p:nvSpPr>
          <p:spPr>
            <a:xfrm>
              <a:off x="2524492" y="429573"/>
              <a:ext cx="63590" cy="64128"/>
            </a:xfrm>
            <a:custGeom>
              <a:avLst/>
              <a:gdLst/>
              <a:ahLst/>
              <a:cxnLst>
                <a:cxn ang="0">
                  <a:pos x="wd2" y="hd2"/>
                </a:cxn>
                <a:cxn ang="5400000">
                  <a:pos x="wd2" y="hd2"/>
                </a:cxn>
                <a:cxn ang="10800000">
                  <a:pos x="wd2" y="hd2"/>
                </a:cxn>
                <a:cxn ang="16200000">
                  <a:pos x="wd2" y="hd2"/>
                </a:cxn>
              </a:cxnLst>
              <a:rect l="0" t="0" r="r" b="b"/>
              <a:pathLst>
                <a:path w="20720" h="21600" extrusionOk="0">
                  <a:moveTo>
                    <a:pt x="10835" y="5649"/>
                  </a:moveTo>
                  <a:lnTo>
                    <a:pt x="9406" y="5649"/>
                  </a:lnTo>
                  <a:lnTo>
                    <a:pt x="8453" y="10302"/>
                  </a:lnTo>
                  <a:lnTo>
                    <a:pt x="11630" y="10302"/>
                  </a:lnTo>
                  <a:cubicBezTo>
                    <a:pt x="12583" y="9803"/>
                    <a:pt x="13377" y="9305"/>
                    <a:pt x="13853" y="7975"/>
                  </a:cubicBezTo>
                  <a:cubicBezTo>
                    <a:pt x="13853" y="6978"/>
                    <a:pt x="13377" y="5982"/>
                    <a:pt x="12583" y="5649"/>
                  </a:cubicBezTo>
                  <a:lnTo>
                    <a:pt x="10835" y="5649"/>
                  </a:lnTo>
                  <a:close/>
                  <a:moveTo>
                    <a:pt x="8135" y="4154"/>
                  </a:moveTo>
                  <a:lnTo>
                    <a:pt x="12106" y="4154"/>
                  </a:lnTo>
                  <a:cubicBezTo>
                    <a:pt x="12583" y="4154"/>
                    <a:pt x="13059" y="4154"/>
                    <a:pt x="13377" y="4652"/>
                  </a:cubicBezTo>
                  <a:cubicBezTo>
                    <a:pt x="14806" y="5151"/>
                    <a:pt x="15759" y="5982"/>
                    <a:pt x="15759" y="7477"/>
                  </a:cubicBezTo>
                  <a:lnTo>
                    <a:pt x="15759" y="8474"/>
                  </a:lnTo>
                  <a:cubicBezTo>
                    <a:pt x="15283" y="10302"/>
                    <a:pt x="14330" y="11631"/>
                    <a:pt x="12583" y="12129"/>
                  </a:cubicBezTo>
                  <a:lnTo>
                    <a:pt x="14330" y="17280"/>
                  </a:lnTo>
                  <a:lnTo>
                    <a:pt x="12106" y="17280"/>
                  </a:lnTo>
                  <a:lnTo>
                    <a:pt x="10359" y="12628"/>
                  </a:lnTo>
                  <a:lnTo>
                    <a:pt x="8135" y="12628"/>
                  </a:lnTo>
                  <a:lnTo>
                    <a:pt x="7183" y="17280"/>
                  </a:lnTo>
                  <a:lnTo>
                    <a:pt x="5753" y="17280"/>
                  </a:lnTo>
                  <a:lnTo>
                    <a:pt x="6706" y="12628"/>
                  </a:lnTo>
                  <a:lnTo>
                    <a:pt x="7659" y="8806"/>
                  </a:lnTo>
                  <a:lnTo>
                    <a:pt x="8135" y="4154"/>
                  </a:lnTo>
                  <a:close/>
                  <a:moveTo>
                    <a:pt x="11153" y="0"/>
                  </a:moveTo>
                  <a:cubicBezTo>
                    <a:pt x="17030" y="0"/>
                    <a:pt x="21159" y="4818"/>
                    <a:pt x="20683" y="10800"/>
                  </a:cubicBezTo>
                  <a:cubicBezTo>
                    <a:pt x="20365" y="16948"/>
                    <a:pt x="15283" y="21600"/>
                    <a:pt x="9406" y="21600"/>
                  </a:cubicBezTo>
                  <a:cubicBezTo>
                    <a:pt x="4006" y="21600"/>
                    <a:pt x="-441" y="16283"/>
                    <a:pt x="35" y="10800"/>
                  </a:cubicBezTo>
                  <a:cubicBezTo>
                    <a:pt x="512" y="4652"/>
                    <a:pt x="5435" y="0"/>
                    <a:pt x="11153" y="0"/>
                  </a:cubicBezTo>
                  <a:close/>
                  <a:moveTo>
                    <a:pt x="9406" y="20105"/>
                  </a:moveTo>
                  <a:cubicBezTo>
                    <a:pt x="14330" y="20105"/>
                    <a:pt x="18777" y="15951"/>
                    <a:pt x="19253" y="10800"/>
                  </a:cubicBezTo>
                  <a:cubicBezTo>
                    <a:pt x="19730" y="5649"/>
                    <a:pt x="16077" y="1329"/>
                    <a:pt x="11153" y="1329"/>
                  </a:cubicBezTo>
                  <a:cubicBezTo>
                    <a:pt x="6230" y="1329"/>
                    <a:pt x="1783" y="5649"/>
                    <a:pt x="1306" y="10800"/>
                  </a:cubicBezTo>
                  <a:cubicBezTo>
                    <a:pt x="830" y="15951"/>
                    <a:pt x="4483" y="20105"/>
                    <a:pt x="9406" y="20105"/>
                  </a:cubicBezTo>
                  <a:close/>
                </a:path>
              </a:pathLst>
            </a:custGeom>
            <a:solidFill>
              <a:srgbClr val="9CA0A6"/>
            </a:solidFill>
            <a:ln w="12700" cap="flat">
              <a:noFill/>
              <a:miter lim="400000"/>
            </a:ln>
            <a:effectLst/>
          </p:spPr>
          <p:txBody>
            <a:bodyPr wrap="square" lIns="91439" tIns="91439" rIns="91439" bIns="91439" numCol="1" anchor="ctr">
              <a:normAutofit fontScale="25000" lnSpcReduction="20000"/>
            </a:bodyPr>
            <a:lstStyle/>
            <a:p>
              <a:pPr algn="l" defTabSz="228600">
                <a:lnSpc>
                  <a:spcPct val="93000"/>
                </a:lnSpc>
                <a:spcBef>
                  <a:spcPts val="2200"/>
                </a:spcBef>
                <a:defRPr sz="800">
                  <a:solidFill>
                    <a:srgbClr val="000000"/>
                  </a:solidFill>
                </a:defRPr>
              </a:pPr>
              <a:endParaRPr/>
            </a:p>
          </p:txBody>
        </p:sp>
        <p:sp>
          <p:nvSpPr>
            <p:cNvPr id="3460" name="Shape"/>
            <p:cNvSpPr/>
            <p:nvPr/>
          </p:nvSpPr>
          <p:spPr>
            <a:xfrm>
              <a:off x="1861850" y="233557"/>
              <a:ext cx="233070" cy="255842"/>
            </a:xfrm>
            <a:custGeom>
              <a:avLst/>
              <a:gdLst/>
              <a:ahLst/>
              <a:cxnLst>
                <a:cxn ang="0">
                  <a:pos x="wd2" y="hd2"/>
                </a:cxn>
                <a:cxn ang="5400000">
                  <a:pos x="wd2" y="hd2"/>
                </a:cxn>
                <a:cxn ang="10800000">
                  <a:pos x="wd2" y="hd2"/>
                </a:cxn>
                <a:cxn ang="16200000">
                  <a:pos x="wd2" y="hd2"/>
                </a:cxn>
              </a:cxnLst>
              <a:rect l="0" t="0" r="r" b="b"/>
              <a:pathLst>
                <a:path w="21290" h="21600" extrusionOk="0">
                  <a:moveTo>
                    <a:pt x="12782" y="18591"/>
                  </a:moveTo>
                  <a:lnTo>
                    <a:pt x="12782" y="18467"/>
                  </a:lnTo>
                  <a:lnTo>
                    <a:pt x="12693" y="18467"/>
                  </a:lnTo>
                  <a:cubicBezTo>
                    <a:pt x="11401" y="20446"/>
                    <a:pt x="9041" y="21600"/>
                    <a:pt x="6369" y="21600"/>
                  </a:cubicBezTo>
                  <a:cubicBezTo>
                    <a:pt x="2004" y="21600"/>
                    <a:pt x="0" y="17973"/>
                    <a:pt x="0" y="14386"/>
                  </a:cubicBezTo>
                  <a:cubicBezTo>
                    <a:pt x="0" y="10182"/>
                    <a:pt x="1737" y="6142"/>
                    <a:pt x="4632" y="3504"/>
                  </a:cubicBezTo>
                  <a:cubicBezTo>
                    <a:pt x="7126" y="1195"/>
                    <a:pt x="10288" y="0"/>
                    <a:pt x="13806" y="0"/>
                  </a:cubicBezTo>
                  <a:cubicBezTo>
                    <a:pt x="16434" y="0"/>
                    <a:pt x="18438" y="660"/>
                    <a:pt x="19729" y="2102"/>
                  </a:cubicBezTo>
                  <a:cubicBezTo>
                    <a:pt x="21600" y="4163"/>
                    <a:pt x="21466" y="7296"/>
                    <a:pt x="20976" y="9522"/>
                  </a:cubicBezTo>
                  <a:lnTo>
                    <a:pt x="18572" y="21147"/>
                  </a:lnTo>
                  <a:lnTo>
                    <a:pt x="12292" y="21229"/>
                  </a:lnTo>
                  <a:lnTo>
                    <a:pt x="12782" y="18591"/>
                  </a:lnTo>
                  <a:close/>
                  <a:moveTo>
                    <a:pt x="6636" y="13232"/>
                  </a:moveTo>
                  <a:cubicBezTo>
                    <a:pt x="6636" y="15417"/>
                    <a:pt x="7527" y="16695"/>
                    <a:pt x="9041" y="16695"/>
                  </a:cubicBezTo>
                  <a:cubicBezTo>
                    <a:pt x="11401" y="16695"/>
                    <a:pt x="13539" y="14386"/>
                    <a:pt x="14296" y="10882"/>
                  </a:cubicBezTo>
                  <a:cubicBezTo>
                    <a:pt x="14430" y="10099"/>
                    <a:pt x="14697" y="9398"/>
                    <a:pt x="14831" y="8698"/>
                  </a:cubicBezTo>
                  <a:cubicBezTo>
                    <a:pt x="14920" y="7997"/>
                    <a:pt x="15053" y="7420"/>
                    <a:pt x="14920" y="6966"/>
                  </a:cubicBezTo>
                  <a:cubicBezTo>
                    <a:pt x="14831" y="5482"/>
                    <a:pt x="14073" y="4782"/>
                    <a:pt x="12559" y="4782"/>
                  </a:cubicBezTo>
                  <a:cubicBezTo>
                    <a:pt x="11535" y="4782"/>
                    <a:pt x="10644" y="5235"/>
                    <a:pt x="9798" y="6018"/>
                  </a:cubicBezTo>
                  <a:cubicBezTo>
                    <a:pt x="8016" y="7626"/>
                    <a:pt x="6636" y="10800"/>
                    <a:pt x="6636" y="13232"/>
                  </a:cubicBezTo>
                  <a:close/>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3461" name="Shape"/>
            <p:cNvSpPr/>
            <p:nvPr/>
          </p:nvSpPr>
          <p:spPr>
            <a:xfrm>
              <a:off x="2103104" y="235712"/>
              <a:ext cx="208454" cy="253687"/>
            </a:xfrm>
            <a:custGeom>
              <a:avLst/>
              <a:gdLst/>
              <a:ahLst/>
              <a:cxnLst>
                <a:cxn ang="0">
                  <a:pos x="wd2" y="hd2"/>
                </a:cxn>
                <a:cxn ang="5400000">
                  <a:pos x="wd2" y="hd2"/>
                </a:cxn>
                <a:cxn ang="10800000">
                  <a:pos x="wd2" y="hd2"/>
                </a:cxn>
                <a:cxn ang="16200000">
                  <a:pos x="wd2" y="hd2"/>
                </a:cxn>
              </a:cxnLst>
              <a:rect l="0" t="0" r="r" b="b"/>
              <a:pathLst>
                <a:path w="21600" h="21600" extrusionOk="0">
                  <a:moveTo>
                    <a:pt x="21600" y="709"/>
                  </a:moveTo>
                  <a:lnTo>
                    <a:pt x="20490" y="5671"/>
                  </a:lnTo>
                  <a:cubicBezTo>
                    <a:pt x="19329" y="5046"/>
                    <a:pt x="17916" y="4837"/>
                    <a:pt x="16402" y="4837"/>
                  </a:cubicBezTo>
                  <a:cubicBezTo>
                    <a:pt x="11002" y="4837"/>
                    <a:pt x="7822" y="8673"/>
                    <a:pt x="7822" y="12426"/>
                  </a:cubicBezTo>
                  <a:cubicBezTo>
                    <a:pt x="7822" y="15595"/>
                    <a:pt x="10396" y="16680"/>
                    <a:pt x="12819" y="16680"/>
                  </a:cubicBezTo>
                  <a:cubicBezTo>
                    <a:pt x="14989" y="16680"/>
                    <a:pt x="16755" y="16304"/>
                    <a:pt x="19026" y="15387"/>
                  </a:cubicBezTo>
                  <a:lnTo>
                    <a:pt x="17916" y="20558"/>
                  </a:lnTo>
                  <a:cubicBezTo>
                    <a:pt x="16250" y="21266"/>
                    <a:pt x="13525" y="21600"/>
                    <a:pt x="10699" y="21600"/>
                  </a:cubicBezTo>
                  <a:cubicBezTo>
                    <a:pt x="4138" y="21600"/>
                    <a:pt x="0" y="18181"/>
                    <a:pt x="0" y="13010"/>
                  </a:cubicBezTo>
                  <a:cubicBezTo>
                    <a:pt x="0" y="5713"/>
                    <a:pt x="7116" y="0"/>
                    <a:pt x="16553" y="0"/>
                  </a:cubicBezTo>
                  <a:cubicBezTo>
                    <a:pt x="18320" y="0"/>
                    <a:pt x="20338" y="250"/>
                    <a:pt x="21600" y="709"/>
                  </a:cubicBezTo>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3462" name="Shape"/>
            <p:cNvSpPr/>
            <p:nvPr/>
          </p:nvSpPr>
          <p:spPr>
            <a:xfrm>
              <a:off x="976548" y="235712"/>
              <a:ext cx="210604" cy="253687"/>
            </a:xfrm>
            <a:custGeom>
              <a:avLst/>
              <a:gdLst/>
              <a:ahLst/>
              <a:cxnLst>
                <a:cxn ang="0">
                  <a:pos x="wd2" y="hd2"/>
                </a:cxn>
                <a:cxn ang="5400000">
                  <a:pos x="wd2" y="hd2"/>
                </a:cxn>
                <a:cxn ang="10800000">
                  <a:pos x="wd2" y="hd2"/>
                </a:cxn>
                <a:cxn ang="16200000">
                  <a:pos x="wd2" y="hd2"/>
                </a:cxn>
              </a:cxnLst>
              <a:rect l="0" t="0" r="r" b="b"/>
              <a:pathLst>
                <a:path w="21600" h="21600" extrusionOk="0">
                  <a:moveTo>
                    <a:pt x="21600" y="709"/>
                  </a:moveTo>
                  <a:lnTo>
                    <a:pt x="20442" y="5671"/>
                  </a:lnTo>
                  <a:cubicBezTo>
                    <a:pt x="19284" y="5046"/>
                    <a:pt x="17874" y="4837"/>
                    <a:pt x="16313" y="4837"/>
                  </a:cubicBezTo>
                  <a:cubicBezTo>
                    <a:pt x="10926" y="4837"/>
                    <a:pt x="7804" y="8673"/>
                    <a:pt x="7804" y="12426"/>
                  </a:cubicBezTo>
                  <a:cubicBezTo>
                    <a:pt x="7804" y="15595"/>
                    <a:pt x="10372" y="16680"/>
                    <a:pt x="12789" y="16680"/>
                  </a:cubicBezTo>
                  <a:cubicBezTo>
                    <a:pt x="14903" y="16680"/>
                    <a:pt x="16766" y="16304"/>
                    <a:pt x="19032" y="15387"/>
                  </a:cubicBezTo>
                  <a:lnTo>
                    <a:pt x="17874" y="20558"/>
                  </a:lnTo>
                  <a:cubicBezTo>
                    <a:pt x="16162" y="21266"/>
                    <a:pt x="13494" y="21600"/>
                    <a:pt x="10624" y="21600"/>
                  </a:cubicBezTo>
                  <a:cubicBezTo>
                    <a:pt x="4078" y="21600"/>
                    <a:pt x="0" y="18181"/>
                    <a:pt x="0" y="13010"/>
                  </a:cubicBezTo>
                  <a:cubicBezTo>
                    <a:pt x="0" y="5713"/>
                    <a:pt x="7099" y="0"/>
                    <a:pt x="16464" y="0"/>
                  </a:cubicBezTo>
                  <a:cubicBezTo>
                    <a:pt x="18327" y="0"/>
                    <a:pt x="20291" y="250"/>
                    <a:pt x="21600" y="709"/>
                  </a:cubicBezTo>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grpSp>
      <p:sp>
        <p:nvSpPr>
          <p:cNvPr id="3464" name="Slide Number"/>
          <p:cNvSpPr txBox="1">
            <a:spLocks noGrp="1"/>
          </p:cNvSpPr>
          <p:nvPr>
            <p:ph type="sldNum" sz="quarter" idx="2"/>
          </p:nvPr>
        </p:nvSpPr>
        <p:spPr>
          <a:xfrm>
            <a:off x="1217325" y="12806326"/>
            <a:ext cx="290342" cy="259223"/>
          </a:xfrm>
          <a:prstGeom prst="rect">
            <a:avLst/>
          </a:prstGeom>
        </p:spPr>
        <p:txBody>
          <a:bodyPr/>
          <a:lstStyle/>
          <a:p>
            <a:fld id="{86CB4B4D-7CA3-9044-876B-883B54F8677D}" type="slidenum">
              <a:t>‹#›</a:t>
            </a:fld>
            <a:endParaRPr/>
          </a:p>
        </p:txBody>
      </p:sp>
      <p:sp>
        <p:nvSpPr>
          <p:cNvPr id="3465" name="Footer"/>
          <p:cNvSpPr txBox="1">
            <a:spLocks noGrp="1"/>
          </p:cNvSpPr>
          <p:nvPr>
            <p:ph type="body" sz="quarter" idx="18"/>
          </p:nvPr>
        </p:nvSpPr>
        <p:spPr>
          <a:xfrm>
            <a:off x="1727200" y="12806326"/>
            <a:ext cx="6210696" cy="259223"/>
          </a:xfrm>
          <a:prstGeom prst="rect">
            <a:avLst/>
          </a:prstGeom>
        </p:spPr>
        <p:txBody>
          <a:bodyPr anchor="ctr">
            <a:spAutoFit/>
          </a:bodyPr>
          <a:lstStyle>
            <a:lvl1pPr marL="0" indent="0" defTabSz="1828891">
              <a:lnSpc>
                <a:spcPct val="100000"/>
              </a:lnSpc>
              <a:spcBef>
                <a:spcPts val="0"/>
              </a:spcBef>
              <a:buClrTx/>
              <a:buSzTx/>
              <a:buFontTx/>
              <a:buNone/>
              <a:defRPr sz="1800" b="1" spc="92">
                <a:solidFill>
                  <a:srgbClr val="9CA0A6"/>
                </a:solidFill>
              </a:defRPr>
            </a:lvl1pPr>
          </a:lstStyle>
          <a:p>
            <a:r>
              <a:t>Footer</a:t>
            </a: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Dark Chart &amp; Body w Title &amp; Sub">
    <p:bg>
      <p:bgPr>
        <a:solidFill>
          <a:srgbClr val="383C42"/>
        </a:solidFill>
        <a:effectLst/>
      </p:bgPr>
    </p:bg>
    <p:spTree>
      <p:nvGrpSpPr>
        <p:cNvPr id="1" name=""/>
        <p:cNvGrpSpPr/>
        <p:nvPr/>
      </p:nvGrpSpPr>
      <p:grpSpPr>
        <a:xfrm>
          <a:off x="0" y="0"/>
          <a:ext cx="0" cy="0"/>
          <a:chOff x="0" y="0"/>
          <a:chExt cx="0" cy="0"/>
        </a:xfrm>
      </p:grpSpPr>
      <p:sp>
        <p:nvSpPr>
          <p:cNvPr id="3472" name="Rectangle"/>
          <p:cNvSpPr/>
          <p:nvPr/>
        </p:nvSpPr>
        <p:spPr>
          <a:xfrm>
            <a:off x="-1343783" y="-1"/>
            <a:ext cx="1119821" cy="537826"/>
          </a:xfrm>
          <a:prstGeom prst="rect">
            <a:avLst/>
          </a:prstGeom>
          <a:solidFill>
            <a:srgbClr val="C4002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473" name="Rectangle"/>
          <p:cNvSpPr/>
          <p:nvPr/>
        </p:nvSpPr>
        <p:spPr>
          <a:xfrm>
            <a:off x="-1343784" y="537824"/>
            <a:ext cx="1119821" cy="537825"/>
          </a:xfrm>
          <a:prstGeom prst="rect">
            <a:avLst/>
          </a:prstGeom>
          <a:solidFill>
            <a:srgbClr val="9C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474" name="Rectangle"/>
          <p:cNvSpPr/>
          <p:nvPr/>
        </p:nvSpPr>
        <p:spPr>
          <a:xfrm>
            <a:off x="-1343784" y="1075648"/>
            <a:ext cx="1119821" cy="537825"/>
          </a:xfrm>
          <a:prstGeom prst="rect">
            <a:avLst/>
          </a:prstGeom>
          <a:solidFill>
            <a:srgbClr val="74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475" name="Rectangle"/>
          <p:cNvSpPr/>
          <p:nvPr/>
        </p:nvSpPr>
        <p:spPr>
          <a:xfrm>
            <a:off x="-1343783" y="1613471"/>
            <a:ext cx="1119821" cy="537825"/>
          </a:xfrm>
          <a:prstGeom prst="rect">
            <a:avLst/>
          </a:prstGeom>
          <a:solidFill>
            <a:srgbClr val="C4C8C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476" name="Rectangle"/>
          <p:cNvSpPr/>
          <p:nvPr/>
        </p:nvSpPr>
        <p:spPr>
          <a:xfrm>
            <a:off x="-1343784" y="2151296"/>
            <a:ext cx="1119821" cy="537825"/>
          </a:xfrm>
          <a:prstGeom prst="rect">
            <a:avLst/>
          </a:prstGeom>
          <a:solidFill>
            <a:srgbClr val="6A6E7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477" name="Rectangle"/>
          <p:cNvSpPr/>
          <p:nvPr/>
        </p:nvSpPr>
        <p:spPr>
          <a:xfrm>
            <a:off x="-1343784" y="2689119"/>
            <a:ext cx="1119821" cy="537825"/>
          </a:xfrm>
          <a:prstGeom prst="rect">
            <a:avLst/>
          </a:prstGeom>
          <a:solidFill>
            <a:srgbClr val="383C4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478" name="Rectangle"/>
          <p:cNvSpPr/>
          <p:nvPr/>
        </p:nvSpPr>
        <p:spPr>
          <a:xfrm>
            <a:off x="-1343784" y="3226943"/>
            <a:ext cx="1119821" cy="537825"/>
          </a:xfrm>
          <a:prstGeom prst="rect">
            <a:avLst/>
          </a:prstGeom>
          <a:solidFill>
            <a:srgbClr val="1AE9EF"/>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479" name="Rectangle"/>
          <p:cNvSpPr/>
          <p:nvPr/>
        </p:nvSpPr>
        <p:spPr>
          <a:xfrm>
            <a:off x="-1343784" y="3764767"/>
            <a:ext cx="1119821" cy="537825"/>
          </a:xfrm>
          <a:prstGeom prst="rect">
            <a:avLst/>
          </a:prstGeom>
          <a:solidFill>
            <a:srgbClr val="0DCFD9"/>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480" name="Rectangle"/>
          <p:cNvSpPr/>
          <p:nvPr/>
        </p:nvSpPr>
        <p:spPr>
          <a:xfrm>
            <a:off x="-1343784" y="4302592"/>
            <a:ext cx="1119821" cy="537825"/>
          </a:xfrm>
          <a:prstGeom prst="rect">
            <a:avLst/>
          </a:prstGeom>
          <a:solidFill>
            <a:srgbClr val="00B4C3"/>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481" name="Rectangle"/>
          <p:cNvSpPr/>
          <p:nvPr/>
        </p:nvSpPr>
        <p:spPr>
          <a:xfrm>
            <a:off x="-1343784" y="4840416"/>
            <a:ext cx="1119821" cy="537825"/>
          </a:xfrm>
          <a:prstGeom prst="rect">
            <a:avLst/>
          </a:prstGeom>
          <a:solidFill>
            <a:srgbClr val="F6B1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482" name="Rectangle"/>
          <p:cNvSpPr/>
          <p:nvPr/>
        </p:nvSpPr>
        <p:spPr>
          <a:xfrm>
            <a:off x="-1343784" y="5378239"/>
            <a:ext cx="1119821" cy="537825"/>
          </a:xfrm>
          <a:prstGeom prst="rect">
            <a:avLst/>
          </a:prstGeom>
          <a:solidFill>
            <a:srgbClr val="F69D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483" name="Rectangle"/>
          <p:cNvSpPr/>
          <p:nvPr/>
        </p:nvSpPr>
        <p:spPr>
          <a:xfrm>
            <a:off x="-1343784" y="5916064"/>
            <a:ext cx="1119821" cy="537825"/>
          </a:xfrm>
          <a:prstGeom prst="rect">
            <a:avLst/>
          </a:prstGeom>
          <a:solidFill>
            <a:srgbClr val="F689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484" name="Rectangle"/>
          <p:cNvSpPr/>
          <p:nvPr/>
        </p:nvSpPr>
        <p:spPr>
          <a:xfrm>
            <a:off x="-1343784" y="6453887"/>
            <a:ext cx="1119821" cy="537825"/>
          </a:xfrm>
          <a:prstGeom prst="rect">
            <a:avLst/>
          </a:prstGeom>
          <a:solidFill>
            <a:srgbClr val="969CE6"/>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485" name="Rectangle"/>
          <p:cNvSpPr/>
          <p:nvPr/>
        </p:nvSpPr>
        <p:spPr>
          <a:xfrm>
            <a:off x="-1343787" y="6991711"/>
            <a:ext cx="1119822" cy="537825"/>
          </a:xfrm>
          <a:prstGeom prst="rect">
            <a:avLst/>
          </a:prstGeom>
          <a:solidFill>
            <a:srgbClr val="8A8BD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486" name="Rectangle"/>
          <p:cNvSpPr/>
          <p:nvPr/>
        </p:nvSpPr>
        <p:spPr>
          <a:xfrm>
            <a:off x="-1343787" y="7529535"/>
            <a:ext cx="1119822" cy="537825"/>
          </a:xfrm>
          <a:prstGeom prst="rect">
            <a:avLst/>
          </a:prstGeom>
          <a:solidFill>
            <a:srgbClr val="7D79C3"/>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487" name="Rectangle"/>
          <p:cNvSpPr/>
          <p:nvPr/>
        </p:nvSpPr>
        <p:spPr>
          <a:xfrm>
            <a:off x="-1343784" y="8067360"/>
            <a:ext cx="1119821" cy="537825"/>
          </a:xfrm>
          <a:prstGeom prst="rect">
            <a:avLst/>
          </a:prstGeom>
          <a:solidFill>
            <a:srgbClr val="88CD7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488" name="Rectangle"/>
          <p:cNvSpPr/>
          <p:nvPr/>
        </p:nvSpPr>
        <p:spPr>
          <a:xfrm>
            <a:off x="-1343787" y="8605184"/>
            <a:ext cx="1119822" cy="537825"/>
          </a:xfrm>
          <a:prstGeom prst="rect">
            <a:avLst/>
          </a:prstGeom>
          <a:solidFill>
            <a:srgbClr val="74B96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489" name="Rectangle"/>
          <p:cNvSpPr/>
          <p:nvPr/>
        </p:nvSpPr>
        <p:spPr>
          <a:xfrm>
            <a:off x="-1343787" y="9143007"/>
            <a:ext cx="1119822" cy="537825"/>
          </a:xfrm>
          <a:prstGeom prst="rect">
            <a:avLst/>
          </a:prstGeom>
          <a:solidFill>
            <a:srgbClr val="60A55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490" name="Rectangle"/>
          <p:cNvSpPr/>
          <p:nvPr/>
        </p:nvSpPr>
        <p:spPr>
          <a:xfrm>
            <a:off x="24769782" y="-1"/>
            <a:ext cx="1119821" cy="537826"/>
          </a:xfrm>
          <a:prstGeom prst="rect">
            <a:avLst/>
          </a:prstGeom>
          <a:solidFill>
            <a:srgbClr val="C4002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491" name="Rectangle"/>
          <p:cNvSpPr/>
          <p:nvPr/>
        </p:nvSpPr>
        <p:spPr>
          <a:xfrm>
            <a:off x="24769779" y="537824"/>
            <a:ext cx="1119821" cy="537825"/>
          </a:xfrm>
          <a:prstGeom prst="rect">
            <a:avLst/>
          </a:prstGeom>
          <a:solidFill>
            <a:srgbClr val="B0000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492" name="Rectangle"/>
          <p:cNvSpPr/>
          <p:nvPr/>
        </p:nvSpPr>
        <p:spPr>
          <a:xfrm>
            <a:off x="24769779" y="1075648"/>
            <a:ext cx="1119821" cy="537825"/>
          </a:xfrm>
          <a:prstGeom prst="rect">
            <a:avLst/>
          </a:prstGeom>
          <a:solidFill>
            <a:srgbClr val="9C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493" name="Rectangle"/>
          <p:cNvSpPr/>
          <p:nvPr/>
        </p:nvSpPr>
        <p:spPr>
          <a:xfrm>
            <a:off x="24769782" y="1613471"/>
            <a:ext cx="1119821" cy="537825"/>
          </a:xfrm>
          <a:prstGeom prst="rect">
            <a:avLst/>
          </a:prstGeom>
          <a:solidFill>
            <a:srgbClr val="88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494" name="Rectangle"/>
          <p:cNvSpPr/>
          <p:nvPr/>
        </p:nvSpPr>
        <p:spPr>
          <a:xfrm>
            <a:off x="24769779" y="2151296"/>
            <a:ext cx="1119821" cy="537825"/>
          </a:xfrm>
          <a:prstGeom prst="rect">
            <a:avLst/>
          </a:prstGeom>
          <a:solidFill>
            <a:srgbClr val="74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495" name="Rectangle"/>
          <p:cNvSpPr/>
          <p:nvPr/>
        </p:nvSpPr>
        <p:spPr>
          <a:xfrm>
            <a:off x="24769779" y="2689119"/>
            <a:ext cx="1119821" cy="537825"/>
          </a:xfrm>
          <a:prstGeom prst="rect">
            <a:avLst/>
          </a:prstGeom>
          <a:solidFill>
            <a:srgbClr val="ECF0F6"/>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496" name="Rectangle"/>
          <p:cNvSpPr/>
          <p:nvPr/>
        </p:nvSpPr>
        <p:spPr>
          <a:xfrm>
            <a:off x="24769779" y="3226943"/>
            <a:ext cx="1119821" cy="537825"/>
          </a:xfrm>
          <a:prstGeom prst="rect">
            <a:avLst/>
          </a:prstGeom>
          <a:solidFill>
            <a:srgbClr val="D8DCE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497" name="Rectangle"/>
          <p:cNvSpPr/>
          <p:nvPr/>
        </p:nvSpPr>
        <p:spPr>
          <a:xfrm>
            <a:off x="24769779" y="3764767"/>
            <a:ext cx="1119821" cy="537825"/>
          </a:xfrm>
          <a:prstGeom prst="rect">
            <a:avLst/>
          </a:prstGeom>
          <a:solidFill>
            <a:srgbClr val="C4C8C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498" name="Rectangle"/>
          <p:cNvSpPr/>
          <p:nvPr/>
        </p:nvSpPr>
        <p:spPr>
          <a:xfrm>
            <a:off x="24769779" y="4302592"/>
            <a:ext cx="1119821" cy="537825"/>
          </a:xfrm>
          <a:prstGeom prst="rect">
            <a:avLst/>
          </a:prstGeom>
          <a:solidFill>
            <a:srgbClr val="BABEC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499" name="Rectangle"/>
          <p:cNvSpPr/>
          <p:nvPr/>
        </p:nvSpPr>
        <p:spPr>
          <a:xfrm>
            <a:off x="24769779" y="4840416"/>
            <a:ext cx="1119821" cy="537825"/>
          </a:xfrm>
          <a:prstGeom prst="rect">
            <a:avLst/>
          </a:prstGeom>
          <a:solidFill>
            <a:srgbClr val="A6AAB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500" name="Rectangle"/>
          <p:cNvSpPr/>
          <p:nvPr/>
        </p:nvSpPr>
        <p:spPr>
          <a:xfrm>
            <a:off x="24769779" y="5378239"/>
            <a:ext cx="1119821" cy="537825"/>
          </a:xfrm>
          <a:prstGeom prst="rect">
            <a:avLst/>
          </a:prstGeom>
          <a:solidFill>
            <a:srgbClr val="92969C"/>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501" name="Rectangle"/>
          <p:cNvSpPr/>
          <p:nvPr/>
        </p:nvSpPr>
        <p:spPr>
          <a:xfrm>
            <a:off x="24769779" y="5916064"/>
            <a:ext cx="1119821" cy="537825"/>
          </a:xfrm>
          <a:prstGeom prst="rect">
            <a:avLst/>
          </a:prstGeom>
          <a:solidFill>
            <a:srgbClr val="7E828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502" name="Rectangle"/>
          <p:cNvSpPr/>
          <p:nvPr/>
        </p:nvSpPr>
        <p:spPr>
          <a:xfrm>
            <a:off x="24769779" y="6453887"/>
            <a:ext cx="1119821" cy="537825"/>
          </a:xfrm>
          <a:prstGeom prst="rect">
            <a:avLst/>
          </a:prstGeom>
          <a:solidFill>
            <a:srgbClr val="6A6E7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503" name="Rectangle"/>
          <p:cNvSpPr/>
          <p:nvPr/>
        </p:nvSpPr>
        <p:spPr>
          <a:xfrm>
            <a:off x="24769778" y="6991711"/>
            <a:ext cx="1119821" cy="537825"/>
          </a:xfrm>
          <a:prstGeom prst="rect">
            <a:avLst/>
          </a:prstGeom>
          <a:solidFill>
            <a:srgbClr val="565A6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504" name="Rectangle"/>
          <p:cNvSpPr/>
          <p:nvPr/>
        </p:nvSpPr>
        <p:spPr>
          <a:xfrm>
            <a:off x="24769778" y="7529535"/>
            <a:ext cx="1119821" cy="537825"/>
          </a:xfrm>
          <a:prstGeom prst="rect">
            <a:avLst/>
          </a:prstGeom>
          <a:solidFill>
            <a:srgbClr val="42464C"/>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505" name="Rectangle"/>
          <p:cNvSpPr/>
          <p:nvPr/>
        </p:nvSpPr>
        <p:spPr>
          <a:xfrm>
            <a:off x="24769779" y="8067360"/>
            <a:ext cx="1119821" cy="537825"/>
          </a:xfrm>
          <a:prstGeom prst="rect">
            <a:avLst/>
          </a:prstGeom>
          <a:solidFill>
            <a:srgbClr val="383C4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506" name="Rectangle"/>
          <p:cNvSpPr/>
          <p:nvPr/>
        </p:nvSpPr>
        <p:spPr>
          <a:xfrm>
            <a:off x="24769778" y="8605184"/>
            <a:ext cx="1119821" cy="537825"/>
          </a:xfrm>
          <a:prstGeom prst="rect">
            <a:avLst/>
          </a:prstGeom>
          <a:solidFill>
            <a:srgbClr val="2E323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507" name="Rectangle"/>
          <p:cNvSpPr/>
          <p:nvPr/>
        </p:nvSpPr>
        <p:spPr>
          <a:xfrm>
            <a:off x="24769778" y="9143007"/>
            <a:ext cx="1119821" cy="537825"/>
          </a:xfrm>
          <a:prstGeom prst="rect">
            <a:avLst/>
          </a:prstGeom>
          <a:solidFill>
            <a:srgbClr val="24282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508" name="Rectangle"/>
          <p:cNvSpPr/>
          <p:nvPr/>
        </p:nvSpPr>
        <p:spPr>
          <a:xfrm>
            <a:off x="24769776" y="9680832"/>
            <a:ext cx="1119821" cy="537825"/>
          </a:xfrm>
          <a:prstGeom prst="rect">
            <a:avLst/>
          </a:prstGeom>
          <a:solidFill>
            <a:srgbClr val="1A1E2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509" name="Rectangle"/>
          <p:cNvSpPr/>
          <p:nvPr/>
        </p:nvSpPr>
        <p:spPr>
          <a:xfrm>
            <a:off x="24769776" y="10218656"/>
            <a:ext cx="1119821" cy="537825"/>
          </a:xfrm>
          <a:prstGeom prst="rect">
            <a:avLst/>
          </a:prstGeom>
          <a:solidFill>
            <a:srgbClr val="10141A"/>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510" name="Rectangle"/>
          <p:cNvSpPr/>
          <p:nvPr/>
        </p:nvSpPr>
        <p:spPr>
          <a:xfrm>
            <a:off x="24769778" y="10756479"/>
            <a:ext cx="1119821" cy="537825"/>
          </a:xfrm>
          <a:prstGeom prst="rect">
            <a:avLst/>
          </a:prstGeom>
          <a:solidFill>
            <a:srgbClr val="060A1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511" name="Rectangle"/>
          <p:cNvSpPr/>
          <p:nvPr/>
        </p:nvSpPr>
        <p:spPr>
          <a:xfrm>
            <a:off x="24769776" y="11294303"/>
            <a:ext cx="1119821" cy="537825"/>
          </a:xfrm>
          <a:prstGeom prst="rect">
            <a:avLst/>
          </a:prstGeom>
          <a:solidFill>
            <a:srgbClr val="FFFFFF"/>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512" name="Rectangle"/>
          <p:cNvSpPr/>
          <p:nvPr/>
        </p:nvSpPr>
        <p:spPr>
          <a:xfrm>
            <a:off x="24769778" y="11832128"/>
            <a:ext cx="1119821" cy="537825"/>
          </a:xfrm>
          <a:prstGeom prst="rect">
            <a:avLst/>
          </a:prstGeom>
          <a:solidFill>
            <a:srgbClr val="00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513" name="Body Level One…"/>
          <p:cNvSpPr txBox="1">
            <a:spLocks noGrp="1"/>
          </p:cNvSpPr>
          <p:nvPr>
            <p:ph type="body" sz="quarter" idx="1"/>
          </p:nvPr>
        </p:nvSpPr>
        <p:spPr>
          <a:xfrm>
            <a:off x="10364547" y="3567103"/>
            <a:ext cx="12803270" cy="923331"/>
          </a:xfrm>
          <a:prstGeom prst="rect">
            <a:avLst/>
          </a:prstGeom>
          <a:solidFill>
            <a:srgbClr val="FFFFFF"/>
          </a:solidFill>
        </p:spPr>
        <p:txBody>
          <a:bodyPr anchor="ctr"/>
          <a:lstStyle>
            <a:lvl1pPr marL="0" indent="0" algn="ctr" defTabSz="825500">
              <a:lnSpc>
                <a:spcPct val="80000"/>
              </a:lnSpc>
              <a:spcBef>
                <a:spcPts val="0"/>
              </a:spcBef>
              <a:buClrTx/>
              <a:buSzTx/>
              <a:buFontTx/>
              <a:buNone/>
              <a:defRPr sz="3600" b="1" spc="-50"/>
            </a:lvl1pPr>
            <a:lvl2pPr marL="0" indent="228600" algn="ctr" defTabSz="825500">
              <a:lnSpc>
                <a:spcPct val="80000"/>
              </a:lnSpc>
              <a:spcBef>
                <a:spcPts val="0"/>
              </a:spcBef>
              <a:buClrTx/>
              <a:buSzTx/>
              <a:buFontTx/>
              <a:buNone/>
              <a:defRPr sz="3600" b="1" spc="-50"/>
            </a:lvl2pPr>
            <a:lvl3pPr marL="0" indent="457200" algn="ctr" defTabSz="825500">
              <a:lnSpc>
                <a:spcPct val="80000"/>
              </a:lnSpc>
              <a:spcBef>
                <a:spcPts val="0"/>
              </a:spcBef>
              <a:buClrTx/>
              <a:buSzTx/>
              <a:buFontTx/>
              <a:buNone/>
              <a:defRPr sz="3600" b="1" spc="-50"/>
            </a:lvl3pPr>
            <a:lvl4pPr marL="0" indent="685800" algn="ctr" defTabSz="825500">
              <a:lnSpc>
                <a:spcPct val="80000"/>
              </a:lnSpc>
              <a:spcBef>
                <a:spcPts val="0"/>
              </a:spcBef>
              <a:buClrTx/>
              <a:buSzTx/>
              <a:buFontTx/>
              <a:buNone/>
              <a:defRPr sz="3600" b="1" spc="-50"/>
            </a:lvl4pPr>
            <a:lvl5pPr marL="0" indent="914400" algn="ctr" defTabSz="825500">
              <a:lnSpc>
                <a:spcPct val="80000"/>
              </a:lnSpc>
              <a:spcBef>
                <a:spcPts val="0"/>
              </a:spcBef>
              <a:buClrTx/>
              <a:buSzTx/>
              <a:buFontTx/>
              <a:buNone/>
              <a:defRPr sz="3600" b="1" spc="-50"/>
            </a:lvl5pPr>
          </a:lstStyle>
          <a:p>
            <a:r>
              <a:t>Body Level One</a:t>
            </a:r>
          </a:p>
          <a:p>
            <a:pPr lvl="1"/>
            <a:r>
              <a:t>Body Level Two</a:t>
            </a:r>
          </a:p>
          <a:p>
            <a:pPr lvl="2"/>
            <a:r>
              <a:t>Body Level Three</a:t>
            </a:r>
          </a:p>
          <a:p>
            <a:pPr lvl="3"/>
            <a:r>
              <a:t>Body Level Four</a:t>
            </a:r>
          </a:p>
          <a:p>
            <a:pPr lvl="4"/>
            <a:r>
              <a:t>Body Level Five</a:t>
            </a:r>
          </a:p>
        </p:txBody>
      </p:sp>
      <p:sp>
        <p:nvSpPr>
          <p:cNvPr id="3514" name="Title Text"/>
          <p:cNvSpPr txBox="1">
            <a:spLocks noGrp="1"/>
          </p:cNvSpPr>
          <p:nvPr>
            <p:ph type="title"/>
          </p:nvPr>
        </p:nvSpPr>
        <p:spPr>
          <a:xfrm>
            <a:off x="1219359" y="152637"/>
            <a:ext cx="21948459" cy="2273301"/>
          </a:xfrm>
          <a:prstGeom prst="rect">
            <a:avLst/>
          </a:prstGeom>
        </p:spPr>
        <p:txBody>
          <a:bodyPr/>
          <a:lstStyle>
            <a:lvl1pPr>
              <a:defRPr>
                <a:solidFill>
                  <a:srgbClr val="FFFFFF"/>
                </a:solidFill>
              </a:defRPr>
            </a:lvl1pPr>
          </a:lstStyle>
          <a:p>
            <a:r>
              <a:t>Title Text</a:t>
            </a:r>
          </a:p>
        </p:txBody>
      </p:sp>
      <p:sp>
        <p:nvSpPr>
          <p:cNvPr id="3515" name="Rectangle"/>
          <p:cNvSpPr>
            <a:spLocks noGrp="1"/>
          </p:cNvSpPr>
          <p:nvPr>
            <p:ph type="body" sz="quarter" idx="13"/>
          </p:nvPr>
        </p:nvSpPr>
        <p:spPr>
          <a:xfrm>
            <a:off x="1219358" y="2398703"/>
            <a:ext cx="21948460" cy="1168401"/>
          </a:xfrm>
          <a:prstGeom prst="rect">
            <a:avLst/>
          </a:prstGeom>
        </p:spPr>
        <p:txBody>
          <a:bodyPr>
            <a:normAutofit/>
          </a:bodyPr>
          <a:lstStyle/>
          <a:p>
            <a:pPr marL="0" indent="0">
              <a:spcBef>
                <a:spcPts val="0"/>
              </a:spcBef>
              <a:buClrTx/>
              <a:buSzTx/>
              <a:buFontTx/>
              <a:buNone/>
              <a:defRPr sz="4000" b="1">
                <a:solidFill>
                  <a:srgbClr val="FFFFFF"/>
                </a:solidFill>
              </a:defRPr>
            </a:pPr>
            <a:endParaRPr/>
          </a:p>
        </p:txBody>
      </p:sp>
      <p:sp>
        <p:nvSpPr>
          <p:cNvPr id="3516" name="Object"/>
          <p:cNvSpPr txBox="1">
            <a:spLocks noGrp="1"/>
          </p:cNvSpPr>
          <p:nvPr>
            <p:ph idx="3"/>
          </p:nvPr>
        </p:nvSpPr>
        <p:spPr>
          <a:xfrm>
            <a:off x="1216185" y="4967392"/>
            <a:ext cx="21951631" cy="7366498"/>
          </a:xfrm>
          <a:prstGeom prst="rect">
            <a:avLst/>
          </a:prstGeom>
        </p:spPr>
        <p:txBody>
          <a:bodyPr/>
          <a:lstStyle/>
          <a:p>
            <a:pPr marL="203200" indent="-203200"/>
            <a:endParaRPr/>
          </a:p>
        </p:txBody>
      </p:sp>
      <p:grpSp>
        <p:nvGrpSpPr>
          <p:cNvPr id="3529" name="Group"/>
          <p:cNvGrpSpPr/>
          <p:nvPr/>
        </p:nvGrpSpPr>
        <p:grpSpPr>
          <a:xfrm>
            <a:off x="21341405" y="12713927"/>
            <a:ext cx="2588083" cy="566942"/>
            <a:chOff x="0" y="0"/>
            <a:chExt cx="2588081" cy="566941"/>
          </a:xfrm>
        </p:grpSpPr>
        <p:sp>
          <p:nvSpPr>
            <p:cNvPr id="3517" name="Shape"/>
            <p:cNvSpPr/>
            <p:nvPr/>
          </p:nvSpPr>
          <p:spPr>
            <a:xfrm>
              <a:off x="-1" y="51627"/>
              <a:ext cx="396632" cy="487314"/>
            </a:xfrm>
            <a:custGeom>
              <a:avLst/>
              <a:gdLst/>
              <a:ahLst/>
              <a:cxnLst>
                <a:cxn ang="0">
                  <a:pos x="wd2" y="hd2"/>
                </a:cxn>
                <a:cxn ang="5400000">
                  <a:pos x="wd2" y="hd2"/>
                </a:cxn>
                <a:cxn ang="10800000">
                  <a:pos x="wd2" y="hd2"/>
                </a:cxn>
                <a:cxn ang="16200000">
                  <a:pos x="wd2" y="hd2"/>
                </a:cxn>
              </a:cxnLst>
              <a:rect l="0" t="0" r="r" b="b"/>
              <a:pathLst>
                <a:path w="21181" h="21360" extrusionOk="0">
                  <a:moveTo>
                    <a:pt x="19047" y="4161"/>
                  </a:moveTo>
                  <a:cubicBezTo>
                    <a:pt x="17355" y="6212"/>
                    <a:pt x="14935" y="7537"/>
                    <a:pt x="13608" y="7045"/>
                  </a:cubicBezTo>
                  <a:cubicBezTo>
                    <a:pt x="12281" y="6554"/>
                    <a:pt x="12567" y="4524"/>
                    <a:pt x="14337" y="2473"/>
                  </a:cubicBezTo>
                  <a:cubicBezTo>
                    <a:pt x="14701" y="1982"/>
                    <a:pt x="15143" y="1555"/>
                    <a:pt x="15586" y="1191"/>
                  </a:cubicBezTo>
                  <a:cubicBezTo>
                    <a:pt x="15065" y="1256"/>
                    <a:pt x="14493" y="1320"/>
                    <a:pt x="13972" y="1448"/>
                  </a:cubicBezTo>
                  <a:cubicBezTo>
                    <a:pt x="8247" y="7216"/>
                    <a:pt x="5827" y="14673"/>
                    <a:pt x="6113" y="21360"/>
                  </a:cubicBezTo>
                  <a:cubicBezTo>
                    <a:pt x="2730" y="20228"/>
                    <a:pt x="232" y="17578"/>
                    <a:pt x="23" y="14203"/>
                  </a:cubicBezTo>
                  <a:lnTo>
                    <a:pt x="23" y="14139"/>
                  </a:lnTo>
                  <a:cubicBezTo>
                    <a:pt x="-419" y="8135"/>
                    <a:pt x="5462" y="1918"/>
                    <a:pt x="13088" y="358"/>
                  </a:cubicBezTo>
                  <a:cubicBezTo>
                    <a:pt x="16028" y="-240"/>
                    <a:pt x="18813" y="-69"/>
                    <a:pt x="21181" y="721"/>
                  </a:cubicBezTo>
                  <a:cubicBezTo>
                    <a:pt x="20661" y="1854"/>
                    <a:pt x="19854" y="3200"/>
                    <a:pt x="19047" y="4161"/>
                  </a:cubicBezTo>
                  <a:close/>
                  <a:moveTo>
                    <a:pt x="15013" y="5892"/>
                  </a:moveTo>
                  <a:cubicBezTo>
                    <a:pt x="15820" y="5892"/>
                    <a:pt x="16913" y="5187"/>
                    <a:pt x="17486" y="4204"/>
                  </a:cubicBezTo>
                  <a:cubicBezTo>
                    <a:pt x="18006" y="3242"/>
                    <a:pt x="17876" y="2473"/>
                    <a:pt x="16991" y="2473"/>
                  </a:cubicBezTo>
                  <a:cubicBezTo>
                    <a:pt x="16184" y="2409"/>
                    <a:pt x="15065" y="3200"/>
                    <a:pt x="14493" y="4161"/>
                  </a:cubicBezTo>
                  <a:cubicBezTo>
                    <a:pt x="13972" y="5123"/>
                    <a:pt x="14128" y="5892"/>
                    <a:pt x="15013" y="5892"/>
                  </a:cubicBezTo>
                  <a:close/>
                </a:path>
              </a:pathLst>
            </a:custGeom>
            <a:solidFill>
              <a:srgbClr val="9CA0A6"/>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3518" name="Shape"/>
            <p:cNvSpPr/>
            <p:nvPr/>
          </p:nvSpPr>
          <p:spPr>
            <a:xfrm>
              <a:off x="141751" y="-1"/>
              <a:ext cx="382729" cy="515807"/>
            </a:xfrm>
            <a:custGeom>
              <a:avLst/>
              <a:gdLst/>
              <a:ahLst/>
              <a:cxnLst>
                <a:cxn ang="0">
                  <a:pos x="wd2" y="hd2"/>
                </a:cxn>
                <a:cxn ang="5400000">
                  <a:pos x="wd2" y="hd2"/>
                </a:cxn>
                <a:cxn ang="10800000">
                  <a:pos x="wd2" y="hd2"/>
                </a:cxn>
                <a:cxn ang="16200000">
                  <a:pos x="wd2" y="hd2"/>
                </a:cxn>
              </a:cxnLst>
              <a:rect l="0" t="0" r="r" b="b"/>
              <a:pathLst>
                <a:path w="20998" h="21131" extrusionOk="0">
                  <a:moveTo>
                    <a:pt x="9946" y="18863"/>
                  </a:moveTo>
                  <a:cubicBezTo>
                    <a:pt x="10616" y="18582"/>
                    <a:pt x="11151" y="18282"/>
                    <a:pt x="11767" y="18002"/>
                  </a:cubicBezTo>
                  <a:cubicBezTo>
                    <a:pt x="9786" y="14459"/>
                    <a:pt x="8876" y="10295"/>
                    <a:pt x="15915" y="2908"/>
                  </a:cubicBezTo>
                  <a:cubicBezTo>
                    <a:pt x="13881" y="1707"/>
                    <a:pt x="10776" y="1146"/>
                    <a:pt x="6922" y="1487"/>
                  </a:cubicBezTo>
                  <a:cubicBezTo>
                    <a:pt x="7538" y="986"/>
                    <a:pt x="8046" y="526"/>
                    <a:pt x="8742" y="25"/>
                  </a:cubicBezTo>
                  <a:cubicBezTo>
                    <a:pt x="15300" y="-315"/>
                    <a:pt x="20519" y="2908"/>
                    <a:pt x="20974" y="7873"/>
                  </a:cubicBezTo>
                  <a:cubicBezTo>
                    <a:pt x="21429" y="13498"/>
                    <a:pt x="15380" y="19243"/>
                    <a:pt x="7538" y="20785"/>
                  </a:cubicBezTo>
                  <a:cubicBezTo>
                    <a:pt x="4807" y="21285"/>
                    <a:pt x="2238" y="21225"/>
                    <a:pt x="43" y="20724"/>
                  </a:cubicBezTo>
                  <a:cubicBezTo>
                    <a:pt x="-171" y="18522"/>
                    <a:pt x="418" y="16200"/>
                    <a:pt x="1703" y="14559"/>
                  </a:cubicBezTo>
                  <a:cubicBezTo>
                    <a:pt x="3764" y="11936"/>
                    <a:pt x="6922" y="12157"/>
                    <a:pt x="8742" y="15079"/>
                  </a:cubicBezTo>
                  <a:cubicBezTo>
                    <a:pt x="9411" y="16200"/>
                    <a:pt x="9786" y="17501"/>
                    <a:pt x="9946" y="18863"/>
                  </a:cubicBezTo>
                </a:path>
              </a:pathLst>
            </a:custGeom>
            <a:solidFill>
              <a:srgbClr val="9CA0A6"/>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3519" name="Shape"/>
            <p:cNvSpPr/>
            <p:nvPr/>
          </p:nvSpPr>
          <p:spPr>
            <a:xfrm>
              <a:off x="1403044" y="235712"/>
              <a:ext cx="201989" cy="253690"/>
            </a:xfrm>
            <a:custGeom>
              <a:avLst/>
              <a:gdLst/>
              <a:ahLst/>
              <a:cxnLst>
                <a:cxn ang="0">
                  <a:pos x="wd2" y="hd2"/>
                </a:cxn>
                <a:cxn ang="5400000">
                  <a:pos x="wd2" y="hd2"/>
                </a:cxn>
                <a:cxn ang="10800000">
                  <a:pos x="wd2" y="hd2"/>
                </a:cxn>
                <a:cxn ang="16200000">
                  <a:pos x="wd2" y="hd2"/>
                </a:cxn>
              </a:cxnLst>
              <a:rect l="0" t="0" r="r" b="b"/>
              <a:pathLst>
                <a:path w="21600" h="21600" extrusionOk="0">
                  <a:moveTo>
                    <a:pt x="21600" y="1078"/>
                  </a:moveTo>
                  <a:lnTo>
                    <a:pt x="20447" y="5638"/>
                  </a:lnTo>
                  <a:cubicBezTo>
                    <a:pt x="19136" y="5017"/>
                    <a:pt x="16882" y="4436"/>
                    <a:pt x="14522" y="4436"/>
                  </a:cubicBezTo>
                  <a:cubicBezTo>
                    <a:pt x="12478" y="4436"/>
                    <a:pt x="11115" y="5141"/>
                    <a:pt x="11115" y="6177"/>
                  </a:cubicBezTo>
                  <a:cubicBezTo>
                    <a:pt x="11115" y="6965"/>
                    <a:pt x="12163" y="7670"/>
                    <a:pt x="14208" y="8499"/>
                  </a:cubicBezTo>
                  <a:cubicBezTo>
                    <a:pt x="17039" y="9536"/>
                    <a:pt x="20132" y="11194"/>
                    <a:pt x="20132" y="14220"/>
                  </a:cubicBezTo>
                  <a:cubicBezTo>
                    <a:pt x="20132" y="16086"/>
                    <a:pt x="19241" y="17744"/>
                    <a:pt x="17773" y="19030"/>
                  </a:cubicBezTo>
                  <a:cubicBezTo>
                    <a:pt x="15728" y="20646"/>
                    <a:pt x="12163" y="21600"/>
                    <a:pt x="8021" y="21600"/>
                  </a:cubicBezTo>
                  <a:cubicBezTo>
                    <a:pt x="4771" y="21600"/>
                    <a:pt x="1678" y="20895"/>
                    <a:pt x="0" y="19942"/>
                  </a:cubicBezTo>
                  <a:lnTo>
                    <a:pt x="1206" y="15298"/>
                  </a:lnTo>
                  <a:cubicBezTo>
                    <a:pt x="2988" y="16086"/>
                    <a:pt x="6396" y="17040"/>
                    <a:pt x="8913" y="17040"/>
                  </a:cubicBezTo>
                  <a:cubicBezTo>
                    <a:pt x="10800" y="17040"/>
                    <a:pt x="12163" y="16335"/>
                    <a:pt x="12163" y="15174"/>
                  </a:cubicBezTo>
                  <a:cubicBezTo>
                    <a:pt x="12163" y="14096"/>
                    <a:pt x="11272" y="13391"/>
                    <a:pt x="8913" y="12479"/>
                  </a:cubicBezTo>
                  <a:cubicBezTo>
                    <a:pt x="5190" y="10945"/>
                    <a:pt x="3303" y="9204"/>
                    <a:pt x="3303" y="6965"/>
                  </a:cubicBezTo>
                  <a:cubicBezTo>
                    <a:pt x="3303" y="2944"/>
                    <a:pt x="7864" y="0"/>
                    <a:pt x="14837" y="0"/>
                  </a:cubicBezTo>
                  <a:cubicBezTo>
                    <a:pt x="18087" y="0"/>
                    <a:pt x="20447" y="580"/>
                    <a:pt x="21600" y="1078"/>
                  </a:cubicBezTo>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3520" name="Shape"/>
            <p:cNvSpPr/>
            <p:nvPr/>
          </p:nvSpPr>
          <p:spPr>
            <a:xfrm>
              <a:off x="569438" y="235711"/>
              <a:ext cx="191219" cy="251533"/>
            </a:xfrm>
            <a:custGeom>
              <a:avLst/>
              <a:gdLst/>
              <a:ahLst/>
              <a:cxnLst>
                <a:cxn ang="0">
                  <a:pos x="wd2" y="hd2"/>
                </a:cxn>
                <a:cxn ang="5400000">
                  <a:pos x="wd2" y="hd2"/>
                </a:cxn>
                <a:cxn ang="10800000">
                  <a:pos x="wd2" y="hd2"/>
                </a:cxn>
                <a:cxn ang="16200000">
                  <a:pos x="wd2" y="hd2"/>
                </a:cxn>
              </a:cxnLst>
              <a:rect l="0" t="0" r="r" b="b"/>
              <a:pathLst>
                <a:path w="21600" h="21600" extrusionOk="0">
                  <a:moveTo>
                    <a:pt x="21600" y="126"/>
                  </a:moveTo>
                  <a:lnTo>
                    <a:pt x="20049" y="6123"/>
                  </a:lnTo>
                  <a:cubicBezTo>
                    <a:pt x="19717" y="6123"/>
                    <a:pt x="19218" y="5998"/>
                    <a:pt x="18775" y="5998"/>
                  </a:cubicBezTo>
                  <a:cubicBezTo>
                    <a:pt x="13126" y="5998"/>
                    <a:pt x="10966" y="10150"/>
                    <a:pt x="10191" y="13547"/>
                  </a:cubicBezTo>
                  <a:lnTo>
                    <a:pt x="8142" y="21600"/>
                  </a:lnTo>
                  <a:lnTo>
                    <a:pt x="0" y="21600"/>
                  </a:lnTo>
                  <a:lnTo>
                    <a:pt x="5317" y="377"/>
                  </a:lnTo>
                  <a:lnTo>
                    <a:pt x="12517" y="377"/>
                  </a:lnTo>
                  <a:lnTo>
                    <a:pt x="11409" y="4152"/>
                  </a:lnTo>
                  <a:lnTo>
                    <a:pt x="11409" y="4278"/>
                  </a:lnTo>
                  <a:lnTo>
                    <a:pt x="11575" y="4278"/>
                  </a:lnTo>
                  <a:cubicBezTo>
                    <a:pt x="13791" y="1426"/>
                    <a:pt x="16726" y="0"/>
                    <a:pt x="20049" y="0"/>
                  </a:cubicBezTo>
                  <a:cubicBezTo>
                    <a:pt x="20492" y="0"/>
                    <a:pt x="21102" y="0"/>
                    <a:pt x="21600" y="126"/>
                  </a:cubicBezTo>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3521" name="Shape"/>
            <p:cNvSpPr/>
            <p:nvPr/>
          </p:nvSpPr>
          <p:spPr>
            <a:xfrm>
              <a:off x="733144" y="233557"/>
              <a:ext cx="232930" cy="255842"/>
            </a:xfrm>
            <a:custGeom>
              <a:avLst/>
              <a:gdLst/>
              <a:ahLst/>
              <a:cxnLst>
                <a:cxn ang="0">
                  <a:pos x="wd2" y="hd2"/>
                </a:cxn>
                <a:cxn ang="5400000">
                  <a:pos x="wd2" y="hd2"/>
                </a:cxn>
                <a:cxn ang="10800000">
                  <a:pos x="wd2" y="hd2"/>
                </a:cxn>
                <a:cxn ang="16200000">
                  <a:pos x="wd2" y="hd2"/>
                </a:cxn>
              </a:cxnLst>
              <a:rect l="0" t="0" r="r" b="b"/>
              <a:pathLst>
                <a:path w="21278" h="21600" extrusionOk="0">
                  <a:moveTo>
                    <a:pt x="12800" y="18591"/>
                  </a:moveTo>
                  <a:lnTo>
                    <a:pt x="12800" y="18467"/>
                  </a:lnTo>
                  <a:lnTo>
                    <a:pt x="12667" y="18467"/>
                  </a:lnTo>
                  <a:cubicBezTo>
                    <a:pt x="11422" y="20446"/>
                    <a:pt x="9022" y="21600"/>
                    <a:pt x="6400" y="21600"/>
                  </a:cubicBezTo>
                  <a:cubicBezTo>
                    <a:pt x="2000" y="21600"/>
                    <a:pt x="0" y="17973"/>
                    <a:pt x="0" y="14386"/>
                  </a:cubicBezTo>
                  <a:cubicBezTo>
                    <a:pt x="0" y="10182"/>
                    <a:pt x="1778" y="6142"/>
                    <a:pt x="4667" y="3504"/>
                  </a:cubicBezTo>
                  <a:cubicBezTo>
                    <a:pt x="7156" y="1195"/>
                    <a:pt x="10311" y="0"/>
                    <a:pt x="13822" y="0"/>
                  </a:cubicBezTo>
                  <a:cubicBezTo>
                    <a:pt x="16444" y="0"/>
                    <a:pt x="18444" y="701"/>
                    <a:pt x="19689" y="2102"/>
                  </a:cubicBezTo>
                  <a:cubicBezTo>
                    <a:pt x="21600" y="4205"/>
                    <a:pt x="21467" y="7296"/>
                    <a:pt x="20933" y="9522"/>
                  </a:cubicBezTo>
                  <a:lnTo>
                    <a:pt x="18578" y="21147"/>
                  </a:lnTo>
                  <a:lnTo>
                    <a:pt x="12311" y="21229"/>
                  </a:lnTo>
                  <a:lnTo>
                    <a:pt x="12800" y="18591"/>
                  </a:lnTo>
                  <a:close/>
                  <a:moveTo>
                    <a:pt x="6800" y="13232"/>
                  </a:moveTo>
                  <a:cubicBezTo>
                    <a:pt x="6800" y="15417"/>
                    <a:pt x="7644" y="16695"/>
                    <a:pt x="9156" y="16695"/>
                  </a:cubicBezTo>
                  <a:cubicBezTo>
                    <a:pt x="11556" y="16695"/>
                    <a:pt x="13689" y="14386"/>
                    <a:pt x="14444" y="10882"/>
                  </a:cubicBezTo>
                  <a:cubicBezTo>
                    <a:pt x="14533" y="10099"/>
                    <a:pt x="14800" y="9398"/>
                    <a:pt x="14933" y="8698"/>
                  </a:cubicBezTo>
                  <a:cubicBezTo>
                    <a:pt x="15067" y="7997"/>
                    <a:pt x="15200" y="7420"/>
                    <a:pt x="15067" y="6966"/>
                  </a:cubicBezTo>
                  <a:cubicBezTo>
                    <a:pt x="14933" y="5482"/>
                    <a:pt x="14178" y="4782"/>
                    <a:pt x="12667" y="4782"/>
                  </a:cubicBezTo>
                  <a:cubicBezTo>
                    <a:pt x="11689" y="4782"/>
                    <a:pt x="10800" y="5235"/>
                    <a:pt x="9911" y="6018"/>
                  </a:cubicBezTo>
                  <a:cubicBezTo>
                    <a:pt x="8178" y="7626"/>
                    <a:pt x="6800" y="10800"/>
                    <a:pt x="6800" y="13232"/>
                  </a:cubicBezTo>
                  <a:close/>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3522" name="Shape"/>
            <p:cNvSpPr/>
            <p:nvPr/>
          </p:nvSpPr>
          <p:spPr>
            <a:xfrm>
              <a:off x="1583983" y="235711"/>
              <a:ext cx="270921" cy="331231"/>
            </a:xfrm>
            <a:custGeom>
              <a:avLst/>
              <a:gdLst/>
              <a:ahLst/>
              <a:cxnLst>
                <a:cxn ang="0">
                  <a:pos x="wd2" y="hd2"/>
                </a:cxn>
                <a:cxn ang="5400000">
                  <a:pos x="wd2" y="hd2"/>
                </a:cxn>
                <a:cxn ang="10800000">
                  <a:pos x="wd2" y="hd2"/>
                </a:cxn>
                <a:cxn ang="16200000">
                  <a:pos x="wd2" y="hd2"/>
                </a:cxn>
              </a:cxnLst>
              <a:rect l="0" t="0" r="r" b="b"/>
              <a:pathLst>
                <a:path w="21600" h="21600" extrusionOk="0">
                  <a:moveTo>
                    <a:pt x="21600" y="6103"/>
                  </a:moveTo>
                  <a:cubicBezTo>
                    <a:pt x="21600" y="9969"/>
                    <a:pt x="19308" y="14027"/>
                    <a:pt x="15268" y="15817"/>
                  </a:cubicBezTo>
                  <a:cubicBezTo>
                    <a:pt x="11538" y="17446"/>
                    <a:pt x="8119" y="16743"/>
                    <a:pt x="7148" y="15465"/>
                  </a:cubicBezTo>
                  <a:lnTo>
                    <a:pt x="5711" y="21600"/>
                  </a:lnTo>
                  <a:lnTo>
                    <a:pt x="0" y="21600"/>
                  </a:lnTo>
                  <a:lnTo>
                    <a:pt x="4934" y="288"/>
                  </a:lnTo>
                  <a:lnTo>
                    <a:pt x="9984" y="288"/>
                  </a:lnTo>
                  <a:lnTo>
                    <a:pt x="9440" y="2428"/>
                  </a:lnTo>
                  <a:lnTo>
                    <a:pt x="9440" y="2524"/>
                  </a:lnTo>
                  <a:lnTo>
                    <a:pt x="9557" y="2524"/>
                  </a:lnTo>
                  <a:cubicBezTo>
                    <a:pt x="10994" y="895"/>
                    <a:pt x="13053" y="0"/>
                    <a:pt x="15268" y="0"/>
                  </a:cubicBezTo>
                  <a:cubicBezTo>
                    <a:pt x="19075" y="0"/>
                    <a:pt x="21600" y="2428"/>
                    <a:pt x="21600" y="6103"/>
                  </a:cubicBezTo>
                  <a:close/>
                  <a:moveTo>
                    <a:pt x="15578" y="6454"/>
                  </a:moveTo>
                  <a:cubicBezTo>
                    <a:pt x="15578" y="5751"/>
                    <a:pt x="15345" y="3866"/>
                    <a:pt x="13286" y="3866"/>
                  </a:cubicBezTo>
                  <a:cubicBezTo>
                    <a:pt x="11072" y="3866"/>
                    <a:pt x="9324" y="5815"/>
                    <a:pt x="8547" y="8979"/>
                  </a:cubicBezTo>
                  <a:cubicBezTo>
                    <a:pt x="8353" y="9969"/>
                    <a:pt x="7576" y="13133"/>
                    <a:pt x="10334" y="13133"/>
                  </a:cubicBezTo>
                  <a:cubicBezTo>
                    <a:pt x="13403" y="13133"/>
                    <a:pt x="15578" y="9618"/>
                    <a:pt x="15578" y="6454"/>
                  </a:cubicBezTo>
                  <a:close/>
                </a:path>
              </a:pathLst>
            </a:custGeom>
            <a:solidFill>
              <a:srgbClr val="9CA0A6"/>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3523" name="Shape"/>
            <p:cNvSpPr/>
            <p:nvPr/>
          </p:nvSpPr>
          <p:spPr>
            <a:xfrm>
              <a:off x="1172565" y="153858"/>
              <a:ext cx="273073" cy="331230"/>
            </a:xfrm>
            <a:custGeom>
              <a:avLst/>
              <a:gdLst/>
              <a:ahLst/>
              <a:cxnLst>
                <a:cxn ang="0">
                  <a:pos x="wd2" y="hd2"/>
                </a:cxn>
                <a:cxn ang="5400000">
                  <a:pos x="wd2" y="hd2"/>
                </a:cxn>
                <a:cxn ang="10800000">
                  <a:pos x="wd2" y="hd2"/>
                </a:cxn>
                <a:cxn ang="16200000">
                  <a:pos x="wd2" y="hd2"/>
                </a:cxn>
              </a:cxnLst>
              <a:rect l="0" t="0" r="r" b="b"/>
              <a:pathLst>
                <a:path w="21600" h="21600" extrusionOk="0">
                  <a:moveTo>
                    <a:pt x="10684" y="0"/>
                  </a:moveTo>
                  <a:lnTo>
                    <a:pt x="7742" y="12845"/>
                  </a:lnTo>
                  <a:lnTo>
                    <a:pt x="15368" y="5592"/>
                  </a:lnTo>
                  <a:lnTo>
                    <a:pt x="21600" y="5592"/>
                  </a:lnTo>
                  <a:lnTo>
                    <a:pt x="13626" y="12941"/>
                  </a:lnTo>
                  <a:lnTo>
                    <a:pt x="18426" y="21600"/>
                  </a:lnTo>
                  <a:lnTo>
                    <a:pt x="12310" y="21600"/>
                  </a:lnTo>
                  <a:lnTo>
                    <a:pt x="7626" y="13037"/>
                  </a:lnTo>
                  <a:lnTo>
                    <a:pt x="5652" y="21600"/>
                  </a:lnTo>
                  <a:lnTo>
                    <a:pt x="0" y="21600"/>
                  </a:lnTo>
                  <a:lnTo>
                    <a:pt x="4994" y="0"/>
                  </a:lnTo>
                  <a:lnTo>
                    <a:pt x="10684" y="0"/>
                  </a:lnTo>
                </a:path>
              </a:pathLst>
            </a:custGeom>
            <a:solidFill>
              <a:srgbClr val="9CA0A6"/>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3524" name="Shape"/>
            <p:cNvSpPr/>
            <p:nvPr/>
          </p:nvSpPr>
          <p:spPr>
            <a:xfrm>
              <a:off x="2301273" y="235711"/>
              <a:ext cx="227838" cy="255842"/>
            </a:xfrm>
            <a:custGeom>
              <a:avLst/>
              <a:gdLst/>
              <a:ahLst/>
              <a:cxnLst>
                <a:cxn ang="0">
                  <a:pos x="wd2" y="hd2"/>
                </a:cxn>
                <a:cxn ang="5400000">
                  <a:pos x="wd2" y="hd2"/>
                </a:cxn>
                <a:cxn ang="10800000">
                  <a:pos x="wd2" y="hd2"/>
                </a:cxn>
                <a:cxn ang="16200000">
                  <a:pos x="wd2" y="hd2"/>
                </a:cxn>
              </a:cxnLst>
              <a:rect l="0" t="0" r="r" b="b"/>
              <a:pathLst>
                <a:path w="21600" h="21600" extrusionOk="0">
                  <a:moveTo>
                    <a:pt x="21600" y="6224"/>
                  </a:moveTo>
                  <a:cubicBezTo>
                    <a:pt x="21600" y="7997"/>
                    <a:pt x="20950" y="9398"/>
                    <a:pt x="19788" y="10429"/>
                  </a:cubicBezTo>
                  <a:cubicBezTo>
                    <a:pt x="17559" y="12408"/>
                    <a:pt x="13239" y="13315"/>
                    <a:pt x="6689" y="13232"/>
                  </a:cubicBezTo>
                  <a:lnTo>
                    <a:pt x="6550" y="13232"/>
                  </a:lnTo>
                  <a:lnTo>
                    <a:pt x="6550" y="13315"/>
                  </a:lnTo>
                  <a:cubicBezTo>
                    <a:pt x="6550" y="13933"/>
                    <a:pt x="6782" y="14716"/>
                    <a:pt x="7200" y="15293"/>
                  </a:cubicBezTo>
                  <a:cubicBezTo>
                    <a:pt x="8129" y="16365"/>
                    <a:pt x="9662" y="16818"/>
                    <a:pt x="11659" y="16818"/>
                  </a:cubicBezTo>
                  <a:cubicBezTo>
                    <a:pt x="14539" y="16818"/>
                    <a:pt x="17001" y="16241"/>
                    <a:pt x="19788" y="14840"/>
                  </a:cubicBezTo>
                  <a:lnTo>
                    <a:pt x="18720" y="19951"/>
                  </a:lnTo>
                  <a:cubicBezTo>
                    <a:pt x="15468" y="21476"/>
                    <a:pt x="11520" y="21600"/>
                    <a:pt x="10080" y="21600"/>
                  </a:cubicBezTo>
                  <a:cubicBezTo>
                    <a:pt x="3670" y="21600"/>
                    <a:pt x="0" y="18467"/>
                    <a:pt x="0" y="12861"/>
                  </a:cubicBezTo>
                  <a:cubicBezTo>
                    <a:pt x="0" y="9605"/>
                    <a:pt x="1301" y="6472"/>
                    <a:pt x="3670" y="4081"/>
                  </a:cubicBezTo>
                  <a:cubicBezTo>
                    <a:pt x="5992" y="1402"/>
                    <a:pt x="9569" y="0"/>
                    <a:pt x="13471" y="0"/>
                  </a:cubicBezTo>
                  <a:cubicBezTo>
                    <a:pt x="18348" y="0"/>
                    <a:pt x="21600" y="2556"/>
                    <a:pt x="21600" y="6224"/>
                  </a:cubicBezTo>
                  <a:close/>
                  <a:moveTo>
                    <a:pt x="12681" y="4534"/>
                  </a:moveTo>
                  <a:cubicBezTo>
                    <a:pt x="9662" y="4534"/>
                    <a:pt x="7850" y="6595"/>
                    <a:pt x="7339" y="8698"/>
                  </a:cubicBezTo>
                  <a:lnTo>
                    <a:pt x="7339" y="8780"/>
                  </a:lnTo>
                  <a:lnTo>
                    <a:pt x="7432" y="8780"/>
                  </a:lnTo>
                  <a:cubicBezTo>
                    <a:pt x="11520" y="8780"/>
                    <a:pt x="13750" y="8450"/>
                    <a:pt x="14679" y="7626"/>
                  </a:cubicBezTo>
                  <a:cubicBezTo>
                    <a:pt x="14911" y="7173"/>
                    <a:pt x="15190" y="6719"/>
                    <a:pt x="15190" y="6224"/>
                  </a:cubicBezTo>
                  <a:cubicBezTo>
                    <a:pt x="15190" y="5235"/>
                    <a:pt x="14121" y="4534"/>
                    <a:pt x="12681" y="4534"/>
                  </a:cubicBezTo>
                  <a:close/>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3525" name="Shape"/>
            <p:cNvSpPr/>
            <p:nvPr/>
          </p:nvSpPr>
          <p:spPr>
            <a:xfrm>
              <a:off x="2524492" y="429573"/>
              <a:ext cx="63590" cy="64128"/>
            </a:xfrm>
            <a:custGeom>
              <a:avLst/>
              <a:gdLst/>
              <a:ahLst/>
              <a:cxnLst>
                <a:cxn ang="0">
                  <a:pos x="wd2" y="hd2"/>
                </a:cxn>
                <a:cxn ang="5400000">
                  <a:pos x="wd2" y="hd2"/>
                </a:cxn>
                <a:cxn ang="10800000">
                  <a:pos x="wd2" y="hd2"/>
                </a:cxn>
                <a:cxn ang="16200000">
                  <a:pos x="wd2" y="hd2"/>
                </a:cxn>
              </a:cxnLst>
              <a:rect l="0" t="0" r="r" b="b"/>
              <a:pathLst>
                <a:path w="20720" h="21600" extrusionOk="0">
                  <a:moveTo>
                    <a:pt x="10835" y="5649"/>
                  </a:moveTo>
                  <a:lnTo>
                    <a:pt x="9406" y="5649"/>
                  </a:lnTo>
                  <a:lnTo>
                    <a:pt x="8453" y="10302"/>
                  </a:lnTo>
                  <a:lnTo>
                    <a:pt x="11630" y="10302"/>
                  </a:lnTo>
                  <a:cubicBezTo>
                    <a:pt x="12583" y="9803"/>
                    <a:pt x="13377" y="9305"/>
                    <a:pt x="13853" y="7975"/>
                  </a:cubicBezTo>
                  <a:cubicBezTo>
                    <a:pt x="13853" y="6978"/>
                    <a:pt x="13377" y="5982"/>
                    <a:pt x="12583" y="5649"/>
                  </a:cubicBezTo>
                  <a:lnTo>
                    <a:pt x="10835" y="5649"/>
                  </a:lnTo>
                  <a:close/>
                  <a:moveTo>
                    <a:pt x="8135" y="4154"/>
                  </a:moveTo>
                  <a:lnTo>
                    <a:pt x="12106" y="4154"/>
                  </a:lnTo>
                  <a:cubicBezTo>
                    <a:pt x="12583" y="4154"/>
                    <a:pt x="13059" y="4154"/>
                    <a:pt x="13377" y="4652"/>
                  </a:cubicBezTo>
                  <a:cubicBezTo>
                    <a:pt x="14806" y="5151"/>
                    <a:pt x="15759" y="5982"/>
                    <a:pt x="15759" y="7477"/>
                  </a:cubicBezTo>
                  <a:lnTo>
                    <a:pt x="15759" y="8474"/>
                  </a:lnTo>
                  <a:cubicBezTo>
                    <a:pt x="15283" y="10302"/>
                    <a:pt x="14330" y="11631"/>
                    <a:pt x="12583" y="12129"/>
                  </a:cubicBezTo>
                  <a:lnTo>
                    <a:pt x="14330" y="17280"/>
                  </a:lnTo>
                  <a:lnTo>
                    <a:pt x="12106" y="17280"/>
                  </a:lnTo>
                  <a:lnTo>
                    <a:pt x="10359" y="12628"/>
                  </a:lnTo>
                  <a:lnTo>
                    <a:pt x="8135" y="12628"/>
                  </a:lnTo>
                  <a:lnTo>
                    <a:pt x="7183" y="17280"/>
                  </a:lnTo>
                  <a:lnTo>
                    <a:pt x="5753" y="17280"/>
                  </a:lnTo>
                  <a:lnTo>
                    <a:pt x="6706" y="12628"/>
                  </a:lnTo>
                  <a:lnTo>
                    <a:pt x="7659" y="8806"/>
                  </a:lnTo>
                  <a:lnTo>
                    <a:pt x="8135" y="4154"/>
                  </a:lnTo>
                  <a:close/>
                  <a:moveTo>
                    <a:pt x="11153" y="0"/>
                  </a:moveTo>
                  <a:cubicBezTo>
                    <a:pt x="17030" y="0"/>
                    <a:pt x="21159" y="4818"/>
                    <a:pt x="20683" y="10800"/>
                  </a:cubicBezTo>
                  <a:cubicBezTo>
                    <a:pt x="20365" y="16948"/>
                    <a:pt x="15283" y="21600"/>
                    <a:pt x="9406" y="21600"/>
                  </a:cubicBezTo>
                  <a:cubicBezTo>
                    <a:pt x="4006" y="21600"/>
                    <a:pt x="-441" y="16283"/>
                    <a:pt x="35" y="10800"/>
                  </a:cubicBezTo>
                  <a:cubicBezTo>
                    <a:pt x="512" y="4652"/>
                    <a:pt x="5435" y="0"/>
                    <a:pt x="11153" y="0"/>
                  </a:cubicBezTo>
                  <a:close/>
                  <a:moveTo>
                    <a:pt x="9406" y="20105"/>
                  </a:moveTo>
                  <a:cubicBezTo>
                    <a:pt x="14330" y="20105"/>
                    <a:pt x="18777" y="15951"/>
                    <a:pt x="19253" y="10800"/>
                  </a:cubicBezTo>
                  <a:cubicBezTo>
                    <a:pt x="19730" y="5649"/>
                    <a:pt x="16077" y="1329"/>
                    <a:pt x="11153" y="1329"/>
                  </a:cubicBezTo>
                  <a:cubicBezTo>
                    <a:pt x="6230" y="1329"/>
                    <a:pt x="1783" y="5649"/>
                    <a:pt x="1306" y="10800"/>
                  </a:cubicBezTo>
                  <a:cubicBezTo>
                    <a:pt x="830" y="15951"/>
                    <a:pt x="4483" y="20105"/>
                    <a:pt x="9406" y="20105"/>
                  </a:cubicBezTo>
                  <a:close/>
                </a:path>
              </a:pathLst>
            </a:custGeom>
            <a:solidFill>
              <a:srgbClr val="9CA0A6"/>
            </a:solidFill>
            <a:ln w="12700" cap="flat">
              <a:noFill/>
              <a:miter lim="400000"/>
            </a:ln>
            <a:effectLst/>
          </p:spPr>
          <p:txBody>
            <a:bodyPr wrap="square" lIns="91439" tIns="91439" rIns="91439" bIns="91439" numCol="1" anchor="ctr">
              <a:normAutofit fontScale="25000" lnSpcReduction="20000"/>
            </a:bodyPr>
            <a:lstStyle/>
            <a:p>
              <a:pPr algn="l" defTabSz="228600">
                <a:lnSpc>
                  <a:spcPct val="93000"/>
                </a:lnSpc>
                <a:spcBef>
                  <a:spcPts val="2200"/>
                </a:spcBef>
                <a:defRPr sz="800">
                  <a:solidFill>
                    <a:srgbClr val="000000"/>
                  </a:solidFill>
                </a:defRPr>
              </a:pPr>
              <a:endParaRPr/>
            </a:p>
          </p:txBody>
        </p:sp>
        <p:sp>
          <p:nvSpPr>
            <p:cNvPr id="3526" name="Shape"/>
            <p:cNvSpPr/>
            <p:nvPr/>
          </p:nvSpPr>
          <p:spPr>
            <a:xfrm>
              <a:off x="1861850" y="233557"/>
              <a:ext cx="233070" cy="255842"/>
            </a:xfrm>
            <a:custGeom>
              <a:avLst/>
              <a:gdLst/>
              <a:ahLst/>
              <a:cxnLst>
                <a:cxn ang="0">
                  <a:pos x="wd2" y="hd2"/>
                </a:cxn>
                <a:cxn ang="5400000">
                  <a:pos x="wd2" y="hd2"/>
                </a:cxn>
                <a:cxn ang="10800000">
                  <a:pos x="wd2" y="hd2"/>
                </a:cxn>
                <a:cxn ang="16200000">
                  <a:pos x="wd2" y="hd2"/>
                </a:cxn>
              </a:cxnLst>
              <a:rect l="0" t="0" r="r" b="b"/>
              <a:pathLst>
                <a:path w="21290" h="21600" extrusionOk="0">
                  <a:moveTo>
                    <a:pt x="12782" y="18591"/>
                  </a:moveTo>
                  <a:lnTo>
                    <a:pt x="12782" y="18467"/>
                  </a:lnTo>
                  <a:lnTo>
                    <a:pt x="12693" y="18467"/>
                  </a:lnTo>
                  <a:cubicBezTo>
                    <a:pt x="11401" y="20446"/>
                    <a:pt x="9041" y="21600"/>
                    <a:pt x="6369" y="21600"/>
                  </a:cubicBezTo>
                  <a:cubicBezTo>
                    <a:pt x="2004" y="21600"/>
                    <a:pt x="0" y="17973"/>
                    <a:pt x="0" y="14386"/>
                  </a:cubicBezTo>
                  <a:cubicBezTo>
                    <a:pt x="0" y="10182"/>
                    <a:pt x="1737" y="6142"/>
                    <a:pt x="4632" y="3504"/>
                  </a:cubicBezTo>
                  <a:cubicBezTo>
                    <a:pt x="7126" y="1195"/>
                    <a:pt x="10288" y="0"/>
                    <a:pt x="13806" y="0"/>
                  </a:cubicBezTo>
                  <a:cubicBezTo>
                    <a:pt x="16434" y="0"/>
                    <a:pt x="18438" y="660"/>
                    <a:pt x="19729" y="2102"/>
                  </a:cubicBezTo>
                  <a:cubicBezTo>
                    <a:pt x="21600" y="4163"/>
                    <a:pt x="21466" y="7296"/>
                    <a:pt x="20976" y="9522"/>
                  </a:cubicBezTo>
                  <a:lnTo>
                    <a:pt x="18572" y="21147"/>
                  </a:lnTo>
                  <a:lnTo>
                    <a:pt x="12292" y="21229"/>
                  </a:lnTo>
                  <a:lnTo>
                    <a:pt x="12782" y="18591"/>
                  </a:lnTo>
                  <a:close/>
                  <a:moveTo>
                    <a:pt x="6636" y="13232"/>
                  </a:moveTo>
                  <a:cubicBezTo>
                    <a:pt x="6636" y="15417"/>
                    <a:pt x="7527" y="16695"/>
                    <a:pt x="9041" y="16695"/>
                  </a:cubicBezTo>
                  <a:cubicBezTo>
                    <a:pt x="11401" y="16695"/>
                    <a:pt x="13539" y="14386"/>
                    <a:pt x="14296" y="10882"/>
                  </a:cubicBezTo>
                  <a:cubicBezTo>
                    <a:pt x="14430" y="10099"/>
                    <a:pt x="14697" y="9398"/>
                    <a:pt x="14831" y="8698"/>
                  </a:cubicBezTo>
                  <a:cubicBezTo>
                    <a:pt x="14920" y="7997"/>
                    <a:pt x="15053" y="7420"/>
                    <a:pt x="14920" y="6966"/>
                  </a:cubicBezTo>
                  <a:cubicBezTo>
                    <a:pt x="14831" y="5482"/>
                    <a:pt x="14073" y="4782"/>
                    <a:pt x="12559" y="4782"/>
                  </a:cubicBezTo>
                  <a:cubicBezTo>
                    <a:pt x="11535" y="4782"/>
                    <a:pt x="10644" y="5235"/>
                    <a:pt x="9798" y="6018"/>
                  </a:cubicBezTo>
                  <a:cubicBezTo>
                    <a:pt x="8016" y="7626"/>
                    <a:pt x="6636" y="10800"/>
                    <a:pt x="6636" y="13232"/>
                  </a:cubicBezTo>
                  <a:close/>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3527" name="Shape"/>
            <p:cNvSpPr/>
            <p:nvPr/>
          </p:nvSpPr>
          <p:spPr>
            <a:xfrm>
              <a:off x="2103104" y="235712"/>
              <a:ext cx="208454" cy="253687"/>
            </a:xfrm>
            <a:custGeom>
              <a:avLst/>
              <a:gdLst/>
              <a:ahLst/>
              <a:cxnLst>
                <a:cxn ang="0">
                  <a:pos x="wd2" y="hd2"/>
                </a:cxn>
                <a:cxn ang="5400000">
                  <a:pos x="wd2" y="hd2"/>
                </a:cxn>
                <a:cxn ang="10800000">
                  <a:pos x="wd2" y="hd2"/>
                </a:cxn>
                <a:cxn ang="16200000">
                  <a:pos x="wd2" y="hd2"/>
                </a:cxn>
              </a:cxnLst>
              <a:rect l="0" t="0" r="r" b="b"/>
              <a:pathLst>
                <a:path w="21600" h="21600" extrusionOk="0">
                  <a:moveTo>
                    <a:pt x="21600" y="709"/>
                  </a:moveTo>
                  <a:lnTo>
                    <a:pt x="20490" y="5671"/>
                  </a:lnTo>
                  <a:cubicBezTo>
                    <a:pt x="19329" y="5046"/>
                    <a:pt x="17916" y="4837"/>
                    <a:pt x="16402" y="4837"/>
                  </a:cubicBezTo>
                  <a:cubicBezTo>
                    <a:pt x="11002" y="4837"/>
                    <a:pt x="7822" y="8673"/>
                    <a:pt x="7822" y="12426"/>
                  </a:cubicBezTo>
                  <a:cubicBezTo>
                    <a:pt x="7822" y="15595"/>
                    <a:pt x="10396" y="16680"/>
                    <a:pt x="12819" y="16680"/>
                  </a:cubicBezTo>
                  <a:cubicBezTo>
                    <a:pt x="14989" y="16680"/>
                    <a:pt x="16755" y="16304"/>
                    <a:pt x="19026" y="15387"/>
                  </a:cubicBezTo>
                  <a:lnTo>
                    <a:pt x="17916" y="20558"/>
                  </a:lnTo>
                  <a:cubicBezTo>
                    <a:pt x="16250" y="21266"/>
                    <a:pt x="13525" y="21600"/>
                    <a:pt x="10699" y="21600"/>
                  </a:cubicBezTo>
                  <a:cubicBezTo>
                    <a:pt x="4138" y="21600"/>
                    <a:pt x="0" y="18181"/>
                    <a:pt x="0" y="13010"/>
                  </a:cubicBezTo>
                  <a:cubicBezTo>
                    <a:pt x="0" y="5713"/>
                    <a:pt x="7116" y="0"/>
                    <a:pt x="16553" y="0"/>
                  </a:cubicBezTo>
                  <a:cubicBezTo>
                    <a:pt x="18320" y="0"/>
                    <a:pt x="20338" y="250"/>
                    <a:pt x="21600" y="709"/>
                  </a:cubicBezTo>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3528" name="Shape"/>
            <p:cNvSpPr/>
            <p:nvPr/>
          </p:nvSpPr>
          <p:spPr>
            <a:xfrm>
              <a:off x="976548" y="235712"/>
              <a:ext cx="210604" cy="253687"/>
            </a:xfrm>
            <a:custGeom>
              <a:avLst/>
              <a:gdLst/>
              <a:ahLst/>
              <a:cxnLst>
                <a:cxn ang="0">
                  <a:pos x="wd2" y="hd2"/>
                </a:cxn>
                <a:cxn ang="5400000">
                  <a:pos x="wd2" y="hd2"/>
                </a:cxn>
                <a:cxn ang="10800000">
                  <a:pos x="wd2" y="hd2"/>
                </a:cxn>
                <a:cxn ang="16200000">
                  <a:pos x="wd2" y="hd2"/>
                </a:cxn>
              </a:cxnLst>
              <a:rect l="0" t="0" r="r" b="b"/>
              <a:pathLst>
                <a:path w="21600" h="21600" extrusionOk="0">
                  <a:moveTo>
                    <a:pt x="21600" y="709"/>
                  </a:moveTo>
                  <a:lnTo>
                    <a:pt x="20442" y="5671"/>
                  </a:lnTo>
                  <a:cubicBezTo>
                    <a:pt x="19284" y="5046"/>
                    <a:pt x="17874" y="4837"/>
                    <a:pt x="16313" y="4837"/>
                  </a:cubicBezTo>
                  <a:cubicBezTo>
                    <a:pt x="10926" y="4837"/>
                    <a:pt x="7804" y="8673"/>
                    <a:pt x="7804" y="12426"/>
                  </a:cubicBezTo>
                  <a:cubicBezTo>
                    <a:pt x="7804" y="15595"/>
                    <a:pt x="10372" y="16680"/>
                    <a:pt x="12789" y="16680"/>
                  </a:cubicBezTo>
                  <a:cubicBezTo>
                    <a:pt x="14903" y="16680"/>
                    <a:pt x="16766" y="16304"/>
                    <a:pt x="19032" y="15387"/>
                  </a:cubicBezTo>
                  <a:lnTo>
                    <a:pt x="17874" y="20558"/>
                  </a:lnTo>
                  <a:cubicBezTo>
                    <a:pt x="16162" y="21266"/>
                    <a:pt x="13494" y="21600"/>
                    <a:pt x="10624" y="21600"/>
                  </a:cubicBezTo>
                  <a:cubicBezTo>
                    <a:pt x="4078" y="21600"/>
                    <a:pt x="0" y="18181"/>
                    <a:pt x="0" y="13010"/>
                  </a:cubicBezTo>
                  <a:cubicBezTo>
                    <a:pt x="0" y="5713"/>
                    <a:pt x="7099" y="0"/>
                    <a:pt x="16464" y="0"/>
                  </a:cubicBezTo>
                  <a:cubicBezTo>
                    <a:pt x="18327" y="0"/>
                    <a:pt x="20291" y="250"/>
                    <a:pt x="21600" y="709"/>
                  </a:cubicBezTo>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grpSp>
      <p:sp>
        <p:nvSpPr>
          <p:cNvPr id="3530" name="Slide Number"/>
          <p:cNvSpPr txBox="1">
            <a:spLocks noGrp="1"/>
          </p:cNvSpPr>
          <p:nvPr>
            <p:ph type="sldNum" sz="quarter" idx="2"/>
          </p:nvPr>
        </p:nvSpPr>
        <p:spPr>
          <a:xfrm>
            <a:off x="1217325" y="12806326"/>
            <a:ext cx="290342" cy="259223"/>
          </a:xfrm>
          <a:prstGeom prst="rect">
            <a:avLst/>
          </a:prstGeom>
        </p:spPr>
        <p:txBody>
          <a:bodyPr/>
          <a:lstStyle/>
          <a:p>
            <a:fld id="{86CB4B4D-7CA3-9044-876B-883B54F8677D}" type="slidenum">
              <a:t>‹#›</a:t>
            </a:fld>
            <a:endParaRPr/>
          </a:p>
        </p:txBody>
      </p:sp>
      <p:sp>
        <p:nvSpPr>
          <p:cNvPr id="3531" name="Footer"/>
          <p:cNvSpPr txBox="1">
            <a:spLocks noGrp="1"/>
          </p:cNvSpPr>
          <p:nvPr>
            <p:ph type="body" sz="quarter" idx="14"/>
          </p:nvPr>
        </p:nvSpPr>
        <p:spPr>
          <a:xfrm>
            <a:off x="1727200" y="12806326"/>
            <a:ext cx="6210696" cy="259223"/>
          </a:xfrm>
          <a:prstGeom prst="rect">
            <a:avLst/>
          </a:prstGeom>
        </p:spPr>
        <p:txBody>
          <a:bodyPr anchor="ctr">
            <a:spAutoFit/>
          </a:bodyPr>
          <a:lstStyle>
            <a:lvl1pPr marL="0" indent="0" defTabSz="1828891">
              <a:lnSpc>
                <a:spcPct val="100000"/>
              </a:lnSpc>
              <a:spcBef>
                <a:spcPts val="0"/>
              </a:spcBef>
              <a:buClrTx/>
              <a:buSzTx/>
              <a:buFontTx/>
              <a:buNone/>
              <a:defRPr sz="1800" b="1" spc="92">
                <a:solidFill>
                  <a:srgbClr val="9CA0A6"/>
                </a:solidFill>
              </a:defRPr>
            </a:lvl1pPr>
          </a:lstStyle>
          <a:p>
            <a:r>
              <a:t>Footer</a:t>
            </a: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Dark Chart &amp; body w Title">
    <p:bg>
      <p:bgPr>
        <a:solidFill>
          <a:srgbClr val="383C42"/>
        </a:solidFill>
        <a:effectLst/>
      </p:bgPr>
    </p:bg>
    <p:spTree>
      <p:nvGrpSpPr>
        <p:cNvPr id="1" name=""/>
        <p:cNvGrpSpPr/>
        <p:nvPr/>
      </p:nvGrpSpPr>
      <p:grpSpPr>
        <a:xfrm>
          <a:off x="0" y="0"/>
          <a:ext cx="0" cy="0"/>
          <a:chOff x="0" y="0"/>
          <a:chExt cx="0" cy="0"/>
        </a:xfrm>
      </p:grpSpPr>
      <p:sp>
        <p:nvSpPr>
          <p:cNvPr id="3538" name="Rectangle"/>
          <p:cNvSpPr/>
          <p:nvPr/>
        </p:nvSpPr>
        <p:spPr>
          <a:xfrm>
            <a:off x="-1343783" y="-1"/>
            <a:ext cx="1119821" cy="537826"/>
          </a:xfrm>
          <a:prstGeom prst="rect">
            <a:avLst/>
          </a:prstGeom>
          <a:solidFill>
            <a:srgbClr val="C4002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539" name="Rectangle"/>
          <p:cNvSpPr/>
          <p:nvPr/>
        </p:nvSpPr>
        <p:spPr>
          <a:xfrm>
            <a:off x="-1343784" y="537824"/>
            <a:ext cx="1119821" cy="537825"/>
          </a:xfrm>
          <a:prstGeom prst="rect">
            <a:avLst/>
          </a:prstGeom>
          <a:solidFill>
            <a:srgbClr val="9C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540" name="Rectangle"/>
          <p:cNvSpPr/>
          <p:nvPr/>
        </p:nvSpPr>
        <p:spPr>
          <a:xfrm>
            <a:off x="-1343784" y="1075648"/>
            <a:ext cx="1119821" cy="537825"/>
          </a:xfrm>
          <a:prstGeom prst="rect">
            <a:avLst/>
          </a:prstGeom>
          <a:solidFill>
            <a:srgbClr val="74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541" name="Rectangle"/>
          <p:cNvSpPr/>
          <p:nvPr/>
        </p:nvSpPr>
        <p:spPr>
          <a:xfrm>
            <a:off x="-1343783" y="1613471"/>
            <a:ext cx="1119821" cy="537825"/>
          </a:xfrm>
          <a:prstGeom prst="rect">
            <a:avLst/>
          </a:prstGeom>
          <a:solidFill>
            <a:srgbClr val="C4C8C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542" name="Rectangle"/>
          <p:cNvSpPr/>
          <p:nvPr/>
        </p:nvSpPr>
        <p:spPr>
          <a:xfrm>
            <a:off x="-1343784" y="2151296"/>
            <a:ext cx="1119821" cy="537825"/>
          </a:xfrm>
          <a:prstGeom prst="rect">
            <a:avLst/>
          </a:prstGeom>
          <a:solidFill>
            <a:srgbClr val="6A6E7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543" name="Rectangle"/>
          <p:cNvSpPr/>
          <p:nvPr/>
        </p:nvSpPr>
        <p:spPr>
          <a:xfrm>
            <a:off x="-1343784" y="2689119"/>
            <a:ext cx="1119821" cy="537825"/>
          </a:xfrm>
          <a:prstGeom prst="rect">
            <a:avLst/>
          </a:prstGeom>
          <a:solidFill>
            <a:srgbClr val="383C4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544" name="Rectangle"/>
          <p:cNvSpPr/>
          <p:nvPr/>
        </p:nvSpPr>
        <p:spPr>
          <a:xfrm>
            <a:off x="-1343784" y="3226943"/>
            <a:ext cx="1119821" cy="537825"/>
          </a:xfrm>
          <a:prstGeom prst="rect">
            <a:avLst/>
          </a:prstGeom>
          <a:solidFill>
            <a:srgbClr val="1AE9EF"/>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545" name="Rectangle"/>
          <p:cNvSpPr/>
          <p:nvPr/>
        </p:nvSpPr>
        <p:spPr>
          <a:xfrm>
            <a:off x="-1343784" y="3764767"/>
            <a:ext cx="1119821" cy="537825"/>
          </a:xfrm>
          <a:prstGeom prst="rect">
            <a:avLst/>
          </a:prstGeom>
          <a:solidFill>
            <a:srgbClr val="0DCFD9"/>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546" name="Rectangle"/>
          <p:cNvSpPr/>
          <p:nvPr/>
        </p:nvSpPr>
        <p:spPr>
          <a:xfrm>
            <a:off x="-1343784" y="4302592"/>
            <a:ext cx="1119821" cy="537825"/>
          </a:xfrm>
          <a:prstGeom prst="rect">
            <a:avLst/>
          </a:prstGeom>
          <a:solidFill>
            <a:srgbClr val="00B4C3"/>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547" name="Rectangle"/>
          <p:cNvSpPr/>
          <p:nvPr/>
        </p:nvSpPr>
        <p:spPr>
          <a:xfrm>
            <a:off x="-1343784" y="4840416"/>
            <a:ext cx="1119821" cy="537825"/>
          </a:xfrm>
          <a:prstGeom prst="rect">
            <a:avLst/>
          </a:prstGeom>
          <a:solidFill>
            <a:srgbClr val="F6B1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548" name="Rectangle"/>
          <p:cNvSpPr/>
          <p:nvPr/>
        </p:nvSpPr>
        <p:spPr>
          <a:xfrm>
            <a:off x="-1343784" y="5378239"/>
            <a:ext cx="1119821" cy="537825"/>
          </a:xfrm>
          <a:prstGeom prst="rect">
            <a:avLst/>
          </a:prstGeom>
          <a:solidFill>
            <a:srgbClr val="F69D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549" name="Rectangle"/>
          <p:cNvSpPr/>
          <p:nvPr/>
        </p:nvSpPr>
        <p:spPr>
          <a:xfrm>
            <a:off x="-1343784" y="5916064"/>
            <a:ext cx="1119821" cy="537825"/>
          </a:xfrm>
          <a:prstGeom prst="rect">
            <a:avLst/>
          </a:prstGeom>
          <a:solidFill>
            <a:srgbClr val="F689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550" name="Rectangle"/>
          <p:cNvSpPr/>
          <p:nvPr/>
        </p:nvSpPr>
        <p:spPr>
          <a:xfrm>
            <a:off x="-1343784" y="6453887"/>
            <a:ext cx="1119821" cy="537825"/>
          </a:xfrm>
          <a:prstGeom prst="rect">
            <a:avLst/>
          </a:prstGeom>
          <a:solidFill>
            <a:srgbClr val="969CE6"/>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551" name="Rectangle"/>
          <p:cNvSpPr/>
          <p:nvPr/>
        </p:nvSpPr>
        <p:spPr>
          <a:xfrm>
            <a:off x="-1343787" y="6991711"/>
            <a:ext cx="1119822" cy="537825"/>
          </a:xfrm>
          <a:prstGeom prst="rect">
            <a:avLst/>
          </a:prstGeom>
          <a:solidFill>
            <a:srgbClr val="8A8BD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552" name="Rectangle"/>
          <p:cNvSpPr/>
          <p:nvPr/>
        </p:nvSpPr>
        <p:spPr>
          <a:xfrm>
            <a:off x="-1343787" y="7529535"/>
            <a:ext cx="1119822" cy="537825"/>
          </a:xfrm>
          <a:prstGeom prst="rect">
            <a:avLst/>
          </a:prstGeom>
          <a:solidFill>
            <a:srgbClr val="7D79C3"/>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553" name="Rectangle"/>
          <p:cNvSpPr/>
          <p:nvPr/>
        </p:nvSpPr>
        <p:spPr>
          <a:xfrm>
            <a:off x="-1343784" y="8067360"/>
            <a:ext cx="1119821" cy="537825"/>
          </a:xfrm>
          <a:prstGeom prst="rect">
            <a:avLst/>
          </a:prstGeom>
          <a:solidFill>
            <a:srgbClr val="88CD7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554" name="Rectangle"/>
          <p:cNvSpPr/>
          <p:nvPr/>
        </p:nvSpPr>
        <p:spPr>
          <a:xfrm>
            <a:off x="-1343787" y="8605184"/>
            <a:ext cx="1119822" cy="537825"/>
          </a:xfrm>
          <a:prstGeom prst="rect">
            <a:avLst/>
          </a:prstGeom>
          <a:solidFill>
            <a:srgbClr val="74B96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555" name="Rectangle"/>
          <p:cNvSpPr/>
          <p:nvPr/>
        </p:nvSpPr>
        <p:spPr>
          <a:xfrm>
            <a:off x="-1343787" y="9143007"/>
            <a:ext cx="1119822" cy="537825"/>
          </a:xfrm>
          <a:prstGeom prst="rect">
            <a:avLst/>
          </a:prstGeom>
          <a:solidFill>
            <a:srgbClr val="60A55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556" name="Rectangle"/>
          <p:cNvSpPr/>
          <p:nvPr/>
        </p:nvSpPr>
        <p:spPr>
          <a:xfrm>
            <a:off x="24769782" y="-1"/>
            <a:ext cx="1119821" cy="537826"/>
          </a:xfrm>
          <a:prstGeom prst="rect">
            <a:avLst/>
          </a:prstGeom>
          <a:solidFill>
            <a:srgbClr val="C4002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557" name="Rectangle"/>
          <p:cNvSpPr/>
          <p:nvPr/>
        </p:nvSpPr>
        <p:spPr>
          <a:xfrm>
            <a:off x="24769779" y="537824"/>
            <a:ext cx="1119821" cy="537825"/>
          </a:xfrm>
          <a:prstGeom prst="rect">
            <a:avLst/>
          </a:prstGeom>
          <a:solidFill>
            <a:srgbClr val="B0000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558" name="Rectangle"/>
          <p:cNvSpPr/>
          <p:nvPr/>
        </p:nvSpPr>
        <p:spPr>
          <a:xfrm>
            <a:off x="24769779" y="1075648"/>
            <a:ext cx="1119821" cy="537825"/>
          </a:xfrm>
          <a:prstGeom prst="rect">
            <a:avLst/>
          </a:prstGeom>
          <a:solidFill>
            <a:srgbClr val="9C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559" name="Rectangle"/>
          <p:cNvSpPr/>
          <p:nvPr/>
        </p:nvSpPr>
        <p:spPr>
          <a:xfrm>
            <a:off x="24769782" y="1613471"/>
            <a:ext cx="1119821" cy="537825"/>
          </a:xfrm>
          <a:prstGeom prst="rect">
            <a:avLst/>
          </a:prstGeom>
          <a:solidFill>
            <a:srgbClr val="88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560" name="Rectangle"/>
          <p:cNvSpPr/>
          <p:nvPr/>
        </p:nvSpPr>
        <p:spPr>
          <a:xfrm>
            <a:off x="24769779" y="2151296"/>
            <a:ext cx="1119821" cy="537825"/>
          </a:xfrm>
          <a:prstGeom prst="rect">
            <a:avLst/>
          </a:prstGeom>
          <a:solidFill>
            <a:srgbClr val="74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561" name="Rectangle"/>
          <p:cNvSpPr/>
          <p:nvPr/>
        </p:nvSpPr>
        <p:spPr>
          <a:xfrm>
            <a:off x="24769779" y="2689119"/>
            <a:ext cx="1119821" cy="537825"/>
          </a:xfrm>
          <a:prstGeom prst="rect">
            <a:avLst/>
          </a:prstGeom>
          <a:solidFill>
            <a:srgbClr val="ECF0F6"/>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562" name="Rectangle"/>
          <p:cNvSpPr/>
          <p:nvPr/>
        </p:nvSpPr>
        <p:spPr>
          <a:xfrm>
            <a:off x="24769779" y="3226943"/>
            <a:ext cx="1119821" cy="537825"/>
          </a:xfrm>
          <a:prstGeom prst="rect">
            <a:avLst/>
          </a:prstGeom>
          <a:solidFill>
            <a:srgbClr val="D8DCE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563" name="Rectangle"/>
          <p:cNvSpPr/>
          <p:nvPr/>
        </p:nvSpPr>
        <p:spPr>
          <a:xfrm>
            <a:off x="24769779" y="3764767"/>
            <a:ext cx="1119821" cy="537825"/>
          </a:xfrm>
          <a:prstGeom prst="rect">
            <a:avLst/>
          </a:prstGeom>
          <a:solidFill>
            <a:srgbClr val="C4C8C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564" name="Rectangle"/>
          <p:cNvSpPr/>
          <p:nvPr/>
        </p:nvSpPr>
        <p:spPr>
          <a:xfrm>
            <a:off x="24769779" y="4302592"/>
            <a:ext cx="1119821" cy="537825"/>
          </a:xfrm>
          <a:prstGeom prst="rect">
            <a:avLst/>
          </a:prstGeom>
          <a:solidFill>
            <a:srgbClr val="BABEC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565" name="Rectangle"/>
          <p:cNvSpPr/>
          <p:nvPr/>
        </p:nvSpPr>
        <p:spPr>
          <a:xfrm>
            <a:off x="24769779" y="4840416"/>
            <a:ext cx="1119821" cy="537825"/>
          </a:xfrm>
          <a:prstGeom prst="rect">
            <a:avLst/>
          </a:prstGeom>
          <a:solidFill>
            <a:srgbClr val="A6AAB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566" name="Rectangle"/>
          <p:cNvSpPr/>
          <p:nvPr/>
        </p:nvSpPr>
        <p:spPr>
          <a:xfrm>
            <a:off x="24769779" y="5378239"/>
            <a:ext cx="1119821" cy="537825"/>
          </a:xfrm>
          <a:prstGeom prst="rect">
            <a:avLst/>
          </a:prstGeom>
          <a:solidFill>
            <a:srgbClr val="92969C"/>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567" name="Rectangle"/>
          <p:cNvSpPr/>
          <p:nvPr/>
        </p:nvSpPr>
        <p:spPr>
          <a:xfrm>
            <a:off x="24769779" y="5916064"/>
            <a:ext cx="1119821" cy="537825"/>
          </a:xfrm>
          <a:prstGeom prst="rect">
            <a:avLst/>
          </a:prstGeom>
          <a:solidFill>
            <a:srgbClr val="7E828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568" name="Rectangle"/>
          <p:cNvSpPr/>
          <p:nvPr/>
        </p:nvSpPr>
        <p:spPr>
          <a:xfrm>
            <a:off x="24769779" y="6453887"/>
            <a:ext cx="1119821" cy="537825"/>
          </a:xfrm>
          <a:prstGeom prst="rect">
            <a:avLst/>
          </a:prstGeom>
          <a:solidFill>
            <a:srgbClr val="6A6E7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569" name="Rectangle"/>
          <p:cNvSpPr/>
          <p:nvPr/>
        </p:nvSpPr>
        <p:spPr>
          <a:xfrm>
            <a:off x="24769778" y="6991711"/>
            <a:ext cx="1119821" cy="537825"/>
          </a:xfrm>
          <a:prstGeom prst="rect">
            <a:avLst/>
          </a:prstGeom>
          <a:solidFill>
            <a:srgbClr val="565A6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570" name="Rectangle"/>
          <p:cNvSpPr/>
          <p:nvPr/>
        </p:nvSpPr>
        <p:spPr>
          <a:xfrm>
            <a:off x="24769778" y="7529535"/>
            <a:ext cx="1119821" cy="537825"/>
          </a:xfrm>
          <a:prstGeom prst="rect">
            <a:avLst/>
          </a:prstGeom>
          <a:solidFill>
            <a:srgbClr val="42464C"/>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571" name="Rectangle"/>
          <p:cNvSpPr/>
          <p:nvPr/>
        </p:nvSpPr>
        <p:spPr>
          <a:xfrm>
            <a:off x="24769779" y="8067360"/>
            <a:ext cx="1119821" cy="537825"/>
          </a:xfrm>
          <a:prstGeom prst="rect">
            <a:avLst/>
          </a:prstGeom>
          <a:solidFill>
            <a:srgbClr val="383C4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572" name="Rectangle"/>
          <p:cNvSpPr/>
          <p:nvPr/>
        </p:nvSpPr>
        <p:spPr>
          <a:xfrm>
            <a:off x="24769778" y="8605184"/>
            <a:ext cx="1119821" cy="537825"/>
          </a:xfrm>
          <a:prstGeom prst="rect">
            <a:avLst/>
          </a:prstGeom>
          <a:solidFill>
            <a:srgbClr val="2E323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573" name="Rectangle"/>
          <p:cNvSpPr/>
          <p:nvPr/>
        </p:nvSpPr>
        <p:spPr>
          <a:xfrm>
            <a:off x="24769778" y="9143007"/>
            <a:ext cx="1119821" cy="537825"/>
          </a:xfrm>
          <a:prstGeom prst="rect">
            <a:avLst/>
          </a:prstGeom>
          <a:solidFill>
            <a:srgbClr val="24282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574" name="Rectangle"/>
          <p:cNvSpPr/>
          <p:nvPr/>
        </p:nvSpPr>
        <p:spPr>
          <a:xfrm>
            <a:off x="24769776" y="9680832"/>
            <a:ext cx="1119821" cy="537825"/>
          </a:xfrm>
          <a:prstGeom prst="rect">
            <a:avLst/>
          </a:prstGeom>
          <a:solidFill>
            <a:srgbClr val="1A1E2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575" name="Rectangle"/>
          <p:cNvSpPr/>
          <p:nvPr/>
        </p:nvSpPr>
        <p:spPr>
          <a:xfrm>
            <a:off x="24769776" y="10218656"/>
            <a:ext cx="1119821" cy="537825"/>
          </a:xfrm>
          <a:prstGeom prst="rect">
            <a:avLst/>
          </a:prstGeom>
          <a:solidFill>
            <a:srgbClr val="10141A"/>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576" name="Rectangle"/>
          <p:cNvSpPr/>
          <p:nvPr/>
        </p:nvSpPr>
        <p:spPr>
          <a:xfrm>
            <a:off x="24769778" y="10756479"/>
            <a:ext cx="1119821" cy="537825"/>
          </a:xfrm>
          <a:prstGeom prst="rect">
            <a:avLst/>
          </a:prstGeom>
          <a:solidFill>
            <a:srgbClr val="060A1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577" name="Rectangle"/>
          <p:cNvSpPr/>
          <p:nvPr/>
        </p:nvSpPr>
        <p:spPr>
          <a:xfrm>
            <a:off x="24769776" y="11294303"/>
            <a:ext cx="1119821" cy="537825"/>
          </a:xfrm>
          <a:prstGeom prst="rect">
            <a:avLst/>
          </a:prstGeom>
          <a:solidFill>
            <a:srgbClr val="FFFFFF"/>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578" name="Rectangle"/>
          <p:cNvSpPr/>
          <p:nvPr/>
        </p:nvSpPr>
        <p:spPr>
          <a:xfrm>
            <a:off x="24769778" y="11832128"/>
            <a:ext cx="1119821" cy="537825"/>
          </a:xfrm>
          <a:prstGeom prst="rect">
            <a:avLst/>
          </a:prstGeom>
          <a:solidFill>
            <a:srgbClr val="00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579" name="Body Level One…"/>
          <p:cNvSpPr txBox="1">
            <a:spLocks noGrp="1"/>
          </p:cNvSpPr>
          <p:nvPr>
            <p:ph type="body" sz="quarter" idx="1"/>
          </p:nvPr>
        </p:nvSpPr>
        <p:spPr>
          <a:xfrm>
            <a:off x="10364547" y="2928421"/>
            <a:ext cx="12803270" cy="923331"/>
          </a:xfrm>
          <a:prstGeom prst="rect">
            <a:avLst/>
          </a:prstGeom>
          <a:solidFill>
            <a:srgbClr val="FFFFFF"/>
          </a:solidFill>
        </p:spPr>
        <p:txBody>
          <a:bodyPr anchor="ctr"/>
          <a:lstStyle>
            <a:lvl1pPr marL="0" indent="0" algn="ctr" defTabSz="825500">
              <a:lnSpc>
                <a:spcPct val="80000"/>
              </a:lnSpc>
              <a:spcBef>
                <a:spcPts val="0"/>
              </a:spcBef>
              <a:buClrTx/>
              <a:buSzTx/>
              <a:buFontTx/>
              <a:buNone/>
              <a:defRPr sz="3600" b="1" spc="-50"/>
            </a:lvl1pPr>
            <a:lvl2pPr marL="0" indent="228600" algn="ctr" defTabSz="825500">
              <a:lnSpc>
                <a:spcPct val="80000"/>
              </a:lnSpc>
              <a:spcBef>
                <a:spcPts val="0"/>
              </a:spcBef>
              <a:buClrTx/>
              <a:buSzTx/>
              <a:buFontTx/>
              <a:buNone/>
              <a:defRPr sz="3600" b="1" spc="-50"/>
            </a:lvl2pPr>
            <a:lvl3pPr marL="0" indent="457200" algn="ctr" defTabSz="825500">
              <a:lnSpc>
                <a:spcPct val="80000"/>
              </a:lnSpc>
              <a:spcBef>
                <a:spcPts val="0"/>
              </a:spcBef>
              <a:buClrTx/>
              <a:buSzTx/>
              <a:buFontTx/>
              <a:buNone/>
              <a:defRPr sz="3600" b="1" spc="-50"/>
            </a:lvl3pPr>
            <a:lvl4pPr marL="0" indent="685800" algn="ctr" defTabSz="825500">
              <a:lnSpc>
                <a:spcPct val="80000"/>
              </a:lnSpc>
              <a:spcBef>
                <a:spcPts val="0"/>
              </a:spcBef>
              <a:buClrTx/>
              <a:buSzTx/>
              <a:buFontTx/>
              <a:buNone/>
              <a:defRPr sz="3600" b="1" spc="-50"/>
            </a:lvl4pPr>
            <a:lvl5pPr marL="0" indent="914400" algn="ctr" defTabSz="825500">
              <a:lnSpc>
                <a:spcPct val="80000"/>
              </a:lnSpc>
              <a:spcBef>
                <a:spcPts val="0"/>
              </a:spcBef>
              <a:buClrTx/>
              <a:buSzTx/>
              <a:buFontTx/>
              <a:buNone/>
              <a:defRPr sz="3600" b="1" spc="-50"/>
            </a:lvl5pPr>
          </a:lstStyle>
          <a:p>
            <a:r>
              <a:t>Body Level One</a:t>
            </a:r>
          </a:p>
          <a:p>
            <a:pPr lvl="1"/>
            <a:r>
              <a:t>Body Level Two</a:t>
            </a:r>
          </a:p>
          <a:p>
            <a:pPr lvl="2"/>
            <a:r>
              <a:t>Body Level Three</a:t>
            </a:r>
          </a:p>
          <a:p>
            <a:pPr lvl="3"/>
            <a:r>
              <a:t>Body Level Four</a:t>
            </a:r>
          </a:p>
          <a:p>
            <a:pPr lvl="4"/>
            <a:r>
              <a:t>Body Level Five</a:t>
            </a:r>
          </a:p>
        </p:txBody>
      </p:sp>
      <p:sp>
        <p:nvSpPr>
          <p:cNvPr id="3580" name="Title Text"/>
          <p:cNvSpPr txBox="1">
            <a:spLocks noGrp="1"/>
          </p:cNvSpPr>
          <p:nvPr>
            <p:ph type="title"/>
          </p:nvPr>
        </p:nvSpPr>
        <p:spPr>
          <a:xfrm>
            <a:off x="1219359" y="152637"/>
            <a:ext cx="21948459" cy="2273301"/>
          </a:xfrm>
          <a:prstGeom prst="rect">
            <a:avLst/>
          </a:prstGeom>
        </p:spPr>
        <p:txBody>
          <a:bodyPr/>
          <a:lstStyle>
            <a:lvl1pPr>
              <a:defRPr>
                <a:solidFill>
                  <a:srgbClr val="FFFFFF"/>
                </a:solidFill>
              </a:defRPr>
            </a:lvl1pPr>
          </a:lstStyle>
          <a:p>
            <a:r>
              <a:t>Title Text</a:t>
            </a:r>
          </a:p>
        </p:txBody>
      </p:sp>
      <p:sp>
        <p:nvSpPr>
          <p:cNvPr id="3581" name="Object"/>
          <p:cNvSpPr txBox="1">
            <a:spLocks noGrp="1"/>
          </p:cNvSpPr>
          <p:nvPr>
            <p:ph idx="3"/>
          </p:nvPr>
        </p:nvSpPr>
        <p:spPr>
          <a:xfrm>
            <a:off x="1216182" y="4486750"/>
            <a:ext cx="21951636" cy="7692550"/>
          </a:xfrm>
          <a:prstGeom prst="rect">
            <a:avLst/>
          </a:prstGeom>
        </p:spPr>
        <p:txBody>
          <a:bodyPr/>
          <a:lstStyle/>
          <a:p>
            <a:pPr marL="203200" indent="-203200"/>
            <a:endParaRPr/>
          </a:p>
        </p:txBody>
      </p:sp>
      <p:grpSp>
        <p:nvGrpSpPr>
          <p:cNvPr id="3594" name="Group"/>
          <p:cNvGrpSpPr/>
          <p:nvPr/>
        </p:nvGrpSpPr>
        <p:grpSpPr>
          <a:xfrm>
            <a:off x="21341405" y="12713927"/>
            <a:ext cx="2588083" cy="566942"/>
            <a:chOff x="0" y="0"/>
            <a:chExt cx="2588081" cy="566941"/>
          </a:xfrm>
        </p:grpSpPr>
        <p:sp>
          <p:nvSpPr>
            <p:cNvPr id="3582" name="Shape"/>
            <p:cNvSpPr/>
            <p:nvPr/>
          </p:nvSpPr>
          <p:spPr>
            <a:xfrm>
              <a:off x="-1" y="51627"/>
              <a:ext cx="396632" cy="487314"/>
            </a:xfrm>
            <a:custGeom>
              <a:avLst/>
              <a:gdLst/>
              <a:ahLst/>
              <a:cxnLst>
                <a:cxn ang="0">
                  <a:pos x="wd2" y="hd2"/>
                </a:cxn>
                <a:cxn ang="5400000">
                  <a:pos x="wd2" y="hd2"/>
                </a:cxn>
                <a:cxn ang="10800000">
                  <a:pos x="wd2" y="hd2"/>
                </a:cxn>
                <a:cxn ang="16200000">
                  <a:pos x="wd2" y="hd2"/>
                </a:cxn>
              </a:cxnLst>
              <a:rect l="0" t="0" r="r" b="b"/>
              <a:pathLst>
                <a:path w="21181" h="21360" extrusionOk="0">
                  <a:moveTo>
                    <a:pt x="19047" y="4161"/>
                  </a:moveTo>
                  <a:cubicBezTo>
                    <a:pt x="17355" y="6212"/>
                    <a:pt x="14935" y="7537"/>
                    <a:pt x="13608" y="7045"/>
                  </a:cubicBezTo>
                  <a:cubicBezTo>
                    <a:pt x="12281" y="6554"/>
                    <a:pt x="12567" y="4524"/>
                    <a:pt x="14337" y="2473"/>
                  </a:cubicBezTo>
                  <a:cubicBezTo>
                    <a:pt x="14701" y="1982"/>
                    <a:pt x="15143" y="1555"/>
                    <a:pt x="15586" y="1191"/>
                  </a:cubicBezTo>
                  <a:cubicBezTo>
                    <a:pt x="15065" y="1256"/>
                    <a:pt x="14493" y="1320"/>
                    <a:pt x="13972" y="1448"/>
                  </a:cubicBezTo>
                  <a:cubicBezTo>
                    <a:pt x="8247" y="7216"/>
                    <a:pt x="5827" y="14673"/>
                    <a:pt x="6113" y="21360"/>
                  </a:cubicBezTo>
                  <a:cubicBezTo>
                    <a:pt x="2730" y="20228"/>
                    <a:pt x="232" y="17578"/>
                    <a:pt x="23" y="14203"/>
                  </a:cubicBezTo>
                  <a:lnTo>
                    <a:pt x="23" y="14139"/>
                  </a:lnTo>
                  <a:cubicBezTo>
                    <a:pt x="-419" y="8135"/>
                    <a:pt x="5462" y="1918"/>
                    <a:pt x="13088" y="358"/>
                  </a:cubicBezTo>
                  <a:cubicBezTo>
                    <a:pt x="16028" y="-240"/>
                    <a:pt x="18813" y="-69"/>
                    <a:pt x="21181" y="721"/>
                  </a:cubicBezTo>
                  <a:cubicBezTo>
                    <a:pt x="20661" y="1854"/>
                    <a:pt x="19854" y="3200"/>
                    <a:pt x="19047" y="4161"/>
                  </a:cubicBezTo>
                  <a:close/>
                  <a:moveTo>
                    <a:pt x="15013" y="5892"/>
                  </a:moveTo>
                  <a:cubicBezTo>
                    <a:pt x="15820" y="5892"/>
                    <a:pt x="16913" y="5187"/>
                    <a:pt x="17486" y="4204"/>
                  </a:cubicBezTo>
                  <a:cubicBezTo>
                    <a:pt x="18006" y="3242"/>
                    <a:pt x="17876" y="2473"/>
                    <a:pt x="16991" y="2473"/>
                  </a:cubicBezTo>
                  <a:cubicBezTo>
                    <a:pt x="16184" y="2409"/>
                    <a:pt x="15065" y="3200"/>
                    <a:pt x="14493" y="4161"/>
                  </a:cubicBezTo>
                  <a:cubicBezTo>
                    <a:pt x="13972" y="5123"/>
                    <a:pt x="14128" y="5892"/>
                    <a:pt x="15013" y="5892"/>
                  </a:cubicBezTo>
                  <a:close/>
                </a:path>
              </a:pathLst>
            </a:custGeom>
            <a:solidFill>
              <a:srgbClr val="9CA0A6"/>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3583" name="Shape"/>
            <p:cNvSpPr/>
            <p:nvPr/>
          </p:nvSpPr>
          <p:spPr>
            <a:xfrm>
              <a:off x="141751" y="-1"/>
              <a:ext cx="382729" cy="515807"/>
            </a:xfrm>
            <a:custGeom>
              <a:avLst/>
              <a:gdLst/>
              <a:ahLst/>
              <a:cxnLst>
                <a:cxn ang="0">
                  <a:pos x="wd2" y="hd2"/>
                </a:cxn>
                <a:cxn ang="5400000">
                  <a:pos x="wd2" y="hd2"/>
                </a:cxn>
                <a:cxn ang="10800000">
                  <a:pos x="wd2" y="hd2"/>
                </a:cxn>
                <a:cxn ang="16200000">
                  <a:pos x="wd2" y="hd2"/>
                </a:cxn>
              </a:cxnLst>
              <a:rect l="0" t="0" r="r" b="b"/>
              <a:pathLst>
                <a:path w="20998" h="21131" extrusionOk="0">
                  <a:moveTo>
                    <a:pt x="9946" y="18863"/>
                  </a:moveTo>
                  <a:cubicBezTo>
                    <a:pt x="10616" y="18582"/>
                    <a:pt x="11151" y="18282"/>
                    <a:pt x="11767" y="18002"/>
                  </a:cubicBezTo>
                  <a:cubicBezTo>
                    <a:pt x="9786" y="14459"/>
                    <a:pt x="8876" y="10295"/>
                    <a:pt x="15915" y="2908"/>
                  </a:cubicBezTo>
                  <a:cubicBezTo>
                    <a:pt x="13881" y="1707"/>
                    <a:pt x="10776" y="1146"/>
                    <a:pt x="6922" y="1487"/>
                  </a:cubicBezTo>
                  <a:cubicBezTo>
                    <a:pt x="7538" y="986"/>
                    <a:pt x="8046" y="526"/>
                    <a:pt x="8742" y="25"/>
                  </a:cubicBezTo>
                  <a:cubicBezTo>
                    <a:pt x="15300" y="-315"/>
                    <a:pt x="20519" y="2908"/>
                    <a:pt x="20974" y="7873"/>
                  </a:cubicBezTo>
                  <a:cubicBezTo>
                    <a:pt x="21429" y="13498"/>
                    <a:pt x="15380" y="19243"/>
                    <a:pt x="7538" y="20785"/>
                  </a:cubicBezTo>
                  <a:cubicBezTo>
                    <a:pt x="4807" y="21285"/>
                    <a:pt x="2238" y="21225"/>
                    <a:pt x="43" y="20724"/>
                  </a:cubicBezTo>
                  <a:cubicBezTo>
                    <a:pt x="-171" y="18522"/>
                    <a:pt x="418" y="16200"/>
                    <a:pt x="1703" y="14559"/>
                  </a:cubicBezTo>
                  <a:cubicBezTo>
                    <a:pt x="3764" y="11936"/>
                    <a:pt x="6922" y="12157"/>
                    <a:pt x="8742" y="15079"/>
                  </a:cubicBezTo>
                  <a:cubicBezTo>
                    <a:pt x="9411" y="16200"/>
                    <a:pt x="9786" y="17501"/>
                    <a:pt x="9946" y="18863"/>
                  </a:cubicBezTo>
                </a:path>
              </a:pathLst>
            </a:custGeom>
            <a:solidFill>
              <a:srgbClr val="9CA0A6"/>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3584" name="Shape"/>
            <p:cNvSpPr/>
            <p:nvPr/>
          </p:nvSpPr>
          <p:spPr>
            <a:xfrm>
              <a:off x="1403044" y="235712"/>
              <a:ext cx="201989" cy="253690"/>
            </a:xfrm>
            <a:custGeom>
              <a:avLst/>
              <a:gdLst/>
              <a:ahLst/>
              <a:cxnLst>
                <a:cxn ang="0">
                  <a:pos x="wd2" y="hd2"/>
                </a:cxn>
                <a:cxn ang="5400000">
                  <a:pos x="wd2" y="hd2"/>
                </a:cxn>
                <a:cxn ang="10800000">
                  <a:pos x="wd2" y="hd2"/>
                </a:cxn>
                <a:cxn ang="16200000">
                  <a:pos x="wd2" y="hd2"/>
                </a:cxn>
              </a:cxnLst>
              <a:rect l="0" t="0" r="r" b="b"/>
              <a:pathLst>
                <a:path w="21600" h="21600" extrusionOk="0">
                  <a:moveTo>
                    <a:pt x="21600" y="1078"/>
                  </a:moveTo>
                  <a:lnTo>
                    <a:pt x="20447" y="5638"/>
                  </a:lnTo>
                  <a:cubicBezTo>
                    <a:pt x="19136" y="5017"/>
                    <a:pt x="16882" y="4436"/>
                    <a:pt x="14522" y="4436"/>
                  </a:cubicBezTo>
                  <a:cubicBezTo>
                    <a:pt x="12478" y="4436"/>
                    <a:pt x="11115" y="5141"/>
                    <a:pt x="11115" y="6177"/>
                  </a:cubicBezTo>
                  <a:cubicBezTo>
                    <a:pt x="11115" y="6965"/>
                    <a:pt x="12163" y="7670"/>
                    <a:pt x="14208" y="8499"/>
                  </a:cubicBezTo>
                  <a:cubicBezTo>
                    <a:pt x="17039" y="9536"/>
                    <a:pt x="20132" y="11194"/>
                    <a:pt x="20132" y="14220"/>
                  </a:cubicBezTo>
                  <a:cubicBezTo>
                    <a:pt x="20132" y="16086"/>
                    <a:pt x="19241" y="17744"/>
                    <a:pt x="17773" y="19030"/>
                  </a:cubicBezTo>
                  <a:cubicBezTo>
                    <a:pt x="15728" y="20646"/>
                    <a:pt x="12163" y="21600"/>
                    <a:pt x="8021" y="21600"/>
                  </a:cubicBezTo>
                  <a:cubicBezTo>
                    <a:pt x="4771" y="21600"/>
                    <a:pt x="1678" y="20895"/>
                    <a:pt x="0" y="19942"/>
                  </a:cubicBezTo>
                  <a:lnTo>
                    <a:pt x="1206" y="15298"/>
                  </a:lnTo>
                  <a:cubicBezTo>
                    <a:pt x="2988" y="16086"/>
                    <a:pt x="6396" y="17040"/>
                    <a:pt x="8913" y="17040"/>
                  </a:cubicBezTo>
                  <a:cubicBezTo>
                    <a:pt x="10800" y="17040"/>
                    <a:pt x="12163" y="16335"/>
                    <a:pt x="12163" y="15174"/>
                  </a:cubicBezTo>
                  <a:cubicBezTo>
                    <a:pt x="12163" y="14096"/>
                    <a:pt x="11272" y="13391"/>
                    <a:pt x="8913" y="12479"/>
                  </a:cubicBezTo>
                  <a:cubicBezTo>
                    <a:pt x="5190" y="10945"/>
                    <a:pt x="3303" y="9204"/>
                    <a:pt x="3303" y="6965"/>
                  </a:cubicBezTo>
                  <a:cubicBezTo>
                    <a:pt x="3303" y="2944"/>
                    <a:pt x="7864" y="0"/>
                    <a:pt x="14837" y="0"/>
                  </a:cubicBezTo>
                  <a:cubicBezTo>
                    <a:pt x="18087" y="0"/>
                    <a:pt x="20447" y="580"/>
                    <a:pt x="21600" y="1078"/>
                  </a:cubicBezTo>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3585" name="Shape"/>
            <p:cNvSpPr/>
            <p:nvPr/>
          </p:nvSpPr>
          <p:spPr>
            <a:xfrm>
              <a:off x="569438" y="235711"/>
              <a:ext cx="191219" cy="251533"/>
            </a:xfrm>
            <a:custGeom>
              <a:avLst/>
              <a:gdLst/>
              <a:ahLst/>
              <a:cxnLst>
                <a:cxn ang="0">
                  <a:pos x="wd2" y="hd2"/>
                </a:cxn>
                <a:cxn ang="5400000">
                  <a:pos x="wd2" y="hd2"/>
                </a:cxn>
                <a:cxn ang="10800000">
                  <a:pos x="wd2" y="hd2"/>
                </a:cxn>
                <a:cxn ang="16200000">
                  <a:pos x="wd2" y="hd2"/>
                </a:cxn>
              </a:cxnLst>
              <a:rect l="0" t="0" r="r" b="b"/>
              <a:pathLst>
                <a:path w="21600" h="21600" extrusionOk="0">
                  <a:moveTo>
                    <a:pt x="21600" y="126"/>
                  </a:moveTo>
                  <a:lnTo>
                    <a:pt x="20049" y="6123"/>
                  </a:lnTo>
                  <a:cubicBezTo>
                    <a:pt x="19717" y="6123"/>
                    <a:pt x="19218" y="5998"/>
                    <a:pt x="18775" y="5998"/>
                  </a:cubicBezTo>
                  <a:cubicBezTo>
                    <a:pt x="13126" y="5998"/>
                    <a:pt x="10966" y="10150"/>
                    <a:pt x="10191" y="13547"/>
                  </a:cubicBezTo>
                  <a:lnTo>
                    <a:pt x="8142" y="21600"/>
                  </a:lnTo>
                  <a:lnTo>
                    <a:pt x="0" y="21600"/>
                  </a:lnTo>
                  <a:lnTo>
                    <a:pt x="5317" y="377"/>
                  </a:lnTo>
                  <a:lnTo>
                    <a:pt x="12517" y="377"/>
                  </a:lnTo>
                  <a:lnTo>
                    <a:pt x="11409" y="4152"/>
                  </a:lnTo>
                  <a:lnTo>
                    <a:pt x="11409" y="4278"/>
                  </a:lnTo>
                  <a:lnTo>
                    <a:pt x="11575" y="4278"/>
                  </a:lnTo>
                  <a:cubicBezTo>
                    <a:pt x="13791" y="1426"/>
                    <a:pt x="16726" y="0"/>
                    <a:pt x="20049" y="0"/>
                  </a:cubicBezTo>
                  <a:cubicBezTo>
                    <a:pt x="20492" y="0"/>
                    <a:pt x="21102" y="0"/>
                    <a:pt x="21600" y="126"/>
                  </a:cubicBezTo>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3586" name="Shape"/>
            <p:cNvSpPr/>
            <p:nvPr/>
          </p:nvSpPr>
          <p:spPr>
            <a:xfrm>
              <a:off x="733144" y="233557"/>
              <a:ext cx="232930" cy="255842"/>
            </a:xfrm>
            <a:custGeom>
              <a:avLst/>
              <a:gdLst/>
              <a:ahLst/>
              <a:cxnLst>
                <a:cxn ang="0">
                  <a:pos x="wd2" y="hd2"/>
                </a:cxn>
                <a:cxn ang="5400000">
                  <a:pos x="wd2" y="hd2"/>
                </a:cxn>
                <a:cxn ang="10800000">
                  <a:pos x="wd2" y="hd2"/>
                </a:cxn>
                <a:cxn ang="16200000">
                  <a:pos x="wd2" y="hd2"/>
                </a:cxn>
              </a:cxnLst>
              <a:rect l="0" t="0" r="r" b="b"/>
              <a:pathLst>
                <a:path w="21278" h="21600" extrusionOk="0">
                  <a:moveTo>
                    <a:pt x="12800" y="18591"/>
                  </a:moveTo>
                  <a:lnTo>
                    <a:pt x="12800" y="18467"/>
                  </a:lnTo>
                  <a:lnTo>
                    <a:pt x="12667" y="18467"/>
                  </a:lnTo>
                  <a:cubicBezTo>
                    <a:pt x="11422" y="20446"/>
                    <a:pt x="9022" y="21600"/>
                    <a:pt x="6400" y="21600"/>
                  </a:cubicBezTo>
                  <a:cubicBezTo>
                    <a:pt x="2000" y="21600"/>
                    <a:pt x="0" y="17973"/>
                    <a:pt x="0" y="14386"/>
                  </a:cubicBezTo>
                  <a:cubicBezTo>
                    <a:pt x="0" y="10182"/>
                    <a:pt x="1778" y="6142"/>
                    <a:pt x="4667" y="3504"/>
                  </a:cubicBezTo>
                  <a:cubicBezTo>
                    <a:pt x="7156" y="1195"/>
                    <a:pt x="10311" y="0"/>
                    <a:pt x="13822" y="0"/>
                  </a:cubicBezTo>
                  <a:cubicBezTo>
                    <a:pt x="16444" y="0"/>
                    <a:pt x="18444" y="701"/>
                    <a:pt x="19689" y="2102"/>
                  </a:cubicBezTo>
                  <a:cubicBezTo>
                    <a:pt x="21600" y="4205"/>
                    <a:pt x="21467" y="7296"/>
                    <a:pt x="20933" y="9522"/>
                  </a:cubicBezTo>
                  <a:lnTo>
                    <a:pt x="18578" y="21147"/>
                  </a:lnTo>
                  <a:lnTo>
                    <a:pt x="12311" y="21229"/>
                  </a:lnTo>
                  <a:lnTo>
                    <a:pt x="12800" y="18591"/>
                  </a:lnTo>
                  <a:close/>
                  <a:moveTo>
                    <a:pt x="6800" y="13232"/>
                  </a:moveTo>
                  <a:cubicBezTo>
                    <a:pt x="6800" y="15417"/>
                    <a:pt x="7644" y="16695"/>
                    <a:pt x="9156" y="16695"/>
                  </a:cubicBezTo>
                  <a:cubicBezTo>
                    <a:pt x="11556" y="16695"/>
                    <a:pt x="13689" y="14386"/>
                    <a:pt x="14444" y="10882"/>
                  </a:cubicBezTo>
                  <a:cubicBezTo>
                    <a:pt x="14533" y="10099"/>
                    <a:pt x="14800" y="9398"/>
                    <a:pt x="14933" y="8698"/>
                  </a:cubicBezTo>
                  <a:cubicBezTo>
                    <a:pt x="15067" y="7997"/>
                    <a:pt x="15200" y="7420"/>
                    <a:pt x="15067" y="6966"/>
                  </a:cubicBezTo>
                  <a:cubicBezTo>
                    <a:pt x="14933" y="5482"/>
                    <a:pt x="14178" y="4782"/>
                    <a:pt x="12667" y="4782"/>
                  </a:cubicBezTo>
                  <a:cubicBezTo>
                    <a:pt x="11689" y="4782"/>
                    <a:pt x="10800" y="5235"/>
                    <a:pt x="9911" y="6018"/>
                  </a:cubicBezTo>
                  <a:cubicBezTo>
                    <a:pt x="8178" y="7626"/>
                    <a:pt x="6800" y="10800"/>
                    <a:pt x="6800" y="13232"/>
                  </a:cubicBezTo>
                  <a:close/>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3587" name="Shape"/>
            <p:cNvSpPr/>
            <p:nvPr/>
          </p:nvSpPr>
          <p:spPr>
            <a:xfrm>
              <a:off x="1583983" y="235711"/>
              <a:ext cx="270921" cy="331231"/>
            </a:xfrm>
            <a:custGeom>
              <a:avLst/>
              <a:gdLst/>
              <a:ahLst/>
              <a:cxnLst>
                <a:cxn ang="0">
                  <a:pos x="wd2" y="hd2"/>
                </a:cxn>
                <a:cxn ang="5400000">
                  <a:pos x="wd2" y="hd2"/>
                </a:cxn>
                <a:cxn ang="10800000">
                  <a:pos x="wd2" y="hd2"/>
                </a:cxn>
                <a:cxn ang="16200000">
                  <a:pos x="wd2" y="hd2"/>
                </a:cxn>
              </a:cxnLst>
              <a:rect l="0" t="0" r="r" b="b"/>
              <a:pathLst>
                <a:path w="21600" h="21600" extrusionOk="0">
                  <a:moveTo>
                    <a:pt x="21600" y="6103"/>
                  </a:moveTo>
                  <a:cubicBezTo>
                    <a:pt x="21600" y="9969"/>
                    <a:pt x="19308" y="14027"/>
                    <a:pt x="15268" y="15817"/>
                  </a:cubicBezTo>
                  <a:cubicBezTo>
                    <a:pt x="11538" y="17446"/>
                    <a:pt x="8119" y="16743"/>
                    <a:pt x="7148" y="15465"/>
                  </a:cubicBezTo>
                  <a:lnTo>
                    <a:pt x="5711" y="21600"/>
                  </a:lnTo>
                  <a:lnTo>
                    <a:pt x="0" y="21600"/>
                  </a:lnTo>
                  <a:lnTo>
                    <a:pt x="4934" y="288"/>
                  </a:lnTo>
                  <a:lnTo>
                    <a:pt x="9984" y="288"/>
                  </a:lnTo>
                  <a:lnTo>
                    <a:pt x="9440" y="2428"/>
                  </a:lnTo>
                  <a:lnTo>
                    <a:pt x="9440" y="2524"/>
                  </a:lnTo>
                  <a:lnTo>
                    <a:pt x="9557" y="2524"/>
                  </a:lnTo>
                  <a:cubicBezTo>
                    <a:pt x="10994" y="895"/>
                    <a:pt x="13053" y="0"/>
                    <a:pt x="15268" y="0"/>
                  </a:cubicBezTo>
                  <a:cubicBezTo>
                    <a:pt x="19075" y="0"/>
                    <a:pt x="21600" y="2428"/>
                    <a:pt x="21600" y="6103"/>
                  </a:cubicBezTo>
                  <a:close/>
                  <a:moveTo>
                    <a:pt x="15578" y="6454"/>
                  </a:moveTo>
                  <a:cubicBezTo>
                    <a:pt x="15578" y="5751"/>
                    <a:pt x="15345" y="3866"/>
                    <a:pt x="13286" y="3866"/>
                  </a:cubicBezTo>
                  <a:cubicBezTo>
                    <a:pt x="11072" y="3866"/>
                    <a:pt x="9324" y="5815"/>
                    <a:pt x="8547" y="8979"/>
                  </a:cubicBezTo>
                  <a:cubicBezTo>
                    <a:pt x="8353" y="9969"/>
                    <a:pt x="7576" y="13133"/>
                    <a:pt x="10334" y="13133"/>
                  </a:cubicBezTo>
                  <a:cubicBezTo>
                    <a:pt x="13403" y="13133"/>
                    <a:pt x="15578" y="9618"/>
                    <a:pt x="15578" y="6454"/>
                  </a:cubicBezTo>
                  <a:close/>
                </a:path>
              </a:pathLst>
            </a:custGeom>
            <a:solidFill>
              <a:srgbClr val="9CA0A6"/>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3588" name="Shape"/>
            <p:cNvSpPr/>
            <p:nvPr/>
          </p:nvSpPr>
          <p:spPr>
            <a:xfrm>
              <a:off x="1172565" y="153858"/>
              <a:ext cx="273073" cy="331230"/>
            </a:xfrm>
            <a:custGeom>
              <a:avLst/>
              <a:gdLst/>
              <a:ahLst/>
              <a:cxnLst>
                <a:cxn ang="0">
                  <a:pos x="wd2" y="hd2"/>
                </a:cxn>
                <a:cxn ang="5400000">
                  <a:pos x="wd2" y="hd2"/>
                </a:cxn>
                <a:cxn ang="10800000">
                  <a:pos x="wd2" y="hd2"/>
                </a:cxn>
                <a:cxn ang="16200000">
                  <a:pos x="wd2" y="hd2"/>
                </a:cxn>
              </a:cxnLst>
              <a:rect l="0" t="0" r="r" b="b"/>
              <a:pathLst>
                <a:path w="21600" h="21600" extrusionOk="0">
                  <a:moveTo>
                    <a:pt x="10684" y="0"/>
                  </a:moveTo>
                  <a:lnTo>
                    <a:pt x="7742" y="12845"/>
                  </a:lnTo>
                  <a:lnTo>
                    <a:pt x="15368" y="5592"/>
                  </a:lnTo>
                  <a:lnTo>
                    <a:pt x="21600" y="5592"/>
                  </a:lnTo>
                  <a:lnTo>
                    <a:pt x="13626" y="12941"/>
                  </a:lnTo>
                  <a:lnTo>
                    <a:pt x="18426" y="21600"/>
                  </a:lnTo>
                  <a:lnTo>
                    <a:pt x="12310" y="21600"/>
                  </a:lnTo>
                  <a:lnTo>
                    <a:pt x="7626" y="13037"/>
                  </a:lnTo>
                  <a:lnTo>
                    <a:pt x="5652" y="21600"/>
                  </a:lnTo>
                  <a:lnTo>
                    <a:pt x="0" y="21600"/>
                  </a:lnTo>
                  <a:lnTo>
                    <a:pt x="4994" y="0"/>
                  </a:lnTo>
                  <a:lnTo>
                    <a:pt x="10684" y="0"/>
                  </a:lnTo>
                </a:path>
              </a:pathLst>
            </a:custGeom>
            <a:solidFill>
              <a:srgbClr val="9CA0A6"/>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3589" name="Shape"/>
            <p:cNvSpPr/>
            <p:nvPr/>
          </p:nvSpPr>
          <p:spPr>
            <a:xfrm>
              <a:off x="2301273" y="235711"/>
              <a:ext cx="227838" cy="255842"/>
            </a:xfrm>
            <a:custGeom>
              <a:avLst/>
              <a:gdLst/>
              <a:ahLst/>
              <a:cxnLst>
                <a:cxn ang="0">
                  <a:pos x="wd2" y="hd2"/>
                </a:cxn>
                <a:cxn ang="5400000">
                  <a:pos x="wd2" y="hd2"/>
                </a:cxn>
                <a:cxn ang="10800000">
                  <a:pos x="wd2" y="hd2"/>
                </a:cxn>
                <a:cxn ang="16200000">
                  <a:pos x="wd2" y="hd2"/>
                </a:cxn>
              </a:cxnLst>
              <a:rect l="0" t="0" r="r" b="b"/>
              <a:pathLst>
                <a:path w="21600" h="21600" extrusionOk="0">
                  <a:moveTo>
                    <a:pt x="21600" y="6224"/>
                  </a:moveTo>
                  <a:cubicBezTo>
                    <a:pt x="21600" y="7997"/>
                    <a:pt x="20950" y="9398"/>
                    <a:pt x="19788" y="10429"/>
                  </a:cubicBezTo>
                  <a:cubicBezTo>
                    <a:pt x="17559" y="12408"/>
                    <a:pt x="13239" y="13315"/>
                    <a:pt x="6689" y="13232"/>
                  </a:cubicBezTo>
                  <a:lnTo>
                    <a:pt x="6550" y="13232"/>
                  </a:lnTo>
                  <a:lnTo>
                    <a:pt x="6550" y="13315"/>
                  </a:lnTo>
                  <a:cubicBezTo>
                    <a:pt x="6550" y="13933"/>
                    <a:pt x="6782" y="14716"/>
                    <a:pt x="7200" y="15293"/>
                  </a:cubicBezTo>
                  <a:cubicBezTo>
                    <a:pt x="8129" y="16365"/>
                    <a:pt x="9662" y="16818"/>
                    <a:pt x="11659" y="16818"/>
                  </a:cubicBezTo>
                  <a:cubicBezTo>
                    <a:pt x="14539" y="16818"/>
                    <a:pt x="17001" y="16241"/>
                    <a:pt x="19788" y="14840"/>
                  </a:cubicBezTo>
                  <a:lnTo>
                    <a:pt x="18720" y="19951"/>
                  </a:lnTo>
                  <a:cubicBezTo>
                    <a:pt x="15468" y="21476"/>
                    <a:pt x="11520" y="21600"/>
                    <a:pt x="10080" y="21600"/>
                  </a:cubicBezTo>
                  <a:cubicBezTo>
                    <a:pt x="3670" y="21600"/>
                    <a:pt x="0" y="18467"/>
                    <a:pt x="0" y="12861"/>
                  </a:cubicBezTo>
                  <a:cubicBezTo>
                    <a:pt x="0" y="9605"/>
                    <a:pt x="1301" y="6472"/>
                    <a:pt x="3670" y="4081"/>
                  </a:cubicBezTo>
                  <a:cubicBezTo>
                    <a:pt x="5992" y="1402"/>
                    <a:pt x="9569" y="0"/>
                    <a:pt x="13471" y="0"/>
                  </a:cubicBezTo>
                  <a:cubicBezTo>
                    <a:pt x="18348" y="0"/>
                    <a:pt x="21600" y="2556"/>
                    <a:pt x="21600" y="6224"/>
                  </a:cubicBezTo>
                  <a:close/>
                  <a:moveTo>
                    <a:pt x="12681" y="4534"/>
                  </a:moveTo>
                  <a:cubicBezTo>
                    <a:pt x="9662" y="4534"/>
                    <a:pt x="7850" y="6595"/>
                    <a:pt x="7339" y="8698"/>
                  </a:cubicBezTo>
                  <a:lnTo>
                    <a:pt x="7339" y="8780"/>
                  </a:lnTo>
                  <a:lnTo>
                    <a:pt x="7432" y="8780"/>
                  </a:lnTo>
                  <a:cubicBezTo>
                    <a:pt x="11520" y="8780"/>
                    <a:pt x="13750" y="8450"/>
                    <a:pt x="14679" y="7626"/>
                  </a:cubicBezTo>
                  <a:cubicBezTo>
                    <a:pt x="14911" y="7173"/>
                    <a:pt x="15190" y="6719"/>
                    <a:pt x="15190" y="6224"/>
                  </a:cubicBezTo>
                  <a:cubicBezTo>
                    <a:pt x="15190" y="5235"/>
                    <a:pt x="14121" y="4534"/>
                    <a:pt x="12681" y="4534"/>
                  </a:cubicBezTo>
                  <a:close/>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3590" name="Shape"/>
            <p:cNvSpPr/>
            <p:nvPr/>
          </p:nvSpPr>
          <p:spPr>
            <a:xfrm>
              <a:off x="2524492" y="429573"/>
              <a:ext cx="63590" cy="64128"/>
            </a:xfrm>
            <a:custGeom>
              <a:avLst/>
              <a:gdLst/>
              <a:ahLst/>
              <a:cxnLst>
                <a:cxn ang="0">
                  <a:pos x="wd2" y="hd2"/>
                </a:cxn>
                <a:cxn ang="5400000">
                  <a:pos x="wd2" y="hd2"/>
                </a:cxn>
                <a:cxn ang="10800000">
                  <a:pos x="wd2" y="hd2"/>
                </a:cxn>
                <a:cxn ang="16200000">
                  <a:pos x="wd2" y="hd2"/>
                </a:cxn>
              </a:cxnLst>
              <a:rect l="0" t="0" r="r" b="b"/>
              <a:pathLst>
                <a:path w="20720" h="21600" extrusionOk="0">
                  <a:moveTo>
                    <a:pt x="10835" y="5649"/>
                  </a:moveTo>
                  <a:lnTo>
                    <a:pt x="9406" y="5649"/>
                  </a:lnTo>
                  <a:lnTo>
                    <a:pt x="8453" y="10302"/>
                  </a:lnTo>
                  <a:lnTo>
                    <a:pt x="11630" y="10302"/>
                  </a:lnTo>
                  <a:cubicBezTo>
                    <a:pt x="12583" y="9803"/>
                    <a:pt x="13377" y="9305"/>
                    <a:pt x="13853" y="7975"/>
                  </a:cubicBezTo>
                  <a:cubicBezTo>
                    <a:pt x="13853" y="6978"/>
                    <a:pt x="13377" y="5982"/>
                    <a:pt x="12583" y="5649"/>
                  </a:cubicBezTo>
                  <a:lnTo>
                    <a:pt x="10835" y="5649"/>
                  </a:lnTo>
                  <a:close/>
                  <a:moveTo>
                    <a:pt x="8135" y="4154"/>
                  </a:moveTo>
                  <a:lnTo>
                    <a:pt x="12106" y="4154"/>
                  </a:lnTo>
                  <a:cubicBezTo>
                    <a:pt x="12583" y="4154"/>
                    <a:pt x="13059" y="4154"/>
                    <a:pt x="13377" y="4652"/>
                  </a:cubicBezTo>
                  <a:cubicBezTo>
                    <a:pt x="14806" y="5151"/>
                    <a:pt x="15759" y="5982"/>
                    <a:pt x="15759" y="7477"/>
                  </a:cubicBezTo>
                  <a:lnTo>
                    <a:pt x="15759" y="8474"/>
                  </a:lnTo>
                  <a:cubicBezTo>
                    <a:pt x="15283" y="10302"/>
                    <a:pt x="14330" y="11631"/>
                    <a:pt x="12583" y="12129"/>
                  </a:cubicBezTo>
                  <a:lnTo>
                    <a:pt x="14330" y="17280"/>
                  </a:lnTo>
                  <a:lnTo>
                    <a:pt x="12106" y="17280"/>
                  </a:lnTo>
                  <a:lnTo>
                    <a:pt x="10359" y="12628"/>
                  </a:lnTo>
                  <a:lnTo>
                    <a:pt x="8135" y="12628"/>
                  </a:lnTo>
                  <a:lnTo>
                    <a:pt x="7183" y="17280"/>
                  </a:lnTo>
                  <a:lnTo>
                    <a:pt x="5753" y="17280"/>
                  </a:lnTo>
                  <a:lnTo>
                    <a:pt x="6706" y="12628"/>
                  </a:lnTo>
                  <a:lnTo>
                    <a:pt x="7659" y="8806"/>
                  </a:lnTo>
                  <a:lnTo>
                    <a:pt x="8135" y="4154"/>
                  </a:lnTo>
                  <a:close/>
                  <a:moveTo>
                    <a:pt x="11153" y="0"/>
                  </a:moveTo>
                  <a:cubicBezTo>
                    <a:pt x="17030" y="0"/>
                    <a:pt x="21159" y="4818"/>
                    <a:pt x="20683" y="10800"/>
                  </a:cubicBezTo>
                  <a:cubicBezTo>
                    <a:pt x="20365" y="16948"/>
                    <a:pt x="15283" y="21600"/>
                    <a:pt x="9406" y="21600"/>
                  </a:cubicBezTo>
                  <a:cubicBezTo>
                    <a:pt x="4006" y="21600"/>
                    <a:pt x="-441" y="16283"/>
                    <a:pt x="35" y="10800"/>
                  </a:cubicBezTo>
                  <a:cubicBezTo>
                    <a:pt x="512" y="4652"/>
                    <a:pt x="5435" y="0"/>
                    <a:pt x="11153" y="0"/>
                  </a:cubicBezTo>
                  <a:close/>
                  <a:moveTo>
                    <a:pt x="9406" y="20105"/>
                  </a:moveTo>
                  <a:cubicBezTo>
                    <a:pt x="14330" y="20105"/>
                    <a:pt x="18777" y="15951"/>
                    <a:pt x="19253" y="10800"/>
                  </a:cubicBezTo>
                  <a:cubicBezTo>
                    <a:pt x="19730" y="5649"/>
                    <a:pt x="16077" y="1329"/>
                    <a:pt x="11153" y="1329"/>
                  </a:cubicBezTo>
                  <a:cubicBezTo>
                    <a:pt x="6230" y="1329"/>
                    <a:pt x="1783" y="5649"/>
                    <a:pt x="1306" y="10800"/>
                  </a:cubicBezTo>
                  <a:cubicBezTo>
                    <a:pt x="830" y="15951"/>
                    <a:pt x="4483" y="20105"/>
                    <a:pt x="9406" y="20105"/>
                  </a:cubicBezTo>
                  <a:close/>
                </a:path>
              </a:pathLst>
            </a:custGeom>
            <a:solidFill>
              <a:srgbClr val="9CA0A6"/>
            </a:solidFill>
            <a:ln w="12700" cap="flat">
              <a:noFill/>
              <a:miter lim="400000"/>
            </a:ln>
            <a:effectLst/>
          </p:spPr>
          <p:txBody>
            <a:bodyPr wrap="square" lIns="91439" tIns="91439" rIns="91439" bIns="91439" numCol="1" anchor="ctr">
              <a:normAutofit fontScale="25000" lnSpcReduction="20000"/>
            </a:bodyPr>
            <a:lstStyle/>
            <a:p>
              <a:pPr algn="l" defTabSz="228600">
                <a:lnSpc>
                  <a:spcPct val="93000"/>
                </a:lnSpc>
                <a:spcBef>
                  <a:spcPts val="2200"/>
                </a:spcBef>
                <a:defRPr sz="800">
                  <a:solidFill>
                    <a:srgbClr val="000000"/>
                  </a:solidFill>
                </a:defRPr>
              </a:pPr>
              <a:endParaRPr/>
            </a:p>
          </p:txBody>
        </p:sp>
        <p:sp>
          <p:nvSpPr>
            <p:cNvPr id="3591" name="Shape"/>
            <p:cNvSpPr/>
            <p:nvPr/>
          </p:nvSpPr>
          <p:spPr>
            <a:xfrm>
              <a:off x="1861850" y="233557"/>
              <a:ext cx="233070" cy="255842"/>
            </a:xfrm>
            <a:custGeom>
              <a:avLst/>
              <a:gdLst/>
              <a:ahLst/>
              <a:cxnLst>
                <a:cxn ang="0">
                  <a:pos x="wd2" y="hd2"/>
                </a:cxn>
                <a:cxn ang="5400000">
                  <a:pos x="wd2" y="hd2"/>
                </a:cxn>
                <a:cxn ang="10800000">
                  <a:pos x="wd2" y="hd2"/>
                </a:cxn>
                <a:cxn ang="16200000">
                  <a:pos x="wd2" y="hd2"/>
                </a:cxn>
              </a:cxnLst>
              <a:rect l="0" t="0" r="r" b="b"/>
              <a:pathLst>
                <a:path w="21290" h="21600" extrusionOk="0">
                  <a:moveTo>
                    <a:pt x="12782" y="18591"/>
                  </a:moveTo>
                  <a:lnTo>
                    <a:pt x="12782" y="18467"/>
                  </a:lnTo>
                  <a:lnTo>
                    <a:pt x="12693" y="18467"/>
                  </a:lnTo>
                  <a:cubicBezTo>
                    <a:pt x="11401" y="20446"/>
                    <a:pt x="9041" y="21600"/>
                    <a:pt x="6369" y="21600"/>
                  </a:cubicBezTo>
                  <a:cubicBezTo>
                    <a:pt x="2004" y="21600"/>
                    <a:pt x="0" y="17973"/>
                    <a:pt x="0" y="14386"/>
                  </a:cubicBezTo>
                  <a:cubicBezTo>
                    <a:pt x="0" y="10182"/>
                    <a:pt x="1737" y="6142"/>
                    <a:pt x="4632" y="3504"/>
                  </a:cubicBezTo>
                  <a:cubicBezTo>
                    <a:pt x="7126" y="1195"/>
                    <a:pt x="10288" y="0"/>
                    <a:pt x="13806" y="0"/>
                  </a:cubicBezTo>
                  <a:cubicBezTo>
                    <a:pt x="16434" y="0"/>
                    <a:pt x="18438" y="660"/>
                    <a:pt x="19729" y="2102"/>
                  </a:cubicBezTo>
                  <a:cubicBezTo>
                    <a:pt x="21600" y="4163"/>
                    <a:pt x="21466" y="7296"/>
                    <a:pt x="20976" y="9522"/>
                  </a:cubicBezTo>
                  <a:lnTo>
                    <a:pt x="18572" y="21147"/>
                  </a:lnTo>
                  <a:lnTo>
                    <a:pt x="12292" y="21229"/>
                  </a:lnTo>
                  <a:lnTo>
                    <a:pt x="12782" y="18591"/>
                  </a:lnTo>
                  <a:close/>
                  <a:moveTo>
                    <a:pt x="6636" y="13232"/>
                  </a:moveTo>
                  <a:cubicBezTo>
                    <a:pt x="6636" y="15417"/>
                    <a:pt x="7527" y="16695"/>
                    <a:pt x="9041" y="16695"/>
                  </a:cubicBezTo>
                  <a:cubicBezTo>
                    <a:pt x="11401" y="16695"/>
                    <a:pt x="13539" y="14386"/>
                    <a:pt x="14296" y="10882"/>
                  </a:cubicBezTo>
                  <a:cubicBezTo>
                    <a:pt x="14430" y="10099"/>
                    <a:pt x="14697" y="9398"/>
                    <a:pt x="14831" y="8698"/>
                  </a:cubicBezTo>
                  <a:cubicBezTo>
                    <a:pt x="14920" y="7997"/>
                    <a:pt x="15053" y="7420"/>
                    <a:pt x="14920" y="6966"/>
                  </a:cubicBezTo>
                  <a:cubicBezTo>
                    <a:pt x="14831" y="5482"/>
                    <a:pt x="14073" y="4782"/>
                    <a:pt x="12559" y="4782"/>
                  </a:cubicBezTo>
                  <a:cubicBezTo>
                    <a:pt x="11535" y="4782"/>
                    <a:pt x="10644" y="5235"/>
                    <a:pt x="9798" y="6018"/>
                  </a:cubicBezTo>
                  <a:cubicBezTo>
                    <a:pt x="8016" y="7626"/>
                    <a:pt x="6636" y="10800"/>
                    <a:pt x="6636" y="13232"/>
                  </a:cubicBezTo>
                  <a:close/>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3592" name="Shape"/>
            <p:cNvSpPr/>
            <p:nvPr/>
          </p:nvSpPr>
          <p:spPr>
            <a:xfrm>
              <a:off x="2103104" y="235712"/>
              <a:ext cx="208454" cy="253687"/>
            </a:xfrm>
            <a:custGeom>
              <a:avLst/>
              <a:gdLst/>
              <a:ahLst/>
              <a:cxnLst>
                <a:cxn ang="0">
                  <a:pos x="wd2" y="hd2"/>
                </a:cxn>
                <a:cxn ang="5400000">
                  <a:pos x="wd2" y="hd2"/>
                </a:cxn>
                <a:cxn ang="10800000">
                  <a:pos x="wd2" y="hd2"/>
                </a:cxn>
                <a:cxn ang="16200000">
                  <a:pos x="wd2" y="hd2"/>
                </a:cxn>
              </a:cxnLst>
              <a:rect l="0" t="0" r="r" b="b"/>
              <a:pathLst>
                <a:path w="21600" h="21600" extrusionOk="0">
                  <a:moveTo>
                    <a:pt x="21600" y="709"/>
                  </a:moveTo>
                  <a:lnTo>
                    <a:pt x="20490" y="5671"/>
                  </a:lnTo>
                  <a:cubicBezTo>
                    <a:pt x="19329" y="5046"/>
                    <a:pt x="17916" y="4837"/>
                    <a:pt x="16402" y="4837"/>
                  </a:cubicBezTo>
                  <a:cubicBezTo>
                    <a:pt x="11002" y="4837"/>
                    <a:pt x="7822" y="8673"/>
                    <a:pt x="7822" y="12426"/>
                  </a:cubicBezTo>
                  <a:cubicBezTo>
                    <a:pt x="7822" y="15595"/>
                    <a:pt x="10396" y="16680"/>
                    <a:pt x="12819" y="16680"/>
                  </a:cubicBezTo>
                  <a:cubicBezTo>
                    <a:pt x="14989" y="16680"/>
                    <a:pt x="16755" y="16304"/>
                    <a:pt x="19026" y="15387"/>
                  </a:cubicBezTo>
                  <a:lnTo>
                    <a:pt x="17916" y="20558"/>
                  </a:lnTo>
                  <a:cubicBezTo>
                    <a:pt x="16250" y="21266"/>
                    <a:pt x="13525" y="21600"/>
                    <a:pt x="10699" y="21600"/>
                  </a:cubicBezTo>
                  <a:cubicBezTo>
                    <a:pt x="4138" y="21600"/>
                    <a:pt x="0" y="18181"/>
                    <a:pt x="0" y="13010"/>
                  </a:cubicBezTo>
                  <a:cubicBezTo>
                    <a:pt x="0" y="5713"/>
                    <a:pt x="7116" y="0"/>
                    <a:pt x="16553" y="0"/>
                  </a:cubicBezTo>
                  <a:cubicBezTo>
                    <a:pt x="18320" y="0"/>
                    <a:pt x="20338" y="250"/>
                    <a:pt x="21600" y="709"/>
                  </a:cubicBezTo>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3593" name="Shape"/>
            <p:cNvSpPr/>
            <p:nvPr/>
          </p:nvSpPr>
          <p:spPr>
            <a:xfrm>
              <a:off x="976548" y="235712"/>
              <a:ext cx="210604" cy="253687"/>
            </a:xfrm>
            <a:custGeom>
              <a:avLst/>
              <a:gdLst/>
              <a:ahLst/>
              <a:cxnLst>
                <a:cxn ang="0">
                  <a:pos x="wd2" y="hd2"/>
                </a:cxn>
                <a:cxn ang="5400000">
                  <a:pos x="wd2" y="hd2"/>
                </a:cxn>
                <a:cxn ang="10800000">
                  <a:pos x="wd2" y="hd2"/>
                </a:cxn>
                <a:cxn ang="16200000">
                  <a:pos x="wd2" y="hd2"/>
                </a:cxn>
              </a:cxnLst>
              <a:rect l="0" t="0" r="r" b="b"/>
              <a:pathLst>
                <a:path w="21600" h="21600" extrusionOk="0">
                  <a:moveTo>
                    <a:pt x="21600" y="709"/>
                  </a:moveTo>
                  <a:lnTo>
                    <a:pt x="20442" y="5671"/>
                  </a:lnTo>
                  <a:cubicBezTo>
                    <a:pt x="19284" y="5046"/>
                    <a:pt x="17874" y="4837"/>
                    <a:pt x="16313" y="4837"/>
                  </a:cubicBezTo>
                  <a:cubicBezTo>
                    <a:pt x="10926" y="4837"/>
                    <a:pt x="7804" y="8673"/>
                    <a:pt x="7804" y="12426"/>
                  </a:cubicBezTo>
                  <a:cubicBezTo>
                    <a:pt x="7804" y="15595"/>
                    <a:pt x="10372" y="16680"/>
                    <a:pt x="12789" y="16680"/>
                  </a:cubicBezTo>
                  <a:cubicBezTo>
                    <a:pt x="14903" y="16680"/>
                    <a:pt x="16766" y="16304"/>
                    <a:pt x="19032" y="15387"/>
                  </a:cubicBezTo>
                  <a:lnTo>
                    <a:pt x="17874" y="20558"/>
                  </a:lnTo>
                  <a:cubicBezTo>
                    <a:pt x="16162" y="21266"/>
                    <a:pt x="13494" y="21600"/>
                    <a:pt x="10624" y="21600"/>
                  </a:cubicBezTo>
                  <a:cubicBezTo>
                    <a:pt x="4078" y="21600"/>
                    <a:pt x="0" y="18181"/>
                    <a:pt x="0" y="13010"/>
                  </a:cubicBezTo>
                  <a:cubicBezTo>
                    <a:pt x="0" y="5713"/>
                    <a:pt x="7099" y="0"/>
                    <a:pt x="16464" y="0"/>
                  </a:cubicBezTo>
                  <a:cubicBezTo>
                    <a:pt x="18327" y="0"/>
                    <a:pt x="20291" y="250"/>
                    <a:pt x="21600" y="709"/>
                  </a:cubicBezTo>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grpSp>
      <p:sp>
        <p:nvSpPr>
          <p:cNvPr id="3595" name="Slide Number"/>
          <p:cNvSpPr txBox="1">
            <a:spLocks noGrp="1"/>
          </p:cNvSpPr>
          <p:nvPr>
            <p:ph type="sldNum" sz="quarter" idx="2"/>
          </p:nvPr>
        </p:nvSpPr>
        <p:spPr>
          <a:xfrm>
            <a:off x="1217325" y="12806326"/>
            <a:ext cx="290342" cy="259223"/>
          </a:xfrm>
          <a:prstGeom prst="rect">
            <a:avLst/>
          </a:prstGeom>
        </p:spPr>
        <p:txBody>
          <a:bodyPr/>
          <a:lstStyle/>
          <a:p>
            <a:fld id="{86CB4B4D-7CA3-9044-876B-883B54F8677D}" type="slidenum">
              <a:t>‹#›</a:t>
            </a:fld>
            <a:endParaRPr/>
          </a:p>
        </p:txBody>
      </p:sp>
      <p:sp>
        <p:nvSpPr>
          <p:cNvPr id="3596" name="Footer"/>
          <p:cNvSpPr txBox="1">
            <a:spLocks noGrp="1"/>
          </p:cNvSpPr>
          <p:nvPr>
            <p:ph type="body" sz="quarter" idx="13"/>
          </p:nvPr>
        </p:nvSpPr>
        <p:spPr>
          <a:xfrm>
            <a:off x="1727200" y="12806326"/>
            <a:ext cx="6210696" cy="259223"/>
          </a:xfrm>
          <a:prstGeom prst="rect">
            <a:avLst/>
          </a:prstGeom>
        </p:spPr>
        <p:txBody>
          <a:bodyPr anchor="ctr">
            <a:spAutoFit/>
          </a:bodyPr>
          <a:lstStyle>
            <a:lvl1pPr marL="0" indent="0" defTabSz="1828891">
              <a:lnSpc>
                <a:spcPct val="100000"/>
              </a:lnSpc>
              <a:spcBef>
                <a:spcPts val="0"/>
              </a:spcBef>
              <a:buClrTx/>
              <a:buSzTx/>
              <a:buFontTx/>
              <a:buNone/>
              <a:defRPr sz="1800" b="1" spc="92">
                <a:solidFill>
                  <a:srgbClr val="9CA0A6"/>
                </a:solidFill>
              </a:defRPr>
            </a:lvl1pPr>
          </a:lstStyle>
          <a:p>
            <a:r>
              <a:t>Footer</a:t>
            </a: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Dark Title Only">
    <p:bg>
      <p:bgPr>
        <a:solidFill>
          <a:srgbClr val="383C42"/>
        </a:solidFill>
        <a:effectLst/>
      </p:bgPr>
    </p:bg>
    <p:spTree>
      <p:nvGrpSpPr>
        <p:cNvPr id="1" name=""/>
        <p:cNvGrpSpPr/>
        <p:nvPr/>
      </p:nvGrpSpPr>
      <p:grpSpPr>
        <a:xfrm>
          <a:off x="0" y="0"/>
          <a:ext cx="0" cy="0"/>
          <a:chOff x="0" y="0"/>
          <a:chExt cx="0" cy="0"/>
        </a:xfrm>
      </p:grpSpPr>
      <p:sp>
        <p:nvSpPr>
          <p:cNvPr id="3603" name="Rectangle"/>
          <p:cNvSpPr/>
          <p:nvPr/>
        </p:nvSpPr>
        <p:spPr>
          <a:xfrm>
            <a:off x="-1343783" y="-1"/>
            <a:ext cx="1119821" cy="537826"/>
          </a:xfrm>
          <a:prstGeom prst="rect">
            <a:avLst/>
          </a:prstGeom>
          <a:solidFill>
            <a:srgbClr val="C4002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604" name="Rectangle"/>
          <p:cNvSpPr/>
          <p:nvPr/>
        </p:nvSpPr>
        <p:spPr>
          <a:xfrm>
            <a:off x="-1343784" y="537824"/>
            <a:ext cx="1119821" cy="537825"/>
          </a:xfrm>
          <a:prstGeom prst="rect">
            <a:avLst/>
          </a:prstGeom>
          <a:solidFill>
            <a:srgbClr val="9C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605" name="Rectangle"/>
          <p:cNvSpPr/>
          <p:nvPr/>
        </p:nvSpPr>
        <p:spPr>
          <a:xfrm>
            <a:off x="-1343784" y="1075648"/>
            <a:ext cx="1119821" cy="537825"/>
          </a:xfrm>
          <a:prstGeom prst="rect">
            <a:avLst/>
          </a:prstGeom>
          <a:solidFill>
            <a:srgbClr val="74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606" name="Rectangle"/>
          <p:cNvSpPr/>
          <p:nvPr/>
        </p:nvSpPr>
        <p:spPr>
          <a:xfrm>
            <a:off x="-1343783" y="1613471"/>
            <a:ext cx="1119821" cy="537825"/>
          </a:xfrm>
          <a:prstGeom prst="rect">
            <a:avLst/>
          </a:prstGeom>
          <a:solidFill>
            <a:srgbClr val="C4C8C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607" name="Rectangle"/>
          <p:cNvSpPr/>
          <p:nvPr/>
        </p:nvSpPr>
        <p:spPr>
          <a:xfrm>
            <a:off x="-1343784" y="2151296"/>
            <a:ext cx="1119821" cy="537825"/>
          </a:xfrm>
          <a:prstGeom prst="rect">
            <a:avLst/>
          </a:prstGeom>
          <a:solidFill>
            <a:srgbClr val="6A6E7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608" name="Rectangle"/>
          <p:cNvSpPr/>
          <p:nvPr/>
        </p:nvSpPr>
        <p:spPr>
          <a:xfrm>
            <a:off x="-1343784" y="2689119"/>
            <a:ext cx="1119821" cy="537825"/>
          </a:xfrm>
          <a:prstGeom prst="rect">
            <a:avLst/>
          </a:prstGeom>
          <a:solidFill>
            <a:srgbClr val="383C4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609" name="Rectangle"/>
          <p:cNvSpPr/>
          <p:nvPr/>
        </p:nvSpPr>
        <p:spPr>
          <a:xfrm>
            <a:off x="-1343784" y="3226943"/>
            <a:ext cx="1119821" cy="537825"/>
          </a:xfrm>
          <a:prstGeom prst="rect">
            <a:avLst/>
          </a:prstGeom>
          <a:solidFill>
            <a:srgbClr val="1AE9EF"/>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610" name="Rectangle"/>
          <p:cNvSpPr/>
          <p:nvPr/>
        </p:nvSpPr>
        <p:spPr>
          <a:xfrm>
            <a:off x="-1343784" y="3764767"/>
            <a:ext cx="1119821" cy="537825"/>
          </a:xfrm>
          <a:prstGeom prst="rect">
            <a:avLst/>
          </a:prstGeom>
          <a:solidFill>
            <a:srgbClr val="0DCFD9"/>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611" name="Rectangle"/>
          <p:cNvSpPr/>
          <p:nvPr/>
        </p:nvSpPr>
        <p:spPr>
          <a:xfrm>
            <a:off x="-1343784" y="4302592"/>
            <a:ext cx="1119821" cy="537825"/>
          </a:xfrm>
          <a:prstGeom prst="rect">
            <a:avLst/>
          </a:prstGeom>
          <a:solidFill>
            <a:srgbClr val="00B4C3"/>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612" name="Rectangle"/>
          <p:cNvSpPr/>
          <p:nvPr/>
        </p:nvSpPr>
        <p:spPr>
          <a:xfrm>
            <a:off x="-1343784" y="4840416"/>
            <a:ext cx="1119821" cy="537825"/>
          </a:xfrm>
          <a:prstGeom prst="rect">
            <a:avLst/>
          </a:prstGeom>
          <a:solidFill>
            <a:srgbClr val="F6B1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613" name="Rectangle"/>
          <p:cNvSpPr/>
          <p:nvPr/>
        </p:nvSpPr>
        <p:spPr>
          <a:xfrm>
            <a:off x="-1343784" y="5378239"/>
            <a:ext cx="1119821" cy="537825"/>
          </a:xfrm>
          <a:prstGeom prst="rect">
            <a:avLst/>
          </a:prstGeom>
          <a:solidFill>
            <a:srgbClr val="F69D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614" name="Rectangle"/>
          <p:cNvSpPr/>
          <p:nvPr/>
        </p:nvSpPr>
        <p:spPr>
          <a:xfrm>
            <a:off x="-1343784" y="5916064"/>
            <a:ext cx="1119821" cy="537825"/>
          </a:xfrm>
          <a:prstGeom prst="rect">
            <a:avLst/>
          </a:prstGeom>
          <a:solidFill>
            <a:srgbClr val="F689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615" name="Rectangle"/>
          <p:cNvSpPr/>
          <p:nvPr/>
        </p:nvSpPr>
        <p:spPr>
          <a:xfrm>
            <a:off x="-1343784" y="6453887"/>
            <a:ext cx="1119821" cy="537825"/>
          </a:xfrm>
          <a:prstGeom prst="rect">
            <a:avLst/>
          </a:prstGeom>
          <a:solidFill>
            <a:srgbClr val="969CE6"/>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616" name="Rectangle"/>
          <p:cNvSpPr/>
          <p:nvPr/>
        </p:nvSpPr>
        <p:spPr>
          <a:xfrm>
            <a:off x="-1343787" y="6991711"/>
            <a:ext cx="1119822" cy="537825"/>
          </a:xfrm>
          <a:prstGeom prst="rect">
            <a:avLst/>
          </a:prstGeom>
          <a:solidFill>
            <a:srgbClr val="8A8BD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617" name="Rectangle"/>
          <p:cNvSpPr/>
          <p:nvPr/>
        </p:nvSpPr>
        <p:spPr>
          <a:xfrm>
            <a:off x="-1343787" y="7529535"/>
            <a:ext cx="1119822" cy="537825"/>
          </a:xfrm>
          <a:prstGeom prst="rect">
            <a:avLst/>
          </a:prstGeom>
          <a:solidFill>
            <a:srgbClr val="7D79C3"/>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618" name="Rectangle"/>
          <p:cNvSpPr/>
          <p:nvPr/>
        </p:nvSpPr>
        <p:spPr>
          <a:xfrm>
            <a:off x="-1343784" y="8067360"/>
            <a:ext cx="1119821" cy="537825"/>
          </a:xfrm>
          <a:prstGeom prst="rect">
            <a:avLst/>
          </a:prstGeom>
          <a:solidFill>
            <a:srgbClr val="88CD7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619" name="Rectangle"/>
          <p:cNvSpPr/>
          <p:nvPr/>
        </p:nvSpPr>
        <p:spPr>
          <a:xfrm>
            <a:off x="-1343787" y="8605184"/>
            <a:ext cx="1119822" cy="537825"/>
          </a:xfrm>
          <a:prstGeom prst="rect">
            <a:avLst/>
          </a:prstGeom>
          <a:solidFill>
            <a:srgbClr val="74B96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620" name="Rectangle"/>
          <p:cNvSpPr/>
          <p:nvPr/>
        </p:nvSpPr>
        <p:spPr>
          <a:xfrm>
            <a:off x="-1343787" y="9143007"/>
            <a:ext cx="1119822" cy="537825"/>
          </a:xfrm>
          <a:prstGeom prst="rect">
            <a:avLst/>
          </a:prstGeom>
          <a:solidFill>
            <a:srgbClr val="60A55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621" name="Rectangle"/>
          <p:cNvSpPr/>
          <p:nvPr/>
        </p:nvSpPr>
        <p:spPr>
          <a:xfrm>
            <a:off x="24769782" y="-1"/>
            <a:ext cx="1119821" cy="537826"/>
          </a:xfrm>
          <a:prstGeom prst="rect">
            <a:avLst/>
          </a:prstGeom>
          <a:solidFill>
            <a:srgbClr val="C4002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622" name="Rectangle"/>
          <p:cNvSpPr/>
          <p:nvPr/>
        </p:nvSpPr>
        <p:spPr>
          <a:xfrm>
            <a:off x="24769779" y="537824"/>
            <a:ext cx="1119821" cy="537825"/>
          </a:xfrm>
          <a:prstGeom prst="rect">
            <a:avLst/>
          </a:prstGeom>
          <a:solidFill>
            <a:srgbClr val="B0000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623" name="Rectangle"/>
          <p:cNvSpPr/>
          <p:nvPr/>
        </p:nvSpPr>
        <p:spPr>
          <a:xfrm>
            <a:off x="24769779" y="1075648"/>
            <a:ext cx="1119821" cy="537825"/>
          </a:xfrm>
          <a:prstGeom prst="rect">
            <a:avLst/>
          </a:prstGeom>
          <a:solidFill>
            <a:srgbClr val="9C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624" name="Rectangle"/>
          <p:cNvSpPr/>
          <p:nvPr/>
        </p:nvSpPr>
        <p:spPr>
          <a:xfrm>
            <a:off x="24769782" y="1613471"/>
            <a:ext cx="1119821" cy="537825"/>
          </a:xfrm>
          <a:prstGeom prst="rect">
            <a:avLst/>
          </a:prstGeom>
          <a:solidFill>
            <a:srgbClr val="88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625" name="Rectangle"/>
          <p:cNvSpPr/>
          <p:nvPr/>
        </p:nvSpPr>
        <p:spPr>
          <a:xfrm>
            <a:off x="24769779" y="2151296"/>
            <a:ext cx="1119821" cy="537825"/>
          </a:xfrm>
          <a:prstGeom prst="rect">
            <a:avLst/>
          </a:prstGeom>
          <a:solidFill>
            <a:srgbClr val="74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626" name="Rectangle"/>
          <p:cNvSpPr/>
          <p:nvPr/>
        </p:nvSpPr>
        <p:spPr>
          <a:xfrm>
            <a:off x="24769779" y="2689119"/>
            <a:ext cx="1119821" cy="537825"/>
          </a:xfrm>
          <a:prstGeom prst="rect">
            <a:avLst/>
          </a:prstGeom>
          <a:solidFill>
            <a:srgbClr val="ECF0F6"/>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627" name="Rectangle"/>
          <p:cNvSpPr/>
          <p:nvPr/>
        </p:nvSpPr>
        <p:spPr>
          <a:xfrm>
            <a:off x="24769779" y="3226943"/>
            <a:ext cx="1119821" cy="537825"/>
          </a:xfrm>
          <a:prstGeom prst="rect">
            <a:avLst/>
          </a:prstGeom>
          <a:solidFill>
            <a:srgbClr val="D8DCE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628" name="Rectangle"/>
          <p:cNvSpPr/>
          <p:nvPr/>
        </p:nvSpPr>
        <p:spPr>
          <a:xfrm>
            <a:off x="24769779" y="3764767"/>
            <a:ext cx="1119821" cy="537825"/>
          </a:xfrm>
          <a:prstGeom prst="rect">
            <a:avLst/>
          </a:prstGeom>
          <a:solidFill>
            <a:srgbClr val="C4C8C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629" name="Rectangle"/>
          <p:cNvSpPr/>
          <p:nvPr/>
        </p:nvSpPr>
        <p:spPr>
          <a:xfrm>
            <a:off x="24769779" y="4302592"/>
            <a:ext cx="1119821" cy="537825"/>
          </a:xfrm>
          <a:prstGeom prst="rect">
            <a:avLst/>
          </a:prstGeom>
          <a:solidFill>
            <a:srgbClr val="BABEC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630" name="Rectangle"/>
          <p:cNvSpPr/>
          <p:nvPr/>
        </p:nvSpPr>
        <p:spPr>
          <a:xfrm>
            <a:off x="24769779" y="4840416"/>
            <a:ext cx="1119821" cy="537825"/>
          </a:xfrm>
          <a:prstGeom prst="rect">
            <a:avLst/>
          </a:prstGeom>
          <a:solidFill>
            <a:srgbClr val="A6AAB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631" name="Rectangle"/>
          <p:cNvSpPr/>
          <p:nvPr/>
        </p:nvSpPr>
        <p:spPr>
          <a:xfrm>
            <a:off x="24769779" y="5378239"/>
            <a:ext cx="1119821" cy="537825"/>
          </a:xfrm>
          <a:prstGeom prst="rect">
            <a:avLst/>
          </a:prstGeom>
          <a:solidFill>
            <a:srgbClr val="92969C"/>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632" name="Rectangle"/>
          <p:cNvSpPr/>
          <p:nvPr/>
        </p:nvSpPr>
        <p:spPr>
          <a:xfrm>
            <a:off x="24769779" y="5916064"/>
            <a:ext cx="1119821" cy="537825"/>
          </a:xfrm>
          <a:prstGeom prst="rect">
            <a:avLst/>
          </a:prstGeom>
          <a:solidFill>
            <a:srgbClr val="7E828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633" name="Rectangle"/>
          <p:cNvSpPr/>
          <p:nvPr/>
        </p:nvSpPr>
        <p:spPr>
          <a:xfrm>
            <a:off x="24769779" y="6453887"/>
            <a:ext cx="1119821" cy="537825"/>
          </a:xfrm>
          <a:prstGeom prst="rect">
            <a:avLst/>
          </a:prstGeom>
          <a:solidFill>
            <a:srgbClr val="6A6E7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634" name="Rectangle"/>
          <p:cNvSpPr/>
          <p:nvPr/>
        </p:nvSpPr>
        <p:spPr>
          <a:xfrm>
            <a:off x="24769778" y="6991711"/>
            <a:ext cx="1119821" cy="537825"/>
          </a:xfrm>
          <a:prstGeom prst="rect">
            <a:avLst/>
          </a:prstGeom>
          <a:solidFill>
            <a:srgbClr val="565A6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635" name="Rectangle"/>
          <p:cNvSpPr/>
          <p:nvPr/>
        </p:nvSpPr>
        <p:spPr>
          <a:xfrm>
            <a:off x="24769778" y="7529535"/>
            <a:ext cx="1119821" cy="537825"/>
          </a:xfrm>
          <a:prstGeom prst="rect">
            <a:avLst/>
          </a:prstGeom>
          <a:solidFill>
            <a:srgbClr val="42464C"/>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636" name="Rectangle"/>
          <p:cNvSpPr/>
          <p:nvPr/>
        </p:nvSpPr>
        <p:spPr>
          <a:xfrm>
            <a:off x="24769779" y="8067360"/>
            <a:ext cx="1119821" cy="537825"/>
          </a:xfrm>
          <a:prstGeom prst="rect">
            <a:avLst/>
          </a:prstGeom>
          <a:solidFill>
            <a:srgbClr val="383C4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637" name="Rectangle"/>
          <p:cNvSpPr/>
          <p:nvPr/>
        </p:nvSpPr>
        <p:spPr>
          <a:xfrm>
            <a:off x="24769778" y="8605184"/>
            <a:ext cx="1119821" cy="537825"/>
          </a:xfrm>
          <a:prstGeom prst="rect">
            <a:avLst/>
          </a:prstGeom>
          <a:solidFill>
            <a:srgbClr val="2E323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638" name="Rectangle"/>
          <p:cNvSpPr/>
          <p:nvPr/>
        </p:nvSpPr>
        <p:spPr>
          <a:xfrm>
            <a:off x="24769778" y="9143007"/>
            <a:ext cx="1119821" cy="537825"/>
          </a:xfrm>
          <a:prstGeom prst="rect">
            <a:avLst/>
          </a:prstGeom>
          <a:solidFill>
            <a:srgbClr val="24282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639" name="Rectangle"/>
          <p:cNvSpPr/>
          <p:nvPr/>
        </p:nvSpPr>
        <p:spPr>
          <a:xfrm>
            <a:off x="24769776" y="9680832"/>
            <a:ext cx="1119821" cy="537825"/>
          </a:xfrm>
          <a:prstGeom prst="rect">
            <a:avLst/>
          </a:prstGeom>
          <a:solidFill>
            <a:srgbClr val="1A1E2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640" name="Rectangle"/>
          <p:cNvSpPr/>
          <p:nvPr/>
        </p:nvSpPr>
        <p:spPr>
          <a:xfrm>
            <a:off x="24769776" y="10218656"/>
            <a:ext cx="1119821" cy="537825"/>
          </a:xfrm>
          <a:prstGeom prst="rect">
            <a:avLst/>
          </a:prstGeom>
          <a:solidFill>
            <a:srgbClr val="10141A"/>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641" name="Rectangle"/>
          <p:cNvSpPr/>
          <p:nvPr/>
        </p:nvSpPr>
        <p:spPr>
          <a:xfrm>
            <a:off x="24769778" y="10756479"/>
            <a:ext cx="1119821" cy="537825"/>
          </a:xfrm>
          <a:prstGeom prst="rect">
            <a:avLst/>
          </a:prstGeom>
          <a:solidFill>
            <a:srgbClr val="060A1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642" name="Rectangle"/>
          <p:cNvSpPr/>
          <p:nvPr/>
        </p:nvSpPr>
        <p:spPr>
          <a:xfrm>
            <a:off x="24769776" y="11294303"/>
            <a:ext cx="1119821" cy="537825"/>
          </a:xfrm>
          <a:prstGeom prst="rect">
            <a:avLst/>
          </a:prstGeom>
          <a:solidFill>
            <a:srgbClr val="FFFFFF"/>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643" name="Rectangle"/>
          <p:cNvSpPr/>
          <p:nvPr/>
        </p:nvSpPr>
        <p:spPr>
          <a:xfrm>
            <a:off x="24769778" y="11832128"/>
            <a:ext cx="1119821" cy="537825"/>
          </a:xfrm>
          <a:prstGeom prst="rect">
            <a:avLst/>
          </a:prstGeom>
          <a:solidFill>
            <a:srgbClr val="00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644" name="Title Text"/>
          <p:cNvSpPr txBox="1">
            <a:spLocks noGrp="1"/>
          </p:cNvSpPr>
          <p:nvPr>
            <p:ph type="title"/>
          </p:nvPr>
        </p:nvSpPr>
        <p:spPr>
          <a:xfrm>
            <a:off x="1219359" y="152637"/>
            <a:ext cx="21948459" cy="2273301"/>
          </a:xfrm>
          <a:prstGeom prst="rect">
            <a:avLst/>
          </a:prstGeom>
        </p:spPr>
        <p:txBody>
          <a:bodyPr/>
          <a:lstStyle>
            <a:lvl1pPr>
              <a:defRPr>
                <a:solidFill>
                  <a:srgbClr val="FFFFFF"/>
                </a:solidFill>
              </a:defRPr>
            </a:lvl1pPr>
          </a:lstStyle>
          <a:p>
            <a:r>
              <a:t>Title Text</a:t>
            </a:r>
          </a:p>
        </p:txBody>
      </p:sp>
      <p:grpSp>
        <p:nvGrpSpPr>
          <p:cNvPr id="3657" name="Group"/>
          <p:cNvGrpSpPr/>
          <p:nvPr/>
        </p:nvGrpSpPr>
        <p:grpSpPr>
          <a:xfrm>
            <a:off x="21341405" y="12713927"/>
            <a:ext cx="2588083" cy="566942"/>
            <a:chOff x="0" y="0"/>
            <a:chExt cx="2588081" cy="566941"/>
          </a:xfrm>
        </p:grpSpPr>
        <p:sp>
          <p:nvSpPr>
            <p:cNvPr id="3645" name="Shape"/>
            <p:cNvSpPr/>
            <p:nvPr/>
          </p:nvSpPr>
          <p:spPr>
            <a:xfrm>
              <a:off x="-1" y="51627"/>
              <a:ext cx="396632" cy="487314"/>
            </a:xfrm>
            <a:custGeom>
              <a:avLst/>
              <a:gdLst/>
              <a:ahLst/>
              <a:cxnLst>
                <a:cxn ang="0">
                  <a:pos x="wd2" y="hd2"/>
                </a:cxn>
                <a:cxn ang="5400000">
                  <a:pos x="wd2" y="hd2"/>
                </a:cxn>
                <a:cxn ang="10800000">
                  <a:pos x="wd2" y="hd2"/>
                </a:cxn>
                <a:cxn ang="16200000">
                  <a:pos x="wd2" y="hd2"/>
                </a:cxn>
              </a:cxnLst>
              <a:rect l="0" t="0" r="r" b="b"/>
              <a:pathLst>
                <a:path w="21181" h="21360" extrusionOk="0">
                  <a:moveTo>
                    <a:pt x="19047" y="4161"/>
                  </a:moveTo>
                  <a:cubicBezTo>
                    <a:pt x="17355" y="6212"/>
                    <a:pt x="14935" y="7537"/>
                    <a:pt x="13608" y="7045"/>
                  </a:cubicBezTo>
                  <a:cubicBezTo>
                    <a:pt x="12281" y="6554"/>
                    <a:pt x="12567" y="4524"/>
                    <a:pt x="14337" y="2473"/>
                  </a:cubicBezTo>
                  <a:cubicBezTo>
                    <a:pt x="14701" y="1982"/>
                    <a:pt x="15143" y="1555"/>
                    <a:pt x="15586" y="1191"/>
                  </a:cubicBezTo>
                  <a:cubicBezTo>
                    <a:pt x="15065" y="1256"/>
                    <a:pt x="14493" y="1320"/>
                    <a:pt x="13972" y="1448"/>
                  </a:cubicBezTo>
                  <a:cubicBezTo>
                    <a:pt x="8247" y="7216"/>
                    <a:pt x="5827" y="14673"/>
                    <a:pt x="6113" y="21360"/>
                  </a:cubicBezTo>
                  <a:cubicBezTo>
                    <a:pt x="2730" y="20228"/>
                    <a:pt x="232" y="17578"/>
                    <a:pt x="23" y="14203"/>
                  </a:cubicBezTo>
                  <a:lnTo>
                    <a:pt x="23" y="14139"/>
                  </a:lnTo>
                  <a:cubicBezTo>
                    <a:pt x="-419" y="8135"/>
                    <a:pt x="5462" y="1918"/>
                    <a:pt x="13088" y="358"/>
                  </a:cubicBezTo>
                  <a:cubicBezTo>
                    <a:pt x="16028" y="-240"/>
                    <a:pt x="18813" y="-69"/>
                    <a:pt x="21181" y="721"/>
                  </a:cubicBezTo>
                  <a:cubicBezTo>
                    <a:pt x="20661" y="1854"/>
                    <a:pt x="19854" y="3200"/>
                    <a:pt x="19047" y="4161"/>
                  </a:cubicBezTo>
                  <a:close/>
                  <a:moveTo>
                    <a:pt x="15013" y="5892"/>
                  </a:moveTo>
                  <a:cubicBezTo>
                    <a:pt x="15820" y="5892"/>
                    <a:pt x="16913" y="5187"/>
                    <a:pt x="17486" y="4204"/>
                  </a:cubicBezTo>
                  <a:cubicBezTo>
                    <a:pt x="18006" y="3242"/>
                    <a:pt x="17876" y="2473"/>
                    <a:pt x="16991" y="2473"/>
                  </a:cubicBezTo>
                  <a:cubicBezTo>
                    <a:pt x="16184" y="2409"/>
                    <a:pt x="15065" y="3200"/>
                    <a:pt x="14493" y="4161"/>
                  </a:cubicBezTo>
                  <a:cubicBezTo>
                    <a:pt x="13972" y="5123"/>
                    <a:pt x="14128" y="5892"/>
                    <a:pt x="15013" y="5892"/>
                  </a:cubicBezTo>
                  <a:close/>
                </a:path>
              </a:pathLst>
            </a:custGeom>
            <a:solidFill>
              <a:srgbClr val="9CA0A6"/>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3646" name="Shape"/>
            <p:cNvSpPr/>
            <p:nvPr/>
          </p:nvSpPr>
          <p:spPr>
            <a:xfrm>
              <a:off x="141751" y="-1"/>
              <a:ext cx="382729" cy="515807"/>
            </a:xfrm>
            <a:custGeom>
              <a:avLst/>
              <a:gdLst/>
              <a:ahLst/>
              <a:cxnLst>
                <a:cxn ang="0">
                  <a:pos x="wd2" y="hd2"/>
                </a:cxn>
                <a:cxn ang="5400000">
                  <a:pos x="wd2" y="hd2"/>
                </a:cxn>
                <a:cxn ang="10800000">
                  <a:pos x="wd2" y="hd2"/>
                </a:cxn>
                <a:cxn ang="16200000">
                  <a:pos x="wd2" y="hd2"/>
                </a:cxn>
              </a:cxnLst>
              <a:rect l="0" t="0" r="r" b="b"/>
              <a:pathLst>
                <a:path w="20998" h="21131" extrusionOk="0">
                  <a:moveTo>
                    <a:pt x="9946" y="18863"/>
                  </a:moveTo>
                  <a:cubicBezTo>
                    <a:pt x="10616" y="18582"/>
                    <a:pt x="11151" y="18282"/>
                    <a:pt x="11767" y="18002"/>
                  </a:cubicBezTo>
                  <a:cubicBezTo>
                    <a:pt x="9786" y="14459"/>
                    <a:pt x="8876" y="10295"/>
                    <a:pt x="15915" y="2908"/>
                  </a:cubicBezTo>
                  <a:cubicBezTo>
                    <a:pt x="13881" y="1707"/>
                    <a:pt x="10776" y="1146"/>
                    <a:pt x="6922" y="1487"/>
                  </a:cubicBezTo>
                  <a:cubicBezTo>
                    <a:pt x="7538" y="986"/>
                    <a:pt x="8046" y="526"/>
                    <a:pt x="8742" y="25"/>
                  </a:cubicBezTo>
                  <a:cubicBezTo>
                    <a:pt x="15300" y="-315"/>
                    <a:pt x="20519" y="2908"/>
                    <a:pt x="20974" y="7873"/>
                  </a:cubicBezTo>
                  <a:cubicBezTo>
                    <a:pt x="21429" y="13498"/>
                    <a:pt x="15380" y="19243"/>
                    <a:pt x="7538" y="20785"/>
                  </a:cubicBezTo>
                  <a:cubicBezTo>
                    <a:pt x="4807" y="21285"/>
                    <a:pt x="2238" y="21225"/>
                    <a:pt x="43" y="20724"/>
                  </a:cubicBezTo>
                  <a:cubicBezTo>
                    <a:pt x="-171" y="18522"/>
                    <a:pt x="418" y="16200"/>
                    <a:pt x="1703" y="14559"/>
                  </a:cubicBezTo>
                  <a:cubicBezTo>
                    <a:pt x="3764" y="11936"/>
                    <a:pt x="6922" y="12157"/>
                    <a:pt x="8742" y="15079"/>
                  </a:cubicBezTo>
                  <a:cubicBezTo>
                    <a:pt x="9411" y="16200"/>
                    <a:pt x="9786" y="17501"/>
                    <a:pt x="9946" y="18863"/>
                  </a:cubicBezTo>
                </a:path>
              </a:pathLst>
            </a:custGeom>
            <a:solidFill>
              <a:srgbClr val="9CA0A6"/>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3647" name="Shape"/>
            <p:cNvSpPr/>
            <p:nvPr/>
          </p:nvSpPr>
          <p:spPr>
            <a:xfrm>
              <a:off x="1403044" y="235712"/>
              <a:ext cx="201989" cy="253690"/>
            </a:xfrm>
            <a:custGeom>
              <a:avLst/>
              <a:gdLst/>
              <a:ahLst/>
              <a:cxnLst>
                <a:cxn ang="0">
                  <a:pos x="wd2" y="hd2"/>
                </a:cxn>
                <a:cxn ang="5400000">
                  <a:pos x="wd2" y="hd2"/>
                </a:cxn>
                <a:cxn ang="10800000">
                  <a:pos x="wd2" y="hd2"/>
                </a:cxn>
                <a:cxn ang="16200000">
                  <a:pos x="wd2" y="hd2"/>
                </a:cxn>
              </a:cxnLst>
              <a:rect l="0" t="0" r="r" b="b"/>
              <a:pathLst>
                <a:path w="21600" h="21600" extrusionOk="0">
                  <a:moveTo>
                    <a:pt x="21600" y="1078"/>
                  </a:moveTo>
                  <a:lnTo>
                    <a:pt x="20447" y="5638"/>
                  </a:lnTo>
                  <a:cubicBezTo>
                    <a:pt x="19136" y="5017"/>
                    <a:pt x="16882" y="4436"/>
                    <a:pt x="14522" y="4436"/>
                  </a:cubicBezTo>
                  <a:cubicBezTo>
                    <a:pt x="12478" y="4436"/>
                    <a:pt x="11115" y="5141"/>
                    <a:pt x="11115" y="6177"/>
                  </a:cubicBezTo>
                  <a:cubicBezTo>
                    <a:pt x="11115" y="6965"/>
                    <a:pt x="12163" y="7670"/>
                    <a:pt x="14208" y="8499"/>
                  </a:cubicBezTo>
                  <a:cubicBezTo>
                    <a:pt x="17039" y="9536"/>
                    <a:pt x="20132" y="11194"/>
                    <a:pt x="20132" y="14220"/>
                  </a:cubicBezTo>
                  <a:cubicBezTo>
                    <a:pt x="20132" y="16086"/>
                    <a:pt x="19241" y="17744"/>
                    <a:pt x="17773" y="19030"/>
                  </a:cubicBezTo>
                  <a:cubicBezTo>
                    <a:pt x="15728" y="20646"/>
                    <a:pt x="12163" y="21600"/>
                    <a:pt x="8021" y="21600"/>
                  </a:cubicBezTo>
                  <a:cubicBezTo>
                    <a:pt x="4771" y="21600"/>
                    <a:pt x="1678" y="20895"/>
                    <a:pt x="0" y="19942"/>
                  </a:cubicBezTo>
                  <a:lnTo>
                    <a:pt x="1206" y="15298"/>
                  </a:lnTo>
                  <a:cubicBezTo>
                    <a:pt x="2988" y="16086"/>
                    <a:pt x="6396" y="17040"/>
                    <a:pt x="8913" y="17040"/>
                  </a:cubicBezTo>
                  <a:cubicBezTo>
                    <a:pt x="10800" y="17040"/>
                    <a:pt x="12163" y="16335"/>
                    <a:pt x="12163" y="15174"/>
                  </a:cubicBezTo>
                  <a:cubicBezTo>
                    <a:pt x="12163" y="14096"/>
                    <a:pt x="11272" y="13391"/>
                    <a:pt x="8913" y="12479"/>
                  </a:cubicBezTo>
                  <a:cubicBezTo>
                    <a:pt x="5190" y="10945"/>
                    <a:pt x="3303" y="9204"/>
                    <a:pt x="3303" y="6965"/>
                  </a:cubicBezTo>
                  <a:cubicBezTo>
                    <a:pt x="3303" y="2944"/>
                    <a:pt x="7864" y="0"/>
                    <a:pt x="14837" y="0"/>
                  </a:cubicBezTo>
                  <a:cubicBezTo>
                    <a:pt x="18087" y="0"/>
                    <a:pt x="20447" y="580"/>
                    <a:pt x="21600" y="1078"/>
                  </a:cubicBezTo>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3648" name="Shape"/>
            <p:cNvSpPr/>
            <p:nvPr/>
          </p:nvSpPr>
          <p:spPr>
            <a:xfrm>
              <a:off x="569438" y="235711"/>
              <a:ext cx="191219" cy="251533"/>
            </a:xfrm>
            <a:custGeom>
              <a:avLst/>
              <a:gdLst/>
              <a:ahLst/>
              <a:cxnLst>
                <a:cxn ang="0">
                  <a:pos x="wd2" y="hd2"/>
                </a:cxn>
                <a:cxn ang="5400000">
                  <a:pos x="wd2" y="hd2"/>
                </a:cxn>
                <a:cxn ang="10800000">
                  <a:pos x="wd2" y="hd2"/>
                </a:cxn>
                <a:cxn ang="16200000">
                  <a:pos x="wd2" y="hd2"/>
                </a:cxn>
              </a:cxnLst>
              <a:rect l="0" t="0" r="r" b="b"/>
              <a:pathLst>
                <a:path w="21600" h="21600" extrusionOk="0">
                  <a:moveTo>
                    <a:pt x="21600" y="126"/>
                  </a:moveTo>
                  <a:lnTo>
                    <a:pt x="20049" y="6123"/>
                  </a:lnTo>
                  <a:cubicBezTo>
                    <a:pt x="19717" y="6123"/>
                    <a:pt x="19218" y="5998"/>
                    <a:pt x="18775" y="5998"/>
                  </a:cubicBezTo>
                  <a:cubicBezTo>
                    <a:pt x="13126" y="5998"/>
                    <a:pt x="10966" y="10150"/>
                    <a:pt x="10191" y="13547"/>
                  </a:cubicBezTo>
                  <a:lnTo>
                    <a:pt x="8142" y="21600"/>
                  </a:lnTo>
                  <a:lnTo>
                    <a:pt x="0" y="21600"/>
                  </a:lnTo>
                  <a:lnTo>
                    <a:pt x="5317" y="377"/>
                  </a:lnTo>
                  <a:lnTo>
                    <a:pt x="12517" y="377"/>
                  </a:lnTo>
                  <a:lnTo>
                    <a:pt x="11409" y="4152"/>
                  </a:lnTo>
                  <a:lnTo>
                    <a:pt x="11409" y="4278"/>
                  </a:lnTo>
                  <a:lnTo>
                    <a:pt x="11575" y="4278"/>
                  </a:lnTo>
                  <a:cubicBezTo>
                    <a:pt x="13791" y="1426"/>
                    <a:pt x="16726" y="0"/>
                    <a:pt x="20049" y="0"/>
                  </a:cubicBezTo>
                  <a:cubicBezTo>
                    <a:pt x="20492" y="0"/>
                    <a:pt x="21102" y="0"/>
                    <a:pt x="21600" y="126"/>
                  </a:cubicBezTo>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3649" name="Shape"/>
            <p:cNvSpPr/>
            <p:nvPr/>
          </p:nvSpPr>
          <p:spPr>
            <a:xfrm>
              <a:off x="733144" y="233557"/>
              <a:ext cx="232930" cy="255842"/>
            </a:xfrm>
            <a:custGeom>
              <a:avLst/>
              <a:gdLst/>
              <a:ahLst/>
              <a:cxnLst>
                <a:cxn ang="0">
                  <a:pos x="wd2" y="hd2"/>
                </a:cxn>
                <a:cxn ang="5400000">
                  <a:pos x="wd2" y="hd2"/>
                </a:cxn>
                <a:cxn ang="10800000">
                  <a:pos x="wd2" y="hd2"/>
                </a:cxn>
                <a:cxn ang="16200000">
                  <a:pos x="wd2" y="hd2"/>
                </a:cxn>
              </a:cxnLst>
              <a:rect l="0" t="0" r="r" b="b"/>
              <a:pathLst>
                <a:path w="21278" h="21600" extrusionOk="0">
                  <a:moveTo>
                    <a:pt x="12800" y="18591"/>
                  </a:moveTo>
                  <a:lnTo>
                    <a:pt x="12800" y="18467"/>
                  </a:lnTo>
                  <a:lnTo>
                    <a:pt x="12667" y="18467"/>
                  </a:lnTo>
                  <a:cubicBezTo>
                    <a:pt x="11422" y="20446"/>
                    <a:pt x="9022" y="21600"/>
                    <a:pt x="6400" y="21600"/>
                  </a:cubicBezTo>
                  <a:cubicBezTo>
                    <a:pt x="2000" y="21600"/>
                    <a:pt x="0" y="17973"/>
                    <a:pt x="0" y="14386"/>
                  </a:cubicBezTo>
                  <a:cubicBezTo>
                    <a:pt x="0" y="10182"/>
                    <a:pt x="1778" y="6142"/>
                    <a:pt x="4667" y="3504"/>
                  </a:cubicBezTo>
                  <a:cubicBezTo>
                    <a:pt x="7156" y="1195"/>
                    <a:pt x="10311" y="0"/>
                    <a:pt x="13822" y="0"/>
                  </a:cubicBezTo>
                  <a:cubicBezTo>
                    <a:pt x="16444" y="0"/>
                    <a:pt x="18444" y="701"/>
                    <a:pt x="19689" y="2102"/>
                  </a:cubicBezTo>
                  <a:cubicBezTo>
                    <a:pt x="21600" y="4205"/>
                    <a:pt x="21467" y="7296"/>
                    <a:pt x="20933" y="9522"/>
                  </a:cubicBezTo>
                  <a:lnTo>
                    <a:pt x="18578" y="21147"/>
                  </a:lnTo>
                  <a:lnTo>
                    <a:pt x="12311" y="21229"/>
                  </a:lnTo>
                  <a:lnTo>
                    <a:pt x="12800" y="18591"/>
                  </a:lnTo>
                  <a:close/>
                  <a:moveTo>
                    <a:pt x="6800" y="13232"/>
                  </a:moveTo>
                  <a:cubicBezTo>
                    <a:pt x="6800" y="15417"/>
                    <a:pt x="7644" y="16695"/>
                    <a:pt x="9156" y="16695"/>
                  </a:cubicBezTo>
                  <a:cubicBezTo>
                    <a:pt x="11556" y="16695"/>
                    <a:pt x="13689" y="14386"/>
                    <a:pt x="14444" y="10882"/>
                  </a:cubicBezTo>
                  <a:cubicBezTo>
                    <a:pt x="14533" y="10099"/>
                    <a:pt x="14800" y="9398"/>
                    <a:pt x="14933" y="8698"/>
                  </a:cubicBezTo>
                  <a:cubicBezTo>
                    <a:pt x="15067" y="7997"/>
                    <a:pt x="15200" y="7420"/>
                    <a:pt x="15067" y="6966"/>
                  </a:cubicBezTo>
                  <a:cubicBezTo>
                    <a:pt x="14933" y="5482"/>
                    <a:pt x="14178" y="4782"/>
                    <a:pt x="12667" y="4782"/>
                  </a:cubicBezTo>
                  <a:cubicBezTo>
                    <a:pt x="11689" y="4782"/>
                    <a:pt x="10800" y="5235"/>
                    <a:pt x="9911" y="6018"/>
                  </a:cubicBezTo>
                  <a:cubicBezTo>
                    <a:pt x="8178" y="7626"/>
                    <a:pt x="6800" y="10800"/>
                    <a:pt x="6800" y="13232"/>
                  </a:cubicBezTo>
                  <a:close/>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3650" name="Shape"/>
            <p:cNvSpPr/>
            <p:nvPr/>
          </p:nvSpPr>
          <p:spPr>
            <a:xfrm>
              <a:off x="1583983" y="235711"/>
              <a:ext cx="270921" cy="331231"/>
            </a:xfrm>
            <a:custGeom>
              <a:avLst/>
              <a:gdLst/>
              <a:ahLst/>
              <a:cxnLst>
                <a:cxn ang="0">
                  <a:pos x="wd2" y="hd2"/>
                </a:cxn>
                <a:cxn ang="5400000">
                  <a:pos x="wd2" y="hd2"/>
                </a:cxn>
                <a:cxn ang="10800000">
                  <a:pos x="wd2" y="hd2"/>
                </a:cxn>
                <a:cxn ang="16200000">
                  <a:pos x="wd2" y="hd2"/>
                </a:cxn>
              </a:cxnLst>
              <a:rect l="0" t="0" r="r" b="b"/>
              <a:pathLst>
                <a:path w="21600" h="21600" extrusionOk="0">
                  <a:moveTo>
                    <a:pt x="21600" y="6103"/>
                  </a:moveTo>
                  <a:cubicBezTo>
                    <a:pt x="21600" y="9969"/>
                    <a:pt x="19308" y="14027"/>
                    <a:pt x="15268" y="15817"/>
                  </a:cubicBezTo>
                  <a:cubicBezTo>
                    <a:pt x="11538" y="17446"/>
                    <a:pt x="8119" y="16743"/>
                    <a:pt x="7148" y="15465"/>
                  </a:cubicBezTo>
                  <a:lnTo>
                    <a:pt x="5711" y="21600"/>
                  </a:lnTo>
                  <a:lnTo>
                    <a:pt x="0" y="21600"/>
                  </a:lnTo>
                  <a:lnTo>
                    <a:pt x="4934" y="288"/>
                  </a:lnTo>
                  <a:lnTo>
                    <a:pt x="9984" y="288"/>
                  </a:lnTo>
                  <a:lnTo>
                    <a:pt x="9440" y="2428"/>
                  </a:lnTo>
                  <a:lnTo>
                    <a:pt x="9440" y="2524"/>
                  </a:lnTo>
                  <a:lnTo>
                    <a:pt x="9557" y="2524"/>
                  </a:lnTo>
                  <a:cubicBezTo>
                    <a:pt x="10994" y="895"/>
                    <a:pt x="13053" y="0"/>
                    <a:pt x="15268" y="0"/>
                  </a:cubicBezTo>
                  <a:cubicBezTo>
                    <a:pt x="19075" y="0"/>
                    <a:pt x="21600" y="2428"/>
                    <a:pt x="21600" y="6103"/>
                  </a:cubicBezTo>
                  <a:close/>
                  <a:moveTo>
                    <a:pt x="15578" y="6454"/>
                  </a:moveTo>
                  <a:cubicBezTo>
                    <a:pt x="15578" y="5751"/>
                    <a:pt x="15345" y="3866"/>
                    <a:pt x="13286" y="3866"/>
                  </a:cubicBezTo>
                  <a:cubicBezTo>
                    <a:pt x="11072" y="3866"/>
                    <a:pt x="9324" y="5815"/>
                    <a:pt x="8547" y="8979"/>
                  </a:cubicBezTo>
                  <a:cubicBezTo>
                    <a:pt x="8353" y="9969"/>
                    <a:pt x="7576" y="13133"/>
                    <a:pt x="10334" y="13133"/>
                  </a:cubicBezTo>
                  <a:cubicBezTo>
                    <a:pt x="13403" y="13133"/>
                    <a:pt x="15578" y="9618"/>
                    <a:pt x="15578" y="6454"/>
                  </a:cubicBezTo>
                  <a:close/>
                </a:path>
              </a:pathLst>
            </a:custGeom>
            <a:solidFill>
              <a:srgbClr val="9CA0A6"/>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3651" name="Shape"/>
            <p:cNvSpPr/>
            <p:nvPr/>
          </p:nvSpPr>
          <p:spPr>
            <a:xfrm>
              <a:off x="1172565" y="153858"/>
              <a:ext cx="273073" cy="331230"/>
            </a:xfrm>
            <a:custGeom>
              <a:avLst/>
              <a:gdLst/>
              <a:ahLst/>
              <a:cxnLst>
                <a:cxn ang="0">
                  <a:pos x="wd2" y="hd2"/>
                </a:cxn>
                <a:cxn ang="5400000">
                  <a:pos x="wd2" y="hd2"/>
                </a:cxn>
                <a:cxn ang="10800000">
                  <a:pos x="wd2" y="hd2"/>
                </a:cxn>
                <a:cxn ang="16200000">
                  <a:pos x="wd2" y="hd2"/>
                </a:cxn>
              </a:cxnLst>
              <a:rect l="0" t="0" r="r" b="b"/>
              <a:pathLst>
                <a:path w="21600" h="21600" extrusionOk="0">
                  <a:moveTo>
                    <a:pt x="10684" y="0"/>
                  </a:moveTo>
                  <a:lnTo>
                    <a:pt x="7742" y="12845"/>
                  </a:lnTo>
                  <a:lnTo>
                    <a:pt x="15368" y="5592"/>
                  </a:lnTo>
                  <a:lnTo>
                    <a:pt x="21600" y="5592"/>
                  </a:lnTo>
                  <a:lnTo>
                    <a:pt x="13626" y="12941"/>
                  </a:lnTo>
                  <a:lnTo>
                    <a:pt x="18426" y="21600"/>
                  </a:lnTo>
                  <a:lnTo>
                    <a:pt x="12310" y="21600"/>
                  </a:lnTo>
                  <a:lnTo>
                    <a:pt x="7626" y="13037"/>
                  </a:lnTo>
                  <a:lnTo>
                    <a:pt x="5652" y="21600"/>
                  </a:lnTo>
                  <a:lnTo>
                    <a:pt x="0" y="21600"/>
                  </a:lnTo>
                  <a:lnTo>
                    <a:pt x="4994" y="0"/>
                  </a:lnTo>
                  <a:lnTo>
                    <a:pt x="10684" y="0"/>
                  </a:lnTo>
                </a:path>
              </a:pathLst>
            </a:custGeom>
            <a:solidFill>
              <a:srgbClr val="9CA0A6"/>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3652" name="Shape"/>
            <p:cNvSpPr/>
            <p:nvPr/>
          </p:nvSpPr>
          <p:spPr>
            <a:xfrm>
              <a:off x="2301273" y="235711"/>
              <a:ext cx="227838" cy="255842"/>
            </a:xfrm>
            <a:custGeom>
              <a:avLst/>
              <a:gdLst/>
              <a:ahLst/>
              <a:cxnLst>
                <a:cxn ang="0">
                  <a:pos x="wd2" y="hd2"/>
                </a:cxn>
                <a:cxn ang="5400000">
                  <a:pos x="wd2" y="hd2"/>
                </a:cxn>
                <a:cxn ang="10800000">
                  <a:pos x="wd2" y="hd2"/>
                </a:cxn>
                <a:cxn ang="16200000">
                  <a:pos x="wd2" y="hd2"/>
                </a:cxn>
              </a:cxnLst>
              <a:rect l="0" t="0" r="r" b="b"/>
              <a:pathLst>
                <a:path w="21600" h="21600" extrusionOk="0">
                  <a:moveTo>
                    <a:pt x="21600" y="6224"/>
                  </a:moveTo>
                  <a:cubicBezTo>
                    <a:pt x="21600" y="7997"/>
                    <a:pt x="20950" y="9398"/>
                    <a:pt x="19788" y="10429"/>
                  </a:cubicBezTo>
                  <a:cubicBezTo>
                    <a:pt x="17559" y="12408"/>
                    <a:pt x="13239" y="13315"/>
                    <a:pt x="6689" y="13232"/>
                  </a:cubicBezTo>
                  <a:lnTo>
                    <a:pt x="6550" y="13232"/>
                  </a:lnTo>
                  <a:lnTo>
                    <a:pt x="6550" y="13315"/>
                  </a:lnTo>
                  <a:cubicBezTo>
                    <a:pt x="6550" y="13933"/>
                    <a:pt x="6782" y="14716"/>
                    <a:pt x="7200" y="15293"/>
                  </a:cubicBezTo>
                  <a:cubicBezTo>
                    <a:pt x="8129" y="16365"/>
                    <a:pt x="9662" y="16818"/>
                    <a:pt x="11659" y="16818"/>
                  </a:cubicBezTo>
                  <a:cubicBezTo>
                    <a:pt x="14539" y="16818"/>
                    <a:pt x="17001" y="16241"/>
                    <a:pt x="19788" y="14840"/>
                  </a:cubicBezTo>
                  <a:lnTo>
                    <a:pt x="18720" y="19951"/>
                  </a:lnTo>
                  <a:cubicBezTo>
                    <a:pt x="15468" y="21476"/>
                    <a:pt x="11520" y="21600"/>
                    <a:pt x="10080" y="21600"/>
                  </a:cubicBezTo>
                  <a:cubicBezTo>
                    <a:pt x="3670" y="21600"/>
                    <a:pt x="0" y="18467"/>
                    <a:pt x="0" y="12861"/>
                  </a:cubicBezTo>
                  <a:cubicBezTo>
                    <a:pt x="0" y="9605"/>
                    <a:pt x="1301" y="6472"/>
                    <a:pt x="3670" y="4081"/>
                  </a:cubicBezTo>
                  <a:cubicBezTo>
                    <a:pt x="5992" y="1402"/>
                    <a:pt x="9569" y="0"/>
                    <a:pt x="13471" y="0"/>
                  </a:cubicBezTo>
                  <a:cubicBezTo>
                    <a:pt x="18348" y="0"/>
                    <a:pt x="21600" y="2556"/>
                    <a:pt x="21600" y="6224"/>
                  </a:cubicBezTo>
                  <a:close/>
                  <a:moveTo>
                    <a:pt x="12681" y="4534"/>
                  </a:moveTo>
                  <a:cubicBezTo>
                    <a:pt x="9662" y="4534"/>
                    <a:pt x="7850" y="6595"/>
                    <a:pt x="7339" y="8698"/>
                  </a:cubicBezTo>
                  <a:lnTo>
                    <a:pt x="7339" y="8780"/>
                  </a:lnTo>
                  <a:lnTo>
                    <a:pt x="7432" y="8780"/>
                  </a:lnTo>
                  <a:cubicBezTo>
                    <a:pt x="11520" y="8780"/>
                    <a:pt x="13750" y="8450"/>
                    <a:pt x="14679" y="7626"/>
                  </a:cubicBezTo>
                  <a:cubicBezTo>
                    <a:pt x="14911" y="7173"/>
                    <a:pt x="15190" y="6719"/>
                    <a:pt x="15190" y="6224"/>
                  </a:cubicBezTo>
                  <a:cubicBezTo>
                    <a:pt x="15190" y="5235"/>
                    <a:pt x="14121" y="4534"/>
                    <a:pt x="12681" y="4534"/>
                  </a:cubicBezTo>
                  <a:close/>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3653" name="Shape"/>
            <p:cNvSpPr/>
            <p:nvPr/>
          </p:nvSpPr>
          <p:spPr>
            <a:xfrm>
              <a:off x="2524492" y="429573"/>
              <a:ext cx="63590" cy="64128"/>
            </a:xfrm>
            <a:custGeom>
              <a:avLst/>
              <a:gdLst/>
              <a:ahLst/>
              <a:cxnLst>
                <a:cxn ang="0">
                  <a:pos x="wd2" y="hd2"/>
                </a:cxn>
                <a:cxn ang="5400000">
                  <a:pos x="wd2" y="hd2"/>
                </a:cxn>
                <a:cxn ang="10800000">
                  <a:pos x="wd2" y="hd2"/>
                </a:cxn>
                <a:cxn ang="16200000">
                  <a:pos x="wd2" y="hd2"/>
                </a:cxn>
              </a:cxnLst>
              <a:rect l="0" t="0" r="r" b="b"/>
              <a:pathLst>
                <a:path w="20720" h="21600" extrusionOk="0">
                  <a:moveTo>
                    <a:pt x="10835" y="5649"/>
                  </a:moveTo>
                  <a:lnTo>
                    <a:pt x="9406" y="5649"/>
                  </a:lnTo>
                  <a:lnTo>
                    <a:pt x="8453" y="10302"/>
                  </a:lnTo>
                  <a:lnTo>
                    <a:pt x="11630" y="10302"/>
                  </a:lnTo>
                  <a:cubicBezTo>
                    <a:pt x="12583" y="9803"/>
                    <a:pt x="13377" y="9305"/>
                    <a:pt x="13853" y="7975"/>
                  </a:cubicBezTo>
                  <a:cubicBezTo>
                    <a:pt x="13853" y="6978"/>
                    <a:pt x="13377" y="5982"/>
                    <a:pt x="12583" y="5649"/>
                  </a:cubicBezTo>
                  <a:lnTo>
                    <a:pt x="10835" y="5649"/>
                  </a:lnTo>
                  <a:close/>
                  <a:moveTo>
                    <a:pt x="8135" y="4154"/>
                  </a:moveTo>
                  <a:lnTo>
                    <a:pt x="12106" y="4154"/>
                  </a:lnTo>
                  <a:cubicBezTo>
                    <a:pt x="12583" y="4154"/>
                    <a:pt x="13059" y="4154"/>
                    <a:pt x="13377" y="4652"/>
                  </a:cubicBezTo>
                  <a:cubicBezTo>
                    <a:pt x="14806" y="5151"/>
                    <a:pt x="15759" y="5982"/>
                    <a:pt x="15759" y="7477"/>
                  </a:cubicBezTo>
                  <a:lnTo>
                    <a:pt x="15759" y="8474"/>
                  </a:lnTo>
                  <a:cubicBezTo>
                    <a:pt x="15283" y="10302"/>
                    <a:pt x="14330" y="11631"/>
                    <a:pt x="12583" y="12129"/>
                  </a:cubicBezTo>
                  <a:lnTo>
                    <a:pt x="14330" y="17280"/>
                  </a:lnTo>
                  <a:lnTo>
                    <a:pt x="12106" y="17280"/>
                  </a:lnTo>
                  <a:lnTo>
                    <a:pt x="10359" y="12628"/>
                  </a:lnTo>
                  <a:lnTo>
                    <a:pt x="8135" y="12628"/>
                  </a:lnTo>
                  <a:lnTo>
                    <a:pt x="7183" y="17280"/>
                  </a:lnTo>
                  <a:lnTo>
                    <a:pt x="5753" y="17280"/>
                  </a:lnTo>
                  <a:lnTo>
                    <a:pt x="6706" y="12628"/>
                  </a:lnTo>
                  <a:lnTo>
                    <a:pt x="7659" y="8806"/>
                  </a:lnTo>
                  <a:lnTo>
                    <a:pt x="8135" y="4154"/>
                  </a:lnTo>
                  <a:close/>
                  <a:moveTo>
                    <a:pt x="11153" y="0"/>
                  </a:moveTo>
                  <a:cubicBezTo>
                    <a:pt x="17030" y="0"/>
                    <a:pt x="21159" y="4818"/>
                    <a:pt x="20683" y="10800"/>
                  </a:cubicBezTo>
                  <a:cubicBezTo>
                    <a:pt x="20365" y="16948"/>
                    <a:pt x="15283" y="21600"/>
                    <a:pt x="9406" y="21600"/>
                  </a:cubicBezTo>
                  <a:cubicBezTo>
                    <a:pt x="4006" y="21600"/>
                    <a:pt x="-441" y="16283"/>
                    <a:pt x="35" y="10800"/>
                  </a:cubicBezTo>
                  <a:cubicBezTo>
                    <a:pt x="512" y="4652"/>
                    <a:pt x="5435" y="0"/>
                    <a:pt x="11153" y="0"/>
                  </a:cubicBezTo>
                  <a:close/>
                  <a:moveTo>
                    <a:pt x="9406" y="20105"/>
                  </a:moveTo>
                  <a:cubicBezTo>
                    <a:pt x="14330" y="20105"/>
                    <a:pt x="18777" y="15951"/>
                    <a:pt x="19253" y="10800"/>
                  </a:cubicBezTo>
                  <a:cubicBezTo>
                    <a:pt x="19730" y="5649"/>
                    <a:pt x="16077" y="1329"/>
                    <a:pt x="11153" y="1329"/>
                  </a:cubicBezTo>
                  <a:cubicBezTo>
                    <a:pt x="6230" y="1329"/>
                    <a:pt x="1783" y="5649"/>
                    <a:pt x="1306" y="10800"/>
                  </a:cubicBezTo>
                  <a:cubicBezTo>
                    <a:pt x="830" y="15951"/>
                    <a:pt x="4483" y="20105"/>
                    <a:pt x="9406" y="20105"/>
                  </a:cubicBezTo>
                  <a:close/>
                </a:path>
              </a:pathLst>
            </a:custGeom>
            <a:solidFill>
              <a:srgbClr val="9CA0A6"/>
            </a:solidFill>
            <a:ln w="12700" cap="flat">
              <a:noFill/>
              <a:miter lim="400000"/>
            </a:ln>
            <a:effectLst/>
          </p:spPr>
          <p:txBody>
            <a:bodyPr wrap="square" lIns="91439" tIns="91439" rIns="91439" bIns="91439" numCol="1" anchor="ctr">
              <a:normAutofit fontScale="25000" lnSpcReduction="20000"/>
            </a:bodyPr>
            <a:lstStyle/>
            <a:p>
              <a:pPr algn="l" defTabSz="228600">
                <a:lnSpc>
                  <a:spcPct val="93000"/>
                </a:lnSpc>
                <a:spcBef>
                  <a:spcPts val="2200"/>
                </a:spcBef>
                <a:defRPr sz="800">
                  <a:solidFill>
                    <a:srgbClr val="000000"/>
                  </a:solidFill>
                </a:defRPr>
              </a:pPr>
              <a:endParaRPr/>
            </a:p>
          </p:txBody>
        </p:sp>
        <p:sp>
          <p:nvSpPr>
            <p:cNvPr id="3654" name="Shape"/>
            <p:cNvSpPr/>
            <p:nvPr/>
          </p:nvSpPr>
          <p:spPr>
            <a:xfrm>
              <a:off x="1861850" y="233557"/>
              <a:ext cx="233070" cy="255842"/>
            </a:xfrm>
            <a:custGeom>
              <a:avLst/>
              <a:gdLst/>
              <a:ahLst/>
              <a:cxnLst>
                <a:cxn ang="0">
                  <a:pos x="wd2" y="hd2"/>
                </a:cxn>
                <a:cxn ang="5400000">
                  <a:pos x="wd2" y="hd2"/>
                </a:cxn>
                <a:cxn ang="10800000">
                  <a:pos x="wd2" y="hd2"/>
                </a:cxn>
                <a:cxn ang="16200000">
                  <a:pos x="wd2" y="hd2"/>
                </a:cxn>
              </a:cxnLst>
              <a:rect l="0" t="0" r="r" b="b"/>
              <a:pathLst>
                <a:path w="21290" h="21600" extrusionOk="0">
                  <a:moveTo>
                    <a:pt x="12782" y="18591"/>
                  </a:moveTo>
                  <a:lnTo>
                    <a:pt x="12782" y="18467"/>
                  </a:lnTo>
                  <a:lnTo>
                    <a:pt x="12693" y="18467"/>
                  </a:lnTo>
                  <a:cubicBezTo>
                    <a:pt x="11401" y="20446"/>
                    <a:pt x="9041" y="21600"/>
                    <a:pt x="6369" y="21600"/>
                  </a:cubicBezTo>
                  <a:cubicBezTo>
                    <a:pt x="2004" y="21600"/>
                    <a:pt x="0" y="17973"/>
                    <a:pt x="0" y="14386"/>
                  </a:cubicBezTo>
                  <a:cubicBezTo>
                    <a:pt x="0" y="10182"/>
                    <a:pt x="1737" y="6142"/>
                    <a:pt x="4632" y="3504"/>
                  </a:cubicBezTo>
                  <a:cubicBezTo>
                    <a:pt x="7126" y="1195"/>
                    <a:pt x="10288" y="0"/>
                    <a:pt x="13806" y="0"/>
                  </a:cubicBezTo>
                  <a:cubicBezTo>
                    <a:pt x="16434" y="0"/>
                    <a:pt x="18438" y="660"/>
                    <a:pt x="19729" y="2102"/>
                  </a:cubicBezTo>
                  <a:cubicBezTo>
                    <a:pt x="21600" y="4163"/>
                    <a:pt x="21466" y="7296"/>
                    <a:pt x="20976" y="9522"/>
                  </a:cubicBezTo>
                  <a:lnTo>
                    <a:pt x="18572" y="21147"/>
                  </a:lnTo>
                  <a:lnTo>
                    <a:pt x="12292" y="21229"/>
                  </a:lnTo>
                  <a:lnTo>
                    <a:pt x="12782" y="18591"/>
                  </a:lnTo>
                  <a:close/>
                  <a:moveTo>
                    <a:pt x="6636" y="13232"/>
                  </a:moveTo>
                  <a:cubicBezTo>
                    <a:pt x="6636" y="15417"/>
                    <a:pt x="7527" y="16695"/>
                    <a:pt x="9041" y="16695"/>
                  </a:cubicBezTo>
                  <a:cubicBezTo>
                    <a:pt x="11401" y="16695"/>
                    <a:pt x="13539" y="14386"/>
                    <a:pt x="14296" y="10882"/>
                  </a:cubicBezTo>
                  <a:cubicBezTo>
                    <a:pt x="14430" y="10099"/>
                    <a:pt x="14697" y="9398"/>
                    <a:pt x="14831" y="8698"/>
                  </a:cubicBezTo>
                  <a:cubicBezTo>
                    <a:pt x="14920" y="7997"/>
                    <a:pt x="15053" y="7420"/>
                    <a:pt x="14920" y="6966"/>
                  </a:cubicBezTo>
                  <a:cubicBezTo>
                    <a:pt x="14831" y="5482"/>
                    <a:pt x="14073" y="4782"/>
                    <a:pt x="12559" y="4782"/>
                  </a:cubicBezTo>
                  <a:cubicBezTo>
                    <a:pt x="11535" y="4782"/>
                    <a:pt x="10644" y="5235"/>
                    <a:pt x="9798" y="6018"/>
                  </a:cubicBezTo>
                  <a:cubicBezTo>
                    <a:pt x="8016" y="7626"/>
                    <a:pt x="6636" y="10800"/>
                    <a:pt x="6636" y="13232"/>
                  </a:cubicBezTo>
                  <a:close/>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3655" name="Shape"/>
            <p:cNvSpPr/>
            <p:nvPr/>
          </p:nvSpPr>
          <p:spPr>
            <a:xfrm>
              <a:off x="2103104" y="235712"/>
              <a:ext cx="208454" cy="253687"/>
            </a:xfrm>
            <a:custGeom>
              <a:avLst/>
              <a:gdLst/>
              <a:ahLst/>
              <a:cxnLst>
                <a:cxn ang="0">
                  <a:pos x="wd2" y="hd2"/>
                </a:cxn>
                <a:cxn ang="5400000">
                  <a:pos x="wd2" y="hd2"/>
                </a:cxn>
                <a:cxn ang="10800000">
                  <a:pos x="wd2" y="hd2"/>
                </a:cxn>
                <a:cxn ang="16200000">
                  <a:pos x="wd2" y="hd2"/>
                </a:cxn>
              </a:cxnLst>
              <a:rect l="0" t="0" r="r" b="b"/>
              <a:pathLst>
                <a:path w="21600" h="21600" extrusionOk="0">
                  <a:moveTo>
                    <a:pt x="21600" y="709"/>
                  </a:moveTo>
                  <a:lnTo>
                    <a:pt x="20490" y="5671"/>
                  </a:lnTo>
                  <a:cubicBezTo>
                    <a:pt x="19329" y="5046"/>
                    <a:pt x="17916" y="4837"/>
                    <a:pt x="16402" y="4837"/>
                  </a:cubicBezTo>
                  <a:cubicBezTo>
                    <a:pt x="11002" y="4837"/>
                    <a:pt x="7822" y="8673"/>
                    <a:pt x="7822" y="12426"/>
                  </a:cubicBezTo>
                  <a:cubicBezTo>
                    <a:pt x="7822" y="15595"/>
                    <a:pt x="10396" y="16680"/>
                    <a:pt x="12819" y="16680"/>
                  </a:cubicBezTo>
                  <a:cubicBezTo>
                    <a:pt x="14989" y="16680"/>
                    <a:pt x="16755" y="16304"/>
                    <a:pt x="19026" y="15387"/>
                  </a:cubicBezTo>
                  <a:lnTo>
                    <a:pt x="17916" y="20558"/>
                  </a:lnTo>
                  <a:cubicBezTo>
                    <a:pt x="16250" y="21266"/>
                    <a:pt x="13525" y="21600"/>
                    <a:pt x="10699" y="21600"/>
                  </a:cubicBezTo>
                  <a:cubicBezTo>
                    <a:pt x="4138" y="21600"/>
                    <a:pt x="0" y="18181"/>
                    <a:pt x="0" y="13010"/>
                  </a:cubicBezTo>
                  <a:cubicBezTo>
                    <a:pt x="0" y="5713"/>
                    <a:pt x="7116" y="0"/>
                    <a:pt x="16553" y="0"/>
                  </a:cubicBezTo>
                  <a:cubicBezTo>
                    <a:pt x="18320" y="0"/>
                    <a:pt x="20338" y="250"/>
                    <a:pt x="21600" y="709"/>
                  </a:cubicBezTo>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3656" name="Shape"/>
            <p:cNvSpPr/>
            <p:nvPr/>
          </p:nvSpPr>
          <p:spPr>
            <a:xfrm>
              <a:off x="976548" y="235712"/>
              <a:ext cx="210604" cy="253687"/>
            </a:xfrm>
            <a:custGeom>
              <a:avLst/>
              <a:gdLst/>
              <a:ahLst/>
              <a:cxnLst>
                <a:cxn ang="0">
                  <a:pos x="wd2" y="hd2"/>
                </a:cxn>
                <a:cxn ang="5400000">
                  <a:pos x="wd2" y="hd2"/>
                </a:cxn>
                <a:cxn ang="10800000">
                  <a:pos x="wd2" y="hd2"/>
                </a:cxn>
                <a:cxn ang="16200000">
                  <a:pos x="wd2" y="hd2"/>
                </a:cxn>
              </a:cxnLst>
              <a:rect l="0" t="0" r="r" b="b"/>
              <a:pathLst>
                <a:path w="21600" h="21600" extrusionOk="0">
                  <a:moveTo>
                    <a:pt x="21600" y="709"/>
                  </a:moveTo>
                  <a:lnTo>
                    <a:pt x="20442" y="5671"/>
                  </a:lnTo>
                  <a:cubicBezTo>
                    <a:pt x="19284" y="5046"/>
                    <a:pt x="17874" y="4837"/>
                    <a:pt x="16313" y="4837"/>
                  </a:cubicBezTo>
                  <a:cubicBezTo>
                    <a:pt x="10926" y="4837"/>
                    <a:pt x="7804" y="8673"/>
                    <a:pt x="7804" y="12426"/>
                  </a:cubicBezTo>
                  <a:cubicBezTo>
                    <a:pt x="7804" y="15595"/>
                    <a:pt x="10372" y="16680"/>
                    <a:pt x="12789" y="16680"/>
                  </a:cubicBezTo>
                  <a:cubicBezTo>
                    <a:pt x="14903" y="16680"/>
                    <a:pt x="16766" y="16304"/>
                    <a:pt x="19032" y="15387"/>
                  </a:cubicBezTo>
                  <a:lnTo>
                    <a:pt x="17874" y="20558"/>
                  </a:lnTo>
                  <a:cubicBezTo>
                    <a:pt x="16162" y="21266"/>
                    <a:pt x="13494" y="21600"/>
                    <a:pt x="10624" y="21600"/>
                  </a:cubicBezTo>
                  <a:cubicBezTo>
                    <a:pt x="4078" y="21600"/>
                    <a:pt x="0" y="18181"/>
                    <a:pt x="0" y="13010"/>
                  </a:cubicBezTo>
                  <a:cubicBezTo>
                    <a:pt x="0" y="5713"/>
                    <a:pt x="7099" y="0"/>
                    <a:pt x="16464" y="0"/>
                  </a:cubicBezTo>
                  <a:cubicBezTo>
                    <a:pt x="18327" y="0"/>
                    <a:pt x="20291" y="250"/>
                    <a:pt x="21600" y="709"/>
                  </a:cubicBezTo>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grpSp>
      <p:sp>
        <p:nvSpPr>
          <p:cNvPr id="3658" name="Slide Number"/>
          <p:cNvSpPr txBox="1">
            <a:spLocks noGrp="1"/>
          </p:cNvSpPr>
          <p:nvPr>
            <p:ph type="sldNum" sz="quarter" idx="2"/>
          </p:nvPr>
        </p:nvSpPr>
        <p:spPr>
          <a:xfrm>
            <a:off x="1217325" y="12806326"/>
            <a:ext cx="290342" cy="259223"/>
          </a:xfrm>
          <a:prstGeom prst="rect">
            <a:avLst/>
          </a:prstGeom>
        </p:spPr>
        <p:txBody>
          <a:bodyPr/>
          <a:lstStyle/>
          <a:p>
            <a:fld id="{86CB4B4D-7CA3-9044-876B-883B54F8677D}" type="slidenum">
              <a:t>‹#›</a:t>
            </a:fld>
            <a:endParaRPr/>
          </a:p>
        </p:txBody>
      </p:sp>
      <p:sp>
        <p:nvSpPr>
          <p:cNvPr id="3659" name="Footer"/>
          <p:cNvSpPr txBox="1">
            <a:spLocks noGrp="1"/>
          </p:cNvSpPr>
          <p:nvPr>
            <p:ph type="body" sz="quarter" idx="13"/>
          </p:nvPr>
        </p:nvSpPr>
        <p:spPr>
          <a:xfrm>
            <a:off x="1727200" y="12806326"/>
            <a:ext cx="6210696" cy="259223"/>
          </a:xfrm>
          <a:prstGeom prst="rect">
            <a:avLst/>
          </a:prstGeom>
        </p:spPr>
        <p:txBody>
          <a:bodyPr anchor="ctr">
            <a:spAutoFit/>
          </a:bodyPr>
          <a:lstStyle>
            <a:lvl1pPr marL="0" indent="0" defTabSz="1828891">
              <a:lnSpc>
                <a:spcPct val="100000"/>
              </a:lnSpc>
              <a:spcBef>
                <a:spcPts val="0"/>
              </a:spcBef>
              <a:buClrTx/>
              <a:buSzTx/>
              <a:buFontTx/>
              <a:buNone/>
              <a:defRPr sz="1800" b="1" spc="92">
                <a:solidFill>
                  <a:srgbClr val="9CA0A6"/>
                </a:solidFill>
              </a:defRPr>
            </a:lvl1pPr>
          </a:lstStyle>
          <a:p>
            <a:r>
              <a:t>Footer</a:t>
            </a: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cSld name="Dark Title &amp; Sub Only">
    <p:bg>
      <p:bgPr>
        <a:solidFill>
          <a:srgbClr val="383C42"/>
        </a:solidFill>
        <a:effectLst/>
      </p:bgPr>
    </p:bg>
    <p:spTree>
      <p:nvGrpSpPr>
        <p:cNvPr id="1" name=""/>
        <p:cNvGrpSpPr/>
        <p:nvPr/>
      </p:nvGrpSpPr>
      <p:grpSpPr>
        <a:xfrm>
          <a:off x="0" y="0"/>
          <a:ext cx="0" cy="0"/>
          <a:chOff x="0" y="0"/>
          <a:chExt cx="0" cy="0"/>
        </a:xfrm>
      </p:grpSpPr>
      <p:sp>
        <p:nvSpPr>
          <p:cNvPr id="3666" name="Rectangle"/>
          <p:cNvSpPr/>
          <p:nvPr/>
        </p:nvSpPr>
        <p:spPr>
          <a:xfrm>
            <a:off x="-1343783" y="-1"/>
            <a:ext cx="1119821" cy="537826"/>
          </a:xfrm>
          <a:prstGeom prst="rect">
            <a:avLst/>
          </a:prstGeom>
          <a:solidFill>
            <a:srgbClr val="C4002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667" name="Rectangle"/>
          <p:cNvSpPr/>
          <p:nvPr/>
        </p:nvSpPr>
        <p:spPr>
          <a:xfrm>
            <a:off x="-1343784" y="537824"/>
            <a:ext cx="1119821" cy="537825"/>
          </a:xfrm>
          <a:prstGeom prst="rect">
            <a:avLst/>
          </a:prstGeom>
          <a:solidFill>
            <a:srgbClr val="9C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668" name="Rectangle"/>
          <p:cNvSpPr/>
          <p:nvPr/>
        </p:nvSpPr>
        <p:spPr>
          <a:xfrm>
            <a:off x="-1343784" y="1075648"/>
            <a:ext cx="1119821" cy="537825"/>
          </a:xfrm>
          <a:prstGeom prst="rect">
            <a:avLst/>
          </a:prstGeom>
          <a:solidFill>
            <a:srgbClr val="74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669" name="Rectangle"/>
          <p:cNvSpPr/>
          <p:nvPr/>
        </p:nvSpPr>
        <p:spPr>
          <a:xfrm>
            <a:off x="-1343783" y="1613471"/>
            <a:ext cx="1119821" cy="537825"/>
          </a:xfrm>
          <a:prstGeom prst="rect">
            <a:avLst/>
          </a:prstGeom>
          <a:solidFill>
            <a:srgbClr val="C4C8C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670" name="Rectangle"/>
          <p:cNvSpPr/>
          <p:nvPr/>
        </p:nvSpPr>
        <p:spPr>
          <a:xfrm>
            <a:off x="-1343784" y="2151296"/>
            <a:ext cx="1119821" cy="537825"/>
          </a:xfrm>
          <a:prstGeom prst="rect">
            <a:avLst/>
          </a:prstGeom>
          <a:solidFill>
            <a:srgbClr val="6A6E7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671" name="Rectangle"/>
          <p:cNvSpPr/>
          <p:nvPr/>
        </p:nvSpPr>
        <p:spPr>
          <a:xfrm>
            <a:off x="-1343784" y="2689119"/>
            <a:ext cx="1119821" cy="537825"/>
          </a:xfrm>
          <a:prstGeom prst="rect">
            <a:avLst/>
          </a:prstGeom>
          <a:solidFill>
            <a:srgbClr val="383C4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672" name="Rectangle"/>
          <p:cNvSpPr/>
          <p:nvPr/>
        </p:nvSpPr>
        <p:spPr>
          <a:xfrm>
            <a:off x="-1343784" y="3226943"/>
            <a:ext cx="1119821" cy="537825"/>
          </a:xfrm>
          <a:prstGeom prst="rect">
            <a:avLst/>
          </a:prstGeom>
          <a:solidFill>
            <a:srgbClr val="1AE9EF"/>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673" name="Rectangle"/>
          <p:cNvSpPr/>
          <p:nvPr/>
        </p:nvSpPr>
        <p:spPr>
          <a:xfrm>
            <a:off x="-1343784" y="3764767"/>
            <a:ext cx="1119821" cy="537825"/>
          </a:xfrm>
          <a:prstGeom prst="rect">
            <a:avLst/>
          </a:prstGeom>
          <a:solidFill>
            <a:srgbClr val="0DCFD9"/>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674" name="Rectangle"/>
          <p:cNvSpPr/>
          <p:nvPr/>
        </p:nvSpPr>
        <p:spPr>
          <a:xfrm>
            <a:off x="-1343784" y="4302592"/>
            <a:ext cx="1119821" cy="537825"/>
          </a:xfrm>
          <a:prstGeom prst="rect">
            <a:avLst/>
          </a:prstGeom>
          <a:solidFill>
            <a:srgbClr val="00B4C3"/>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675" name="Rectangle"/>
          <p:cNvSpPr/>
          <p:nvPr/>
        </p:nvSpPr>
        <p:spPr>
          <a:xfrm>
            <a:off x="-1343784" y="4840416"/>
            <a:ext cx="1119821" cy="537825"/>
          </a:xfrm>
          <a:prstGeom prst="rect">
            <a:avLst/>
          </a:prstGeom>
          <a:solidFill>
            <a:srgbClr val="F6B1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676" name="Rectangle"/>
          <p:cNvSpPr/>
          <p:nvPr/>
        </p:nvSpPr>
        <p:spPr>
          <a:xfrm>
            <a:off x="-1343784" y="5378239"/>
            <a:ext cx="1119821" cy="537825"/>
          </a:xfrm>
          <a:prstGeom prst="rect">
            <a:avLst/>
          </a:prstGeom>
          <a:solidFill>
            <a:srgbClr val="F69D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677" name="Rectangle"/>
          <p:cNvSpPr/>
          <p:nvPr/>
        </p:nvSpPr>
        <p:spPr>
          <a:xfrm>
            <a:off x="-1343784" y="5916064"/>
            <a:ext cx="1119821" cy="537825"/>
          </a:xfrm>
          <a:prstGeom prst="rect">
            <a:avLst/>
          </a:prstGeom>
          <a:solidFill>
            <a:srgbClr val="F689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678" name="Rectangle"/>
          <p:cNvSpPr/>
          <p:nvPr/>
        </p:nvSpPr>
        <p:spPr>
          <a:xfrm>
            <a:off x="-1343784" y="6453887"/>
            <a:ext cx="1119821" cy="537825"/>
          </a:xfrm>
          <a:prstGeom prst="rect">
            <a:avLst/>
          </a:prstGeom>
          <a:solidFill>
            <a:srgbClr val="969CE6"/>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679" name="Rectangle"/>
          <p:cNvSpPr/>
          <p:nvPr/>
        </p:nvSpPr>
        <p:spPr>
          <a:xfrm>
            <a:off x="-1343787" y="6991711"/>
            <a:ext cx="1119822" cy="537825"/>
          </a:xfrm>
          <a:prstGeom prst="rect">
            <a:avLst/>
          </a:prstGeom>
          <a:solidFill>
            <a:srgbClr val="8A8BD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680" name="Rectangle"/>
          <p:cNvSpPr/>
          <p:nvPr/>
        </p:nvSpPr>
        <p:spPr>
          <a:xfrm>
            <a:off x="-1343787" y="7529535"/>
            <a:ext cx="1119822" cy="537825"/>
          </a:xfrm>
          <a:prstGeom prst="rect">
            <a:avLst/>
          </a:prstGeom>
          <a:solidFill>
            <a:srgbClr val="7D79C3"/>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681" name="Rectangle"/>
          <p:cNvSpPr/>
          <p:nvPr/>
        </p:nvSpPr>
        <p:spPr>
          <a:xfrm>
            <a:off x="-1343784" y="8067360"/>
            <a:ext cx="1119821" cy="537825"/>
          </a:xfrm>
          <a:prstGeom prst="rect">
            <a:avLst/>
          </a:prstGeom>
          <a:solidFill>
            <a:srgbClr val="88CD7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682" name="Rectangle"/>
          <p:cNvSpPr/>
          <p:nvPr/>
        </p:nvSpPr>
        <p:spPr>
          <a:xfrm>
            <a:off x="-1343787" y="8605184"/>
            <a:ext cx="1119822" cy="537825"/>
          </a:xfrm>
          <a:prstGeom prst="rect">
            <a:avLst/>
          </a:prstGeom>
          <a:solidFill>
            <a:srgbClr val="74B96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683" name="Rectangle"/>
          <p:cNvSpPr/>
          <p:nvPr/>
        </p:nvSpPr>
        <p:spPr>
          <a:xfrm>
            <a:off x="-1343787" y="9143007"/>
            <a:ext cx="1119822" cy="537825"/>
          </a:xfrm>
          <a:prstGeom prst="rect">
            <a:avLst/>
          </a:prstGeom>
          <a:solidFill>
            <a:srgbClr val="60A55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684" name="Rectangle"/>
          <p:cNvSpPr/>
          <p:nvPr/>
        </p:nvSpPr>
        <p:spPr>
          <a:xfrm>
            <a:off x="24769782" y="-1"/>
            <a:ext cx="1119821" cy="537826"/>
          </a:xfrm>
          <a:prstGeom prst="rect">
            <a:avLst/>
          </a:prstGeom>
          <a:solidFill>
            <a:srgbClr val="C4002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685" name="Rectangle"/>
          <p:cNvSpPr/>
          <p:nvPr/>
        </p:nvSpPr>
        <p:spPr>
          <a:xfrm>
            <a:off x="24769779" y="537824"/>
            <a:ext cx="1119821" cy="537825"/>
          </a:xfrm>
          <a:prstGeom prst="rect">
            <a:avLst/>
          </a:prstGeom>
          <a:solidFill>
            <a:srgbClr val="B0000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686" name="Rectangle"/>
          <p:cNvSpPr/>
          <p:nvPr/>
        </p:nvSpPr>
        <p:spPr>
          <a:xfrm>
            <a:off x="24769779" y="1075648"/>
            <a:ext cx="1119821" cy="537825"/>
          </a:xfrm>
          <a:prstGeom prst="rect">
            <a:avLst/>
          </a:prstGeom>
          <a:solidFill>
            <a:srgbClr val="9C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687" name="Rectangle"/>
          <p:cNvSpPr/>
          <p:nvPr/>
        </p:nvSpPr>
        <p:spPr>
          <a:xfrm>
            <a:off x="24769782" y="1613471"/>
            <a:ext cx="1119821" cy="537825"/>
          </a:xfrm>
          <a:prstGeom prst="rect">
            <a:avLst/>
          </a:prstGeom>
          <a:solidFill>
            <a:srgbClr val="88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688" name="Rectangle"/>
          <p:cNvSpPr/>
          <p:nvPr/>
        </p:nvSpPr>
        <p:spPr>
          <a:xfrm>
            <a:off x="24769779" y="2151296"/>
            <a:ext cx="1119821" cy="537825"/>
          </a:xfrm>
          <a:prstGeom prst="rect">
            <a:avLst/>
          </a:prstGeom>
          <a:solidFill>
            <a:srgbClr val="74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689" name="Rectangle"/>
          <p:cNvSpPr/>
          <p:nvPr/>
        </p:nvSpPr>
        <p:spPr>
          <a:xfrm>
            <a:off x="24769779" y="2689119"/>
            <a:ext cx="1119821" cy="537825"/>
          </a:xfrm>
          <a:prstGeom prst="rect">
            <a:avLst/>
          </a:prstGeom>
          <a:solidFill>
            <a:srgbClr val="ECF0F6"/>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690" name="Rectangle"/>
          <p:cNvSpPr/>
          <p:nvPr/>
        </p:nvSpPr>
        <p:spPr>
          <a:xfrm>
            <a:off x="24769779" y="3226943"/>
            <a:ext cx="1119821" cy="537825"/>
          </a:xfrm>
          <a:prstGeom prst="rect">
            <a:avLst/>
          </a:prstGeom>
          <a:solidFill>
            <a:srgbClr val="D8DCE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691" name="Rectangle"/>
          <p:cNvSpPr/>
          <p:nvPr/>
        </p:nvSpPr>
        <p:spPr>
          <a:xfrm>
            <a:off x="24769779" y="3764767"/>
            <a:ext cx="1119821" cy="537825"/>
          </a:xfrm>
          <a:prstGeom prst="rect">
            <a:avLst/>
          </a:prstGeom>
          <a:solidFill>
            <a:srgbClr val="C4C8C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692" name="Rectangle"/>
          <p:cNvSpPr/>
          <p:nvPr/>
        </p:nvSpPr>
        <p:spPr>
          <a:xfrm>
            <a:off x="24769779" y="4302592"/>
            <a:ext cx="1119821" cy="537825"/>
          </a:xfrm>
          <a:prstGeom prst="rect">
            <a:avLst/>
          </a:prstGeom>
          <a:solidFill>
            <a:srgbClr val="BABEC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693" name="Rectangle"/>
          <p:cNvSpPr/>
          <p:nvPr/>
        </p:nvSpPr>
        <p:spPr>
          <a:xfrm>
            <a:off x="24769779" y="4840416"/>
            <a:ext cx="1119821" cy="537825"/>
          </a:xfrm>
          <a:prstGeom prst="rect">
            <a:avLst/>
          </a:prstGeom>
          <a:solidFill>
            <a:srgbClr val="A6AAB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694" name="Rectangle"/>
          <p:cNvSpPr/>
          <p:nvPr/>
        </p:nvSpPr>
        <p:spPr>
          <a:xfrm>
            <a:off x="24769779" y="5378239"/>
            <a:ext cx="1119821" cy="537825"/>
          </a:xfrm>
          <a:prstGeom prst="rect">
            <a:avLst/>
          </a:prstGeom>
          <a:solidFill>
            <a:srgbClr val="92969C"/>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695" name="Rectangle"/>
          <p:cNvSpPr/>
          <p:nvPr/>
        </p:nvSpPr>
        <p:spPr>
          <a:xfrm>
            <a:off x="24769779" y="5916064"/>
            <a:ext cx="1119821" cy="537825"/>
          </a:xfrm>
          <a:prstGeom prst="rect">
            <a:avLst/>
          </a:prstGeom>
          <a:solidFill>
            <a:srgbClr val="7E828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696" name="Rectangle"/>
          <p:cNvSpPr/>
          <p:nvPr/>
        </p:nvSpPr>
        <p:spPr>
          <a:xfrm>
            <a:off x="24769779" y="6453887"/>
            <a:ext cx="1119821" cy="537825"/>
          </a:xfrm>
          <a:prstGeom prst="rect">
            <a:avLst/>
          </a:prstGeom>
          <a:solidFill>
            <a:srgbClr val="6A6E7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697" name="Rectangle"/>
          <p:cNvSpPr/>
          <p:nvPr/>
        </p:nvSpPr>
        <p:spPr>
          <a:xfrm>
            <a:off x="24769778" y="6991711"/>
            <a:ext cx="1119821" cy="537825"/>
          </a:xfrm>
          <a:prstGeom prst="rect">
            <a:avLst/>
          </a:prstGeom>
          <a:solidFill>
            <a:srgbClr val="565A6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698" name="Rectangle"/>
          <p:cNvSpPr/>
          <p:nvPr/>
        </p:nvSpPr>
        <p:spPr>
          <a:xfrm>
            <a:off x="24769778" y="7529535"/>
            <a:ext cx="1119821" cy="537825"/>
          </a:xfrm>
          <a:prstGeom prst="rect">
            <a:avLst/>
          </a:prstGeom>
          <a:solidFill>
            <a:srgbClr val="42464C"/>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699" name="Rectangle"/>
          <p:cNvSpPr/>
          <p:nvPr/>
        </p:nvSpPr>
        <p:spPr>
          <a:xfrm>
            <a:off x="24769779" y="8067360"/>
            <a:ext cx="1119821" cy="537825"/>
          </a:xfrm>
          <a:prstGeom prst="rect">
            <a:avLst/>
          </a:prstGeom>
          <a:solidFill>
            <a:srgbClr val="383C4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700" name="Rectangle"/>
          <p:cNvSpPr/>
          <p:nvPr/>
        </p:nvSpPr>
        <p:spPr>
          <a:xfrm>
            <a:off x="24769778" y="8605184"/>
            <a:ext cx="1119821" cy="537825"/>
          </a:xfrm>
          <a:prstGeom prst="rect">
            <a:avLst/>
          </a:prstGeom>
          <a:solidFill>
            <a:srgbClr val="2E323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701" name="Rectangle"/>
          <p:cNvSpPr/>
          <p:nvPr/>
        </p:nvSpPr>
        <p:spPr>
          <a:xfrm>
            <a:off x="24769778" y="9143007"/>
            <a:ext cx="1119821" cy="537825"/>
          </a:xfrm>
          <a:prstGeom prst="rect">
            <a:avLst/>
          </a:prstGeom>
          <a:solidFill>
            <a:srgbClr val="24282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702" name="Rectangle"/>
          <p:cNvSpPr/>
          <p:nvPr/>
        </p:nvSpPr>
        <p:spPr>
          <a:xfrm>
            <a:off x="24769776" y="9680832"/>
            <a:ext cx="1119821" cy="537825"/>
          </a:xfrm>
          <a:prstGeom prst="rect">
            <a:avLst/>
          </a:prstGeom>
          <a:solidFill>
            <a:srgbClr val="1A1E2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703" name="Rectangle"/>
          <p:cNvSpPr/>
          <p:nvPr/>
        </p:nvSpPr>
        <p:spPr>
          <a:xfrm>
            <a:off x="24769776" y="10218656"/>
            <a:ext cx="1119821" cy="537825"/>
          </a:xfrm>
          <a:prstGeom prst="rect">
            <a:avLst/>
          </a:prstGeom>
          <a:solidFill>
            <a:srgbClr val="10141A"/>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704" name="Rectangle"/>
          <p:cNvSpPr/>
          <p:nvPr/>
        </p:nvSpPr>
        <p:spPr>
          <a:xfrm>
            <a:off x="24769778" y="10756479"/>
            <a:ext cx="1119821" cy="537825"/>
          </a:xfrm>
          <a:prstGeom prst="rect">
            <a:avLst/>
          </a:prstGeom>
          <a:solidFill>
            <a:srgbClr val="060A1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705" name="Rectangle"/>
          <p:cNvSpPr/>
          <p:nvPr/>
        </p:nvSpPr>
        <p:spPr>
          <a:xfrm>
            <a:off x="24769776" y="11294303"/>
            <a:ext cx="1119821" cy="537825"/>
          </a:xfrm>
          <a:prstGeom prst="rect">
            <a:avLst/>
          </a:prstGeom>
          <a:solidFill>
            <a:srgbClr val="FFFFFF"/>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706" name="Rectangle"/>
          <p:cNvSpPr/>
          <p:nvPr/>
        </p:nvSpPr>
        <p:spPr>
          <a:xfrm>
            <a:off x="24769778" y="11832128"/>
            <a:ext cx="1119821" cy="537825"/>
          </a:xfrm>
          <a:prstGeom prst="rect">
            <a:avLst/>
          </a:prstGeom>
          <a:solidFill>
            <a:srgbClr val="00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707" name="Title Text"/>
          <p:cNvSpPr txBox="1">
            <a:spLocks noGrp="1"/>
          </p:cNvSpPr>
          <p:nvPr>
            <p:ph type="title"/>
          </p:nvPr>
        </p:nvSpPr>
        <p:spPr>
          <a:xfrm>
            <a:off x="1219359" y="152637"/>
            <a:ext cx="21948459" cy="2273301"/>
          </a:xfrm>
          <a:prstGeom prst="rect">
            <a:avLst/>
          </a:prstGeom>
        </p:spPr>
        <p:txBody>
          <a:bodyPr/>
          <a:lstStyle>
            <a:lvl1pPr>
              <a:defRPr>
                <a:solidFill>
                  <a:srgbClr val="FFFFFF"/>
                </a:solidFill>
              </a:defRPr>
            </a:lvl1pPr>
          </a:lstStyle>
          <a:p>
            <a:r>
              <a:t>Title Text</a:t>
            </a:r>
          </a:p>
        </p:txBody>
      </p:sp>
      <p:sp>
        <p:nvSpPr>
          <p:cNvPr id="3708" name="Rectangle"/>
          <p:cNvSpPr>
            <a:spLocks noGrp="1"/>
          </p:cNvSpPr>
          <p:nvPr>
            <p:ph type="body" sz="quarter" idx="13"/>
          </p:nvPr>
        </p:nvSpPr>
        <p:spPr>
          <a:xfrm>
            <a:off x="1219358" y="2398703"/>
            <a:ext cx="21948460" cy="1168401"/>
          </a:xfrm>
          <a:prstGeom prst="rect">
            <a:avLst/>
          </a:prstGeom>
        </p:spPr>
        <p:txBody>
          <a:bodyPr>
            <a:normAutofit/>
          </a:bodyPr>
          <a:lstStyle/>
          <a:p>
            <a:pPr marL="0" indent="0">
              <a:spcBef>
                <a:spcPts val="0"/>
              </a:spcBef>
              <a:buClrTx/>
              <a:buSzTx/>
              <a:buFontTx/>
              <a:buNone/>
              <a:defRPr sz="4000" b="1">
                <a:solidFill>
                  <a:srgbClr val="FFFFFF"/>
                </a:solidFill>
              </a:defRPr>
            </a:pPr>
            <a:endParaRPr/>
          </a:p>
        </p:txBody>
      </p:sp>
      <p:grpSp>
        <p:nvGrpSpPr>
          <p:cNvPr id="3721" name="Group"/>
          <p:cNvGrpSpPr/>
          <p:nvPr/>
        </p:nvGrpSpPr>
        <p:grpSpPr>
          <a:xfrm>
            <a:off x="21341405" y="12713927"/>
            <a:ext cx="2588083" cy="566942"/>
            <a:chOff x="0" y="0"/>
            <a:chExt cx="2588081" cy="566941"/>
          </a:xfrm>
        </p:grpSpPr>
        <p:sp>
          <p:nvSpPr>
            <p:cNvPr id="3709" name="Shape"/>
            <p:cNvSpPr/>
            <p:nvPr/>
          </p:nvSpPr>
          <p:spPr>
            <a:xfrm>
              <a:off x="-1" y="51627"/>
              <a:ext cx="396632" cy="487314"/>
            </a:xfrm>
            <a:custGeom>
              <a:avLst/>
              <a:gdLst/>
              <a:ahLst/>
              <a:cxnLst>
                <a:cxn ang="0">
                  <a:pos x="wd2" y="hd2"/>
                </a:cxn>
                <a:cxn ang="5400000">
                  <a:pos x="wd2" y="hd2"/>
                </a:cxn>
                <a:cxn ang="10800000">
                  <a:pos x="wd2" y="hd2"/>
                </a:cxn>
                <a:cxn ang="16200000">
                  <a:pos x="wd2" y="hd2"/>
                </a:cxn>
              </a:cxnLst>
              <a:rect l="0" t="0" r="r" b="b"/>
              <a:pathLst>
                <a:path w="21181" h="21360" extrusionOk="0">
                  <a:moveTo>
                    <a:pt x="19047" y="4161"/>
                  </a:moveTo>
                  <a:cubicBezTo>
                    <a:pt x="17355" y="6212"/>
                    <a:pt x="14935" y="7537"/>
                    <a:pt x="13608" y="7045"/>
                  </a:cubicBezTo>
                  <a:cubicBezTo>
                    <a:pt x="12281" y="6554"/>
                    <a:pt x="12567" y="4524"/>
                    <a:pt x="14337" y="2473"/>
                  </a:cubicBezTo>
                  <a:cubicBezTo>
                    <a:pt x="14701" y="1982"/>
                    <a:pt x="15143" y="1555"/>
                    <a:pt x="15586" y="1191"/>
                  </a:cubicBezTo>
                  <a:cubicBezTo>
                    <a:pt x="15065" y="1256"/>
                    <a:pt x="14493" y="1320"/>
                    <a:pt x="13972" y="1448"/>
                  </a:cubicBezTo>
                  <a:cubicBezTo>
                    <a:pt x="8247" y="7216"/>
                    <a:pt x="5827" y="14673"/>
                    <a:pt x="6113" y="21360"/>
                  </a:cubicBezTo>
                  <a:cubicBezTo>
                    <a:pt x="2730" y="20228"/>
                    <a:pt x="232" y="17578"/>
                    <a:pt x="23" y="14203"/>
                  </a:cubicBezTo>
                  <a:lnTo>
                    <a:pt x="23" y="14139"/>
                  </a:lnTo>
                  <a:cubicBezTo>
                    <a:pt x="-419" y="8135"/>
                    <a:pt x="5462" y="1918"/>
                    <a:pt x="13088" y="358"/>
                  </a:cubicBezTo>
                  <a:cubicBezTo>
                    <a:pt x="16028" y="-240"/>
                    <a:pt x="18813" y="-69"/>
                    <a:pt x="21181" y="721"/>
                  </a:cubicBezTo>
                  <a:cubicBezTo>
                    <a:pt x="20661" y="1854"/>
                    <a:pt x="19854" y="3200"/>
                    <a:pt x="19047" y="4161"/>
                  </a:cubicBezTo>
                  <a:close/>
                  <a:moveTo>
                    <a:pt x="15013" y="5892"/>
                  </a:moveTo>
                  <a:cubicBezTo>
                    <a:pt x="15820" y="5892"/>
                    <a:pt x="16913" y="5187"/>
                    <a:pt x="17486" y="4204"/>
                  </a:cubicBezTo>
                  <a:cubicBezTo>
                    <a:pt x="18006" y="3242"/>
                    <a:pt x="17876" y="2473"/>
                    <a:pt x="16991" y="2473"/>
                  </a:cubicBezTo>
                  <a:cubicBezTo>
                    <a:pt x="16184" y="2409"/>
                    <a:pt x="15065" y="3200"/>
                    <a:pt x="14493" y="4161"/>
                  </a:cubicBezTo>
                  <a:cubicBezTo>
                    <a:pt x="13972" y="5123"/>
                    <a:pt x="14128" y="5892"/>
                    <a:pt x="15013" y="5892"/>
                  </a:cubicBezTo>
                  <a:close/>
                </a:path>
              </a:pathLst>
            </a:custGeom>
            <a:solidFill>
              <a:srgbClr val="9CA0A6"/>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3710" name="Shape"/>
            <p:cNvSpPr/>
            <p:nvPr/>
          </p:nvSpPr>
          <p:spPr>
            <a:xfrm>
              <a:off x="141751" y="-1"/>
              <a:ext cx="382729" cy="515807"/>
            </a:xfrm>
            <a:custGeom>
              <a:avLst/>
              <a:gdLst/>
              <a:ahLst/>
              <a:cxnLst>
                <a:cxn ang="0">
                  <a:pos x="wd2" y="hd2"/>
                </a:cxn>
                <a:cxn ang="5400000">
                  <a:pos x="wd2" y="hd2"/>
                </a:cxn>
                <a:cxn ang="10800000">
                  <a:pos x="wd2" y="hd2"/>
                </a:cxn>
                <a:cxn ang="16200000">
                  <a:pos x="wd2" y="hd2"/>
                </a:cxn>
              </a:cxnLst>
              <a:rect l="0" t="0" r="r" b="b"/>
              <a:pathLst>
                <a:path w="20998" h="21131" extrusionOk="0">
                  <a:moveTo>
                    <a:pt x="9946" y="18863"/>
                  </a:moveTo>
                  <a:cubicBezTo>
                    <a:pt x="10616" y="18582"/>
                    <a:pt x="11151" y="18282"/>
                    <a:pt x="11767" y="18002"/>
                  </a:cubicBezTo>
                  <a:cubicBezTo>
                    <a:pt x="9786" y="14459"/>
                    <a:pt x="8876" y="10295"/>
                    <a:pt x="15915" y="2908"/>
                  </a:cubicBezTo>
                  <a:cubicBezTo>
                    <a:pt x="13881" y="1707"/>
                    <a:pt x="10776" y="1146"/>
                    <a:pt x="6922" y="1487"/>
                  </a:cubicBezTo>
                  <a:cubicBezTo>
                    <a:pt x="7538" y="986"/>
                    <a:pt x="8046" y="526"/>
                    <a:pt x="8742" y="25"/>
                  </a:cubicBezTo>
                  <a:cubicBezTo>
                    <a:pt x="15300" y="-315"/>
                    <a:pt x="20519" y="2908"/>
                    <a:pt x="20974" y="7873"/>
                  </a:cubicBezTo>
                  <a:cubicBezTo>
                    <a:pt x="21429" y="13498"/>
                    <a:pt x="15380" y="19243"/>
                    <a:pt x="7538" y="20785"/>
                  </a:cubicBezTo>
                  <a:cubicBezTo>
                    <a:pt x="4807" y="21285"/>
                    <a:pt x="2238" y="21225"/>
                    <a:pt x="43" y="20724"/>
                  </a:cubicBezTo>
                  <a:cubicBezTo>
                    <a:pt x="-171" y="18522"/>
                    <a:pt x="418" y="16200"/>
                    <a:pt x="1703" y="14559"/>
                  </a:cubicBezTo>
                  <a:cubicBezTo>
                    <a:pt x="3764" y="11936"/>
                    <a:pt x="6922" y="12157"/>
                    <a:pt x="8742" y="15079"/>
                  </a:cubicBezTo>
                  <a:cubicBezTo>
                    <a:pt x="9411" y="16200"/>
                    <a:pt x="9786" y="17501"/>
                    <a:pt x="9946" y="18863"/>
                  </a:cubicBezTo>
                </a:path>
              </a:pathLst>
            </a:custGeom>
            <a:solidFill>
              <a:srgbClr val="9CA0A6"/>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3711" name="Shape"/>
            <p:cNvSpPr/>
            <p:nvPr/>
          </p:nvSpPr>
          <p:spPr>
            <a:xfrm>
              <a:off x="1403044" y="235712"/>
              <a:ext cx="201989" cy="253690"/>
            </a:xfrm>
            <a:custGeom>
              <a:avLst/>
              <a:gdLst/>
              <a:ahLst/>
              <a:cxnLst>
                <a:cxn ang="0">
                  <a:pos x="wd2" y="hd2"/>
                </a:cxn>
                <a:cxn ang="5400000">
                  <a:pos x="wd2" y="hd2"/>
                </a:cxn>
                <a:cxn ang="10800000">
                  <a:pos x="wd2" y="hd2"/>
                </a:cxn>
                <a:cxn ang="16200000">
                  <a:pos x="wd2" y="hd2"/>
                </a:cxn>
              </a:cxnLst>
              <a:rect l="0" t="0" r="r" b="b"/>
              <a:pathLst>
                <a:path w="21600" h="21600" extrusionOk="0">
                  <a:moveTo>
                    <a:pt x="21600" y="1078"/>
                  </a:moveTo>
                  <a:lnTo>
                    <a:pt x="20447" y="5638"/>
                  </a:lnTo>
                  <a:cubicBezTo>
                    <a:pt x="19136" y="5017"/>
                    <a:pt x="16882" y="4436"/>
                    <a:pt x="14522" y="4436"/>
                  </a:cubicBezTo>
                  <a:cubicBezTo>
                    <a:pt x="12478" y="4436"/>
                    <a:pt x="11115" y="5141"/>
                    <a:pt x="11115" y="6177"/>
                  </a:cubicBezTo>
                  <a:cubicBezTo>
                    <a:pt x="11115" y="6965"/>
                    <a:pt x="12163" y="7670"/>
                    <a:pt x="14208" y="8499"/>
                  </a:cubicBezTo>
                  <a:cubicBezTo>
                    <a:pt x="17039" y="9536"/>
                    <a:pt x="20132" y="11194"/>
                    <a:pt x="20132" y="14220"/>
                  </a:cubicBezTo>
                  <a:cubicBezTo>
                    <a:pt x="20132" y="16086"/>
                    <a:pt x="19241" y="17744"/>
                    <a:pt x="17773" y="19030"/>
                  </a:cubicBezTo>
                  <a:cubicBezTo>
                    <a:pt x="15728" y="20646"/>
                    <a:pt x="12163" y="21600"/>
                    <a:pt x="8021" y="21600"/>
                  </a:cubicBezTo>
                  <a:cubicBezTo>
                    <a:pt x="4771" y="21600"/>
                    <a:pt x="1678" y="20895"/>
                    <a:pt x="0" y="19942"/>
                  </a:cubicBezTo>
                  <a:lnTo>
                    <a:pt x="1206" y="15298"/>
                  </a:lnTo>
                  <a:cubicBezTo>
                    <a:pt x="2988" y="16086"/>
                    <a:pt x="6396" y="17040"/>
                    <a:pt x="8913" y="17040"/>
                  </a:cubicBezTo>
                  <a:cubicBezTo>
                    <a:pt x="10800" y="17040"/>
                    <a:pt x="12163" y="16335"/>
                    <a:pt x="12163" y="15174"/>
                  </a:cubicBezTo>
                  <a:cubicBezTo>
                    <a:pt x="12163" y="14096"/>
                    <a:pt x="11272" y="13391"/>
                    <a:pt x="8913" y="12479"/>
                  </a:cubicBezTo>
                  <a:cubicBezTo>
                    <a:pt x="5190" y="10945"/>
                    <a:pt x="3303" y="9204"/>
                    <a:pt x="3303" y="6965"/>
                  </a:cubicBezTo>
                  <a:cubicBezTo>
                    <a:pt x="3303" y="2944"/>
                    <a:pt x="7864" y="0"/>
                    <a:pt x="14837" y="0"/>
                  </a:cubicBezTo>
                  <a:cubicBezTo>
                    <a:pt x="18087" y="0"/>
                    <a:pt x="20447" y="580"/>
                    <a:pt x="21600" y="1078"/>
                  </a:cubicBezTo>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3712" name="Shape"/>
            <p:cNvSpPr/>
            <p:nvPr/>
          </p:nvSpPr>
          <p:spPr>
            <a:xfrm>
              <a:off x="569438" y="235711"/>
              <a:ext cx="191219" cy="251533"/>
            </a:xfrm>
            <a:custGeom>
              <a:avLst/>
              <a:gdLst/>
              <a:ahLst/>
              <a:cxnLst>
                <a:cxn ang="0">
                  <a:pos x="wd2" y="hd2"/>
                </a:cxn>
                <a:cxn ang="5400000">
                  <a:pos x="wd2" y="hd2"/>
                </a:cxn>
                <a:cxn ang="10800000">
                  <a:pos x="wd2" y="hd2"/>
                </a:cxn>
                <a:cxn ang="16200000">
                  <a:pos x="wd2" y="hd2"/>
                </a:cxn>
              </a:cxnLst>
              <a:rect l="0" t="0" r="r" b="b"/>
              <a:pathLst>
                <a:path w="21600" h="21600" extrusionOk="0">
                  <a:moveTo>
                    <a:pt x="21600" y="126"/>
                  </a:moveTo>
                  <a:lnTo>
                    <a:pt x="20049" y="6123"/>
                  </a:lnTo>
                  <a:cubicBezTo>
                    <a:pt x="19717" y="6123"/>
                    <a:pt x="19218" y="5998"/>
                    <a:pt x="18775" y="5998"/>
                  </a:cubicBezTo>
                  <a:cubicBezTo>
                    <a:pt x="13126" y="5998"/>
                    <a:pt x="10966" y="10150"/>
                    <a:pt x="10191" y="13547"/>
                  </a:cubicBezTo>
                  <a:lnTo>
                    <a:pt x="8142" y="21600"/>
                  </a:lnTo>
                  <a:lnTo>
                    <a:pt x="0" y="21600"/>
                  </a:lnTo>
                  <a:lnTo>
                    <a:pt x="5317" y="377"/>
                  </a:lnTo>
                  <a:lnTo>
                    <a:pt x="12517" y="377"/>
                  </a:lnTo>
                  <a:lnTo>
                    <a:pt x="11409" y="4152"/>
                  </a:lnTo>
                  <a:lnTo>
                    <a:pt x="11409" y="4278"/>
                  </a:lnTo>
                  <a:lnTo>
                    <a:pt x="11575" y="4278"/>
                  </a:lnTo>
                  <a:cubicBezTo>
                    <a:pt x="13791" y="1426"/>
                    <a:pt x="16726" y="0"/>
                    <a:pt x="20049" y="0"/>
                  </a:cubicBezTo>
                  <a:cubicBezTo>
                    <a:pt x="20492" y="0"/>
                    <a:pt x="21102" y="0"/>
                    <a:pt x="21600" y="126"/>
                  </a:cubicBezTo>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3713" name="Shape"/>
            <p:cNvSpPr/>
            <p:nvPr/>
          </p:nvSpPr>
          <p:spPr>
            <a:xfrm>
              <a:off x="733144" y="233557"/>
              <a:ext cx="232930" cy="255842"/>
            </a:xfrm>
            <a:custGeom>
              <a:avLst/>
              <a:gdLst/>
              <a:ahLst/>
              <a:cxnLst>
                <a:cxn ang="0">
                  <a:pos x="wd2" y="hd2"/>
                </a:cxn>
                <a:cxn ang="5400000">
                  <a:pos x="wd2" y="hd2"/>
                </a:cxn>
                <a:cxn ang="10800000">
                  <a:pos x="wd2" y="hd2"/>
                </a:cxn>
                <a:cxn ang="16200000">
                  <a:pos x="wd2" y="hd2"/>
                </a:cxn>
              </a:cxnLst>
              <a:rect l="0" t="0" r="r" b="b"/>
              <a:pathLst>
                <a:path w="21278" h="21600" extrusionOk="0">
                  <a:moveTo>
                    <a:pt x="12800" y="18591"/>
                  </a:moveTo>
                  <a:lnTo>
                    <a:pt x="12800" y="18467"/>
                  </a:lnTo>
                  <a:lnTo>
                    <a:pt x="12667" y="18467"/>
                  </a:lnTo>
                  <a:cubicBezTo>
                    <a:pt x="11422" y="20446"/>
                    <a:pt x="9022" y="21600"/>
                    <a:pt x="6400" y="21600"/>
                  </a:cubicBezTo>
                  <a:cubicBezTo>
                    <a:pt x="2000" y="21600"/>
                    <a:pt x="0" y="17973"/>
                    <a:pt x="0" y="14386"/>
                  </a:cubicBezTo>
                  <a:cubicBezTo>
                    <a:pt x="0" y="10182"/>
                    <a:pt x="1778" y="6142"/>
                    <a:pt x="4667" y="3504"/>
                  </a:cubicBezTo>
                  <a:cubicBezTo>
                    <a:pt x="7156" y="1195"/>
                    <a:pt x="10311" y="0"/>
                    <a:pt x="13822" y="0"/>
                  </a:cubicBezTo>
                  <a:cubicBezTo>
                    <a:pt x="16444" y="0"/>
                    <a:pt x="18444" y="701"/>
                    <a:pt x="19689" y="2102"/>
                  </a:cubicBezTo>
                  <a:cubicBezTo>
                    <a:pt x="21600" y="4205"/>
                    <a:pt x="21467" y="7296"/>
                    <a:pt x="20933" y="9522"/>
                  </a:cubicBezTo>
                  <a:lnTo>
                    <a:pt x="18578" y="21147"/>
                  </a:lnTo>
                  <a:lnTo>
                    <a:pt x="12311" y="21229"/>
                  </a:lnTo>
                  <a:lnTo>
                    <a:pt x="12800" y="18591"/>
                  </a:lnTo>
                  <a:close/>
                  <a:moveTo>
                    <a:pt x="6800" y="13232"/>
                  </a:moveTo>
                  <a:cubicBezTo>
                    <a:pt x="6800" y="15417"/>
                    <a:pt x="7644" y="16695"/>
                    <a:pt x="9156" y="16695"/>
                  </a:cubicBezTo>
                  <a:cubicBezTo>
                    <a:pt x="11556" y="16695"/>
                    <a:pt x="13689" y="14386"/>
                    <a:pt x="14444" y="10882"/>
                  </a:cubicBezTo>
                  <a:cubicBezTo>
                    <a:pt x="14533" y="10099"/>
                    <a:pt x="14800" y="9398"/>
                    <a:pt x="14933" y="8698"/>
                  </a:cubicBezTo>
                  <a:cubicBezTo>
                    <a:pt x="15067" y="7997"/>
                    <a:pt x="15200" y="7420"/>
                    <a:pt x="15067" y="6966"/>
                  </a:cubicBezTo>
                  <a:cubicBezTo>
                    <a:pt x="14933" y="5482"/>
                    <a:pt x="14178" y="4782"/>
                    <a:pt x="12667" y="4782"/>
                  </a:cubicBezTo>
                  <a:cubicBezTo>
                    <a:pt x="11689" y="4782"/>
                    <a:pt x="10800" y="5235"/>
                    <a:pt x="9911" y="6018"/>
                  </a:cubicBezTo>
                  <a:cubicBezTo>
                    <a:pt x="8178" y="7626"/>
                    <a:pt x="6800" y="10800"/>
                    <a:pt x="6800" y="13232"/>
                  </a:cubicBezTo>
                  <a:close/>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3714" name="Shape"/>
            <p:cNvSpPr/>
            <p:nvPr/>
          </p:nvSpPr>
          <p:spPr>
            <a:xfrm>
              <a:off x="1583983" y="235711"/>
              <a:ext cx="270921" cy="331231"/>
            </a:xfrm>
            <a:custGeom>
              <a:avLst/>
              <a:gdLst/>
              <a:ahLst/>
              <a:cxnLst>
                <a:cxn ang="0">
                  <a:pos x="wd2" y="hd2"/>
                </a:cxn>
                <a:cxn ang="5400000">
                  <a:pos x="wd2" y="hd2"/>
                </a:cxn>
                <a:cxn ang="10800000">
                  <a:pos x="wd2" y="hd2"/>
                </a:cxn>
                <a:cxn ang="16200000">
                  <a:pos x="wd2" y="hd2"/>
                </a:cxn>
              </a:cxnLst>
              <a:rect l="0" t="0" r="r" b="b"/>
              <a:pathLst>
                <a:path w="21600" h="21600" extrusionOk="0">
                  <a:moveTo>
                    <a:pt x="21600" y="6103"/>
                  </a:moveTo>
                  <a:cubicBezTo>
                    <a:pt x="21600" y="9969"/>
                    <a:pt x="19308" y="14027"/>
                    <a:pt x="15268" y="15817"/>
                  </a:cubicBezTo>
                  <a:cubicBezTo>
                    <a:pt x="11538" y="17446"/>
                    <a:pt x="8119" y="16743"/>
                    <a:pt x="7148" y="15465"/>
                  </a:cubicBezTo>
                  <a:lnTo>
                    <a:pt x="5711" y="21600"/>
                  </a:lnTo>
                  <a:lnTo>
                    <a:pt x="0" y="21600"/>
                  </a:lnTo>
                  <a:lnTo>
                    <a:pt x="4934" y="288"/>
                  </a:lnTo>
                  <a:lnTo>
                    <a:pt x="9984" y="288"/>
                  </a:lnTo>
                  <a:lnTo>
                    <a:pt x="9440" y="2428"/>
                  </a:lnTo>
                  <a:lnTo>
                    <a:pt x="9440" y="2524"/>
                  </a:lnTo>
                  <a:lnTo>
                    <a:pt x="9557" y="2524"/>
                  </a:lnTo>
                  <a:cubicBezTo>
                    <a:pt x="10994" y="895"/>
                    <a:pt x="13053" y="0"/>
                    <a:pt x="15268" y="0"/>
                  </a:cubicBezTo>
                  <a:cubicBezTo>
                    <a:pt x="19075" y="0"/>
                    <a:pt x="21600" y="2428"/>
                    <a:pt x="21600" y="6103"/>
                  </a:cubicBezTo>
                  <a:close/>
                  <a:moveTo>
                    <a:pt x="15578" y="6454"/>
                  </a:moveTo>
                  <a:cubicBezTo>
                    <a:pt x="15578" y="5751"/>
                    <a:pt x="15345" y="3866"/>
                    <a:pt x="13286" y="3866"/>
                  </a:cubicBezTo>
                  <a:cubicBezTo>
                    <a:pt x="11072" y="3866"/>
                    <a:pt x="9324" y="5815"/>
                    <a:pt x="8547" y="8979"/>
                  </a:cubicBezTo>
                  <a:cubicBezTo>
                    <a:pt x="8353" y="9969"/>
                    <a:pt x="7576" y="13133"/>
                    <a:pt x="10334" y="13133"/>
                  </a:cubicBezTo>
                  <a:cubicBezTo>
                    <a:pt x="13403" y="13133"/>
                    <a:pt x="15578" y="9618"/>
                    <a:pt x="15578" y="6454"/>
                  </a:cubicBezTo>
                  <a:close/>
                </a:path>
              </a:pathLst>
            </a:custGeom>
            <a:solidFill>
              <a:srgbClr val="9CA0A6"/>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3715" name="Shape"/>
            <p:cNvSpPr/>
            <p:nvPr/>
          </p:nvSpPr>
          <p:spPr>
            <a:xfrm>
              <a:off x="1172565" y="153858"/>
              <a:ext cx="273073" cy="331230"/>
            </a:xfrm>
            <a:custGeom>
              <a:avLst/>
              <a:gdLst/>
              <a:ahLst/>
              <a:cxnLst>
                <a:cxn ang="0">
                  <a:pos x="wd2" y="hd2"/>
                </a:cxn>
                <a:cxn ang="5400000">
                  <a:pos x="wd2" y="hd2"/>
                </a:cxn>
                <a:cxn ang="10800000">
                  <a:pos x="wd2" y="hd2"/>
                </a:cxn>
                <a:cxn ang="16200000">
                  <a:pos x="wd2" y="hd2"/>
                </a:cxn>
              </a:cxnLst>
              <a:rect l="0" t="0" r="r" b="b"/>
              <a:pathLst>
                <a:path w="21600" h="21600" extrusionOk="0">
                  <a:moveTo>
                    <a:pt x="10684" y="0"/>
                  </a:moveTo>
                  <a:lnTo>
                    <a:pt x="7742" y="12845"/>
                  </a:lnTo>
                  <a:lnTo>
                    <a:pt x="15368" y="5592"/>
                  </a:lnTo>
                  <a:lnTo>
                    <a:pt x="21600" y="5592"/>
                  </a:lnTo>
                  <a:lnTo>
                    <a:pt x="13626" y="12941"/>
                  </a:lnTo>
                  <a:lnTo>
                    <a:pt x="18426" y="21600"/>
                  </a:lnTo>
                  <a:lnTo>
                    <a:pt x="12310" y="21600"/>
                  </a:lnTo>
                  <a:lnTo>
                    <a:pt x="7626" y="13037"/>
                  </a:lnTo>
                  <a:lnTo>
                    <a:pt x="5652" y="21600"/>
                  </a:lnTo>
                  <a:lnTo>
                    <a:pt x="0" y="21600"/>
                  </a:lnTo>
                  <a:lnTo>
                    <a:pt x="4994" y="0"/>
                  </a:lnTo>
                  <a:lnTo>
                    <a:pt x="10684" y="0"/>
                  </a:lnTo>
                </a:path>
              </a:pathLst>
            </a:custGeom>
            <a:solidFill>
              <a:srgbClr val="9CA0A6"/>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3716" name="Shape"/>
            <p:cNvSpPr/>
            <p:nvPr/>
          </p:nvSpPr>
          <p:spPr>
            <a:xfrm>
              <a:off x="2301273" y="235711"/>
              <a:ext cx="227838" cy="255842"/>
            </a:xfrm>
            <a:custGeom>
              <a:avLst/>
              <a:gdLst/>
              <a:ahLst/>
              <a:cxnLst>
                <a:cxn ang="0">
                  <a:pos x="wd2" y="hd2"/>
                </a:cxn>
                <a:cxn ang="5400000">
                  <a:pos x="wd2" y="hd2"/>
                </a:cxn>
                <a:cxn ang="10800000">
                  <a:pos x="wd2" y="hd2"/>
                </a:cxn>
                <a:cxn ang="16200000">
                  <a:pos x="wd2" y="hd2"/>
                </a:cxn>
              </a:cxnLst>
              <a:rect l="0" t="0" r="r" b="b"/>
              <a:pathLst>
                <a:path w="21600" h="21600" extrusionOk="0">
                  <a:moveTo>
                    <a:pt x="21600" y="6224"/>
                  </a:moveTo>
                  <a:cubicBezTo>
                    <a:pt x="21600" y="7997"/>
                    <a:pt x="20950" y="9398"/>
                    <a:pt x="19788" y="10429"/>
                  </a:cubicBezTo>
                  <a:cubicBezTo>
                    <a:pt x="17559" y="12408"/>
                    <a:pt x="13239" y="13315"/>
                    <a:pt x="6689" y="13232"/>
                  </a:cubicBezTo>
                  <a:lnTo>
                    <a:pt x="6550" y="13232"/>
                  </a:lnTo>
                  <a:lnTo>
                    <a:pt x="6550" y="13315"/>
                  </a:lnTo>
                  <a:cubicBezTo>
                    <a:pt x="6550" y="13933"/>
                    <a:pt x="6782" y="14716"/>
                    <a:pt x="7200" y="15293"/>
                  </a:cubicBezTo>
                  <a:cubicBezTo>
                    <a:pt x="8129" y="16365"/>
                    <a:pt x="9662" y="16818"/>
                    <a:pt x="11659" y="16818"/>
                  </a:cubicBezTo>
                  <a:cubicBezTo>
                    <a:pt x="14539" y="16818"/>
                    <a:pt x="17001" y="16241"/>
                    <a:pt x="19788" y="14840"/>
                  </a:cubicBezTo>
                  <a:lnTo>
                    <a:pt x="18720" y="19951"/>
                  </a:lnTo>
                  <a:cubicBezTo>
                    <a:pt x="15468" y="21476"/>
                    <a:pt x="11520" y="21600"/>
                    <a:pt x="10080" y="21600"/>
                  </a:cubicBezTo>
                  <a:cubicBezTo>
                    <a:pt x="3670" y="21600"/>
                    <a:pt x="0" y="18467"/>
                    <a:pt x="0" y="12861"/>
                  </a:cubicBezTo>
                  <a:cubicBezTo>
                    <a:pt x="0" y="9605"/>
                    <a:pt x="1301" y="6472"/>
                    <a:pt x="3670" y="4081"/>
                  </a:cubicBezTo>
                  <a:cubicBezTo>
                    <a:pt x="5992" y="1402"/>
                    <a:pt x="9569" y="0"/>
                    <a:pt x="13471" y="0"/>
                  </a:cubicBezTo>
                  <a:cubicBezTo>
                    <a:pt x="18348" y="0"/>
                    <a:pt x="21600" y="2556"/>
                    <a:pt x="21600" y="6224"/>
                  </a:cubicBezTo>
                  <a:close/>
                  <a:moveTo>
                    <a:pt x="12681" y="4534"/>
                  </a:moveTo>
                  <a:cubicBezTo>
                    <a:pt x="9662" y="4534"/>
                    <a:pt x="7850" y="6595"/>
                    <a:pt x="7339" y="8698"/>
                  </a:cubicBezTo>
                  <a:lnTo>
                    <a:pt x="7339" y="8780"/>
                  </a:lnTo>
                  <a:lnTo>
                    <a:pt x="7432" y="8780"/>
                  </a:lnTo>
                  <a:cubicBezTo>
                    <a:pt x="11520" y="8780"/>
                    <a:pt x="13750" y="8450"/>
                    <a:pt x="14679" y="7626"/>
                  </a:cubicBezTo>
                  <a:cubicBezTo>
                    <a:pt x="14911" y="7173"/>
                    <a:pt x="15190" y="6719"/>
                    <a:pt x="15190" y="6224"/>
                  </a:cubicBezTo>
                  <a:cubicBezTo>
                    <a:pt x="15190" y="5235"/>
                    <a:pt x="14121" y="4534"/>
                    <a:pt x="12681" y="4534"/>
                  </a:cubicBezTo>
                  <a:close/>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3717" name="Shape"/>
            <p:cNvSpPr/>
            <p:nvPr/>
          </p:nvSpPr>
          <p:spPr>
            <a:xfrm>
              <a:off x="2524492" y="429573"/>
              <a:ext cx="63590" cy="64128"/>
            </a:xfrm>
            <a:custGeom>
              <a:avLst/>
              <a:gdLst/>
              <a:ahLst/>
              <a:cxnLst>
                <a:cxn ang="0">
                  <a:pos x="wd2" y="hd2"/>
                </a:cxn>
                <a:cxn ang="5400000">
                  <a:pos x="wd2" y="hd2"/>
                </a:cxn>
                <a:cxn ang="10800000">
                  <a:pos x="wd2" y="hd2"/>
                </a:cxn>
                <a:cxn ang="16200000">
                  <a:pos x="wd2" y="hd2"/>
                </a:cxn>
              </a:cxnLst>
              <a:rect l="0" t="0" r="r" b="b"/>
              <a:pathLst>
                <a:path w="20720" h="21600" extrusionOk="0">
                  <a:moveTo>
                    <a:pt x="10835" y="5649"/>
                  </a:moveTo>
                  <a:lnTo>
                    <a:pt x="9406" y="5649"/>
                  </a:lnTo>
                  <a:lnTo>
                    <a:pt x="8453" y="10302"/>
                  </a:lnTo>
                  <a:lnTo>
                    <a:pt x="11630" y="10302"/>
                  </a:lnTo>
                  <a:cubicBezTo>
                    <a:pt x="12583" y="9803"/>
                    <a:pt x="13377" y="9305"/>
                    <a:pt x="13853" y="7975"/>
                  </a:cubicBezTo>
                  <a:cubicBezTo>
                    <a:pt x="13853" y="6978"/>
                    <a:pt x="13377" y="5982"/>
                    <a:pt x="12583" y="5649"/>
                  </a:cubicBezTo>
                  <a:lnTo>
                    <a:pt x="10835" y="5649"/>
                  </a:lnTo>
                  <a:close/>
                  <a:moveTo>
                    <a:pt x="8135" y="4154"/>
                  </a:moveTo>
                  <a:lnTo>
                    <a:pt x="12106" y="4154"/>
                  </a:lnTo>
                  <a:cubicBezTo>
                    <a:pt x="12583" y="4154"/>
                    <a:pt x="13059" y="4154"/>
                    <a:pt x="13377" y="4652"/>
                  </a:cubicBezTo>
                  <a:cubicBezTo>
                    <a:pt x="14806" y="5151"/>
                    <a:pt x="15759" y="5982"/>
                    <a:pt x="15759" y="7477"/>
                  </a:cubicBezTo>
                  <a:lnTo>
                    <a:pt x="15759" y="8474"/>
                  </a:lnTo>
                  <a:cubicBezTo>
                    <a:pt x="15283" y="10302"/>
                    <a:pt x="14330" y="11631"/>
                    <a:pt x="12583" y="12129"/>
                  </a:cubicBezTo>
                  <a:lnTo>
                    <a:pt x="14330" y="17280"/>
                  </a:lnTo>
                  <a:lnTo>
                    <a:pt x="12106" y="17280"/>
                  </a:lnTo>
                  <a:lnTo>
                    <a:pt x="10359" y="12628"/>
                  </a:lnTo>
                  <a:lnTo>
                    <a:pt x="8135" y="12628"/>
                  </a:lnTo>
                  <a:lnTo>
                    <a:pt x="7183" y="17280"/>
                  </a:lnTo>
                  <a:lnTo>
                    <a:pt x="5753" y="17280"/>
                  </a:lnTo>
                  <a:lnTo>
                    <a:pt x="6706" y="12628"/>
                  </a:lnTo>
                  <a:lnTo>
                    <a:pt x="7659" y="8806"/>
                  </a:lnTo>
                  <a:lnTo>
                    <a:pt x="8135" y="4154"/>
                  </a:lnTo>
                  <a:close/>
                  <a:moveTo>
                    <a:pt x="11153" y="0"/>
                  </a:moveTo>
                  <a:cubicBezTo>
                    <a:pt x="17030" y="0"/>
                    <a:pt x="21159" y="4818"/>
                    <a:pt x="20683" y="10800"/>
                  </a:cubicBezTo>
                  <a:cubicBezTo>
                    <a:pt x="20365" y="16948"/>
                    <a:pt x="15283" y="21600"/>
                    <a:pt x="9406" y="21600"/>
                  </a:cubicBezTo>
                  <a:cubicBezTo>
                    <a:pt x="4006" y="21600"/>
                    <a:pt x="-441" y="16283"/>
                    <a:pt x="35" y="10800"/>
                  </a:cubicBezTo>
                  <a:cubicBezTo>
                    <a:pt x="512" y="4652"/>
                    <a:pt x="5435" y="0"/>
                    <a:pt x="11153" y="0"/>
                  </a:cubicBezTo>
                  <a:close/>
                  <a:moveTo>
                    <a:pt x="9406" y="20105"/>
                  </a:moveTo>
                  <a:cubicBezTo>
                    <a:pt x="14330" y="20105"/>
                    <a:pt x="18777" y="15951"/>
                    <a:pt x="19253" y="10800"/>
                  </a:cubicBezTo>
                  <a:cubicBezTo>
                    <a:pt x="19730" y="5649"/>
                    <a:pt x="16077" y="1329"/>
                    <a:pt x="11153" y="1329"/>
                  </a:cubicBezTo>
                  <a:cubicBezTo>
                    <a:pt x="6230" y="1329"/>
                    <a:pt x="1783" y="5649"/>
                    <a:pt x="1306" y="10800"/>
                  </a:cubicBezTo>
                  <a:cubicBezTo>
                    <a:pt x="830" y="15951"/>
                    <a:pt x="4483" y="20105"/>
                    <a:pt x="9406" y="20105"/>
                  </a:cubicBezTo>
                  <a:close/>
                </a:path>
              </a:pathLst>
            </a:custGeom>
            <a:solidFill>
              <a:srgbClr val="9CA0A6"/>
            </a:solidFill>
            <a:ln w="12700" cap="flat">
              <a:noFill/>
              <a:miter lim="400000"/>
            </a:ln>
            <a:effectLst/>
          </p:spPr>
          <p:txBody>
            <a:bodyPr wrap="square" lIns="91439" tIns="91439" rIns="91439" bIns="91439" numCol="1" anchor="ctr">
              <a:normAutofit fontScale="25000" lnSpcReduction="20000"/>
            </a:bodyPr>
            <a:lstStyle/>
            <a:p>
              <a:pPr algn="l" defTabSz="228600">
                <a:lnSpc>
                  <a:spcPct val="93000"/>
                </a:lnSpc>
                <a:spcBef>
                  <a:spcPts val="2200"/>
                </a:spcBef>
                <a:defRPr sz="800">
                  <a:solidFill>
                    <a:srgbClr val="000000"/>
                  </a:solidFill>
                </a:defRPr>
              </a:pPr>
              <a:endParaRPr/>
            </a:p>
          </p:txBody>
        </p:sp>
        <p:sp>
          <p:nvSpPr>
            <p:cNvPr id="3718" name="Shape"/>
            <p:cNvSpPr/>
            <p:nvPr/>
          </p:nvSpPr>
          <p:spPr>
            <a:xfrm>
              <a:off x="1861850" y="233557"/>
              <a:ext cx="233070" cy="255842"/>
            </a:xfrm>
            <a:custGeom>
              <a:avLst/>
              <a:gdLst/>
              <a:ahLst/>
              <a:cxnLst>
                <a:cxn ang="0">
                  <a:pos x="wd2" y="hd2"/>
                </a:cxn>
                <a:cxn ang="5400000">
                  <a:pos x="wd2" y="hd2"/>
                </a:cxn>
                <a:cxn ang="10800000">
                  <a:pos x="wd2" y="hd2"/>
                </a:cxn>
                <a:cxn ang="16200000">
                  <a:pos x="wd2" y="hd2"/>
                </a:cxn>
              </a:cxnLst>
              <a:rect l="0" t="0" r="r" b="b"/>
              <a:pathLst>
                <a:path w="21290" h="21600" extrusionOk="0">
                  <a:moveTo>
                    <a:pt x="12782" y="18591"/>
                  </a:moveTo>
                  <a:lnTo>
                    <a:pt x="12782" y="18467"/>
                  </a:lnTo>
                  <a:lnTo>
                    <a:pt x="12693" y="18467"/>
                  </a:lnTo>
                  <a:cubicBezTo>
                    <a:pt x="11401" y="20446"/>
                    <a:pt x="9041" y="21600"/>
                    <a:pt x="6369" y="21600"/>
                  </a:cubicBezTo>
                  <a:cubicBezTo>
                    <a:pt x="2004" y="21600"/>
                    <a:pt x="0" y="17973"/>
                    <a:pt x="0" y="14386"/>
                  </a:cubicBezTo>
                  <a:cubicBezTo>
                    <a:pt x="0" y="10182"/>
                    <a:pt x="1737" y="6142"/>
                    <a:pt x="4632" y="3504"/>
                  </a:cubicBezTo>
                  <a:cubicBezTo>
                    <a:pt x="7126" y="1195"/>
                    <a:pt x="10288" y="0"/>
                    <a:pt x="13806" y="0"/>
                  </a:cubicBezTo>
                  <a:cubicBezTo>
                    <a:pt x="16434" y="0"/>
                    <a:pt x="18438" y="660"/>
                    <a:pt x="19729" y="2102"/>
                  </a:cubicBezTo>
                  <a:cubicBezTo>
                    <a:pt x="21600" y="4163"/>
                    <a:pt x="21466" y="7296"/>
                    <a:pt x="20976" y="9522"/>
                  </a:cubicBezTo>
                  <a:lnTo>
                    <a:pt x="18572" y="21147"/>
                  </a:lnTo>
                  <a:lnTo>
                    <a:pt x="12292" y="21229"/>
                  </a:lnTo>
                  <a:lnTo>
                    <a:pt x="12782" y="18591"/>
                  </a:lnTo>
                  <a:close/>
                  <a:moveTo>
                    <a:pt x="6636" y="13232"/>
                  </a:moveTo>
                  <a:cubicBezTo>
                    <a:pt x="6636" y="15417"/>
                    <a:pt x="7527" y="16695"/>
                    <a:pt x="9041" y="16695"/>
                  </a:cubicBezTo>
                  <a:cubicBezTo>
                    <a:pt x="11401" y="16695"/>
                    <a:pt x="13539" y="14386"/>
                    <a:pt x="14296" y="10882"/>
                  </a:cubicBezTo>
                  <a:cubicBezTo>
                    <a:pt x="14430" y="10099"/>
                    <a:pt x="14697" y="9398"/>
                    <a:pt x="14831" y="8698"/>
                  </a:cubicBezTo>
                  <a:cubicBezTo>
                    <a:pt x="14920" y="7997"/>
                    <a:pt x="15053" y="7420"/>
                    <a:pt x="14920" y="6966"/>
                  </a:cubicBezTo>
                  <a:cubicBezTo>
                    <a:pt x="14831" y="5482"/>
                    <a:pt x="14073" y="4782"/>
                    <a:pt x="12559" y="4782"/>
                  </a:cubicBezTo>
                  <a:cubicBezTo>
                    <a:pt x="11535" y="4782"/>
                    <a:pt x="10644" y="5235"/>
                    <a:pt x="9798" y="6018"/>
                  </a:cubicBezTo>
                  <a:cubicBezTo>
                    <a:pt x="8016" y="7626"/>
                    <a:pt x="6636" y="10800"/>
                    <a:pt x="6636" y="13232"/>
                  </a:cubicBezTo>
                  <a:close/>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3719" name="Shape"/>
            <p:cNvSpPr/>
            <p:nvPr/>
          </p:nvSpPr>
          <p:spPr>
            <a:xfrm>
              <a:off x="2103104" y="235712"/>
              <a:ext cx="208454" cy="253687"/>
            </a:xfrm>
            <a:custGeom>
              <a:avLst/>
              <a:gdLst/>
              <a:ahLst/>
              <a:cxnLst>
                <a:cxn ang="0">
                  <a:pos x="wd2" y="hd2"/>
                </a:cxn>
                <a:cxn ang="5400000">
                  <a:pos x="wd2" y="hd2"/>
                </a:cxn>
                <a:cxn ang="10800000">
                  <a:pos x="wd2" y="hd2"/>
                </a:cxn>
                <a:cxn ang="16200000">
                  <a:pos x="wd2" y="hd2"/>
                </a:cxn>
              </a:cxnLst>
              <a:rect l="0" t="0" r="r" b="b"/>
              <a:pathLst>
                <a:path w="21600" h="21600" extrusionOk="0">
                  <a:moveTo>
                    <a:pt x="21600" y="709"/>
                  </a:moveTo>
                  <a:lnTo>
                    <a:pt x="20490" y="5671"/>
                  </a:lnTo>
                  <a:cubicBezTo>
                    <a:pt x="19329" y="5046"/>
                    <a:pt x="17916" y="4837"/>
                    <a:pt x="16402" y="4837"/>
                  </a:cubicBezTo>
                  <a:cubicBezTo>
                    <a:pt x="11002" y="4837"/>
                    <a:pt x="7822" y="8673"/>
                    <a:pt x="7822" y="12426"/>
                  </a:cubicBezTo>
                  <a:cubicBezTo>
                    <a:pt x="7822" y="15595"/>
                    <a:pt x="10396" y="16680"/>
                    <a:pt x="12819" y="16680"/>
                  </a:cubicBezTo>
                  <a:cubicBezTo>
                    <a:pt x="14989" y="16680"/>
                    <a:pt x="16755" y="16304"/>
                    <a:pt x="19026" y="15387"/>
                  </a:cubicBezTo>
                  <a:lnTo>
                    <a:pt x="17916" y="20558"/>
                  </a:lnTo>
                  <a:cubicBezTo>
                    <a:pt x="16250" y="21266"/>
                    <a:pt x="13525" y="21600"/>
                    <a:pt x="10699" y="21600"/>
                  </a:cubicBezTo>
                  <a:cubicBezTo>
                    <a:pt x="4138" y="21600"/>
                    <a:pt x="0" y="18181"/>
                    <a:pt x="0" y="13010"/>
                  </a:cubicBezTo>
                  <a:cubicBezTo>
                    <a:pt x="0" y="5713"/>
                    <a:pt x="7116" y="0"/>
                    <a:pt x="16553" y="0"/>
                  </a:cubicBezTo>
                  <a:cubicBezTo>
                    <a:pt x="18320" y="0"/>
                    <a:pt x="20338" y="250"/>
                    <a:pt x="21600" y="709"/>
                  </a:cubicBezTo>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3720" name="Shape"/>
            <p:cNvSpPr/>
            <p:nvPr/>
          </p:nvSpPr>
          <p:spPr>
            <a:xfrm>
              <a:off x="976548" y="235712"/>
              <a:ext cx="210604" cy="253687"/>
            </a:xfrm>
            <a:custGeom>
              <a:avLst/>
              <a:gdLst/>
              <a:ahLst/>
              <a:cxnLst>
                <a:cxn ang="0">
                  <a:pos x="wd2" y="hd2"/>
                </a:cxn>
                <a:cxn ang="5400000">
                  <a:pos x="wd2" y="hd2"/>
                </a:cxn>
                <a:cxn ang="10800000">
                  <a:pos x="wd2" y="hd2"/>
                </a:cxn>
                <a:cxn ang="16200000">
                  <a:pos x="wd2" y="hd2"/>
                </a:cxn>
              </a:cxnLst>
              <a:rect l="0" t="0" r="r" b="b"/>
              <a:pathLst>
                <a:path w="21600" h="21600" extrusionOk="0">
                  <a:moveTo>
                    <a:pt x="21600" y="709"/>
                  </a:moveTo>
                  <a:lnTo>
                    <a:pt x="20442" y="5671"/>
                  </a:lnTo>
                  <a:cubicBezTo>
                    <a:pt x="19284" y="5046"/>
                    <a:pt x="17874" y="4837"/>
                    <a:pt x="16313" y="4837"/>
                  </a:cubicBezTo>
                  <a:cubicBezTo>
                    <a:pt x="10926" y="4837"/>
                    <a:pt x="7804" y="8673"/>
                    <a:pt x="7804" y="12426"/>
                  </a:cubicBezTo>
                  <a:cubicBezTo>
                    <a:pt x="7804" y="15595"/>
                    <a:pt x="10372" y="16680"/>
                    <a:pt x="12789" y="16680"/>
                  </a:cubicBezTo>
                  <a:cubicBezTo>
                    <a:pt x="14903" y="16680"/>
                    <a:pt x="16766" y="16304"/>
                    <a:pt x="19032" y="15387"/>
                  </a:cubicBezTo>
                  <a:lnTo>
                    <a:pt x="17874" y="20558"/>
                  </a:lnTo>
                  <a:cubicBezTo>
                    <a:pt x="16162" y="21266"/>
                    <a:pt x="13494" y="21600"/>
                    <a:pt x="10624" y="21600"/>
                  </a:cubicBezTo>
                  <a:cubicBezTo>
                    <a:pt x="4078" y="21600"/>
                    <a:pt x="0" y="18181"/>
                    <a:pt x="0" y="13010"/>
                  </a:cubicBezTo>
                  <a:cubicBezTo>
                    <a:pt x="0" y="5713"/>
                    <a:pt x="7099" y="0"/>
                    <a:pt x="16464" y="0"/>
                  </a:cubicBezTo>
                  <a:cubicBezTo>
                    <a:pt x="18327" y="0"/>
                    <a:pt x="20291" y="250"/>
                    <a:pt x="21600" y="709"/>
                  </a:cubicBezTo>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grpSp>
      <p:sp>
        <p:nvSpPr>
          <p:cNvPr id="3722" name="Slide Number"/>
          <p:cNvSpPr txBox="1">
            <a:spLocks noGrp="1"/>
          </p:cNvSpPr>
          <p:nvPr>
            <p:ph type="sldNum" sz="quarter" idx="2"/>
          </p:nvPr>
        </p:nvSpPr>
        <p:spPr>
          <a:xfrm>
            <a:off x="1217325" y="12806326"/>
            <a:ext cx="290342" cy="259223"/>
          </a:xfrm>
          <a:prstGeom prst="rect">
            <a:avLst/>
          </a:prstGeom>
        </p:spPr>
        <p:txBody>
          <a:bodyPr/>
          <a:lstStyle/>
          <a:p>
            <a:fld id="{86CB4B4D-7CA3-9044-876B-883B54F8677D}" type="slidenum">
              <a:t>‹#›</a:t>
            </a:fld>
            <a:endParaRPr/>
          </a:p>
        </p:txBody>
      </p:sp>
      <p:sp>
        <p:nvSpPr>
          <p:cNvPr id="3723" name="Footer"/>
          <p:cNvSpPr txBox="1">
            <a:spLocks noGrp="1"/>
          </p:cNvSpPr>
          <p:nvPr>
            <p:ph type="body" sz="quarter" idx="14"/>
          </p:nvPr>
        </p:nvSpPr>
        <p:spPr>
          <a:xfrm>
            <a:off x="1727200" y="12806326"/>
            <a:ext cx="6210696" cy="259223"/>
          </a:xfrm>
          <a:prstGeom prst="rect">
            <a:avLst/>
          </a:prstGeom>
        </p:spPr>
        <p:txBody>
          <a:bodyPr anchor="ctr">
            <a:spAutoFit/>
          </a:bodyPr>
          <a:lstStyle>
            <a:lvl1pPr marL="0" indent="0" defTabSz="1828891">
              <a:lnSpc>
                <a:spcPct val="100000"/>
              </a:lnSpc>
              <a:spcBef>
                <a:spcPts val="0"/>
              </a:spcBef>
              <a:buClrTx/>
              <a:buSzTx/>
              <a:buFontTx/>
              <a:buNone/>
              <a:defRPr sz="1800" b="1" spc="92">
                <a:solidFill>
                  <a:srgbClr val="9CA0A6"/>
                </a:solidFill>
              </a:defRPr>
            </a:lvl1pPr>
          </a:lstStyle>
          <a:p>
            <a:r>
              <a:t>Footer</a:t>
            </a: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cSld name="Dark 3 Icon">
    <p:bg>
      <p:bgPr>
        <a:solidFill>
          <a:srgbClr val="383C42"/>
        </a:solidFill>
        <a:effectLst/>
      </p:bgPr>
    </p:bg>
    <p:spTree>
      <p:nvGrpSpPr>
        <p:cNvPr id="1" name=""/>
        <p:cNvGrpSpPr/>
        <p:nvPr/>
      </p:nvGrpSpPr>
      <p:grpSpPr>
        <a:xfrm>
          <a:off x="0" y="0"/>
          <a:ext cx="0" cy="0"/>
          <a:chOff x="0" y="0"/>
          <a:chExt cx="0" cy="0"/>
        </a:xfrm>
      </p:grpSpPr>
      <p:sp>
        <p:nvSpPr>
          <p:cNvPr id="3870" name="Rectangle"/>
          <p:cNvSpPr/>
          <p:nvPr/>
        </p:nvSpPr>
        <p:spPr>
          <a:xfrm>
            <a:off x="-1343783" y="-1"/>
            <a:ext cx="1119821" cy="537826"/>
          </a:xfrm>
          <a:prstGeom prst="rect">
            <a:avLst/>
          </a:prstGeom>
          <a:solidFill>
            <a:srgbClr val="C4002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871" name="Rectangle"/>
          <p:cNvSpPr/>
          <p:nvPr/>
        </p:nvSpPr>
        <p:spPr>
          <a:xfrm>
            <a:off x="-1343784" y="537824"/>
            <a:ext cx="1119821" cy="537825"/>
          </a:xfrm>
          <a:prstGeom prst="rect">
            <a:avLst/>
          </a:prstGeom>
          <a:solidFill>
            <a:srgbClr val="9C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872" name="Rectangle"/>
          <p:cNvSpPr/>
          <p:nvPr/>
        </p:nvSpPr>
        <p:spPr>
          <a:xfrm>
            <a:off x="-1343784" y="1075648"/>
            <a:ext cx="1119821" cy="537825"/>
          </a:xfrm>
          <a:prstGeom prst="rect">
            <a:avLst/>
          </a:prstGeom>
          <a:solidFill>
            <a:srgbClr val="74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873" name="Rectangle"/>
          <p:cNvSpPr/>
          <p:nvPr/>
        </p:nvSpPr>
        <p:spPr>
          <a:xfrm>
            <a:off x="-1343783" y="1613471"/>
            <a:ext cx="1119821" cy="537825"/>
          </a:xfrm>
          <a:prstGeom prst="rect">
            <a:avLst/>
          </a:prstGeom>
          <a:solidFill>
            <a:srgbClr val="C4C8C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874" name="Rectangle"/>
          <p:cNvSpPr/>
          <p:nvPr/>
        </p:nvSpPr>
        <p:spPr>
          <a:xfrm>
            <a:off x="-1343784" y="2151296"/>
            <a:ext cx="1119821" cy="537825"/>
          </a:xfrm>
          <a:prstGeom prst="rect">
            <a:avLst/>
          </a:prstGeom>
          <a:solidFill>
            <a:srgbClr val="6A6E7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875" name="Rectangle"/>
          <p:cNvSpPr/>
          <p:nvPr/>
        </p:nvSpPr>
        <p:spPr>
          <a:xfrm>
            <a:off x="-1343784" y="2689119"/>
            <a:ext cx="1119821" cy="537825"/>
          </a:xfrm>
          <a:prstGeom prst="rect">
            <a:avLst/>
          </a:prstGeom>
          <a:solidFill>
            <a:srgbClr val="383C4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876" name="Rectangle"/>
          <p:cNvSpPr/>
          <p:nvPr/>
        </p:nvSpPr>
        <p:spPr>
          <a:xfrm>
            <a:off x="-1343784" y="3226943"/>
            <a:ext cx="1119821" cy="537825"/>
          </a:xfrm>
          <a:prstGeom prst="rect">
            <a:avLst/>
          </a:prstGeom>
          <a:solidFill>
            <a:srgbClr val="1AE9EF"/>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877" name="Rectangle"/>
          <p:cNvSpPr/>
          <p:nvPr/>
        </p:nvSpPr>
        <p:spPr>
          <a:xfrm>
            <a:off x="-1343784" y="3764767"/>
            <a:ext cx="1119821" cy="537825"/>
          </a:xfrm>
          <a:prstGeom prst="rect">
            <a:avLst/>
          </a:prstGeom>
          <a:solidFill>
            <a:srgbClr val="0DCFD9"/>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878" name="Rectangle"/>
          <p:cNvSpPr/>
          <p:nvPr/>
        </p:nvSpPr>
        <p:spPr>
          <a:xfrm>
            <a:off x="-1343784" y="4302592"/>
            <a:ext cx="1119821" cy="537825"/>
          </a:xfrm>
          <a:prstGeom prst="rect">
            <a:avLst/>
          </a:prstGeom>
          <a:solidFill>
            <a:srgbClr val="00B4C3"/>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879" name="Rectangle"/>
          <p:cNvSpPr/>
          <p:nvPr/>
        </p:nvSpPr>
        <p:spPr>
          <a:xfrm>
            <a:off x="-1343784" y="4840416"/>
            <a:ext cx="1119821" cy="537825"/>
          </a:xfrm>
          <a:prstGeom prst="rect">
            <a:avLst/>
          </a:prstGeom>
          <a:solidFill>
            <a:srgbClr val="F6B1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880" name="Rectangle"/>
          <p:cNvSpPr/>
          <p:nvPr/>
        </p:nvSpPr>
        <p:spPr>
          <a:xfrm>
            <a:off x="-1343784" y="5378239"/>
            <a:ext cx="1119821" cy="537825"/>
          </a:xfrm>
          <a:prstGeom prst="rect">
            <a:avLst/>
          </a:prstGeom>
          <a:solidFill>
            <a:srgbClr val="F69D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881" name="Rectangle"/>
          <p:cNvSpPr/>
          <p:nvPr/>
        </p:nvSpPr>
        <p:spPr>
          <a:xfrm>
            <a:off x="-1343784" y="5916064"/>
            <a:ext cx="1119821" cy="537825"/>
          </a:xfrm>
          <a:prstGeom prst="rect">
            <a:avLst/>
          </a:prstGeom>
          <a:solidFill>
            <a:srgbClr val="F689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882" name="Rectangle"/>
          <p:cNvSpPr/>
          <p:nvPr/>
        </p:nvSpPr>
        <p:spPr>
          <a:xfrm>
            <a:off x="-1343784" y="6453887"/>
            <a:ext cx="1119821" cy="537825"/>
          </a:xfrm>
          <a:prstGeom prst="rect">
            <a:avLst/>
          </a:prstGeom>
          <a:solidFill>
            <a:srgbClr val="969CE6"/>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883" name="Rectangle"/>
          <p:cNvSpPr/>
          <p:nvPr/>
        </p:nvSpPr>
        <p:spPr>
          <a:xfrm>
            <a:off x="-1343787" y="6991711"/>
            <a:ext cx="1119822" cy="537825"/>
          </a:xfrm>
          <a:prstGeom prst="rect">
            <a:avLst/>
          </a:prstGeom>
          <a:solidFill>
            <a:srgbClr val="8A8BD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884" name="Rectangle"/>
          <p:cNvSpPr/>
          <p:nvPr/>
        </p:nvSpPr>
        <p:spPr>
          <a:xfrm>
            <a:off x="-1343787" y="7529535"/>
            <a:ext cx="1119822" cy="537825"/>
          </a:xfrm>
          <a:prstGeom prst="rect">
            <a:avLst/>
          </a:prstGeom>
          <a:solidFill>
            <a:srgbClr val="7D79C3"/>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885" name="Rectangle"/>
          <p:cNvSpPr/>
          <p:nvPr/>
        </p:nvSpPr>
        <p:spPr>
          <a:xfrm>
            <a:off x="-1343784" y="8067360"/>
            <a:ext cx="1119821" cy="537825"/>
          </a:xfrm>
          <a:prstGeom prst="rect">
            <a:avLst/>
          </a:prstGeom>
          <a:solidFill>
            <a:srgbClr val="88CD7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886" name="Rectangle"/>
          <p:cNvSpPr/>
          <p:nvPr/>
        </p:nvSpPr>
        <p:spPr>
          <a:xfrm>
            <a:off x="-1343787" y="8605184"/>
            <a:ext cx="1119822" cy="537825"/>
          </a:xfrm>
          <a:prstGeom prst="rect">
            <a:avLst/>
          </a:prstGeom>
          <a:solidFill>
            <a:srgbClr val="74B96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887" name="Rectangle"/>
          <p:cNvSpPr/>
          <p:nvPr/>
        </p:nvSpPr>
        <p:spPr>
          <a:xfrm>
            <a:off x="-1343787" y="9143007"/>
            <a:ext cx="1119822" cy="537825"/>
          </a:xfrm>
          <a:prstGeom prst="rect">
            <a:avLst/>
          </a:prstGeom>
          <a:solidFill>
            <a:srgbClr val="60A55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888" name="Rectangle"/>
          <p:cNvSpPr/>
          <p:nvPr/>
        </p:nvSpPr>
        <p:spPr>
          <a:xfrm>
            <a:off x="24769782" y="-1"/>
            <a:ext cx="1119821" cy="537826"/>
          </a:xfrm>
          <a:prstGeom prst="rect">
            <a:avLst/>
          </a:prstGeom>
          <a:solidFill>
            <a:srgbClr val="C4002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889" name="Rectangle"/>
          <p:cNvSpPr/>
          <p:nvPr/>
        </p:nvSpPr>
        <p:spPr>
          <a:xfrm>
            <a:off x="24769779" y="537824"/>
            <a:ext cx="1119821" cy="537825"/>
          </a:xfrm>
          <a:prstGeom prst="rect">
            <a:avLst/>
          </a:prstGeom>
          <a:solidFill>
            <a:srgbClr val="B0000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890" name="Rectangle"/>
          <p:cNvSpPr/>
          <p:nvPr/>
        </p:nvSpPr>
        <p:spPr>
          <a:xfrm>
            <a:off x="24769779" y="1075648"/>
            <a:ext cx="1119821" cy="537825"/>
          </a:xfrm>
          <a:prstGeom prst="rect">
            <a:avLst/>
          </a:prstGeom>
          <a:solidFill>
            <a:srgbClr val="9C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891" name="Rectangle"/>
          <p:cNvSpPr/>
          <p:nvPr/>
        </p:nvSpPr>
        <p:spPr>
          <a:xfrm>
            <a:off x="24769782" y="1613471"/>
            <a:ext cx="1119821" cy="537825"/>
          </a:xfrm>
          <a:prstGeom prst="rect">
            <a:avLst/>
          </a:prstGeom>
          <a:solidFill>
            <a:srgbClr val="88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892" name="Rectangle"/>
          <p:cNvSpPr/>
          <p:nvPr/>
        </p:nvSpPr>
        <p:spPr>
          <a:xfrm>
            <a:off x="24769779" y="2151296"/>
            <a:ext cx="1119821" cy="537825"/>
          </a:xfrm>
          <a:prstGeom prst="rect">
            <a:avLst/>
          </a:prstGeom>
          <a:solidFill>
            <a:srgbClr val="74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893" name="Rectangle"/>
          <p:cNvSpPr/>
          <p:nvPr/>
        </p:nvSpPr>
        <p:spPr>
          <a:xfrm>
            <a:off x="24769779" y="2689119"/>
            <a:ext cx="1119821" cy="537825"/>
          </a:xfrm>
          <a:prstGeom prst="rect">
            <a:avLst/>
          </a:prstGeom>
          <a:solidFill>
            <a:srgbClr val="ECF0F6"/>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894" name="Rectangle"/>
          <p:cNvSpPr/>
          <p:nvPr/>
        </p:nvSpPr>
        <p:spPr>
          <a:xfrm>
            <a:off x="24769779" y="3226943"/>
            <a:ext cx="1119821" cy="537825"/>
          </a:xfrm>
          <a:prstGeom prst="rect">
            <a:avLst/>
          </a:prstGeom>
          <a:solidFill>
            <a:srgbClr val="D8DCE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895" name="Rectangle"/>
          <p:cNvSpPr/>
          <p:nvPr/>
        </p:nvSpPr>
        <p:spPr>
          <a:xfrm>
            <a:off x="24769779" y="3764767"/>
            <a:ext cx="1119821" cy="537825"/>
          </a:xfrm>
          <a:prstGeom prst="rect">
            <a:avLst/>
          </a:prstGeom>
          <a:solidFill>
            <a:srgbClr val="C4C8C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896" name="Rectangle"/>
          <p:cNvSpPr/>
          <p:nvPr/>
        </p:nvSpPr>
        <p:spPr>
          <a:xfrm>
            <a:off x="24769779" y="4302592"/>
            <a:ext cx="1119821" cy="537825"/>
          </a:xfrm>
          <a:prstGeom prst="rect">
            <a:avLst/>
          </a:prstGeom>
          <a:solidFill>
            <a:srgbClr val="BABEC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897" name="Rectangle"/>
          <p:cNvSpPr/>
          <p:nvPr/>
        </p:nvSpPr>
        <p:spPr>
          <a:xfrm>
            <a:off x="24769779" y="4840416"/>
            <a:ext cx="1119821" cy="537825"/>
          </a:xfrm>
          <a:prstGeom prst="rect">
            <a:avLst/>
          </a:prstGeom>
          <a:solidFill>
            <a:srgbClr val="A6AAB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898" name="Rectangle"/>
          <p:cNvSpPr/>
          <p:nvPr/>
        </p:nvSpPr>
        <p:spPr>
          <a:xfrm>
            <a:off x="24769779" y="5378239"/>
            <a:ext cx="1119821" cy="537825"/>
          </a:xfrm>
          <a:prstGeom prst="rect">
            <a:avLst/>
          </a:prstGeom>
          <a:solidFill>
            <a:srgbClr val="92969C"/>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899" name="Rectangle"/>
          <p:cNvSpPr/>
          <p:nvPr/>
        </p:nvSpPr>
        <p:spPr>
          <a:xfrm>
            <a:off x="24769779" y="5916064"/>
            <a:ext cx="1119821" cy="537825"/>
          </a:xfrm>
          <a:prstGeom prst="rect">
            <a:avLst/>
          </a:prstGeom>
          <a:solidFill>
            <a:srgbClr val="7E828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900" name="Rectangle"/>
          <p:cNvSpPr/>
          <p:nvPr/>
        </p:nvSpPr>
        <p:spPr>
          <a:xfrm>
            <a:off x="24769779" y="6453887"/>
            <a:ext cx="1119821" cy="537825"/>
          </a:xfrm>
          <a:prstGeom prst="rect">
            <a:avLst/>
          </a:prstGeom>
          <a:solidFill>
            <a:srgbClr val="6A6E7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901" name="Rectangle"/>
          <p:cNvSpPr/>
          <p:nvPr/>
        </p:nvSpPr>
        <p:spPr>
          <a:xfrm>
            <a:off x="24769778" y="6991711"/>
            <a:ext cx="1119821" cy="537825"/>
          </a:xfrm>
          <a:prstGeom prst="rect">
            <a:avLst/>
          </a:prstGeom>
          <a:solidFill>
            <a:srgbClr val="565A6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902" name="Rectangle"/>
          <p:cNvSpPr/>
          <p:nvPr/>
        </p:nvSpPr>
        <p:spPr>
          <a:xfrm>
            <a:off x="24769778" y="7529535"/>
            <a:ext cx="1119821" cy="537825"/>
          </a:xfrm>
          <a:prstGeom prst="rect">
            <a:avLst/>
          </a:prstGeom>
          <a:solidFill>
            <a:srgbClr val="42464C"/>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903" name="Rectangle"/>
          <p:cNvSpPr/>
          <p:nvPr/>
        </p:nvSpPr>
        <p:spPr>
          <a:xfrm>
            <a:off x="24769779" y="8067360"/>
            <a:ext cx="1119821" cy="537825"/>
          </a:xfrm>
          <a:prstGeom prst="rect">
            <a:avLst/>
          </a:prstGeom>
          <a:solidFill>
            <a:srgbClr val="383C4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904" name="Rectangle"/>
          <p:cNvSpPr/>
          <p:nvPr/>
        </p:nvSpPr>
        <p:spPr>
          <a:xfrm>
            <a:off x="24769778" y="8605184"/>
            <a:ext cx="1119821" cy="537825"/>
          </a:xfrm>
          <a:prstGeom prst="rect">
            <a:avLst/>
          </a:prstGeom>
          <a:solidFill>
            <a:srgbClr val="2E323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905" name="Rectangle"/>
          <p:cNvSpPr/>
          <p:nvPr/>
        </p:nvSpPr>
        <p:spPr>
          <a:xfrm>
            <a:off x="24769778" y="9143007"/>
            <a:ext cx="1119821" cy="537825"/>
          </a:xfrm>
          <a:prstGeom prst="rect">
            <a:avLst/>
          </a:prstGeom>
          <a:solidFill>
            <a:srgbClr val="24282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906" name="Rectangle"/>
          <p:cNvSpPr/>
          <p:nvPr/>
        </p:nvSpPr>
        <p:spPr>
          <a:xfrm>
            <a:off x="24769776" y="9680832"/>
            <a:ext cx="1119821" cy="537825"/>
          </a:xfrm>
          <a:prstGeom prst="rect">
            <a:avLst/>
          </a:prstGeom>
          <a:solidFill>
            <a:srgbClr val="1A1E2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907" name="Rectangle"/>
          <p:cNvSpPr/>
          <p:nvPr/>
        </p:nvSpPr>
        <p:spPr>
          <a:xfrm>
            <a:off x="24769776" y="10218656"/>
            <a:ext cx="1119821" cy="537825"/>
          </a:xfrm>
          <a:prstGeom prst="rect">
            <a:avLst/>
          </a:prstGeom>
          <a:solidFill>
            <a:srgbClr val="10141A"/>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908" name="Rectangle"/>
          <p:cNvSpPr/>
          <p:nvPr/>
        </p:nvSpPr>
        <p:spPr>
          <a:xfrm>
            <a:off x="24769778" y="10756479"/>
            <a:ext cx="1119821" cy="537825"/>
          </a:xfrm>
          <a:prstGeom prst="rect">
            <a:avLst/>
          </a:prstGeom>
          <a:solidFill>
            <a:srgbClr val="060A1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909" name="Rectangle"/>
          <p:cNvSpPr/>
          <p:nvPr/>
        </p:nvSpPr>
        <p:spPr>
          <a:xfrm>
            <a:off x="24769776" y="11294303"/>
            <a:ext cx="1119821" cy="537825"/>
          </a:xfrm>
          <a:prstGeom prst="rect">
            <a:avLst/>
          </a:prstGeom>
          <a:solidFill>
            <a:srgbClr val="FFFFFF"/>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910" name="Rectangle"/>
          <p:cNvSpPr/>
          <p:nvPr/>
        </p:nvSpPr>
        <p:spPr>
          <a:xfrm>
            <a:off x="24769778" y="11832128"/>
            <a:ext cx="1119821" cy="537825"/>
          </a:xfrm>
          <a:prstGeom prst="rect">
            <a:avLst/>
          </a:prstGeom>
          <a:solidFill>
            <a:srgbClr val="00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911" name="Body Level One…"/>
          <p:cNvSpPr txBox="1">
            <a:spLocks noGrp="1"/>
          </p:cNvSpPr>
          <p:nvPr>
            <p:ph type="body" sz="quarter" idx="1"/>
          </p:nvPr>
        </p:nvSpPr>
        <p:spPr>
          <a:xfrm>
            <a:off x="1219359" y="6216989"/>
            <a:ext cx="4823213" cy="582777"/>
          </a:xfrm>
          <a:prstGeom prst="rect">
            <a:avLst/>
          </a:prstGeom>
        </p:spPr>
        <p:txBody>
          <a:bodyPr anchor="ctr"/>
          <a:lstStyle>
            <a:lvl1pPr marL="0" indent="0" algn="ctr" defTabSz="825500">
              <a:lnSpc>
                <a:spcPct val="80000"/>
              </a:lnSpc>
              <a:spcBef>
                <a:spcPts val="0"/>
              </a:spcBef>
              <a:buClrTx/>
              <a:buSzTx/>
              <a:buFontTx/>
              <a:buNone/>
              <a:defRPr sz="3600" b="1" spc="-50">
                <a:solidFill>
                  <a:srgbClr val="FFFFFF"/>
                </a:solidFill>
              </a:defRPr>
            </a:lvl1pPr>
            <a:lvl2pPr marL="0" indent="228600" algn="ctr" defTabSz="825500">
              <a:lnSpc>
                <a:spcPct val="80000"/>
              </a:lnSpc>
              <a:spcBef>
                <a:spcPts val="0"/>
              </a:spcBef>
              <a:buClrTx/>
              <a:buSzTx/>
              <a:buFontTx/>
              <a:buNone/>
              <a:defRPr sz="3600" b="1" spc="-50">
                <a:solidFill>
                  <a:srgbClr val="FFFFFF"/>
                </a:solidFill>
              </a:defRPr>
            </a:lvl2pPr>
            <a:lvl3pPr marL="0" indent="457200" algn="ctr" defTabSz="825500">
              <a:lnSpc>
                <a:spcPct val="80000"/>
              </a:lnSpc>
              <a:spcBef>
                <a:spcPts val="0"/>
              </a:spcBef>
              <a:buClrTx/>
              <a:buSzTx/>
              <a:buFontTx/>
              <a:buNone/>
              <a:defRPr sz="3600" b="1" spc="-50">
                <a:solidFill>
                  <a:srgbClr val="FFFFFF"/>
                </a:solidFill>
              </a:defRPr>
            </a:lvl3pPr>
            <a:lvl4pPr marL="0" indent="685800" algn="ctr" defTabSz="825500">
              <a:lnSpc>
                <a:spcPct val="80000"/>
              </a:lnSpc>
              <a:spcBef>
                <a:spcPts val="0"/>
              </a:spcBef>
              <a:buClrTx/>
              <a:buSzTx/>
              <a:buFontTx/>
              <a:buNone/>
              <a:defRPr sz="3600" b="1" spc="-50">
                <a:solidFill>
                  <a:srgbClr val="FFFFFF"/>
                </a:solidFill>
              </a:defRPr>
            </a:lvl4pPr>
            <a:lvl5pPr marL="0" indent="914400" algn="ctr" defTabSz="825500">
              <a:lnSpc>
                <a:spcPct val="80000"/>
              </a:lnSpc>
              <a:spcBef>
                <a:spcPts val="0"/>
              </a:spcBef>
              <a:buClrTx/>
              <a:buSzTx/>
              <a:buFontTx/>
              <a:buNone/>
              <a:defRPr sz="3600" b="1" spc="-5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3912" name="Line"/>
          <p:cNvSpPr/>
          <p:nvPr/>
        </p:nvSpPr>
        <p:spPr>
          <a:xfrm>
            <a:off x="1219359" y="7275014"/>
            <a:ext cx="4532739" cy="3"/>
          </a:xfrm>
          <a:prstGeom prst="line">
            <a:avLst/>
          </a:prstGeom>
          <a:ln w="50800">
            <a:solidFill>
              <a:srgbClr val="FFFFFF"/>
            </a:solidFill>
          </a:ln>
        </p:spPr>
        <p:txBody>
          <a:bodyPr lIns="45719" rIns="45719"/>
          <a:lstStyle/>
          <a:p>
            <a:pPr algn="l" defTabSz="914400">
              <a:spcBef>
                <a:spcPts val="2200"/>
              </a:spcBef>
              <a:defRPr sz="3200"/>
            </a:pPr>
            <a:endParaRPr/>
          </a:p>
        </p:txBody>
      </p:sp>
      <p:sp>
        <p:nvSpPr>
          <p:cNvPr id="3913" name="Rectangle"/>
          <p:cNvSpPr>
            <a:spLocks noGrp="1"/>
          </p:cNvSpPr>
          <p:nvPr>
            <p:ph type="body" sz="quarter" idx="13"/>
          </p:nvPr>
        </p:nvSpPr>
        <p:spPr>
          <a:xfrm>
            <a:off x="9781981" y="6216989"/>
            <a:ext cx="4823214" cy="582777"/>
          </a:xfrm>
          <a:prstGeom prst="rect">
            <a:avLst/>
          </a:prstGeom>
        </p:spPr>
        <p:txBody>
          <a:bodyPr anchor="ctr">
            <a:normAutofit/>
          </a:bodyPr>
          <a:lstStyle/>
          <a:p>
            <a:pPr marL="0" indent="0" algn="ctr" defTabSz="825500">
              <a:lnSpc>
                <a:spcPct val="80000"/>
              </a:lnSpc>
              <a:spcBef>
                <a:spcPts val="0"/>
              </a:spcBef>
              <a:buClrTx/>
              <a:buSzTx/>
              <a:buFontTx/>
              <a:buNone/>
              <a:defRPr sz="3600" b="1" spc="-50">
                <a:solidFill>
                  <a:srgbClr val="FFFFFF"/>
                </a:solidFill>
              </a:defRPr>
            </a:pPr>
            <a:endParaRPr/>
          </a:p>
        </p:txBody>
      </p:sp>
      <p:sp>
        <p:nvSpPr>
          <p:cNvPr id="3914" name="Line"/>
          <p:cNvSpPr/>
          <p:nvPr/>
        </p:nvSpPr>
        <p:spPr>
          <a:xfrm>
            <a:off x="9927218" y="7275014"/>
            <a:ext cx="4532739" cy="3"/>
          </a:xfrm>
          <a:prstGeom prst="line">
            <a:avLst/>
          </a:prstGeom>
          <a:ln w="50800">
            <a:solidFill>
              <a:srgbClr val="FFFFFF"/>
            </a:solidFill>
          </a:ln>
        </p:spPr>
        <p:txBody>
          <a:bodyPr lIns="45719" rIns="45719"/>
          <a:lstStyle/>
          <a:p>
            <a:pPr algn="l" defTabSz="914400">
              <a:spcBef>
                <a:spcPts val="2200"/>
              </a:spcBef>
              <a:defRPr sz="3200"/>
            </a:pPr>
            <a:endParaRPr/>
          </a:p>
        </p:txBody>
      </p:sp>
      <p:sp>
        <p:nvSpPr>
          <p:cNvPr id="3915" name="Rectangle"/>
          <p:cNvSpPr>
            <a:spLocks noGrp="1"/>
          </p:cNvSpPr>
          <p:nvPr>
            <p:ph type="body" sz="quarter" idx="14"/>
          </p:nvPr>
        </p:nvSpPr>
        <p:spPr>
          <a:xfrm>
            <a:off x="18344604" y="6202422"/>
            <a:ext cx="4823213" cy="582777"/>
          </a:xfrm>
          <a:prstGeom prst="rect">
            <a:avLst/>
          </a:prstGeom>
        </p:spPr>
        <p:txBody>
          <a:bodyPr anchor="ctr">
            <a:normAutofit/>
          </a:bodyPr>
          <a:lstStyle/>
          <a:p>
            <a:pPr marL="0" indent="0" algn="ctr" defTabSz="825500">
              <a:lnSpc>
                <a:spcPct val="80000"/>
              </a:lnSpc>
              <a:spcBef>
                <a:spcPts val="0"/>
              </a:spcBef>
              <a:buClrTx/>
              <a:buSzTx/>
              <a:buFontTx/>
              <a:buNone/>
              <a:defRPr sz="3600" b="1" spc="-50">
                <a:solidFill>
                  <a:srgbClr val="FFFFFF"/>
                </a:solidFill>
              </a:defRPr>
            </a:pPr>
            <a:endParaRPr/>
          </a:p>
        </p:txBody>
      </p:sp>
      <p:sp>
        <p:nvSpPr>
          <p:cNvPr id="3916" name="Line"/>
          <p:cNvSpPr/>
          <p:nvPr/>
        </p:nvSpPr>
        <p:spPr>
          <a:xfrm>
            <a:off x="18344604" y="7260446"/>
            <a:ext cx="4532739" cy="3"/>
          </a:xfrm>
          <a:prstGeom prst="line">
            <a:avLst/>
          </a:prstGeom>
          <a:ln w="50800">
            <a:solidFill>
              <a:srgbClr val="FFFFFF"/>
            </a:solidFill>
          </a:ln>
        </p:spPr>
        <p:txBody>
          <a:bodyPr lIns="45719" rIns="45719"/>
          <a:lstStyle/>
          <a:p>
            <a:pPr algn="l" defTabSz="914400">
              <a:spcBef>
                <a:spcPts val="2200"/>
              </a:spcBef>
              <a:defRPr sz="3200"/>
            </a:pPr>
            <a:endParaRPr/>
          </a:p>
        </p:txBody>
      </p:sp>
      <p:sp>
        <p:nvSpPr>
          <p:cNvPr id="3917" name="Rectangle"/>
          <p:cNvSpPr>
            <a:spLocks noGrp="1"/>
          </p:cNvSpPr>
          <p:nvPr>
            <p:ph type="body" sz="quarter" idx="15"/>
          </p:nvPr>
        </p:nvSpPr>
        <p:spPr>
          <a:xfrm>
            <a:off x="1216184" y="7750175"/>
            <a:ext cx="4826630" cy="4513994"/>
          </a:xfrm>
          <a:prstGeom prst="rect">
            <a:avLst/>
          </a:prstGeom>
        </p:spPr>
        <p:txBody>
          <a:bodyPr>
            <a:normAutofit/>
          </a:bodyPr>
          <a:lstStyle/>
          <a:p>
            <a:pPr marL="457200" indent="-457200" defTabSz="825500">
              <a:spcBef>
                <a:spcPts val="600"/>
              </a:spcBef>
              <a:buClr>
                <a:srgbClr val="FFFFFF"/>
              </a:buClr>
              <a:defRPr sz="3600">
                <a:solidFill>
                  <a:srgbClr val="FFFFFF"/>
                </a:solidFill>
              </a:defRPr>
            </a:pPr>
            <a:endParaRPr/>
          </a:p>
        </p:txBody>
      </p:sp>
      <p:sp>
        <p:nvSpPr>
          <p:cNvPr id="3918" name="Rectangle"/>
          <p:cNvSpPr>
            <a:spLocks noGrp="1"/>
          </p:cNvSpPr>
          <p:nvPr>
            <p:ph type="body" sz="quarter" idx="16"/>
          </p:nvPr>
        </p:nvSpPr>
        <p:spPr>
          <a:xfrm>
            <a:off x="9781861" y="7750175"/>
            <a:ext cx="4823453" cy="4528562"/>
          </a:xfrm>
          <a:prstGeom prst="rect">
            <a:avLst/>
          </a:prstGeom>
        </p:spPr>
        <p:txBody>
          <a:bodyPr>
            <a:normAutofit/>
          </a:bodyPr>
          <a:lstStyle/>
          <a:p>
            <a:pPr marL="457200" indent="-457200" defTabSz="825500">
              <a:spcBef>
                <a:spcPts val="600"/>
              </a:spcBef>
              <a:buClr>
                <a:srgbClr val="FFFFFF"/>
              </a:buClr>
              <a:defRPr sz="3600">
                <a:solidFill>
                  <a:srgbClr val="FFFFFF"/>
                </a:solidFill>
              </a:defRPr>
            </a:pPr>
            <a:endParaRPr/>
          </a:p>
        </p:txBody>
      </p:sp>
      <p:sp>
        <p:nvSpPr>
          <p:cNvPr id="3919" name="Rectangle"/>
          <p:cNvSpPr>
            <a:spLocks noGrp="1"/>
          </p:cNvSpPr>
          <p:nvPr>
            <p:ph type="body" sz="quarter" idx="17"/>
          </p:nvPr>
        </p:nvSpPr>
        <p:spPr>
          <a:xfrm>
            <a:off x="18344364" y="7735607"/>
            <a:ext cx="4823453" cy="4528562"/>
          </a:xfrm>
          <a:prstGeom prst="rect">
            <a:avLst/>
          </a:prstGeom>
        </p:spPr>
        <p:txBody>
          <a:bodyPr>
            <a:normAutofit/>
          </a:bodyPr>
          <a:lstStyle/>
          <a:p>
            <a:pPr marL="457200" indent="-457200" defTabSz="825500">
              <a:spcBef>
                <a:spcPts val="600"/>
              </a:spcBef>
              <a:buClr>
                <a:srgbClr val="FFFFFF"/>
              </a:buClr>
              <a:defRPr sz="3600">
                <a:solidFill>
                  <a:srgbClr val="FFFFFF"/>
                </a:solidFill>
              </a:defRPr>
            </a:pPr>
            <a:endParaRPr/>
          </a:p>
        </p:txBody>
      </p:sp>
      <p:sp>
        <p:nvSpPr>
          <p:cNvPr id="3920" name="Title Text"/>
          <p:cNvSpPr txBox="1">
            <a:spLocks noGrp="1"/>
          </p:cNvSpPr>
          <p:nvPr>
            <p:ph type="title"/>
          </p:nvPr>
        </p:nvSpPr>
        <p:spPr>
          <a:xfrm>
            <a:off x="1219359" y="152637"/>
            <a:ext cx="21948459" cy="2273301"/>
          </a:xfrm>
          <a:prstGeom prst="rect">
            <a:avLst/>
          </a:prstGeom>
        </p:spPr>
        <p:txBody>
          <a:bodyPr/>
          <a:lstStyle>
            <a:lvl1pPr>
              <a:defRPr>
                <a:solidFill>
                  <a:srgbClr val="FFFFFF"/>
                </a:solidFill>
              </a:defRPr>
            </a:lvl1pPr>
          </a:lstStyle>
          <a:p>
            <a:r>
              <a:t>Title Text</a:t>
            </a:r>
          </a:p>
        </p:txBody>
      </p:sp>
      <p:grpSp>
        <p:nvGrpSpPr>
          <p:cNvPr id="3933" name="Group"/>
          <p:cNvGrpSpPr/>
          <p:nvPr/>
        </p:nvGrpSpPr>
        <p:grpSpPr>
          <a:xfrm>
            <a:off x="21341405" y="12713927"/>
            <a:ext cx="2588083" cy="566942"/>
            <a:chOff x="0" y="0"/>
            <a:chExt cx="2588081" cy="566941"/>
          </a:xfrm>
        </p:grpSpPr>
        <p:sp>
          <p:nvSpPr>
            <p:cNvPr id="3921" name="Shape"/>
            <p:cNvSpPr/>
            <p:nvPr/>
          </p:nvSpPr>
          <p:spPr>
            <a:xfrm>
              <a:off x="-1" y="51627"/>
              <a:ext cx="396632" cy="487314"/>
            </a:xfrm>
            <a:custGeom>
              <a:avLst/>
              <a:gdLst/>
              <a:ahLst/>
              <a:cxnLst>
                <a:cxn ang="0">
                  <a:pos x="wd2" y="hd2"/>
                </a:cxn>
                <a:cxn ang="5400000">
                  <a:pos x="wd2" y="hd2"/>
                </a:cxn>
                <a:cxn ang="10800000">
                  <a:pos x="wd2" y="hd2"/>
                </a:cxn>
                <a:cxn ang="16200000">
                  <a:pos x="wd2" y="hd2"/>
                </a:cxn>
              </a:cxnLst>
              <a:rect l="0" t="0" r="r" b="b"/>
              <a:pathLst>
                <a:path w="21181" h="21360" extrusionOk="0">
                  <a:moveTo>
                    <a:pt x="19047" y="4161"/>
                  </a:moveTo>
                  <a:cubicBezTo>
                    <a:pt x="17355" y="6212"/>
                    <a:pt x="14935" y="7537"/>
                    <a:pt x="13608" y="7045"/>
                  </a:cubicBezTo>
                  <a:cubicBezTo>
                    <a:pt x="12281" y="6554"/>
                    <a:pt x="12567" y="4524"/>
                    <a:pt x="14337" y="2473"/>
                  </a:cubicBezTo>
                  <a:cubicBezTo>
                    <a:pt x="14701" y="1982"/>
                    <a:pt x="15143" y="1555"/>
                    <a:pt x="15586" y="1191"/>
                  </a:cubicBezTo>
                  <a:cubicBezTo>
                    <a:pt x="15065" y="1256"/>
                    <a:pt x="14493" y="1320"/>
                    <a:pt x="13972" y="1448"/>
                  </a:cubicBezTo>
                  <a:cubicBezTo>
                    <a:pt x="8247" y="7216"/>
                    <a:pt x="5827" y="14673"/>
                    <a:pt x="6113" y="21360"/>
                  </a:cubicBezTo>
                  <a:cubicBezTo>
                    <a:pt x="2730" y="20228"/>
                    <a:pt x="232" y="17578"/>
                    <a:pt x="23" y="14203"/>
                  </a:cubicBezTo>
                  <a:lnTo>
                    <a:pt x="23" y="14139"/>
                  </a:lnTo>
                  <a:cubicBezTo>
                    <a:pt x="-419" y="8135"/>
                    <a:pt x="5462" y="1918"/>
                    <a:pt x="13088" y="358"/>
                  </a:cubicBezTo>
                  <a:cubicBezTo>
                    <a:pt x="16028" y="-240"/>
                    <a:pt x="18813" y="-69"/>
                    <a:pt x="21181" y="721"/>
                  </a:cubicBezTo>
                  <a:cubicBezTo>
                    <a:pt x="20661" y="1854"/>
                    <a:pt x="19854" y="3200"/>
                    <a:pt x="19047" y="4161"/>
                  </a:cubicBezTo>
                  <a:close/>
                  <a:moveTo>
                    <a:pt x="15013" y="5892"/>
                  </a:moveTo>
                  <a:cubicBezTo>
                    <a:pt x="15820" y="5892"/>
                    <a:pt x="16913" y="5187"/>
                    <a:pt x="17486" y="4204"/>
                  </a:cubicBezTo>
                  <a:cubicBezTo>
                    <a:pt x="18006" y="3242"/>
                    <a:pt x="17876" y="2473"/>
                    <a:pt x="16991" y="2473"/>
                  </a:cubicBezTo>
                  <a:cubicBezTo>
                    <a:pt x="16184" y="2409"/>
                    <a:pt x="15065" y="3200"/>
                    <a:pt x="14493" y="4161"/>
                  </a:cubicBezTo>
                  <a:cubicBezTo>
                    <a:pt x="13972" y="5123"/>
                    <a:pt x="14128" y="5892"/>
                    <a:pt x="15013" y="5892"/>
                  </a:cubicBezTo>
                  <a:close/>
                </a:path>
              </a:pathLst>
            </a:custGeom>
            <a:solidFill>
              <a:srgbClr val="9CA0A6"/>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3922" name="Shape"/>
            <p:cNvSpPr/>
            <p:nvPr/>
          </p:nvSpPr>
          <p:spPr>
            <a:xfrm>
              <a:off x="141751" y="-1"/>
              <a:ext cx="382729" cy="515807"/>
            </a:xfrm>
            <a:custGeom>
              <a:avLst/>
              <a:gdLst/>
              <a:ahLst/>
              <a:cxnLst>
                <a:cxn ang="0">
                  <a:pos x="wd2" y="hd2"/>
                </a:cxn>
                <a:cxn ang="5400000">
                  <a:pos x="wd2" y="hd2"/>
                </a:cxn>
                <a:cxn ang="10800000">
                  <a:pos x="wd2" y="hd2"/>
                </a:cxn>
                <a:cxn ang="16200000">
                  <a:pos x="wd2" y="hd2"/>
                </a:cxn>
              </a:cxnLst>
              <a:rect l="0" t="0" r="r" b="b"/>
              <a:pathLst>
                <a:path w="20998" h="21131" extrusionOk="0">
                  <a:moveTo>
                    <a:pt x="9946" y="18863"/>
                  </a:moveTo>
                  <a:cubicBezTo>
                    <a:pt x="10616" y="18582"/>
                    <a:pt x="11151" y="18282"/>
                    <a:pt x="11767" y="18002"/>
                  </a:cubicBezTo>
                  <a:cubicBezTo>
                    <a:pt x="9786" y="14459"/>
                    <a:pt x="8876" y="10295"/>
                    <a:pt x="15915" y="2908"/>
                  </a:cubicBezTo>
                  <a:cubicBezTo>
                    <a:pt x="13881" y="1707"/>
                    <a:pt x="10776" y="1146"/>
                    <a:pt x="6922" y="1487"/>
                  </a:cubicBezTo>
                  <a:cubicBezTo>
                    <a:pt x="7538" y="986"/>
                    <a:pt x="8046" y="526"/>
                    <a:pt x="8742" y="25"/>
                  </a:cubicBezTo>
                  <a:cubicBezTo>
                    <a:pt x="15300" y="-315"/>
                    <a:pt x="20519" y="2908"/>
                    <a:pt x="20974" y="7873"/>
                  </a:cubicBezTo>
                  <a:cubicBezTo>
                    <a:pt x="21429" y="13498"/>
                    <a:pt x="15380" y="19243"/>
                    <a:pt x="7538" y="20785"/>
                  </a:cubicBezTo>
                  <a:cubicBezTo>
                    <a:pt x="4807" y="21285"/>
                    <a:pt x="2238" y="21225"/>
                    <a:pt x="43" y="20724"/>
                  </a:cubicBezTo>
                  <a:cubicBezTo>
                    <a:pt x="-171" y="18522"/>
                    <a:pt x="418" y="16200"/>
                    <a:pt x="1703" y="14559"/>
                  </a:cubicBezTo>
                  <a:cubicBezTo>
                    <a:pt x="3764" y="11936"/>
                    <a:pt x="6922" y="12157"/>
                    <a:pt x="8742" y="15079"/>
                  </a:cubicBezTo>
                  <a:cubicBezTo>
                    <a:pt x="9411" y="16200"/>
                    <a:pt x="9786" y="17501"/>
                    <a:pt x="9946" y="18863"/>
                  </a:cubicBezTo>
                </a:path>
              </a:pathLst>
            </a:custGeom>
            <a:solidFill>
              <a:srgbClr val="9CA0A6"/>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3923" name="Shape"/>
            <p:cNvSpPr/>
            <p:nvPr/>
          </p:nvSpPr>
          <p:spPr>
            <a:xfrm>
              <a:off x="1403044" y="235712"/>
              <a:ext cx="201989" cy="253690"/>
            </a:xfrm>
            <a:custGeom>
              <a:avLst/>
              <a:gdLst/>
              <a:ahLst/>
              <a:cxnLst>
                <a:cxn ang="0">
                  <a:pos x="wd2" y="hd2"/>
                </a:cxn>
                <a:cxn ang="5400000">
                  <a:pos x="wd2" y="hd2"/>
                </a:cxn>
                <a:cxn ang="10800000">
                  <a:pos x="wd2" y="hd2"/>
                </a:cxn>
                <a:cxn ang="16200000">
                  <a:pos x="wd2" y="hd2"/>
                </a:cxn>
              </a:cxnLst>
              <a:rect l="0" t="0" r="r" b="b"/>
              <a:pathLst>
                <a:path w="21600" h="21600" extrusionOk="0">
                  <a:moveTo>
                    <a:pt x="21600" y="1078"/>
                  </a:moveTo>
                  <a:lnTo>
                    <a:pt x="20447" y="5638"/>
                  </a:lnTo>
                  <a:cubicBezTo>
                    <a:pt x="19136" y="5017"/>
                    <a:pt x="16882" y="4436"/>
                    <a:pt x="14522" y="4436"/>
                  </a:cubicBezTo>
                  <a:cubicBezTo>
                    <a:pt x="12478" y="4436"/>
                    <a:pt x="11115" y="5141"/>
                    <a:pt x="11115" y="6177"/>
                  </a:cubicBezTo>
                  <a:cubicBezTo>
                    <a:pt x="11115" y="6965"/>
                    <a:pt x="12163" y="7670"/>
                    <a:pt x="14208" y="8499"/>
                  </a:cubicBezTo>
                  <a:cubicBezTo>
                    <a:pt x="17039" y="9536"/>
                    <a:pt x="20132" y="11194"/>
                    <a:pt x="20132" y="14220"/>
                  </a:cubicBezTo>
                  <a:cubicBezTo>
                    <a:pt x="20132" y="16086"/>
                    <a:pt x="19241" y="17744"/>
                    <a:pt x="17773" y="19030"/>
                  </a:cubicBezTo>
                  <a:cubicBezTo>
                    <a:pt x="15728" y="20646"/>
                    <a:pt x="12163" y="21600"/>
                    <a:pt x="8021" y="21600"/>
                  </a:cubicBezTo>
                  <a:cubicBezTo>
                    <a:pt x="4771" y="21600"/>
                    <a:pt x="1678" y="20895"/>
                    <a:pt x="0" y="19942"/>
                  </a:cubicBezTo>
                  <a:lnTo>
                    <a:pt x="1206" y="15298"/>
                  </a:lnTo>
                  <a:cubicBezTo>
                    <a:pt x="2988" y="16086"/>
                    <a:pt x="6396" y="17040"/>
                    <a:pt x="8913" y="17040"/>
                  </a:cubicBezTo>
                  <a:cubicBezTo>
                    <a:pt x="10800" y="17040"/>
                    <a:pt x="12163" y="16335"/>
                    <a:pt x="12163" y="15174"/>
                  </a:cubicBezTo>
                  <a:cubicBezTo>
                    <a:pt x="12163" y="14096"/>
                    <a:pt x="11272" y="13391"/>
                    <a:pt x="8913" y="12479"/>
                  </a:cubicBezTo>
                  <a:cubicBezTo>
                    <a:pt x="5190" y="10945"/>
                    <a:pt x="3303" y="9204"/>
                    <a:pt x="3303" y="6965"/>
                  </a:cubicBezTo>
                  <a:cubicBezTo>
                    <a:pt x="3303" y="2944"/>
                    <a:pt x="7864" y="0"/>
                    <a:pt x="14837" y="0"/>
                  </a:cubicBezTo>
                  <a:cubicBezTo>
                    <a:pt x="18087" y="0"/>
                    <a:pt x="20447" y="580"/>
                    <a:pt x="21600" y="1078"/>
                  </a:cubicBezTo>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3924" name="Shape"/>
            <p:cNvSpPr/>
            <p:nvPr/>
          </p:nvSpPr>
          <p:spPr>
            <a:xfrm>
              <a:off x="569438" y="235711"/>
              <a:ext cx="191219" cy="251533"/>
            </a:xfrm>
            <a:custGeom>
              <a:avLst/>
              <a:gdLst/>
              <a:ahLst/>
              <a:cxnLst>
                <a:cxn ang="0">
                  <a:pos x="wd2" y="hd2"/>
                </a:cxn>
                <a:cxn ang="5400000">
                  <a:pos x="wd2" y="hd2"/>
                </a:cxn>
                <a:cxn ang="10800000">
                  <a:pos x="wd2" y="hd2"/>
                </a:cxn>
                <a:cxn ang="16200000">
                  <a:pos x="wd2" y="hd2"/>
                </a:cxn>
              </a:cxnLst>
              <a:rect l="0" t="0" r="r" b="b"/>
              <a:pathLst>
                <a:path w="21600" h="21600" extrusionOk="0">
                  <a:moveTo>
                    <a:pt x="21600" y="126"/>
                  </a:moveTo>
                  <a:lnTo>
                    <a:pt x="20049" y="6123"/>
                  </a:lnTo>
                  <a:cubicBezTo>
                    <a:pt x="19717" y="6123"/>
                    <a:pt x="19218" y="5998"/>
                    <a:pt x="18775" y="5998"/>
                  </a:cubicBezTo>
                  <a:cubicBezTo>
                    <a:pt x="13126" y="5998"/>
                    <a:pt x="10966" y="10150"/>
                    <a:pt x="10191" y="13547"/>
                  </a:cubicBezTo>
                  <a:lnTo>
                    <a:pt x="8142" y="21600"/>
                  </a:lnTo>
                  <a:lnTo>
                    <a:pt x="0" y="21600"/>
                  </a:lnTo>
                  <a:lnTo>
                    <a:pt x="5317" y="377"/>
                  </a:lnTo>
                  <a:lnTo>
                    <a:pt x="12517" y="377"/>
                  </a:lnTo>
                  <a:lnTo>
                    <a:pt x="11409" y="4152"/>
                  </a:lnTo>
                  <a:lnTo>
                    <a:pt x="11409" y="4278"/>
                  </a:lnTo>
                  <a:lnTo>
                    <a:pt x="11575" y="4278"/>
                  </a:lnTo>
                  <a:cubicBezTo>
                    <a:pt x="13791" y="1426"/>
                    <a:pt x="16726" y="0"/>
                    <a:pt x="20049" y="0"/>
                  </a:cubicBezTo>
                  <a:cubicBezTo>
                    <a:pt x="20492" y="0"/>
                    <a:pt x="21102" y="0"/>
                    <a:pt x="21600" y="126"/>
                  </a:cubicBezTo>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3925" name="Shape"/>
            <p:cNvSpPr/>
            <p:nvPr/>
          </p:nvSpPr>
          <p:spPr>
            <a:xfrm>
              <a:off x="733144" y="233557"/>
              <a:ext cx="232930" cy="255842"/>
            </a:xfrm>
            <a:custGeom>
              <a:avLst/>
              <a:gdLst/>
              <a:ahLst/>
              <a:cxnLst>
                <a:cxn ang="0">
                  <a:pos x="wd2" y="hd2"/>
                </a:cxn>
                <a:cxn ang="5400000">
                  <a:pos x="wd2" y="hd2"/>
                </a:cxn>
                <a:cxn ang="10800000">
                  <a:pos x="wd2" y="hd2"/>
                </a:cxn>
                <a:cxn ang="16200000">
                  <a:pos x="wd2" y="hd2"/>
                </a:cxn>
              </a:cxnLst>
              <a:rect l="0" t="0" r="r" b="b"/>
              <a:pathLst>
                <a:path w="21278" h="21600" extrusionOk="0">
                  <a:moveTo>
                    <a:pt x="12800" y="18591"/>
                  </a:moveTo>
                  <a:lnTo>
                    <a:pt x="12800" y="18467"/>
                  </a:lnTo>
                  <a:lnTo>
                    <a:pt x="12667" y="18467"/>
                  </a:lnTo>
                  <a:cubicBezTo>
                    <a:pt x="11422" y="20446"/>
                    <a:pt x="9022" y="21600"/>
                    <a:pt x="6400" y="21600"/>
                  </a:cubicBezTo>
                  <a:cubicBezTo>
                    <a:pt x="2000" y="21600"/>
                    <a:pt x="0" y="17973"/>
                    <a:pt x="0" y="14386"/>
                  </a:cubicBezTo>
                  <a:cubicBezTo>
                    <a:pt x="0" y="10182"/>
                    <a:pt x="1778" y="6142"/>
                    <a:pt x="4667" y="3504"/>
                  </a:cubicBezTo>
                  <a:cubicBezTo>
                    <a:pt x="7156" y="1195"/>
                    <a:pt x="10311" y="0"/>
                    <a:pt x="13822" y="0"/>
                  </a:cubicBezTo>
                  <a:cubicBezTo>
                    <a:pt x="16444" y="0"/>
                    <a:pt x="18444" y="701"/>
                    <a:pt x="19689" y="2102"/>
                  </a:cubicBezTo>
                  <a:cubicBezTo>
                    <a:pt x="21600" y="4205"/>
                    <a:pt x="21467" y="7296"/>
                    <a:pt x="20933" y="9522"/>
                  </a:cubicBezTo>
                  <a:lnTo>
                    <a:pt x="18578" y="21147"/>
                  </a:lnTo>
                  <a:lnTo>
                    <a:pt x="12311" y="21229"/>
                  </a:lnTo>
                  <a:lnTo>
                    <a:pt x="12800" y="18591"/>
                  </a:lnTo>
                  <a:close/>
                  <a:moveTo>
                    <a:pt x="6800" y="13232"/>
                  </a:moveTo>
                  <a:cubicBezTo>
                    <a:pt x="6800" y="15417"/>
                    <a:pt x="7644" y="16695"/>
                    <a:pt x="9156" y="16695"/>
                  </a:cubicBezTo>
                  <a:cubicBezTo>
                    <a:pt x="11556" y="16695"/>
                    <a:pt x="13689" y="14386"/>
                    <a:pt x="14444" y="10882"/>
                  </a:cubicBezTo>
                  <a:cubicBezTo>
                    <a:pt x="14533" y="10099"/>
                    <a:pt x="14800" y="9398"/>
                    <a:pt x="14933" y="8698"/>
                  </a:cubicBezTo>
                  <a:cubicBezTo>
                    <a:pt x="15067" y="7997"/>
                    <a:pt x="15200" y="7420"/>
                    <a:pt x="15067" y="6966"/>
                  </a:cubicBezTo>
                  <a:cubicBezTo>
                    <a:pt x="14933" y="5482"/>
                    <a:pt x="14178" y="4782"/>
                    <a:pt x="12667" y="4782"/>
                  </a:cubicBezTo>
                  <a:cubicBezTo>
                    <a:pt x="11689" y="4782"/>
                    <a:pt x="10800" y="5235"/>
                    <a:pt x="9911" y="6018"/>
                  </a:cubicBezTo>
                  <a:cubicBezTo>
                    <a:pt x="8178" y="7626"/>
                    <a:pt x="6800" y="10800"/>
                    <a:pt x="6800" y="13232"/>
                  </a:cubicBezTo>
                  <a:close/>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3926" name="Shape"/>
            <p:cNvSpPr/>
            <p:nvPr/>
          </p:nvSpPr>
          <p:spPr>
            <a:xfrm>
              <a:off x="1583983" y="235711"/>
              <a:ext cx="270921" cy="331231"/>
            </a:xfrm>
            <a:custGeom>
              <a:avLst/>
              <a:gdLst/>
              <a:ahLst/>
              <a:cxnLst>
                <a:cxn ang="0">
                  <a:pos x="wd2" y="hd2"/>
                </a:cxn>
                <a:cxn ang="5400000">
                  <a:pos x="wd2" y="hd2"/>
                </a:cxn>
                <a:cxn ang="10800000">
                  <a:pos x="wd2" y="hd2"/>
                </a:cxn>
                <a:cxn ang="16200000">
                  <a:pos x="wd2" y="hd2"/>
                </a:cxn>
              </a:cxnLst>
              <a:rect l="0" t="0" r="r" b="b"/>
              <a:pathLst>
                <a:path w="21600" h="21600" extrusionOk="0">
                  <a:moveTo>
                    <a:pt x="21600" y="6103"/>
                  </a:moveTo>
                  <a:cubicBezTo>
                    <a:pt x="21600" y="9969"/>
                    <a:pt x="19308" y="14027"/>
                    <a:pt x="15268" y="15817"/>
                  </a:cubicBezTo>
                  <a:cubicBezTo>
                    <a:pt x="11538" y="17446"/>
                    <a:pt x="8119" y="16743"/>
                    <a:pt x="7148" y="15465"/>
                  </a:cubicBezTo>
                  <a:lnTo>
                    <a:pt x="5711" y="21600"/>
                  </a:lnTo>
                  <a:lnTo>
                    <a:pt x="0" y="21600"/>
                  </a:lnTo>
                  <a:lnTo>
                    <a:pt x="4934" y="288"/>
                  </a:lnTo>
                  <a:lnTo>
                    <a:pt x="9984" y="288"/>
                  </a:lnTo>
                  <a:lnTo>
                    <a:pt x="9440" y="2428"/>
                  </a:lnTo>
                  <a:lnTo>
                    <a:pt x="9440" y="2524"/>
                  </a:lnTo>
                  <a:lnTo>
                    <a:pt x="9557" y="2524"/>
                  </a:lnTo>
                  <a:cubicBezTo>
                    <a:pt x="10994" y="895"/>
                    <a:pt x="13053" y="0"/>
                    <a:pt x="15268" y="0"/>
                  </a:cubicBezTo>
                  <a:cubicBezTo>
                    <a:pt x="19075" y="0"/>
                    <a:pt x="21600" y="2428"/>
                    <a:pt x="21600" y="6103"/>
                  </a:cubicBezTo>
                  <a:close/>
                  <a:moveTo>
                    <a:pt x="15578" y="6454"/>
                  </a:moveTo>
                  <a:cubicBezTo>
                    <a:pt x="15578" y="5751"/>
                    <a:pt x="15345" y="3866"/>
                    <a:pt x="13286" y="3866"/>
                  </a:cubicBezTo>
                  <a:cubicBezTo>
                    <a:pt x="11072" y="3866"/>
                    <a:pt x="9324" y="5815"/>
                    <a:pt x="8547" y="8979"/>
                  </a:cubicBezTo>
                  <a:cubicBezTo>
                    <a:pt x="8353" y="9969"/>
                    <a:pt x="7576" y="13133"/>
                    <a:pt x="10334" y="13133"/>
                  </a:cubicBezTo>
                  <a:cubicBezTo>
                    <a:pt x="13403" y="13133"/>
                    <a:pt x="15578" y="9618"/>
                    <a:pt x="15578" y="6454"/>
                  </a:cubicBezTo>
                  <a:close/>
                </a:path>
              </a:pathLst>
            </a:custGeom>
            <a:solidFill>
              <a:srgbClr val="9CA0A6"/>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3927" name="Shape"/>
            <p:cNvSpPr/>
            <p:nvPr/>
          </p:nvSpPr>
          <p:spPr>
            <a:xfrm>
              <a:off x="1172565" y="153858"/>
              <a:ext cx="273073" cy="331230"/>
            </a:xfrm>
            <a:custGeom>
              <a:avLst/>
              <a:gdLst/>
              <a:ahLst/>
              <a:cxnLst>
                <a:cxn ang="0">
                  <a:pos x="wd2" y="hd2"/>
                </a:cxn>
                <a:cxn ang="5400000">
                  <a:pos x="wd2" y="hd2"/>
                </a:cxn>
                <a:cxn ang="10800000">
                  <a:pos x="wd2" y="hd2"/>
                </a:cxn>
                <a:cxn ang="16200000">
                  <a:pos x="wd2" y="hd2"/>
                </a:cxn>
              </a:cxnLst>
              <a:rect l="0" t="0" r="r" b="b"/>
              <a:pathLst>
                <a:path w="21600" h="21600" extrusionOk="0">
                  <a:moveTo>
                    <a:pt x="10684" y="0"/>
                  </a:moveTo>
                  <a:lnTo>
                    <a:pt x="7742" y="12845"/>
                  </a:lnTo>
                  <a:lnTo>
                    <a:pt x="15368" y="5592"/>
                  </a:lnTo>
                  <a:lnTo>
                    <a:pt x="21600" y="5592"/>
                  </a:lnTo>
                  <a:lnTo>
                    <a:pt x="13626" y="12941"/>
                  </a:lnTo>
                  <a:lnTo>
                    <a:pt x="18426" y="21600"/>
                  </a:lnTo>
                  <a:lnTo>
                    <a:pt x="12310" y="21600"/>
                  </a:lnTo>
                  <a:lnTo>
                    <a:pt x="7626" y="13037"/>
                  </a:lnTo>
                  <a:lnTo>
                    <a:pt x="5652" y="21600"/>
                  </a:lnTo>
                  <a:lnTo>
                    <a:pt x="0" y="21600"/>
                  </a:lnTo>
                  <a:lnTo>
                    <a:pt x="4994" y="0"/>
                  </a:lnTo>
                  <a:lnTo>
                    <a:pt x="10684" y="0"/>
                  </a:lnTo>
                </a:path>
              </a:pathLst>
            </a:custGeom>
            <a:solidFill>
              <a:srgbClr val="9CA0A6"/>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3928" name="Shape"/>
            <p:cNvSpPr/>
            <p:nvPr/>
          </p:nvSpPr>
          <p:spPr>
            <a:xfrm>
              <a:off x="2301273" y="235711"/>
              <a:ext cx="227838" cy="255842"/>
            </a:xfrm>
            <a:custGeom>
              <a:avLst/>
              <a:gdLst/>
              <a:ahLst/>
              <a:cxnLst>
                <a:cxn ang="0">
                  <a:pos x="wd2" y="hd2"/>
                </a:cxn>
                <a:cxn ang="5400000">
                  <a:pos x="wd2" y="hd2"/>
                </a:cxn>
                <a:cxn ang="10800000">
                  <a:pos x="wd2" y="hd2"/>
                </a:cxn>
                <a:cxn ang="16200000">
                  <a:pos x="wd2" y="hd2"/>
                </a:cxn>
              </a:cxnLst>
              <a:rect l="0" t="0" r="r" b="b"/>
              <a:pathLst>
                <a:path w="21600" h="21600" extrusionOk="0">
                  <a:moveTo>
                    <a:pt x="21600" y="6224"/>
                  </a:moveTo>
                  <a:cubicBezTo>
                    <a:pt x="21600" y="7997"/>
                    <a:pt x="20950" y="9398"/>
                    <a:pt x="19788" y="10429"/>
                  </a:cubicBezTo>
                  <a:cubicBezTo>
                    <a:pt x="17559" y="12408"/>
                    <a:pt x="13239" y="13315"/>
                    <a:pt x="6689" y="13232"/>
                  </a:cubicBezTo>
                  <a:lnTo>
                    <a:pt x="6550" y="13232"/>
                  </a:lnTo>
                  <a:lnTo>
                    <a:pt x="6550" y="13315"/>
                  </a:lnTo>
                  <a:cubicBezTo>
                    <a:pt x="6550" y="13933"/>
                    <a:pt x="6782" y="14716"/>
                    <a:pt x="7200" y="15293"/>
                  </a:cubicBezTo>
                  <a:cubicBezTo>
                    <a:pt x="8129" y="16365"/>
                    <a:pt x="9662" y="16818"/>
                    <a:pt x="11659" y="16818"/>
                  </a:cubicBezTo>
                  <a:cubicBezTo>
                    <a:pt x="14539" y="16818"/>
                    <a:pt x="17001" y="16241"/>
                    <a:pt x="19788" y="14840"/>
                  </a:cubicBezTo>
                  <a:lnTo>
                    <a:pt x="18720" y="19951"/>
                  </a:lnTo>
                  <a:cubicBezTo>
                    <a:pt x="15468" y="21476"/>
                    <a:pt x="11520" y="21600"/>
                    <a:pt x="10080" y="21600"/>
                  </a:cubicBezTo>
                  <a:cubicBezTo>
                    <a:pt x="3670" y="21600"/>
                    <a:pt x="0" y="18467"/>
                    <a:pt x="0" y="12861"/>
                  </a:cubicBezTo>
                  <a:cubicBezTo>
                    <a:pt x="0" y="9605"/>
                    <a:pt x="1301" y="6472"/>
                    <a:pt x="3670" y="4081"/>
                  </a:cubicBezTo>
                  <a:cubicBezTo>
                    <a:pt x="5992" y="1402"/>
                    <a:pt x="9569" y="0"/>
                    <a:pt x="13471" y="0"/>
                  </a:cubicBezTo>
                  <a:cubicBezTo>
                    <a:pt x="18348" y="0"/>
                    <a:pt x="21600" y="2556"/>
                    <a:pt x="21600" y="6224"/>
                  </a:cubicBezTo>
                  <a:close/>
                  <a:moveTo>
                    <a:pt x="12681" y="4534"/>
                  </a:moveTo>
                  <a:cubicBezTo>
                    <a:pt x="9662" y="4534"/>
                    <a:pt x="7850" y="6595"/>
                    <a:pt x="7339" y="8698"/>
                  </a:cubicBezTo>
                  <a:lnTo>
                    <a:pt x="7339" y="8780"/>
                  </a:lnTo>
                  <a:lnTo>
                    <a:pt x="7432" y="8780"/>
                  </a:lnTo>
                  <a:cubicBezTo>
                    <a:pt x="11520" y="8780"/>
                    <a:pt x="13750" y="8450"/>
                    <a:pt x="14679" y="7626"/>
                  </a:cubicBezTo>
                  <a:cubicBezTo>
                    <a:pt x="14911" y="7173"/>
                    <a:pt x="15190" y="6719"/>
                    <a:pt x="15190" y="6224"/>
                  </a:cubicBezTo>
                  <a:cubicBezTo>
                    <a:pt x="15190" y="5235"/>
                    <a:pt x="14121" y="4534"/>
                    <a:pt x="12681" y="4534"/>
                  </a:cubicBezTo>
                  <a:close/>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3929" name="Shape"/>
            <p:cNvSpPr/>
            <p:nvPr/>
          </p:nvSpPr>
          <p:spPr>
            <a:xfrm>
              <a:off x="2524492" y="429573"/>
              <a:ext cx="63590" cy="64128"/>
            </a:xfrm>
            <a:custGeom>
              <a:avLst/>
              <a:gdLst/>
              <a:ahLst/>
              <a:cxnLst>
                <a:cxn ang="0">
                  <a:pos x="wd2" y="hd2"/>
                </a:cxn>
                <a:cxn ang="5400000">
                  <a:pos x="wd2" y="hd2"/>
                </a:cxn>
                <a:cxn ang="10800000">
                  <a:pos x="wd2" y="hd2"/>
                </a:cxn>
                <a:cxn ang="16200000">
                  <a:pos x="wd2" y="hd2"/>
                </a:cxn>
              </a:cxnLst>
              <a:rect l="0" t="0" r="r" b="b"/>
              <a:pathLst>
                <a:path w="20720" h="21600" extrusionOk="0">
                  <a:moveTo>
                    <a:pt x="10835" y="5649"/>
                  </a:moveTo>
                  <a:lnTo>
                    <a:pt x="9406" y="5649"/>
                  </a:lnTo>
                  <a:lnTo>
                    <a:pt x="8453" y="10302"/>
                  </a:lnTo>
                  <a:lnTo>
                    <a:pt x="11630" y="10302"/>
                  </a:lnTo>
                  <a:cubicBezTo>
                    <a:pt x="12583" y="9803"/>
                    <a:pt x="13377" y="9305"/>
                    <a:pt x="13853" y="7975"/>
                  </a:cubicBezTo>
                  <a:cubicBezTo>
                    <a:pt x="13853" y="6978"/>
                    <a:pt x="13377" y="5982"/>
                    <a:pt x="12583" y="5649"/>
                  </a:cubicBezTo>
                  <a:lnTo>
                    <a:pt x="10835" y="5649"/>
                  </a:lnTo>
                  <a:close/>
                  <a:moveTo>
                    <a:pt x="8135" y="4154"/>
                  </a:moveTo>
                  <a:lnTo>
                    <a:pt x="12106" y="4154"/>
                  </a:lnTo>
                  <a:cubicBezTo>
                    <a:pt x="12583" y="4154"/>
                    <a:pt x="13059" y="4154"/>
                    <a:pt x="13377" y="4652"/>
                  </a:cubicBezTo>
                  <a:cubicBezTo>
                    <a:pt x="14806" y="5151"/>
                    <a:pt x="15759" y="5982"/>
                    <a:pt x="15759" y="7477"/>
                  </a:cubicBezTo>
                  <a:lnTo>
                    <a:pt x="15759" y="8474"/>
                  </a:lnTo>
                  <a:cubicBezTo>
                    <a:pt x="15283" y="10302"/>
                    <a:pt x="14330" y="11631"/>
                    <a:pt x="12583" y="12129"/>
                  </a:cubicBezTo>
                  <a:lnTo>
                    <a:pt x="14330" y="17280"/>
                  </a:lnTo>
                  <a:lnTo>
                    <a:pt x="12106" y="17280"/>
                  </a:lnTo>
                  <a:lnTo>
                    <a:pt x="10359" y="12628"/>
                  </a:lnTo>
                  <a:lnTo>
                    <a:pt x="8135" y="12628"/>
                  </a:lnTo>
                  <a:lnTo>
                    <a:pt x="7183" y="17280"/>
                  </a:lnTo>
                  <a:lnTo>
                    <a:pt x="5753" y="17280"/>
                  </a:lnTo>
                  <a:lnTo>
                    <a:pt x="6706" y="12628"/>
                  </a:lnTo>
                  <a:lnTo>
                    <a:pt x="7659" y="8806"/>
                  </a:lnTo>
                  <a:lnTo>
                    <a:pt x="8135" y="4154"/>
                  </a:lnTo>
                  <a:close/>
                  <a:moveTo>
                    <a:pt x="11153" y="0"/>
                  </a:moveTo>
                  <a:cubicBezTo>
                    <a:pt x="17030" y="0"/>
                    <a:pt x="21159" y="4818"/>
                    <a:pt x="20683" y="10800"/>
                  </a:cubicBezTo>
                  <a:cubicBezTo>
                    <a:pt x="20365" y="16948"/>
                    <a:pt x="15283" y="21600"/>
                    <a:pt x="9406" y="21600"/>
                  </a:cubicBezTo>
                  <a:cubicBezTo>
                    <a:pt x="4006" y="21600"/>
                    <a:pt x="-441" y="16283"/>
                    <a:pt x="35" y="10800"/>
                  </a:cubicBezTo>
                  <a:cubicBezTo>
                    <a:pt x="512" y="4652"/>
                    <a:pt x="5435" y="0"/>
                    <a:pt x="11153" y="0"/>
                  </a:cubicBezTo>
                  <a:close/>
                  <a:moveTo>
                    <a:pt x="9406" y="20105"/>
                  </a:moveTo>
                  <a:cubicBezTo>
                    <a:pt x="14330" y="20105"/>
                    <a:pt x="18777" y="15951"/>
                    <a:pt x="19253" y="10800"/>
                  </a:cubicBezTo>
                  <a:cubicBezTo>
                    <a:pt x="19730" y="5649"/>
                    <a:pt x="16077" y="1329"/>
                    <a:pt x="11153" y="1329"/>
                  </a:cubicBezTo>
                  <a:cubicBezTo>
                    <a:pt x="6230" y="1329"/>
                    <a:pt x="1783" y="5649"/>
                    <a:pt x="1306" y="10800"/>
                  </a:cubicBezTo>
                  <a:cubicBezTo>
                    <a:pt x="830" y="15951"/>
                    <a:pt x="4483" y="20105"/>
                    <a:pt x="9406" y="20105"/>
                  </a:cubicBezTo>
                  <a:close/>
                </a:path>
              </a:pathLst>
            </a:custGeom>
            <a:solidFill>
              <a:srgbClr val="9CA0A6"/>
            </a:solidFill>
            <a:ln w="12700" cap="flat">
              <a:noFill/>
              <a:miter lim="400000"/>
            </a:ln>
            <a:effectLst/>
          </p:spPr>
          <p:txBody>
            <a:bodyPr wrap="square" lIns="91439" tIns="91439" rIns="91439" bIns="91439" numCol="1" anchor="ctr">
              <a:normAutofit fontScale="25000" lnSpcReduction="20000"/>
            </a:bodyPr>
            <a:lstStyle/>
            <a:p>
              <a:pPr algn="l" defTabSz="228600">
                <a:lnSpc>
                  <a:spcPct val="93000"/>
                </a:lnSpc>
                <a:spcBef>
                  <a:spcPts val="2200"/>
                </a:spcBef>
                <a:defRPr sz="800">
                  <a:solidFill>
                    <a:srgbClr val="000000"/>
                  </a:solidFill>
                </a:defRPr>
              </a:pPr>
              <a:endParaRPr/>
            </a:p>
          </p:txBody>
        </p:sp>
        <p:sp>
          <p:nvSpPr>
            <p:cNvPr id="3930" name="Shape"/>
            <p:cNvSpPr/>
            <p:nvPr/>
          </p:nvSpPr>
          <p:spPr>
            <a:xfrm>
              <a:off x="1861850" y="233557"/>
              <a:ext cx="233070" cy="255842"/>
            </a:xfrm>
            <a:custGeom>
              <a:avLst/>
              <a:gdLst/>
              <a:ahLst/>
              <a:cxnLst>
                <a:cxn ang="0">
                  <a:pos x="wd2" y="hd2"/>
                </a:cxn>
                <a:cxn ang="5400000">
                  <a:pos x="wd2" y="hd2"/>
                </a:cxn>
                <a:cxn ang="10800000">
                  <a:pos x="wd2" y="hd2"/>
                </a:cxn>
                <a:cxn ang="16200000">
                  <a:pos x="wd2" y="hd2"/>
                </a:cxn>
              </a:cxnLst>
              <a:rect l="0" t="0" r="r" b="b"/>
              <a:pathLst>
                <a:path w="21290" h="21600" extrusionOk="0">
                  <a:moveTo>
                    <a:pt x="12782" y="18591"/>
                  </a:moveTo>
                  <a:lnTo>
                    <a:pt x="12782" y="18467"/>
                  </a:lnTo>
                  <a:lnTo>
                    <a:pt x="12693" y="18467"/>
                  </a:lnTo>
                  <a:cubicBezTo>
                    <a:pt x="11401" y="20446"/>
                    <a:pt x="9041" y="21600"/>
                    <a:pt x="6369" y="21600"/>
                  </a:cubicBezTo>
                  <a:cubicBezTo>
                    <a:pt x="2004" y="21600"/>
                    <a:pt x="0" y="17973"/>
                    <a:pt x="0" y="14386"/>
                  </a:cubicBezTo>
                  <a:cubicBezTo>
                    <a:pt x="0" y="10182"/>
                    <a:pt x="1737" y="6142"/>
                    <a:pt x="4632" y="3504"/>
                  </a:cubicBezTo>
                  <a:cubicBezTo>
                    <a:pt x="7126" y="1195"/>
                    <a:pt x="10288" y="0"/>
                    <a:pt x="13806" y="0"/>
                  </a:cubicBezTo>
                  <a:cubicBezTo>
                    <a:pt x="16434" y="0"/>
                    <a:pt x="18438" y="660"/>
                    <a:pt x="19729" y="2102"/>
                  </a:cubicBezTo>
                  <a:cubicBezTo>
                    <a:pt x="21600" y="4163"/>
                    <a:pt x="21466" y="7296"/>
                    <a:pt x="20976" y="9522"/>
                  </a:cubicBezTo>
                  <a:lnTo>
                    <a:pt x="18572" y="21147"/>
                  </a:lnTo>
                  <a:lnTo>
                    <a:pt x="12292" y="21229"/>
                  </a:lnTo>
                  <a:lnTo>
                    <a:pt x="12782" y="18591"/>
                  </a:lnTo>
                  <a:close/>
                  <a:moveTo>
                    <a:pt x="6636" y="13232"/>
                  </a:moveTo>
                  <a:cubicBezTo>
                    <a:pt x="6636" y="15417"/>
                    <a:pt x="7527" y="16695"/>
                    <a:pt x="9041" y="16695"/>
                  </a:cubicBezTo>
                  <a:cubicBezTo>
                    <a:pt x="11401" y="16695"/>
                    <a:pt x="13539" y="14386"/>
                    <a:pt x="14296" y="10882"/>
                  </a:cubicBezTo>
                  <a:cubicBezTo>
                    <a:pt x="14430" y="10099"/>
                    <a:pt x="14697" y="9398"/>
                    <a:pt x="14831" y="8698"/>
                  </a:cubicBezTo>
                  <a:cubicBezTo>
                    <a:pt x="14920" y="7997"/>
                    <a:pt x="15053" y="7420"/>
                    <a:pt x="14920" y="6966"/>
                  </a:cubicBezTo>
                  <a:cubicBezTo>
                    <a:pt x="14831" y="5482"/>
                    <a:pt x="14073" y="4782"/>
                    <a:pt x="12559" y="4782"/>
                  </a:cubicBezTo>
                  <a:cubicBezTo>
                    <a:pt x="11535" y="4782"/>
                    <a:pt x="10644" y="5235"/>
                    <a:pt x="9798" y="6018"/>
                  </a:cubicBezTo>
                  <a:cubicBezTo>
                    <a:pt x="8016" y="7626"/>
                    <a:pt x="6636" y="10800"/>
                    <a:pt x="6636" y="13232"/>
                  </a:cubicBezTo>
                  <a:close/>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3931" name="Shape"/>
            <p:cNvSpPr/>
            <p:nvPr/>
          </p:nvSpPr>
          <p:spPr>
            <a:xfrm>
              <a:off x="2103104" y="235712"/>
              <a:ext cx="208454" cy="253687"/>
            </a:xfrm>
            <a:custGeom>
              <a:avLst/>
              <a:gdLst/>
              <a:ahLst/>
              <a:cxnLst>
                <a:cxn ang="0">
                  <a:pos x="wd2" y="hd2"/>
                </a:cxn>
                <a:cxn ang="5400000">
                  <a:pos x="wd2" y="hd2"/>
                </a:cxn>
                <a:cxn ang="10800000">
                  <a:pos x="wd2" y="hd2"/>
                </a:cxn>
                <a:cxn ang="16200000">
                  <a:pos x="wd2" y="hd2"/>
                </a:cxn>
              </a:cxnLst>
              <a:rect l="0" t="0" r="r" b="b"/>
              <a:pathLst>
                <a:path w="21600" h="21600" extrusionOk="0">
                  <a:moveTo>
                    <a:pt x="21600" y="709"/>
                  </a:moveTo>
                  <a:lnTo>
                    <a:pt x="20490" y="5671"/>
                  </a:lnTo>
                  <a:cubicBezTo>
                    <a:pt x="19329" y="5046"/>
                    <a:pt x="17916" y="4837"/>
                    <a:pt x="16402" y="4837"/>
                  </a:cubicBezTo>
                  <a:cubicBezTo>
                    <a:pt x="11002" y="4837"/>
                    <a:pt x="7822" y="8673"/>
                    <a:pt x="7822" y="12426"/>
                  </a:cubicBezTo>
                  <a:cubicBezTo>
                    <a:pt x="7822" y="15595"/>
                    <a:pt x="10396" y="16680"/>
                    <a:pt x="12819" y="16680"/>
                  </a:cubicBezTo>
                  <a:cubicBezTo>
                    <a:pt x="14989" y="16680"/>
                    <a:pt x="16755" y="16304"/>
                    <a:pt x="19026" y="15387"/>
                  </a:cubicBezTo>
                  <a:lnTo>
                    <a:pt x="17916" y="20558"/>
                  </a:lnTo>
                  <a:cubicBezTo>
                    <a:pt x="16250" y="21266"/>
                    <a:pt x="13525" y="21600"/>
                    <a:pt x="10699" y="21600"/>
                  </a:cubicBezTo>
                  <a:cubicBezTo>
                    <a:pt x="4138" y="21600"/>
                    <a:pt x="0" y="18181"/>
                    <a:pt x="0" y="13010"/>
                  </a:cubicBezTo>
                  <a:cubicBezTo>
                    <a:pt x="0" y="5713"/>
                    <a:pt x="7116" y="0"/>
                    <a:pt x="16553" y="0"/>
                  </a:cubicBezTo>
                  <a:cubicBezTo>
                    <a:pt x="18320" y="0"/>
                    <a:pt x="20338" y="250"/>
                    <a:pt x="21600" y="709"/>
                  </a:cubicBezTo>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3932" name="Shape"/>
            <p:cNvSpPr/>
            <p:nvPr/>
          </p:nvSpPr>
          <p:spPr>
            <a:xfrm>
              <a:off x="976548" y="235712"/>
              <a:ext cx="210604" cy="253687"/>
            </a:xfrm>
            <a:custGeom>
              <a:avLst/>
              <a:gdLst/>
              <a:ahLst/>
              <a:cxnLst>
                <a:cxn ang="0">
                  <a:pos x="wd2" y="hd2"/>
                </a:cxn>
                <a:cxn ang="5400000">
                  <a:pos x="wd2" y="hd2"/>
                </a:cxn>
                <a:cxn ang="10800000">
                  <a:pos x="wd2" y="hd2"/>
                </a:cxn>
                <a:cxn ang="16200000">
                  <a:pos x="wd2" y="hd2"/>
                </a:cxn>
              </a:cxnLst>
              <a:rect l="0" t="0" r="r" b="b"/>
              <a:pathLst>
                <a:path w="21600" h="21600" extrusionOk="0">
                  <a:moveTo>
                    <a:pt x="21600" y="709"/>
                  </a:moveTo>
                  <a:lnTo>
                    <a:pt x="20442" y="5671"/>
                  </a:lnTo>
                  <a:cubicBezTo>
                    <a:pt x="19284" y="5046"/>
                    <a:pt x="17874" y="4837"/>
                    <a:pt x="16313" y="4837"/>
                  </a:cubicBezTo>
                  <a:cubicBezTo>
                    <a:pt x="10926" y="4837"/>
                    <a:pt x="7804" y="8673"/>
                    <a:pt x="7804" y="12426"/>
                  </a:cubicBezTo>
                  <a:cubicBezTo>
                    <a:pt x="7804" y="15595"/>
                    <a:pt x="10372" y="16680"/>
                    <a:pt x="12789" y="16680"/>
                  </a:cubicBezTo>
                  <a:cubicBezTo>
                    <a:pt x="14903" y="16680"/>
                    <a:pt x="16766" y="16304"/>
                    <a:pt x="19032" y="15387"/>
                  </a:cubicBezTo>
                  <a:lnTo>
                    <a:pt x="17874" y="20558"/>
                  </a:lnTo>
                  <a:cubicBezTo>
                    <a:pt x="16162" y="21266"/>
                    <a:pt x="13494" y="21600"/>
                    <a:pt x="10624" y="21600"/>
                  </a:cubicBezTo>
                  <a:cubicBezTo>
                    <a:pt x="4078" y="21600"/>
                    <a:pt x="0" y="18181"/>
                    <a:pt x="0" y="13010"/>
                  </a:cubicBezTo>
                  <a:cubicBezTo>
                    <a:pt x="0" y="5713"/>
                    <a:pt x="7099" y="0"/>
                    <a:pt x="16464" y="0"/>
                  </a:cubicBezTo>
                  <a:cubicBezTo>
                    <a:pt x="18327" y="0"/>
                    <a:pt x="20291" y="250"/>
                    <a:pt x="21600" y="709"/>
                  </a:cubicBezTo>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grpSp>
      <p:sp>
        <p:nvSpPr>
          <p:cNvPr id="3934" name="Slide Number"/>
          <p:cNvSpPr txBox="1">
            <a:spLocks noGrp="1"/>
          </p:cNvSpPr>
          <p:nvPr>
            <p:ph type="sldNum" sz="quarter" idx="2"/>
          </p:nvPr>
        </p:nvSpPr>
        <p:spPr>
          <a:xfrm>
            <a:off x="1217325" y="12806326"/>
            <a:ext cx="290342" cy="259223"/>
          </a:xfrm>
          <a:prstGeom prst="rect">
            <a:avLst/>
          </a:prstGeom>
        </p:spPr>
        <p:txBody>
          <a:bodyPr/>
          <a:lstStyle/>
          <a:p>
            <a:fld id="{86CB4B4D-7CA3-9044-876B-883B54F8677D}" type="slidenum">
              <a:t>‹#›</a:t>
            </a:fld>
            <a:endParaRPr/>
          </a:p>
        </p:txBody>
      </p:sp>
      <p:sp>
        <p:nvSpPr>
          <p:cNvPr id="3935" name="Footer"/>
          <p:cNvSpPr txBox="1">
            <a:spLocks noGrp="1"/>
          </p:cNvSpPr>
          <p:nvPr>
            <p:ph type="body" sz="quarter" idx="18"/>
          </p:nvPr>
        </p:nvSpPr>
        <p:spPr>
          <a:xfrm>
            <a:off x="1727200" y="12806326"/>
            <a:ext cx="6210696" cy="259223"/>
          </a:xfrm>
          <a:prstGeom prst="rect">
            <a:avLst/>
          </a:prstGeom>
        </p:spPr>
        <p:txBody>
          <a:bodyPr anchor="ctr">
            <a:spAutoFit/>
          </a:bodyPr>
          <a:lstStyle>
            <a:lvl1pPr marL="0" indent="0" defTabSz="1828891">
              <a:lnSpc>
                <a:spcPct val="100000"/>
              </a:lnSpc>
              <a:spcBef>
                <a:spcPts val="0"/>
              </a:spcBef>
              <a:buClrTx/>
              <a:buSzTx/>
              <a:buFontTx/>
              <a:buNone/>
              <a:defRPr sz="1800" b="1" spc="92">
                <a:solidFill>
                  <a:srgbClr val="9CA0A6"/>
                </a:solidFill>
              </a:defRPr>
            </a:lvl1pPr>
          </a:lstStyle>
          <a:p>
            <a:r>
              <a:t>Footer</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Light Multi Point 01">
    <p:spTree>
      <p:nvGrpSpPr>
        <p:cNvPr id="1" name=""/>
        <p:cNvGrpSpPr/>
        <p:nvPr/>
      </p:nvGrpSpPr>
      <p:grpSpPr>
        <a:xfrm>
          <a:off x="0" y="0"/>
          <a:ext cx="0" cy="0"/>
          <a:chOff x="0" y="0"/>
          <a:chExt cx="0" cy="0"/>
        </a:xfrm>
      </p:grpSpPr>
      <p:sp>
        <p:nvSpPr>
          <p:cNvPr id="406" name="Title Text"/>
          <p:cNvSpPr txBox="1">
            <a:spLocks noGrp="1"/>
          </p:cNvSpPr>
          <p:nvPr>
            <p:ph type="title"/>
          </p:nvPr>
        </p:nvSpPr>
        <p:spPr>
          <a:xfrm>
            <a:off x="1219359" y="146304"/>
            <a:ext cx="21948459" cy="2273301"/>
          </a:xfrm>
          <a:prstGeom prst="rect">
            <a:avLst/>
          </a:prstGeom>
        </p:spPr>
        <p:txBody>
          <a:bodyPr/>
          <a:lstStyle/>
          <a:p>
            <a:r>
              <a:t>Title Text</a:t>
            </a:r>
          </a:p>
        </p:txBody>
      </p:sp>
      <p:sp>
        <p:nvSpPr>
          <p:cNvPr id="407" name="Body Level One…"/>
          <p:cNvSpPr txBox="1">
            <a:spLocks noGrp="1"/>
          </p:cNvSpPr>
          <p:nvPr>
            <p:ph type="body" sz="quarter" idx="1"/>
          </p:nvPr>
        </p:nvSpPr>
        <p:spPr>
          <a:xfrm>
            <a:off x="3242095" y="2891965"/>
            <a:ext cx="8285545" cy="749809"/>
          </a:xfrm>
          <a:prstGeom prst="rect">
            <a:avLst/>
          </a:prstGeom>
        </p:spPr>
        <p:txBody>
          <a:bodyPr anchor="b"/>
          <a:lstStyle>
            <a:lvl1pPr marL="0" indent="0" defTabSz="825500">
              <a:lnSpc>
                <a:spcPct val="80000"/>
              </a:lnSpc>
              <a:spcBef>
                <a:spcPts val="0"/>
              </a:spcBef>
              <a:buClrTx/>
              <a:buSzTx/>
              <a:buFontTx/>
              <a:buNone/>
              <a:defRPr sz="3600" b="1" spc="-50"/>
            </a:lvl1pPr>
            <a:lvl2pPr marL="0" indent="228600" defTabSz="825500">
              <a:lnSpc>
                <a:spcPct val="80000"/>
              </a:lnSpc>
              <a:spcBef>
                <a:spcPts val="0"/>
              </a:spcBef>
              <a:buClrTx/>
              <a:buSzTx/>
              <a:buFontTx/>
              <a:buNone/>
              <a:defRPr sz="3600" b="1" spc="-50"/>
            </a:lvl2pPr>
            <a:lvl3pPr marL="0" indent="457200" defTabSz="825500">
              <a:lnSpc>
                <a:spcPct val="80000"/>
              </a:lnSpc>
              <a:spcBef>
                <a:spcPts val="0"/>
              </a:spcBef>
              <a:buClrTx/>
              <a:buSzTx/>
              <a:buFontTx/>
              <a:buNone/>
              <a:defRPr sz="3600" b="1" spc="-50"/>
            </a:lvl3pPr>
            <a:lvl4pPr marL="0" indent="685800" defTabSz="825500">
              <a:lnSpc>
                <a:spcPct val="80000"/>
              </a:lnSpc>
              <a:spcBef>
                <a:spcPts val="0"/>
              </a:spcBef>
              <a:buClrTx/>
              <a:buSzTx/>
              <a:buFontTx/>
              <a:buNone/>
              <a:defRPr sz="3600" b="1" spc="-50"/>
            </a:lvl4pPr>
            <a:lvl5pPr marL="0" indent="914400" defTabSz="825500">
              <a:lnSpc>
                <a:spcPct val="80000"/>
              </a:lnSpc>
              <a:spcBef>
                <a:spcPts val="0"/>
              </a:spcBef>
              <a:buClrTx/>
              <a:buSzTx/>
              <a:buFontTx/>
              <a:buNone/>
              <a:defRPr sz="3600" b="1" spc="-50"/>
            </a:lvl5pPr>
          </a:lstStyle>
          <a:p>
            <a:r>
              <a:t>Body Level One</a:t>
            </a:r>
          </a:p>
          <a:p>
            <a:pPr lvl="1"/>
            <a:r>
              <a:t>Body Level Two</a:t>
            </a:r>
          </a:p>
          <a:p>
            <a:pPr lvl="2"/>
            <a:r>
              <a:t>Body Level Three</a:t>
            </a:r>
          </a:p>
          <a:p>
            <a:pPr lvl="3"/>
            <a:r>
              <a:t>Body Level Four</a:t>
            </a:r>
          </a:p>
          <a:p>
            <a:pPr lvl="4"/>
            <a:r>
              <a:t>Body Level Five</a:t>
            </a:r>
          </a:p>
        </p:txBody>
      </p:sp>
      <p:sp>
        <p:nvSpPr>
          <p:cNvPr id="408" name="Rectangle"/>
          <p:cNvSpPr>
            <a:spLocks noGrp="1"/>
          </p:cNvSpPr>
          <p:nvPr>
            <p:ph type="body" sz="quarter" idx="13"/>
          </p:nvPr>
        </p:nvSpPr>
        <p:spPr>
          <a:xfrm>
            <a:off x="3242095" y="6018372"/>
            <a:ext cx="8285545" cy="749809"/>
          </a:xfrm>
          <a:prstGeom prst="rect">
            <a:avLst/>
          </a:prstGeom>
        </p:spPr>
        <p:txBody>
          <a:bodyPr anchor="b">
            <a:normAutofit/>
          </a:bodyPr>
          <a:lstStyle/>
          <a:p>
            <a:pPr marL="0" indent="0" defTabSz="825500">
              <a:lnSpc>
                <a:spcPct val="80000"/>
              </a:lnSpc>
              <a:spcBef>
                <a:spcPts val="0"/>
              </a:spcBef>
              <a:buClrTx/>
              <a:buSzTx/>
              <a:buFontTx/>
              <a:buNone/>
              <a:defRPr sz="3600" b="1" spc="-50"/>
            </a:pPr>
            <a:endParaRPr/>
          </a:p>
        </p:txBody>
      </p:sp>
      <p:sp>
        <p:nvSpPr>
          <p:cNvPr id="409" name="Rectangle"/>
          <p:cNvSpPr>
            <a:spLocks noGrp="1"/>
          </p:cNvSpPr>
          <p:nvPr>
            <p:ph type="body" sz="quarter" idx="14"/>
          </p:nvPr>
        </p:nvSpPr>
        <p:spPr>
          <a:xfrm>
            <a:off x="3242095" y="9492170"/>
            <a:ext cx="8285545" cy="749809"/>
          </a:xfrm>
          <a:prstGeom prst="rect">
            <a:avLst/>
          </a:prstGeom>
        </p:spPr>
        <p:txBody>
          <a:bodyPr anchor="b">
            <a:normAutofit/>
          </a:bodyPr>
          <a:lstStyle/>
          <a:p>
            <a:pPr marL="0" indent="0" defTabSz="825500">
              <a:lnSpc>
                <a:spcPct val="80000"/>
              </a:lnSpc>
              <a:spcBef>
                <a:spcPts val="0"/>
              </a:spcBef>
              <a:buClrTx/>
              <a:buSzTx/>
              <a:buFontTx/>
              <a:buNone/>
              <a:defRPr sz="3600" b="1" spc="-50"/>
            </a:pPr>
            <a:endParaRPr/>
          </a:p>
        </p:txBody>
      </p:sp>
      <p:sp>
        <p:nvSpPr>
          <p:cNvPr id="410" name="Rectangle"/>
          <p:cNvSpPr>
            <a:spLocks noGrp="1"/>
          </p:cNvSpPr>
          <p:nvPr>
            <p:ph type="body" sz="quarter" idx="15"/>
          </p:nvPr>
        </p:nvSpPr>
        <p:spPr>
          <a:xfrm>
            <a:off x="14656753" y="2891965"/>
            <a:ext cx="8285544" cy="749809"/>
          </a:xfrm>
          <a:prstGeom prst="rect">
            <a:avLst/>
          </a:prstGeom>
        </p:spPr>
        <p:txBody>
          <a:bodyPr anchor="b">
            <a:normAutofit/>
          </a:bodyPr>
          <a:lstStyle/>
          <a:p>
            <a:pPr marL="0" indent="0" defTabSz="825500">
              <a:lnSpc>
                <a:spcPct val="80000"/>
              </a:lnSpc>
              <a:spcBef>
                <a:spcPts val="0"/>
              </a:spcBef>
              <a:buClrTx/>
              <a:buSzTx/>
              <a:buFontTx/>
              <a:buNone/>
              <a:defRPr sz="3600" b="1" spc="-50"/>
            </a:pPr>
            <a:endParaRPr/>
          </a:p>
        </p:txBody>
      </p:sp>
      <p:sp>
        <p:nvSpPr>
          <p:cNvPr id="411" name="Rectangle"/>
          <p:cNvSpPr>
            <a:spLocks noGrp="1"/>
          </p:cNvSpPr>
          <p:nvPr>
            <p:ph type="body" sz="quarter" idx="16"/>
          </p:nvPr>
        </p:nvSpPr>
        <p:spPr>
          <a:xfrm>
            <a:off x="14656753" y="6018372"/>
            <a:ext cx="8285544" cy="749809"/>
          </a:xfrm>
          <a:prstGeom prst="rect">
            <a:avLst/>
          </a:prstGeom>
        </p:spPr>
        <p:txBody>
          <a:bodyPr anchor="b">
            <a:normAutofit/>
          </a:bodyPr>
          <a:lstStyle/>
          <a:p>
            <a:pPr marL="0" indent="0" defTabSz="825500">
              <a:lnSpc>
                <a:spcPct val="80000"/>
              </a:lnSpc>
              <a:spcBef>
                <a:spcPts val="0"/>
              </a:spcBef>
              <a:buClrTx/>
              <a:buSzTx/>
              <a:buFontTx/>
              <a:buNone/>
              <a:defRPr sz="3600" b="1" spc="-50"/>
            </a:pPr>
            <a:endParaRPr/>
          </a:p>
        </p:txBody>
      </p:sp>
      <p:sp>
        <p:nvSpPr>
          <p:cNvPr id="412" name="Rectangle"/>
          <p:cNvSpPr>
            <a:spLocks noGrp="1"/>
          </p:cNvSpPr>
          <p:nvPr>
            <p:ph type="body" sz="quarter" idx="17"/>
          </p:nvPr>
        </p:nvSpPr>
        <p:spPr>
          <a:xfrm>
            <a:off x="14656756" y="9492170"/>
            <a:ext cx="8285544" cy="749809"/>
          </a:xfrm>
          <a:prstGeom prst="rect">
            <a:avLst/>
          </a:prstGeom>
        </p:spPr>
        <p:txBody>
          <a:bodyPr anchor="b">
            <a:normAutofit/>
          </a:bodyPr>
          <a:lstStyle/>
          <a:p>
            <a:pPr marL="0" indent="0" defTabSz="825500">
              <a:lnSpc>
                <a:spcPct val="80000"/>
              </a:lnSpc>
              <a:spcBef>
                <a:spcPts val="0"/>
              </a:spcBef>
              <a:buClrTx/>
              <a:buSzTx/>
              <a:buFontTx/>
              <a:buNone/>
              <a:defRPr sz="3600" b="1" spc="-50"/>
            </a:pPr>
            <a:endParaRPr/>
          </a:p>
        </p:txBody>
      </p:sp>
      <p:sp>
        <p:nvSpPr>
          <p:cNvPr id="413" name="Rectangle"/>
          <p:cNvSpPr>
            <a:spLocks noGrp="1"/>
          </p:cNvSpPr>
          <p:nvPr>
            <p:ph type="body" sz="quarter" idx="18"/>
          </p:nvPr>
        </p:nvSpPr>
        <p:spPr>
          <a:xfrm>
            <a:off x="3242095" y="3647616"/>
            <a:ext cx="8285545" cy="1792225"/>
          </a:xfrm>
          <a:prstGeom prst="rect">
            <a:avLst/>
          </a:prstGeom>
        </p:spPr>
        <p:txBody>
          <a:bodyPr>
            <a:normAutofit/>
          </a:bodyPr>
          <a:lstStyle/>
          <a:p>
            <a:pPr marL="457200" indent="-457200" defTabSz="825500">
              <a:spcBef>
                <a:spcPts val="2400"/>
              </a:spcBef>
              <a:defRPr sz="3600"/>
            </a:pPr>
            <a:endParaRPr/>
          </a:p>
        </p:txBody>
      </p:sp>
      <p:sp>
        <p:nvSpPr>
          <p:cNvPr id="414" name="Rectangle"/>
          <p:cNvSpPr>
            <a:spLocks noGrp="1"/>
          </p:cNvSpPr>
          <p:nvPr>
            <p:ph type="body" sz="quarter" idx="19"/>
          </p:nvPr>
        </p:nvSpPr>
        <p:spPr>
          <a:xfrm>
            <a:off x="3242095" y="6772112"/>
            <a:ext cx="8285545" cy="1792225"/>
          </a:xfrm>
          <a:prstGeom prst="rect">
            <a:avLst/>
          </a:prstGeom>
        </p:spPr>
        <p:txBody>
          <a:bodyPr>
            <a:normAutofit/>
          </a:bodyPr>
          <a:lstStyle/>
          <a:p>
            <a:pPr marL="457200" indent="-457200" defTabSz="825500">
              <a:spcBef>
                <a:spcPts val="2400"/>
              </a:spcBef>
              <a:defRPr sz="3600"/>
            </a:pPr>
            <a:endParaRPr/>
          </a:p>
        </p:txBody>
      </p:sp>
      <p:sp>
        <p:nvSpPr>
          <p:cNvPr id="415" name="Rectangle"/>
          <p:cNvSpPr>
            <a:spLocks noGrp="1"/>
          </p:cNvSpPr>
          <p:nvPr>
            <p:ph type="body" sz="quarter" idx="20"/>
          </p:nvPr>
        </p:nvSpPr>
        <p:spPr>
          <a:xfrm>
            <a:off x="3242095" y="10250440"/>
            <a:ext cx="8285545" cy="1792225"/>
          </a:xfrm>
          <a:prstGeom prst="rect">
            <a:avLst/>
          </a:prstGeom>
        </p:spPr>
        <p:txBody>
          <a:bodyPr>
            <a:normAutofit/>
          </a:bodyPr>
          <a:lstStyle/>
          <a:p>
            <a:pPr marL="457200" indent="-457200" defTabSz="825500">
              <a:spcBef>
                <a:spcPts val="2400"/>
              </a:spcBef>
              <a:defRPr sz="3600"/>
            </a:pPr>
            <a:endParaRPr/>
          </a:p>
        </p:txBody>
      </p:sp>
      <p:sp>
        <p:nvSpPr>
          <p:cNvPr id="416" name="Rectangle"/>
          <p:cNvSpPr>
            <a:spLocks noGrp="1"/>
          </p:cNvSpPr>
          <p:nvPr>
            <p:ph type="body" sz="quarter" idx="21"/>
          </p:nvPr>
        </p:nvSpPr>
        <p:spPr>
          <a:xfrm>
            <a:off x="14656753" y="3647616"/>
            <a:ext cx="8285544" cy="1792225"/>
          </a:xfrm>
          <a:prstGeom prst="rect">
            <a:avLst/>
          </a:prstGeom>
        </p:spPr>
        <p:txBody>
          <a:bodyPr>
            <a:normAutofit/>
          </a:bodyPr>
          <a:lstStyle/>
          <a:p>
            <a:pPr marL="457200" indent="-457200" defTabSz="825500">
              <a:spcBef>
                <a:spcPts val="2400"/>
              </a:spcBef>
              <a:defRPr sz="3600"/>
            </a:pPr>
            <a:endParaRPr/>
          </a:p>
        </p:txBody>
      </p:sp>
      <p:sp>
        <p:nvSpPr>
          <p:cNvPr id="417" name="Rectangle"/>
          <p:cNvSpPr>
            <a:spLocks noGrp="1"/>
          </p:cNvSpPr>
          <p:nvPr>
            <p:ph type="body" sz="quarter" idx="22"/>
          </p:nvPr>
        </p:nvSpPr>
        <p:spPr>
          <a:xfrm>
            <a:off x="14656753" y="6772112"/>
            <a:ext cx="8285544" cy="1792225"/>
          </a:xfrm>
          <a:prstGeom prst="rect">
            <a:avLst/>
          </a:prstGeom>
        </p:spPr>
        <p:txBody>
          <a:bodyPr>
            <a:normAutofit/>
          </a:bodyPr>
          <a:lstStyle/>
          <a:p>
            <a:pPr marL="457200" indent="-457200" defTabSz="825500">
              <a:spcBef>
                <a:spcPts val="2400"/>
              </a:spcBef>
              <a:defRPr sz="3600"/>
            </a:pPr>
            <a:endParaRPr/>
          </a:p>
        </p:txBody>
      </p:sp>
      <p:sp>
        <p:nvSpPr>
          <p:cNvPr id="418" name="Rectangle"/>
          <p:cNvSpPr>
            <a:spLocks noGrp="1"/>
          </p:cNvSpPr>
          <p:nvPr>
            <p:ph type="body" sz="quarter" idx="23"/>
          </p:nvPr>
        </p:nvSpPr>
        <p:spPr>
          <a:xfrm>
            <a:off x="14656753" y="10250440"/>
            <a:ext cx="8285544" cy="1792225"/>
          </a:xfrm>
          <a:prstGeom prst="rect">
            <a:avLst/>
          </a:prstGeom>
        </p:spPr>
        <p:txBody>
          <a:bodyPr>
            <a:normAutofit/>
          </a:bodyPr>
          <a:lstStyle/>
          <a:p>
            <a:pPr marL="457200" indent="-457200" defTabSz="825500">
              <a:spcBef>
                <a:spcPts val="2400"/>
              </a:spcBef>
              <a:defRPr sz="3600"/>
            </a:pPr>
            <a:endParaRPr/>
          </a:p>
        </p:txBody>
      </p:sp>
      <p:sp>
        <p:nvSpPr>
          <p:cNvPr id="4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20" name="Footer"/>
          <p:cNvSpPr txBox="1">
            <a:spLocks noGrp="1"/>
          </p:cNvSpPr>
          <p:nvPr>
            <p:ph type="body" sz="quarter" idx="24"/>
          </p:nvPr>
        </p:nvSpPr>
        <p:spPr>
          <a:xfrm>
            <a:off x="1727200" y="12807440"/>
            <a:ext cx="6210696" cy="259223"/>
          </a:xfrm>
          <a:prstGeom prst="rect">
            <a:avLst/>
          </a:prstGeom>
        </p:spPr>
        <p:txBody>
          <a:bodyPr>
            <a:spAutoFit/>
          </a:bodyPr>
          <a:lstStyle>
            <a:lvl1pPr marL="0" indent="0" defTabSz="1828891">
              <a:lnSpc>
                <a:spcPct val="100000"/>
              </a:lnSpc>
              <a:spcBef>
                <a:spcPts val="0"/>
              </a:spcBef>
              <a:buClrTx/>
              <a:buSzTx/>
              <a:buFontTx/>
              <a:buNone/>
              <a:defRPr sz="1800" b="1" spc="92">
                <a:solidFill>
                  <a:srgbClr val="9CA0A6"/>
                </a:solidFill>
              </a:defRPr>
            </a:lvl1pPr>
          </a:lstStyle>
          <a:p>
            <a:r>
              <a:t>Footer</a:t>
            </a: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cSld name="Dark 4 Icon">
    <p:bg>
      <p:bgPr>
        <a:solidFill>
          <a:srgbClr val="383C42"/>
        </a:solidFill>
        <a:effectLst/>
      </p:bgPr>
    </p:bg>
    <p:spTree>
      <p:nvGrpSpPr>
        <p:cNvPr id="1" name=""/>
        <p:cNvGrpSpPr/>
        <p:nvPr/>
      </p:nvGrpSpPr>
      <p:grpSpPr>
        <a:xfrm>
          <a:off x="0" y="0"/>
          <a:ext cx="0" cy="0"/>
          <a:chOff x="0" y="0"/>
          <a:chExt cx="0" cy="0"/>
        </a:xfrm>
      </p:grpSpPr>
      <p:sp>
        <p:nvSpPr>
          <p:cNvPr id="3942" name="Rectangle"/>
          <p:cNvSpPr/>
          <p:nvPr/>
        </p:nvSpPr>
        <p:spPr>
          <a:xfrm>
            <a:off x="-1343783" y="-1"/>
            <a:ext cx="1119821" cy="537826"/>
          </a:xfrm>
          <a:prstGeom prst="rect">
            <a:avLst/>
          </a:prstGeom>
          <a:solidFill>
            <a:srgbClr val="C4002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943" name="Rectangle"/>
          <p:cNvSpPr/>
          <p:nvPr/>
        </p:nvSpPr>
        <p:spPr>
          <a:xfrm>
            <a:off x="-1343784" y="537824"/>
            <a:ext cx="1119821" cy="537825"/>
          </a:xfrm>
          <a:prstGeom prst="rect">
            <a:avLst/>
          </a:prstGeom>
          <a:solidFill>
            <a:srgbClr val="9C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944" name="Rectangle"/>
          <p:cNvSpPr/>
          <p:nvPr/>
        </p:nvSpPr>
        <p:spPr>
          <a:xfrm>
            <a:off x="-1343784" y="1075648"/>
            <a:ext cx="1119821" cy="537825"/>
          </a:xfrm>
          <a:prstGeom prst="rect">
            <a:avLst/>
          </a:prstGeom>
          <a:solidFill>
            <a:srgbClr val="74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945" name="Rectangle"/>
          <p:cNvSpPr/>
          <p:nvPr/>
        </p:nvSpPr>
        <p:spPr>
          <a:xfrm>
            <a:off x="-1343783" y="1613471"/>
            <a:ext cx="1119821" cy="537825"/>
          </a:xfrm>
          <a:prstGeom prst="rect">
            <a:avLst/>
          </a:prstGeom>
          <a:solidFill>
            <a:srgbClr val="C4C8C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946" name="Rectangle"/>
          <p:cNvSpPr/>
          <p:nvPr/>
        </p:nvSpPr>
        <p:spPr>
          <a:xfrm>
            <a:off x="-1343784" y="2151296"/>
            <a:ext cx="1119821" cy="537825"/>
          </a:xfrm>
          <a:prstGeom prst="rect">
            <a:avLst/>
          </a:prstGeom>
          <a:solidFill>
            <a:srgbClr val="6A6E7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947" name="Rectangle"/>
          <p:cNvSpPr/>
          <p:nvPr/>
        </p:nvSpPr>
        <p:spPr>
          <a:xfrm>
            <a:off x="-1343784" y="2689119"/>
            <a:ext cx="1119821" cy="537825"/>
          </a:xfrm>
          <a:prstGeom prst="rect">
            <a:avLst/>
          </a:prstGeom>
          <a:solidFill>
            <a:srgbClr val="383C4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948" name="Rectangle"/>
          <p:cNvSpPr/>
          <p:nvPr/>
        </p:nvSpPr>
        <p:spPr>
          <a:xfrm>
            <a:off x="-1343784" y="3226943"/>
            <a:ext cx="1119821" cy="537825"/>
          </a:xfrm>
          <a:prstGeom prst="rect">
            <a:avLst/>
          </a:prstGeom>
          <a:solidFill>
            <a:srgbClr val="1AE9EF"/>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949" name="Rectangle"/>
          <p:cNvSpPr/>
          <p:nvPr/>
        </p:nvSpPr>
        <p:spPr>
          <a:xfrm>
            <a:off x="-1343784" y="3764767"/>
            <a:ext cx="1119821" cy="537825"/>
          </a:xfrm>
          <a:prstGeom prst="rect">
            <a:avLst/>
          </a:prstGeom>
          <a:solidFill>
            <a:srgbClr val="0DCFD9"/>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950" name="Rectangle"/>
          <p:cNvSpPr/>
          <p:nvPr/>
        </p:nvSpPr>
        <p:spPr>
          <a:xfrm>
            <a:off x="-1343784" y="4302592"/>
            <a:ext cx="1119821" cy="537825"/>
          </a:xfrm>
          <a:prstGeom prst="rect">
            <a:avLst/>
          </a:prstGeom>
          <a:solidFill>
            <a:srgbClr val="00B4C3"/>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951" name="Rectangle"/>
          <p:cNvSpPr/>
          <p:nvPr/>
        </p:nvSpPr>
        <p:spPr>
          <a:xfrm>
            <a:off x="-1343784" y="4840416"/>
            <a:ext cx="1119821" cy="537825"/>
          </a:xfrm>
          <a:prstGeom prst="rect">
            <a:avLst/>
          </a:prstGeom>
          <a:solidFill>
            <a:srgbClr val="F6B1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952" name="Rectangle"/>
          <p:cNvSpPr/>
          <p:nvPr/>
        </p:nvSpPr>
        <p:spPr>
          <a:xfrm>
            <a:off x="-1343784" y="5378239"/>
            <a:ext cx="1119821" cy="537825"/>
          </a:xfrm>
          <a:prstGeom prst="rect">
            <a:avLst/>
          </a:prstGeom>
          <a:solidFill>
            <a:srgbClr val="F69D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953" name="Rectangle"/>
          <p:cNvSpPr/>
          <p:nvPr/>
        </p:nvSpPr>
        <p:spPr>
          <a:xfrm>
            <a:off x="-1343784" y="5916064"/>
            <a:ext cx="1119821" cy="537825"/>
          </a:xfrm>
          <a:prstGeom prst="rect">
            <a:avLst/>
          </a:prstGeom>
          <a:solidFill>
            <a:srgbClr val="F689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954" name="Rectangle"/>
          <p:cNvSpPr/>
          <p:nvPr/>
        </p:nvSpPr>
        <p:spPr>
          <a:xfrm>
            <a:off x="-1343784" y="6453887"/>
            <a:ext cx="1119821" cy="537825"/>
          </a:xfrm>
          <a:prstGeom prst="rect">
            <a:avLst/>
          </a:prstGeom>
          <a:solidFill>
            <a:srgbClr val="969CE6"/>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955" name="Rectangle"/>
          <p:cNvSpPr/>
          <p:nvPr/>
        </p:nvSpPr>
        <p:spPr>
          <a:xfrm>
            <a:off x="-1343787" y="6991711"/>
            <a:ext cx="1119822" cy="537825"/>
          </a:xfrm>
          <a:prstGeom prst="rect">
            <a:avLst/>
          </a:prstGeom>
          <a:solidFill>
            <a:srgbClr val="8A8BD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956" name="Rectangle"/>
          <p:cNvSpPr/>
          <p:nvPr/>
        </p:nvSpPr>
        <p:spPr>
          <a:xfrm>
            <a:off x="-1343787" y="7529535"/>
            <a:ext cx="1119822" cy="537825"/>
          </a:xfrm>
          <a:prstGeom prst="rect">
            <a:avLst/>
          </a:prstGeom>
          <a:solidFill>
            <a:srgbClr val="7D79C3"/>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957" name="Rectangle"/>
          <p:cNvSpPr/>
          <p:nvPr/>
        </p:nvSpPr>
        <p:spPr>
          <a:xfrm>
            <a:off x="-1343784" y="8067360"/>
            <a:ext cx="1119821" cy="537825"/>
          </a:xfrm>
          <a:prstGeom prst="rect">
            <a:avLst/>
          </a:prstGeom>
          <a:solidFill>
            <a:srgbClr val="88CD7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958" name="Rectangle"/>
          <p:cNvSpPr/>
          <p:nvPr/>
        </p:nvSpPr>
        <p:spPr>
          <a:xfrm>
            <a:off x="-1343787" y="8605184"/>
            <a:ext cx="1119822" cy="537825"/>
          </a:xfrm>
          <a:prstGeom prst="rect">
            <a:avLst/>
          </a:prstGeom>
          <a:solidFill>
            <a:srgbClr val="74B96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959" name="Rectangle"/>
          <p:cNvSpPr/>
          <p:nvPr/>
        </p:nvSpPr>
        <p:spPr>
          <a:xfrm>
            <a:off x="-1343787" y="9143007"/>
            <a:ext cx="1119822" cy="537825"/>
          </a:xfrm>
          <a:prstGeom prst="rect">
            <a:avLst/>
          </a:prstGeom>
          <a:solidFill>
            <a:srgbClr val="60A55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960" name="Rectangle"/>
          <p:cNvSpPr/>
          <p:nvPr/>
        </p:nvSpPr>
        <p:spPr>
          <a:xfrm>
            <a:off x="24769782" y="-1"/>
            <a:ext cx="1119821" cy="537826"/>
          </a:xfrm>
          <a:prstGeom prst="rect">
            <a:avLst/>
          </a:prstGeom>
          <a:solidFill>
            <a:srgbClr val="C4002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961" name="Rectangle"/>
          <p:cNvSpPr/>
          <p:nvPr/>
        </p:nvSpPr>
        <p:spPr>
          <a:xfrm>
            <a:off x="24769779" y="537824"/>
            <a:ext cx="1119821" cy="537825"/>
          </a:xfrm>
          <a:prstGeom prst="rect">
            <a:avLst/>
          </a:prstGeom>
          <a:solidFill>
            <a:srgbClr val="B0000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962" name="Rectangle"/>
          <p:cNvSpPr/>
          <p:nvPr/>
        </p:nvSpPr>
        <p:spPr>
          <a:xfrm>
            <a:off x="24769779" y="1075648"/>
            <a:ext cx="1119821" cy="537825"/>
          </a:xfrm>
          <a:prstGeom prst="rect">
            <a:avLst/>
          </a:prstGeom>
          <a:solidFill>
            <a:srgbClr val="9C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963" name="Rectangle"/>
          <p:cNvSpPr/>
          <p:nvPr/>
        </p:nvSpPr>
        <p:spPr>
          <a:xfrm>
            <a:off x="24769782" y="1613471"/>
            <a:ext cx="1119821" cy="537825"/>
          </a:xfrm>
          <a:prstGeom prst="rect">
            <a:avLst/>
          </a:prstGeom>
          <a:solidFill>
            <a:srgbClr val="88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964" name="Rectangle"/>
          <p:cNvSpPr/>
          <p:nvPr/>
        </p:nvSpPr>
        <p:spPr>
          <a:xfrm>
            <a:off x="24769779" y="2151296"/>
            <a:ext cx="1119821" cy="537825"/>
          </a:xfrm>
          <a:prstGeom prst="rect">
            <a:avLst/>
          </a:prstGeom>
          <a:solidFill>
            <a:srgbClr val="74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965" name="Rectangle"/>
          <p:cNvSpPr/>
          <p:nvPr/>
        </p:nvSpPr>
        <p:spPr>
          <a:xfrm>
            <a:off x="24769779" y="2689119"/>
            <a:ext cx="1119821" cy="537825"/>
          </a:xfrm>
          <a:prstGeom prst="rect">
            <a:avLst/>
          </a:prstGeom>
          <a:solidFill>
            <a:srgbClr val="ECF0F6"/>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966" name="Rectangle"/>
          <p:cNvSpPr/>
          <p:nvPr/>
        </p:nvSpPr>
        <p:spPr>
          <a:xfrm>
            <a:off x="24769779" y="3226943"/>
            <a:ext cx="1119821" cy="537825"/>
          </a:xfrm>
          <a:prstGeom prst="rect">
            <a:avLst/>
          </a:prstGeom>
          <a:solidFill>
            <a:srgbClr val="D8DCE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967" name="Rectangle"/>
          <p:cNvSpPr/>
          <p:nvPr/>
        </p:nvSpPr>
        <p:spPr>
          <a:xfrm>
            <a:off x="24769779" y="3764767"/>
            <a:ext cx="1119821" cy="537825"/>
          </a:xfrm>
          <a:prstGeom prst="rect">
            <a:avLst/>
          </a:prstGeom>
          <a:solidFill>
            <a:srgbClr val="C4C8C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968" name="Rectangle"/>
          <p:cNvSpPr/>
          <p:nvPr/>
        </p:nvSpPr>
        <p:spPr>
          <a:xfrm>
            <a:off x="24769779" y="4302592"/>
            <a:ext cx="1119821" cy="537825"/>
          </a:xfrm>
          <a:prstGeom prst="rect">
            <a:avLst/>
          </a:prstGeom>
          <a:solidFill>
            <a:srgbClr val="BABEC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969" name="Rectangle"/>
          <p:cNvSpPr/>
          <p:nvPr/>
        </p:nvSpPr>
        <p:spPr>
          <a:xfrm>
            <a:off x="24769779" y="4840416"/>
            <a:ext cx="1119821" cy="537825"/>
          </a:xfrm>
          <a:prstGeom prst="rect">
            <a:avLst/>
          </a:prstGeom>
          <a:solidFill>
            <a:srgbClr val="A6AAB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970" name="Rectangle"/>
          <p:cNvSpPr/>
          <p:nvPr/>
        </p:nvSpPr>
        <p:spPr>
          <a:xfrm>
            <a:off x="24769779" y="5378239"/>
            <a:ext cx="1119821" cy="537825"/>
          </a:xfrm>
          <a:prstGeom prst="rect">
            <a:avLst/>
          </a:prstGeom>
          <a:solidFill>
            <a:srgbClr val="92969C"/>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971" name="Rectangle"/>
          <p:cNvSpPr/>
          <p:nvPr/>
        </p:nvSpPr>
        <p:spPr>
          <a:xfrm>
            <a:off x="24769779" y="5916064"/>
            <a:ext cx="1119821" cy="537825"/>
          </a:xfrm>
          <a:prstGeom prst="rect">
            <a:avLst/>
          </a:prstGeom>
          <a:solidFill>
            <a:srgbClr val="7E828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972" name="Rectangle"/>
          <p:cNvSpPr/>
          <p:nvPr/>
        </p:nvSpPr>
        <p:spPr>
          <a:xfrm>
            <a:off x="24769779" y="6453887"/>
            <a:ext cx="1119821" cy="537825"/>
          </a:xfrm>
          <a:prstGeom prst="rect">
            <a:avLst/>
          </a:prstGeom>
          <a:solidFill>
            <a:srgbClr val="6A6E7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973" name="Rectangle"/>
          <p:cNvSpPr/>
          <p:nvPr/>
        </p:nvSpPr>
        <p:spPr>
          <a:xfrm>
            <a:off x="24769778" y="6991711"/>
            <a:ext cx="1119821" cy="537825"/>
          </a:xfrm>
          <a:prstGeom prst="rect">
            <a:avLst/>
          </a:prstGeom>
          <a:solidFill>
            <a:srgbClr val="565A6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974" name="Rectangle"/>
          <p:cNvSpPr/>
          <p:nvPr/>
        </p:nvSpPr>
        <p:spPr>
          <a:xfrm>
            <a:off x="24769778" y="7529535"/>
            <a:ext cx="1119821" cy="537825"/>
          </a:xfrm>
          <a:prstGeom prst="rect">
            <a:avLst/>
          </a:prstGeom>
          <a:solidFill>
            <a:srgbClr val="42464C"/>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975" name="Rectangle"/>
          <p:cNvSpPr/>
          <p:nvPr/>
        </p:nvSpPr>
        <p:spPr>
          <a:xfrm>
            <a:off x="24769779" y="8067360"/>
            <a:ext cx="1119821" cy="537825"/>
          </a:xfrm>
          <a:prstGeom prst="rect">
            <a:avLst/>
          </a:prstGeom>
          <a:solidFill>
            <a:srgbClr val="383C4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976" name="Rectangle"/>
          <p:cNvSpPr/>
          <p:nvPr/>
        </p:nvSpPr>
        <p:spPr>
          <a:xfrm>
            <a:off x="24769778" y="8605184"/>
            <a:ext cx="1119821" cy="537825"/>
          </a:xfrm>
          <a:prstGeom prst="rect">
            <a:avLst/>
          </a:prstGeom>
          <a:solidFill>
            <a:srgbClr val="2E323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977" name="Rectangle"/>
          <p:cNvSpPr/>
          <p:nvPr/>
        </p:nvSpPr>
        <p:spPr>
          <a:xfrm>
            <a:off x="24769778" y="9143007"/>
            <a:ext cx="1119821" cy="537825"/>
          </a:xfrm>
          <a:prstGeom prst="rect">
            <a:avLst/>
          </a:prstGeom>
          <a:solidFill>
            <a:srgbClr val="24282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978" name="Rectangle"/>
          <p:cNvSpPr/>
          <p:nvPr/>
        </p:nvSpPr>
        <p:spPr>
          <a:xfrm>
            <a:off x="24769776" y="9680832"/>
            <a:ext cx="1119821" cy="537825"/>
          </a:xfrm>
          <a:prstGeom prst="rect">
            <a:avLst/>
          </a:prstGeom>
          <a:solidFill>
            <a:srgbClr val="1A1E2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979" name="Rectangle"/>
          <p:cNvSpPr/>
          <p:nvPr/>
        </p:nvSpPr>
        <p:spPr>
          <a:xfrm>
            <a:off x="24769776" y="10218656"/>
            <a:ext cx="1119821" cy="537825"/>
          </a:xfrm>
          <a:prstGeom prst="rect">
            <a:avLst/>
          </a:prstGeom>
          <a:solidFill>
            <a:srgbClr val="10141A"/>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980" name="Rectangle"/>
          <p:cNvSpPr/>
          <p:nvPr/>
        </p:nvSpPr>
        <p:spPr>
          <a:xfrm>
            <a:off x="24769778" y="10756479"/>
            <a:ext cx="1119821" cy="537825"/>
          </a:xfrm>
          <a:prstGeom prst="rect">
            <a:avLst/>
          </a:prstGeom>
          <a:solidFill>
            <a:srgbClr val="060A1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981" name="Rectangle"/>
          <p:cNvSpPr/>
          <p:nvPr/>
        </p:nvSpPr>
        <p:spPr>
          <a:xfrm>
            <a:off x="24769776" y="11294303"/>
            <a:ext cx="1119821" cy="537825"/>
          </a:xfrm>
          <a:prstGeom prst="rect">
            <a:avLst/>
          </a:prstGeom>
          <a:solidFill>
            <a:srgbClr val="FFFFFF"/>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982" name="Rectangle"/>
          <p:cNvSpPr/>
          <p:nvPr/>
        </p:nvSpPr>
        <p:spPr>
          <a:xfrm>
            <a:off x="24769778" y="11832128"/>
            <a:ext cx="1119821" cy="537825"/>
          </a:xfrm>
          <a:prstGeom prst="rect">
            <a:avLst/>
          </a:prstGeom>
          <a:solidFill>
            <a:srgbClr val="00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983" name="Body Level One…"/>
          <p:cNvSpPr txBox="1">
            <a:spLocks noGrp="1"/>
          </p:cNvSpPr>
          <p:nvPr>
            <p:ph type="body" sz="quarter" idx="1"/>
          </p:nvPr>
        </p:nvSpPr>
        <p:spPr>
          <a:xfrm>
            <a:off x="1219359" y="6202702"/>
            <a:ext cx="4823213" cy="582777"/>
          </a:xfrm>
          <a:prstGeom prst="rect">
            <a:avLst/>
          </a:prstGeom>
        </p:spPr>
        <p:txBody>
          <a:bodyPr anchor="ctr"/>
          <a:lstStyle>
            <a:lvl1pPr marL="0" indent="0" algn="ctr" defTabSz="825500">
              <a:lnSpc>
                <a:spcPct val="80000"/>
              </a:lnSpc>
              <a:spcBef>
                <a:spcPts val="0"/>
              </a:spcBef>
              <a:buClrTx/>
              <a:buSzTx/>
              <a:buFontTx/>
              <a:buNone/>
              <a:defRPr sz="3600" b="1" spc="-50">
                <a:solidFill>
                  <a:srgbClr val="FFFFFF"/>
                </a:solidFill>
              </a:defRPr>
            </a:lvl1pPr>
            <a:lvl2pPr marL="0" indent="228600" algn="ctr" defTabSz="825500">
              <a:lnSpc>
                <a:spcPct val="80000"/>
              </a:lnSpc>
              <a:spcBef>
                <a:spcPts val="0"/>
              </a:spcBef>
              <a:buClrTx/>
              <a:buSzTx/>
              <a:buFontTx/>
              <a:buNone/>
              <a:defRPr sz="3600" b="1" spc="-50">
                <a:solidFill>
                  <a:srgbClr val="FFFFFF"/>
                </a:solidFill>
              </a:defRPr>
            </a:lvl2pPr>
            <a:lvl3pPr marL="0" indent="457200" algn="ctr" defTabSz="825500">
              <a:lnSpc>
                <a:spcPct val="80000"/>
              </a:lnSpc>
              <a:spcBef>
                <a:spcPts val="0"/>
              </a:spcBef>
              <a:buClrTx/>
              <a:buSzTx/>
              <a:buFontTx/>
              <a:buNone/>
              <a:defRPr sz="3600" b="1" spc="-50">
                <a:solidFill>
                  <a:srgbClr val="FFFFFF"/>
                </a:solidFill>
              </a:defRPr>
            </a:lvl3pPr>
            <a:lvl4pPr marL="0" indent="685800" algn="ctr" defTabSz="825500">
              <a:lnSpc>
                <a:spcPct val="80000"/>
              </a:lnSpc>
              <a:spcBef>
                <a:spcPts val="0"/>
              </a:spcBef>
              <a:buClrTx/>
              <a:buSzTx/>
              <a:buFontTx/>
              <a:buNone/>
              <a:defRPr sz="3600" b="1" spc="-50">
                <a:solidFill>
                  <a:srgbClr val="FFFFFF"/>
                </a:solidFill>
              </a:defRPr>
            </a:lvl4pPr>
            <a:lvl5pPr marL="0" indent="914400" algn="ctr" defTabSz="825500">
              <a:lnSpc>
                <a:spcPct val="80000"/>
              </a:lnSpc>
              <a:spcBef>
                <a:spcPts val="0"/>
              </a:spcBef>
              <a:buClrTx/>
              <a:buSzTx/>
              <a:buFontTx/>
              <a:buNone/>
              <a:defRPr sz="3600" b="1" spc="-5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3984" name="Line"/>
          <p:cNvSpPr/>
          <p:nvPr/>
        </p:nvSpPr>
        <p:spPr>
          <a:xfrm>
            <a:off x="1219359" y="7260726"/>
            <a:ext cx="4532739" cy="4"/>
          </a:xfrm>
          <a:prstGeom prst="line">
            <a:avLst/>
          </a:prstGeom>
          <a:ln w="50800">
            <a:solidFill>
              <a:srgbClr val="FFFFFF"/>
            </a:solidFill>
          </a:ln>
        </p:spPr>
        <p:txBody>
          <a:bodyPr lIns="45719" rIns="45719"/>
          <a:lstStyle/>
          <a:p>
            <a:pPr algn="l" defTabSz="914400">
              <a:spcBef>
                <a:spcPts val="2200"/>
              </a:spcBef>
              <a:defRPr sz="3200"/>
            </a:pPr>
            <a:endParaRPr/>
          </a:p>
        </p:txBody>
      </p:sp>
      <p:sp>
        <p:nvSpPr>
          <p:cNvPr id="3985" name="Rectangle"/>
          <p:cNvSpPr>
            <a:spLocks noGrp="1"/>
          </p:cNvSpPr>
          <p:nvPr>
            <p:ph type="body" sz="quarter" idx="13"/>
          </p:nvPr>
        </p:nvSpPr>
        <p:spPr>
          <a:xfrm>
            <a:off x="6927774" y="6202702"/>
            <a:ext cx="4823213" cy="582777"/>
          </a:xfrm>
          <a:prstGeom prst="rect">
            <a:avLst/>
          </a:prstGeom>
        </p:spPr>
        <p:txBody>
          <a:bodyPr anchor="ctr">
            <a:normAutofit/>
          </a:bodyPr>
          <a:lstStyle/>
          <a:p>
            <a:pPr marL="0" indent="0" algn="ctr" defTabSz="825500">
              <a:lnSpc>
                <a:spcPct val="80000"/>
              </a:lnSpc>
              <a:spcBef>
                <a:spcPts val="0"/>
              </a:spcBef>
              <a:buClrTx/>
              <a:buSzTx/>
              <a:buFontTx/>
              <a:buNone/>
              <a:defRPr sz="3600" b="1" spc="-50">
                <a:solidFill>
                  <a:srgbClr val="FFFFFF"/>
                </a:solidFill>
              </a:defRPr>
            </a:pPr>
            <a:endParaRPr/>
          </a:p>
        </p:txBody>
      </p:sp>
      <p:sp>
        <p:nvSpPr>
          <p:cNvPr id="3986" name="Line"/>
          <p:cNvSpPr/>
          <p:nvPr/>
        </p:nvSpPr>
        <p:spPr>
          <a:xfrm>
            <a:off x="6927774" y="7260726"/>
            <a:ext cx="4532739" cy="4"/>
          </a:xfrm>
          <a:prstGeom prst="line">
            <a:avLst/>
          </a:prstGeom>
          <a:ln w="50800">
            <a:solidFill>
              <a:srgbClr val="FFFFFF"/>
            </a:solidFill>
          </a:ln>
        </p:spPr>
        <p:txBody>
          <a:bodyPr lIns="45719" rIns="45719"/>
          <a:lstStyle/>
          <a:p>
            <a:pPr algn="l" defTabSz="914400">
              <a:spcBef>
                <a:spcPts val="2200"/>
              </a:spcBef>
              <a:defRPr sz="3200"/>
            </a:pPr>
            <a:endParaRPr/>
          </a:p>
        </p:txBody>
      </p:sp>
      <p:sp>
        <p:nvSpPr>
          <p:cNvPr id="3987" name="Rectangle"/>
          <p:cNvSpPr>
            <a:spLocks noGrp="1"/>
          </p:cNvSpPr>
          <p:nvPr>
            <p:ph type="body" sz="quarter" idx="14"/>
          </p:nvPr>
        </p:nvSpPr>
        <p:spPr>
          <a:xfrm>
            <a:off x="12636189" y="6202702"/>
            <a:ext cx="4823213" cy="582777"/>
          </a:xfrm>
          <a:prstGeom prst="rect">
            <a:avLst/>
          </a:prstGeom>
        </p:spPr>
        <p:txBody>
          <a:bodyPr anchor="ctr">
            <a:normAutofit/>
          </a:bodyPr>
          <a:lstStyle/>
          <a:p>
            <a:pPr marL="0" indent="0" algn="ctr" defTabSz="825500">
              <a:lnSpc>
                <a:spcPct val="80000"/>
              </a:lnSpc>
              <a:spcBef>
                <a:spcPts val="0"/>
              </a:spcBef>
              <a:buClrTx/>
              <a:buSzTx/>
              <a:buFontTx/>
              <a:buNone/>
              <a:defRPr sz="3600" b="1" spc="-50">
                <a:solidFill>
                  <a:srgbClr val="FFFFFF"/>
                </a:solidFill>
              </a:defRPr>
            </a:pPr>
            <a:endParaRPr/>
          </a:p>
        </p:txBody>
      </p:sp>
      <p:sp>
        <p:nvSpPr>
          <p:cNvPr id="3988" name="Line"/>
          <p:cNvSpPr/>
          <p:nvPr/>
        </p:nvSpPr>
        <p:spPr>
          <a:xfrm>
            <a:off x="12636189" y="7260726"/>
            <a:ext cx="4532739" cy="4"/>
          </a:xfrm>
          <a:prstGeom prst="line">
            <a:avLst/>
          </a:prstGeom>
          <a:ln w="50800">
            <a:solidFill>
              <a:srgbClr val="FFFFFF"/>
            </a:solidFill>
          </a:ln>
        </p:spPr>
        <p:txBody>
          <a:bodyPr lIns="45719" rIns="45719"/>
          <a:lstStyle/>
          <a:p>
            <a:pPr algn="l" defTabSz="914400">
              <a:spcBef>
                <a:spcPts val="2200"/>
              </a:spcBef>
              <a:defRPr sz="3200"/>
            </a:pPr>
            <a:endParaRPr/>
          </a:p>
        </p:txBody>
      </p:sp>
      <p:sp>
        <p:nvSpPr>
          <p:cNvPr id="3989" name="Rectangle"/>
          <p:cNvSpPr>
            <a:spLocks noGrp="1"/>
          </p:cNvSpPr>
          <p:nvPr>
            <p:ph type="body" sz="quarter" idx="15"/>
          </p:nvPr>
        </p:nvSpPr>
        <p:spPr>
          <a:xfrm>
            <a:off x="18344604" y="6202702"/>
            <a:ext cx="4823213" cy="582777"/>
          </a:xfrm>
          <a:prstGeom prst="rect">
            <a:avLst/>
          </a:prstGeom>
        </p:spPr>
        <p:txBody>
          <a:bodyPr anchor="ctr">
            <a:normAutofit/>
          </a:bodyPr>
          <a:lstStyle/>
          <a:p>
            <a:pPr marL="0" indent="0" algn="ctr" defTabSz="825500">
              <a:lnSpc>
                <a:spcPct val="80000"/>
              </a:lnSpc>
              <a:spcBef>
                <a:spcPts val="0"/>
              </a:spcBef>
              <a:buClrTx/>
              <a:buSzTx/>
              <a:buFontTx/>
              <a:buNone/>
              <a:defRPr sz="3600" b="1" spc="-50">
                <a:solidFill>
                  <a:srgbClr val="FFFFFF"/>
                </a:solidFill>
              </a:defRPr>
            </a:pPr>
            <a:endParaRPr/>
          </a:p>
        </p:txBody>
      </p:sp>
      <p:sp>
        <p:nvSpPr>
          <p:cNvPr id="3990" name="Line"/>
          <p:cNvSpPr/>
          <p:nvPr/>
        </p:nvSpPr>
        <p:spPr>
          <a:xfrm>
            <a:off x="18344604" y="7260726"/>
            <a:ext cx="4532739" cy="4"/>
          </a:xfrm>
          <a:prstGeom prst="line">
            <a:avLst/>
          </a:prstGeom>
          <a:ln w="50800">
            <a:solidFill>
              <a:srgbClr val="FFFFFF"/>
            </a:solidFill>
          </a:ln>
        </p:spPr>
        <p:txBody>
          <a:bodyPr lIns="45719" rIns="45719"/>
          <a:lstStyle/>
          <a:p>
            <a:pPr algn="l" defTabSz="914400">
              <a:spcBef>
                <a:spcPts val="2200"/>
              </a:spcBef>
              <a:defRPr sz="3200"/>
            </a:pPr>
            <a:endParaRPr/>
          </a:p>
        </p:txBody>
      </p:sp>
      <p:sp>
        <p:nvSpPr>
          <p:cNvPr id="3991" name="Rectangle"/>
          <p:cNvSpPr>
            <a:spLocks noGrp="1"/>
          </p:cNvSpPr>
          <p:nvPr>
            <p:ph type="body" sz="quarter" idx="16"/>
          </p:nvPr>
        </p:nvSpPr>
        <p:spPr>
          <a:xfrm>
            <a:off x="1216184" y="7735888"/>
            <a:ext cx="4826630" cy="4528281"/>
          </a:xfrm>
          <a:prstGeom prst="rect">
            <a:avLst/>
          </a:prstGeom>
        </p:spPr>
        <p:txBody>
          <a:bodyPr>
            <a:normAutofit/>
          </a:bodyPr>
          <a:lstStyle/>
          <a:p>
            <a:pPr marL="457200" indent="-457200" defTabSz="825500">
              <a:spcBef>
                <a:spcPts val="600"/>
              </a:spcBef>
              <a:buClr>
                <a:srgbClr val="FFFFFF"/>
              </a:buClr>
              <a:defRPr sz="3600">
                <a:solidFill>
                  <a:srgbClr val="FFFFFF"/>
                </a:solidFill>
              </a:defRPr>
            </a:pPr>
            <a:endParaRPr/>
          </a:p>
        </p:txBody>
      </p:sp>
      <p:sp>
        <p:nvSpPr>
          <p:cNvPr id="3992" name="Rectangle"/>
          <p:cNvSpPr>
            <a:spLocks noGrp="1"/>
          </p:cNvSpPr>
          <p:nvPr>
            <p:ph type="body" sz="quarter" idx="17"/>
          </p:nvPr>
        </p:nvSpPr>
        <p:spPr>
          <a:xfrm>
            <a:off x="6928753" y="7735888"/>
            <a:ext cx="4820279" cy="4528281"/>
          </a:xfrm>
          <a:prstGeom prst="rect">
            <a:avLst/>
          </a:prstGeom>
        </p:spPr>
        <p:txBody>
          <a:bodyPr>
            <a:normAutofit/>
          </a:bodyPr>
          <a:lstStyle/>
          <a:p>
            <a:pPr marL="457200" indent="-457200" defTabSz="825500">
              <a:spcBef>
                <a:spcPts val="600"/>
              </a:spcBef>
              <a:buClr>
                <a:srgbClr val="FFFFFF"/>
              </a:buClr>
              <a:defRPr sz="3600">
                <a:solidFill>
                  <a:srgbClr val="FFFFFF"/>
                </a:solidFill>
              </a:defRPr>
            </a:pPr>
            <a:endParaRPr/>
          </a:p>
        </p:txBody>
      </p:sp>
      <p:sp>
        <p:nvSpPr>
          <p:cNvPr id="3993" name="Rectangle"/>
          <p:cNvSpPr>
            <a:spLocks noGrp="1"/>
          </p:cNvSpPr>
          <p:nvPr>
            <p:ph type="body" sz="quarter" idx="18"/>
          </p:nvPr>
        </p:nvSpPr>
        <p:spPr>
          <a:xfrm>
            <a:off x="12634970" y="7735888"/>
            <a:ext cx="4823453" cy="4528281"/>
          </a:xfrm>
          <a:prstGeom prst="rect">
            <a:avLst/>
          </a:prstGeom>
        </p:spPr>
        <p:txBody>
          <a:bodyPr>
            <a:normAutofit/>
          </a:bodyPr>
          <a:lstStyle/>
          <a:p>
            <a:pPr marL="457200" indent="-457200" defTabSz="825500">
              <a:spcBef>
                <a:spcPts val="600"/>
              </a:spcBef>
              <a:buClr>
                <a:srgbClr val="FFFFFF"/>
              </a:buClr>
              <a:defRPr sz="3600">
                <a:solidFill>
                  <a:srgbClr val="FFFFFF"/>
                </a:solidFill>
              </a:defRPr>
            </a:pPr>
            <a:endParaRPr/>
          </a:p>
        </p:txBody>
      </p:sp>
      <p:sp>
        <p:nvSpPr>
          <p:cNvPr id="3994" name="Rectangle"/>
          <p:cNvSpPr>
            <a:spLocks noGrp="1"/>
          </p:cNvSpPr>
          <p:nvPr>
            <p:ph type="body" sz="quarter" idx="19"/>
          </p:nvPr>
        </p:nvSpPr>
        <p:spPr>
          <a:xfrm>
            <a:off x="18344364" y="7735888"/>
            <a:ext cx="4823453" cy="4528281"/>
          </a:xfrm>
          <a:prstGeom prst="rect">
            <a:avLst/>
          </a:prstGeom>
        </p:spPr>
        <p:txBody>
          <a:bodyPr>
            <a:normAutofit/>
          </a:bodyPr>
          <a:lstStyle/>
          <a:p>
            <a:pPr marL="457200" indent="-457200" defTabSz="825500">
              <a:spcBef>
                <a:spcPts val="600"/>
              </a:spcBef>
              <a:buClr>
                <a:srgbClr val="FFFFFF"/>
              </a:buClr>
              <a:defRPr sz="3600">
                <a:solidFill>
                  <a:srgbClr val="FFFFFF"/>
                </a:solidFill>
              </a:defRPr>
            </a:pPr>
            <a:endParaRPr/>
          </a:p>
        </p:txBody>
      </p:sp>
      <p:sp>
        <p:nvSpPr>
          <p:cNvPr id="3995" name="Title Text"/>
          <p:cNvSpPr txBox="1">
            <a:spLocks noGrp="1"/>
          </p:cNvSpPr>
          <p:nvPr>
            <p:ph type="title"/>
          </p:nvPr>
        </p:nvSpPr>
        <p:spPr>
          <a:xfrm>
            <a:off x="1219359" y="152637"/>
            <a:ext cx="21948459" cy="2273301"/>
          </a:xfrm>
          <a:prstGeom prst="rect">
            <a:avLst/>
          </a:prstGeom>
        </p:spPr>
        <p:txBody>
          <a:bodyPr/>
          <a:lstStyle>
            <a:lvl1pPr>
              <a:defRPr>
                <a:solidFill>
                  <a:srgbClr val="FFFFFF"/>
                </a:solidFill>
              </a:defRPr>
            </a:lvl1pPr>
          </a:lstStyle>
          <a:p>
            <a:r>
              <a:t>Title Text</a:t>
            </a:r>
          </a:p>
        </p:txBody>
      </p:sp>
      <p:grpSp>
        <p:nvGrpSpPr>
          <p:cNvPr id="4008" name="Group"/>
          <p:cNvGrpSpPr/>
          <p:nvPr/>
        </p:nvGrpSpPr>
        <p:grpSpPr>
          <a:xfrm>
            <a:off x="21341405" y="12713927"/>
            <a:ext cx="2588083" cy="566942"/>
            <a:chOff x="0" y="0"/>
            <a:chExt cx="2588081" cy="566941"/>
          </a:xfrm>
        </p:grpSpPr>
        <p:sp>
          <p:nvSpPr>
            <p:cNvPr id="3996" name="Shape"/>
            <p:cNvSpPr/>
            <p:nvPr/>
          </p:nvSpPr>
          <p:spPr>
            <a:xfrm>
              <a:off x="-1" y="51627"/>
              <a:ext cx="396632" cy="487314"/>
            </a:xfrm>
            <a:custGeom>
              <a:avLst/>
              <a:gdLst/>
              <a:ahLst/>
              <a:cxnLst>
                <a:cxn ang="0">
                  <a:pos x="wd2" y="hd2"/>
                </a:cxn>
                <a:cxn ang="5400000">
                  <a:pos x="wd2" y="hd2"/>
                </a:cxn>
                <a:cxn ang="10800000">
                  <a:pos x="wd2" y="hd2"/>
                </a:cxn>
                <a:cxn ang="16200000">
                  <a:pos x="wd2" y="hd2"/>
                </a:cxn>
              </a:cxnLst>
              <a:rect l="0" t="0" r="r" b="b"/>
              <a:pathLst>
                <a:path w="21181" h="21360" extrusionOk="0">
                  <a:moveTo>
                    <a:pt x="19047" y="4161"/>
                  </a:moveTo>
                  <a:cubicBezTo>
                    <a:pt x="17355" y="6212"/>
                    <a:pt x="14935" y="7537"/>
                    <a:pt x="13608" y="7045"/>
                  </a:cubicBezTo>
                  <a:cubicBezTo>
                    <a:pt x="12281" y="6554"/>
                    <a:pt x="12567" y="4524"/>
                    <a:pt x="14337" y="2473"/>
                  </a:cubicBezTo>
                  <a:cubicBezTo>
                    <a:pt x="14701" y="1982"/>
                    <a:pt x="15143" y="1555"/>
                    <a:pt x="15586" y="1191"/>
                  </a:cubicBezTo>
                  <a:cubicBezTo>
                    <a:pt x="15065" y="1256"/>
                    <a:pt x="14493" y="1320"/>
                    <a:pt x="13972" y="1448"/>
                  </a:cubicBezTo>
                  <a:cubicBezTo>
                    <a:pt x="8247" y="7216"/>
                    <a:pt x="5827" y="14673"/>
                    <a:pt x="6113" y="21360"/>
                  </a:cubicBezTo>
                  <a:cubicBezTo>
                    <a:pt x="2730" y="20228"/>
                    <a:pt x="232" y="17578"/>
                    <a:pt x="23" y="14203"/>
                  </a:cubicBezTo>
                  <a:lnTo>
                    <a:pt x="23" y="14139"/>
                  </a:lnTo>
                  <a:cubicBezTo>
                    <a:pt x="-419" y="8135"/>
                    <a:pt x="5462" y="1918"/>
                    <a:pt x="13088" y="358"/>
                  </a:cubicBezTo>
                  <a:cubicBezTo>
                    <a:pt x="16028" y="-240"/>
                    <a:pt x="18813" y="-69"/>
                    <a:pt x="21181" y="721"/>
                  </a:cubicBezTo>
                  <a:cubicBezTo>
                    <a:pt x="20661" y="1854"/>
                    <a:pt x="19854" y="3200"/>
                    <a:pt x="19047" y="4161"/>
                  </a:cubicBezTo>
                  <a:close/>
                  <a:moveTo>
                    <a:pt x="15013" y="5892"/>
                  </a:moveTo>
                  <a:cubicBezTo>
                    <a:pt x="15820" y="5892"/>
                    <a:pt x="16913" y="5187"/>
                    <a:pt x="17486" y="4204"/>
                  </a:cubicBezTo>
                  <a:cubicBezTo>
                    <a:pt x="18006" y="3242"/>
                    <a:pt x="17876" y="2473"/>
                    <a:pt x="16991" y="2473"/>
                  </a:cubicBezTo>
                  <a:cubicBezTo>
                    <a:pt x="16184" y="2409"/>
                    <a:pt x="15065" y="3200"/>
                    <a:pt x="14493" y="4161"/>
                  </a:cubicBezTo>
                  <a:cubicBezTo>
                    <a:pt x="13972" y="5123"/>
                    <a:pt x="14128" y="5892"/>
                    <a:pt x="15013" y="5892"/>
                  </a:cubicBezTo>
                  <a:close/>
                </a:path>
              </a:pathLst>
            </a:custGeom>
            <a:solidFill>
              <a:srgbClr val="9CA0A6"/>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3997" name="Shape"/>
            <p:cNvSpPr/>
            <p:nvPr/>
          </p:nvSpPr>
          <p:spPr>
            <a:xfrm>
              <a:off x="141751" y="-1"/>
              <a:ext cx="382729" cy="515807"/>
            </a:xfrm>
            <a:custGeom>
              <a:avLst/>
              <a:gdLst/>
              <a:ahLst/>
              <a:cxnLst>
                <a:cxn ang="0">
                  <a:pos x="wd2" y="hd2"/>
                </a:cxn>
                <a:cxn ang="5400000">
                  <a:pos x="wd2" y="hd2"/>
                </a:cxn>
                <a:cxn ang="10800000">
                  <a:pos x="wd2" y="hd2"/>
                </a:cxn>
                <a:cxn ang="16200000">
                  <a:pos x="wd2" y="hd2"/>
                </a:cxn>
              </a:cxnLst>
              <a:rect l="0" t="0" r="r" b="b"/>
              <a:pathLst>
                <a:path w="20998" h="21131" extrusionOk="0">
                  <a:moveTo>
                    <a:pt x="9946" y="18863"/>
                  </a:moveTo>
                  <a:cubicBezTo>
                    <a:pt x="10616" y="18582"/>
                    <a:pt x="11151" y="18282"/>
                    <a:pt x="11767" y="18002"/>
                  </a:cubicBezTo>
                  <a:cubicBezTo>
                    <a:pt x="9786" y="14459"/>
                    <a:pt x="8876" y="10295"/>
                    <a:pt x="15915" y="2908"/>
                  </a:cubicBezTo>
                  <a:cubicBezTo>
                    <a:pt x="13881" y="1707"/>
                    <a:pt x="10776" y="1146"/>
                    <a:pt x="6922" y="1487"/>
                  </a:cubicBezTo>
                  <a:cubicBezTo>
                    <a:pt x="7538" y="986"/>
                    <a:pt x="8046" y="526"/>
                    <a:pt x="8742" y="25"/>
                  </a:cubicBezTo>
                  <a:cubicBezTo>
                    <a:pt x="15300" y="-315"/>
                    <a:pt x="20519" y="2908"/>
                    <a:pt x="20974" y="7873"/>
                  </a:cubicBezTo>
                  <a:cubicBezTo>
                    <a:pt x="21429" y="13498"/>
                    <a:pt x="15380" y="19243"/>
                    <a:pt x="7538" y="20785"/>
                  </a:cubicBezTo>
                  <a:cubicBezTo>
                    <a:pt x="4807" y="21285"/>
                    <a:pt x="2238" y="21225"/>
                    <a:pt x="43" y="20724"/>
                  </a:cubicBezTo>
                  <a:cubicBezTo>
                    <a:pt x="-171" y="18522"/>
                    <a:pt x="418" y="16200"/>
                    <a:pt x="1703" y="14559"/>
                  </a:cubicBezTo>
                  <a:cubicBezTo>
                    <a:pt x="3764" y="11936"/>
                    <a:pt x="6922" y="12157"/>
                    <a:pt x="8742" y="15079"/>
                  </a:cubicBezTo>
                  <a:cubicBezTo>
                    <a:pt x="9411" y="16200"/>
                    <a:pt x="9786" y="17501"/>
                    <a:pt x="9946" y="18863"/>
                  </a:cubicBezTo>
                </a:path>
              </a:pathLst>
            </a:custGeom>
            <a:solidFill>
              <a:srgbClr val="9CA0A6"/>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3998" name="Shape"/>
            <p:cNvSpPr/>
            <p:nvPr/>
          </p:nvSpPr>
          <p:spPr>
            <a:xfrm>
              <a:off x="1403044" y="235712"/>
              <a:ext cx="201989" cy="253690"/>
            </a:xfrm>
            <a:custGeom>
              <a:avLst/>
              <a:gdLst/>
              <a:ahLst/>
              <a:cxnLst>
                <a:cxn ang="0">
                  <a:pos x="wd2" y="hd2"/>
                </a:cxn>
                <a:cxn ang="5400000">
                  <a:pos x="wd2" y="hd2"/>
                </a:cxn>
                <a:cxn ang="10800000">
                  <a:pos x="wd2" y="hd2"/>
                </a:cxn>
                <a:cxn ang="16200000">
                  <a:pos x="wd2" y="hd2"/>
                </a:cxn>
              </a:cxnLst>
              <a:rect l="0" t="0" r="r" b="b"/>
              <a:pathLst>
                <a:path w="21600" h="21600" extrusionOk="0">
                  <a:moveTo>
                    <a:pt x="21600" y="1078"/>
                  </a:moveTo>
                  <a:lnTo>
                    <a:pt x="20447" y="5638"/>
                  </a:lnTo>
                  <a:cubicBezTo>
                    <a:pt x="19136" y="5017"/>
                    <a:pt x="16882" y="4436"/>
                    <a:pt x="14522" y="4436"/>
                  </a:cubicBezTo>
                  <a:cubicBezTo>
                    <a:pt x="12478" y="4436"/>
                    <a:pt x="11115" y="5141"/>
                    <a:pt x="11115" y="6177"/>
                  </a:cubicBezTo>
                  <a:cubicBezTo>
                    <a:pt x="11115" y="6965"/>
                    <a:pt x="12163" y="7670"/>
                    <a:pt x="14208" y="8499"/>
                  </a:cubicBezTo>
                  <a:cubicBezTo>
                    <a:pt x="17039" y="9536"/>
                    <a:pt x="20132" y="11194"/>
                    <a:pt x="20132" y="14220"/>
                  </a:cubicBezTo>
                  <a:cubicBezTo>
                    <a:pt x="20132" y="16086"/>
                    <a:pt x="19241" y="17744"/>
                    <a:pt x="17773" y="19030"/>
                  </a:cubicBezTo>
                  <a:cubicBezTo>
                    <a:pt x="15728" y="20646"/>
                    <a:pt x="12163" y="21600"/>
                    <a:pt x="8021" y="21600"/>
                  </a:cubicBezTo>
                  <a:cubicBezTo>
                    <a:pt x="4771" y="21600"/>
                    <a:pt x="1678" y="20895"/>
                    <a:pt x="0" y="19942"/>
                  </a:cubicBezTo>
                  <a:lnTo>
                    <a:pt x="1206" y="15298"/>
                  </a:lnTo>
                  <a:cubicBezTo>
                    <a:pt x="2988" y="16086"/>
                    <a:pt x="6396" y="17040"/>
                    <a:pt x="8913" y="17040"/>
                  </a:cubicBezTo>
                  <a:cubicBezTo>
                    <a:pt x="10800" y="17040"/>
                    <a:pt x="12163" y="16335"/>
                    <a:pt x="12163" y="15174"/>
                  </a:cubicBezTo>
                  <a:cubicBezTo>
                    <a:pt x="12163" y="14096"/>
                    <a:pt x="11272" y="13391"/>
                    <a:pt x="8913" y="12479"/>
                  </a:cubicBezTo>
                  <a:cubicBezTo>
                    <a:pt x="5190" y="10945"/>
                    <a:pt x="3303" y="9204"/>
                    <a:pt x="3303" y="6965"/>
                  </a:cubicBezTo>
                  <a:cubicBezTo>
                    <a:pt x="3303" y="2944"/>
                    <a:pt x="7864" y="0"/>
                    <a:pt x="14837" y="0"/>
                  </a:cubicBezTo>
                  <a:cubicBezTo>
                    <a:pt x="18087" y="0"/>
                    <a:pt x="20447" y="580"/>
                    <a:pt x="21600" y="1078"/>
                  </a:cubicBezTo>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3999" name="Shape"/>
            <p:cNvSpPr/>
            <p:nvPr/>
          </p:nvSpPr>
          <p:spPr>
            <a:xfrm>
              <a:off x="569438" y="235711"/>
              <a:ext cx="191219" cy="251533"/>
            </a:xfrm>
            <a:custGeom>
              <a:avLst/>
              <a:gdLst/>
              <a:ahLst/>
              <a:cxnLst>
                <a:cxn ang="0">
                  <a:pos x="wd2" y="hd2"/>
                </a:cxn>
                <a:cxn ang="5400000">
                  <a:pos x="wd2" y="hd2"/>
                </a:cxn>
                <a:cxn ang="10800000">
                  <a:pos x="wd2" y="hd2"/>
                </a:cxn>
                <a:cxn ang="16200000">
                  <a:pos x="wd2" y="hd2"/>
                </a:cxn>
              </a:cxnLst>
              <a:rect l="0" t="0" r="r" b="b"/>
              <a:pathLst>
                <a:path w="21600" h="21600" extrusionOk="0">
                  <a:moveTo>
                    <a:pt x="21600" y="126"/>
                  </a:moveTo>
                  <a:lnTo>
                    <a:pt x="20049" y="6123"/>
                  </a:lnTo>
                  <a:cubicBezTo>
                    <a:pt x="19717" y="6123"/>
                    <a:pt x="19218" y="5998"/>
                    <a:pt x="18775" y="5998"/>
                  </a:cubicBezTo>
                  <a:cubicBezTo>
                    <a:pt x="13126" y="5998"/>
                    <a:pt x="10966" y="10150"/>
                    <a:pt x="10191" y="13547"/>
                  </a:cubicBezTo>
                  <a:lnTo>
                    <a:pt x="8142" y="21600"/>
                  </a:lnTo>
                  <a:lnTo>
                    <a:pt x="0" y="21600"/>
                  </a:lnTo>
                  <a:lnTo>
                    <a:pt x="5317" y="377"/>
                  </a:lnTo>
                  <a:lnTo>
                    <a:pt x="12517" y="377"/>
                  </a:lnTo>
                  <a:lnTo>
                    <a:pt x="11409" y="4152"/>
                  </a:lnTo>
                  <a:lnTo>
                    <a:pt x="11409" y="4278"/>
                  </a:lnTo>
                  <a:lnTo>
                    <a:pt x="11575" y="4278"/>
                  </a:lnTo>
                  <a:cubicBezTo>
                    <a:pt x="13791" y="1426"/>
                    <a:pt x="16726" y="0"/>
                    <a:pt x="20049" y="0"/>
                  </a:cubicBezTo>
                  <a:cubicBezTo>
                    <a:pt x="20492" y="0"/>
                    <a:pt x="21102" y="0"/>
                    <a:pt x="21600" y="126"/>
                  </a:cubicBezTo>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4000" name="Shape"/>
            <p:cNvSpPr/>
            <p:nvPr/>
          </p:nvSpPr>
          <p:spPr>
            <a:xfrm>
              <a:off x="733144" y="233557"/>
              <a:ext cx="232930" cy="255842"/>
            </a:xfrm>
            <a:custGeom>
              <a:avLst/>
              <a:gdLst/>
              <a:ahLst/>
              <a:cxnLst>
                <a:cxn ang="0">
                  <a:pos x="wd2" y="hd2"/>
                </a:cxn>
                <a:cxn ang="5400000">
                  <a:pos x="wd2" y="hd2"/>
                </a:cxn>
                <a:cxn ang="10800000">
                  <a:pos x="wd2" y="hd2"/>
                </a:cxn>
                <a:cxn ang="16200000">
                  <a:pos x="wd2" y="hd2"/>
                </a:cxn>
              </a:cxnLst>
              <a:rect l="0" t="0" r="r" b="b"/>
              <a:pathLst>
                <a:path w="21278" h="21600" extrusionOk="0">
                  <a:moveTo>
                    <a:pt x="12800" y="18591"/>
                  </a:moveTo>
                  <a:lnTo>
                    <a:pt x="12800" y="18467"/>
                  </a:lnTo>
                  <a:lnTo>
                    <a:pt x="12667" y="18467"/>
                  </a:lnTo>
                  <a:cubicBezTo>
                    <a:pt x="11422" y="20446"/>
                    <a:pt x="9022" y="21600"/>
                    <a:pt x="6400" y="21600"/>
                  </a:cubicBezTo>
                  <a:cubicBezTo>
                    <a:pt x="2000" y="21600"/>
                    <a:pt x="0" y="17973"/>
                    <a:pt x="0" y="14386"/>
                  </a:cubicBezTo>
                  <a:cubicBezTo>
                    <a:pt x="0" y="10182"/>
                    <a:pt x="1778" y="6142"/>
                    <a:pt x="4667" y="3504"/>
                  </a:cubicBezTo>
                  <a:cubicBezTo>
                    <a:pt x="7156" y="1195"/>
                    <a:pt x="10311" y="0"/>
                    <a:pt x="13822" y="0"/>
                  </a:cubicBezTo>
                  <a:cubicBezTo>
                    <a:pt x="16444" y="0"/>
                    <a:pt x="18444" y="701"/>
                    <a:pt x="19689" y="2102"/>
                  </a:cubicBezTo>
                  <a:cubicBezTo>
                    <a:pt x="21600" y="4205"/>
                    <a:pt x="21467" y="7296"/>
                    <a:pt x="20933" y="9522"/>
                  </a:cubicBezTo>
                  <a:lnTo>
                    <a:pt x="18578" y="21147"/>
                  </a:lnTo>
                  <a:lnTo>
                    <a:pt x="12311" y="21229"/>
                  </a:lnTo>
                  <a:lnTo>
                    <a:pt x="12800" y="18591"/>
                  </a:lnTo>
                  <a:close/>
                  <a:moveTo>
                    <a:pt x="6800" y="13232"/>
                  </a:moveTo>
                  <a:cubicBezTo>
                    <a:pt x="6800" y="15417"/>
                    <a:pt x="7644" y="16695"/>
                    <a:pt x="9156" y="16695"/>
                  </a:cubicBezTo>
                  <a:cubicBezTo>
                    <a:pt x="11556" y="16695"/>
                    <a:pt x="13689" y="14386"/>
                    <a:pt x="14444" y="10882"/>
                  </a:cubicBezTo>
                  <a:cubicBezTo>
                    <a:pt x="14533" y="10099"/>
                    <a:pt x="14800" y="9398"/>
                    <a:pt x="14933" y="8698"/>
                  </a:cubicBezTo>
                  <a:cubicBezTo>
                    <a:pt x="15067" y="7997"/>
                    <a:pt x="15200" y="7420"/>
                    <a:pt x="15067" y="6966"/>
                  </a:cubicBezTo>
                  <a:cubicBezTo>
                    <a:pt x="14933" y="5482"/>
                    <a:pt x="14178" y="4782"/>
                    <a:pt x="12667" y="4782"/>
                  </a:cubicBezTo>
                  <a:cubicBezTo>
                    <a:pt x="11689" y="4782"/>
                    <a:pt x="10800" y="5235"/>
                    <a:pt x="9911" y="6018"/>
                  </a:cubicBezTo>
                  <a:cubicBezTo>
                    <a:pt x="8178" y="7626"/>
                    <a:pt x="6800" y="10800"/>
                    <a:pt x="6800" y="13232"/>
                  </a:cubicBezTo>
                  <a:close/>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4001" name="Shape"/>
            <p:cNvSpPr/>
            <p:nvPr/>
          </p:nvSpPr>
          <p:spPr>
            <a:xfrm>
              <a:off x="1583983" y="235711"/>
              <a:ext cx="270921" cy="331231"/>
            </a:xfrm>
            <a:custGeom>
              <a:avLst/>
              <a:gdLst/>
              <a:ahLst/>
              <a:cxnLst>
                <a:cxn ang="0">
                  <a:pos x="wd2" y="hd2"/>
                </a:cxn>
                <a:cxn ang="5400000">
                  <a:pos x="wd2" y="hd2"/>
                </a:cxn>
                <a:cxn ang="10800000">
                  <a:pos x="wd2" y="hd2"/>
                </a:cxn>
                <a:cxn ang="16200000">
                  <a:pos x="wd2" y="hd2"/>
                </a:cxn>
              </a:cxnLst>
              <a:rect l="0" t="0" r="r" b="b"/>
              <a:pathLst>
                <a:path w="21600" h="21600" extrusionOk="0">
                  <a:moveTo>
                    <a:pt x="21600" y="6103"/>
                  </a:moveTo>
                  <a:cubicBezTo>
                    <a:pt x="21600" y="9969"/>
                    <a:pt x="19308" y="14027"/>
                    <a:pt x="15268" y="15817"/>
                  </a:cubicBezTo>
                  <a:cubicBezTo>
                    <a:pt x="11538" y="17446"/>
                    <a:pt x="8119" y="16743"/>
                    <a:pt x="7148" y="15465"/>
                  </a:cubicBezTo>
                  <a:lnTo>
                    <a:pt x="5711" y="21600"/>
                  </a:lnTo>
                  <a:lnTo>
                    <a:pt x="0" y="21600"/>
                  </a:lnTo>
                  <a:lnTo>
                    <a:pt x="4934" y="288"/>
                  </a:lnTo>
                  <a:lnTo>
                    <a:pt x="9984" y="288"/>
                  </a:lnTo>
                  <a:lnTo>
                    <a:pt x="9440" y="2428"/>
                  </a:lnTo>
                  <a:lnTo>
                    <a:pt x="9440" y="2524"/>
                  </a:lnTo>
                  <a:lnTo>
                    <a:pt x="9557" y="2524"/>
                  </a:lnTo>
                  <a:cubicBezTo>
                    <a:pt x="10994" y="895"/>
                    <a:pt x="13053" y="0"/>
                    <a:pt x="15268" y="0"/>
                  </a:cubicBezTo>
                  <a:cubicBezTo>
                    <a:pt x="19075" y="0"/>
                    <a:pt x="21600" y="2428"/>
                    <a:pt x="21600" y="6103"/>
                  </a:cubicBezTo>
                  <a:close/>
                  <a:moveTo>
                    <a:pt x="15578" y="6454"/>
                  </a:moveTo>
                  <a:cubicBezTo>
                    <a:pt x="15578" y="5751"/>
                    <a:pt x="15345" y="3866"/>
                    <a:pt x="13286" y="3866"/>
                  </a:cubicBezTo>
                  <a:cubicBezTo>
                    <a:pt x="11072" y="3866"/>
                    <a:pt x="9324" y="5815"/>
                    <a:pt x="8547" y="8979"/>
                  </a:cubicBezTo>
                  <a:cubicBezTo>
                    <a:pt x="8353" y="9969"/>
                    <a:pt x="7576" y="13133"/>
                    <a:pt x="10334" y="13133"/>
                  </a:cubicBezTo>
                  <a:cubicBezTo>
                    <a:pt x="13403" y="13133"/>
                    <a:pt x="15578" y="9618"/>
                    <a:pt x="15578" y="6454"/>
                  </a:cubicBezTo>
                  <a:close/>
                </a:path>
              </a:pathLst>
            </a:custGeom>
            <a:solidFill>
              <a:srgbClr val="9CA0A6"/>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4002" name="Shape"/>
            <p:cNvSpPr/>
            <p:nvPr/>
          </p:nvSpPr>
          <p:spPr>
            <a:xfrm>
              <a:off x="1172565" y="153858"/>
              <a:ext cx="273073" cy="331230"/>
            </a:xfrm>
            <a:custGeom>
              <a:avLst/>
              <a:gdLst/>
              <a:ahLst/>
              <a:cxnLst>
                <a:cxn ang="0">
                  <a:pos x="wd2" y="hd2"/>
                </a:cxn>
                <a:cxn ang="5400000">
                  <a:pos x="wd2" y="hd2"/>
                </a:cxn>
                <a:cxn ang="10800000">
                  <a:pos x="wd2" y="hd2"/>
                </a:cxn>
                <a:cxn ang="16200000">
                  <a:pos x="wd2" y="hd2"/>
                </a:cxn>
              </a:cxnLst>
              <a:rect l="0" t="0" r="r" b="b"/>
              <a:pathLst>
                <a:path w="21600" h="21600" extrusionOk="0">
                  <a:moveTo>
                    <a:pt x="10684" y="0"/>
                  </a:moveTo>
                  <a:lnTo>
                    <a:pt x="7742" y="12845"/>
                  </a:lnTo>
                  <a:lnTo>
                    <a:pt x="15368" y="5592"/>
                  </a:lnTo>
                  <a:lnTo>
                    <a:pt x="21600" y="5592"/>
                  </a:lnTo>
                  <a:lnTo>
                    <a:pt x="13626" y="12941"/>
                  </a:lnTo>
                  <a:lnTo>
                    <a:pt x="18426" y="21600"/>
                  </a:lnTo>
                  <a:lnTo>
                    <a:pt x="12310" y="21600"/>
                  </a:lnTo>
                  <a:lnTo>
                    <a:pt x="7626" y="13037"/>
                  </a:lnTo>
                  <a:lnTo>
                    <a:pt x="5652" y="21600"/>
                  </a:lnTo>
                  <a:lnTo>
                    <a:pt x="0" y="21600"/>
                  </a:lnTo>
                  <a:lnTo>
                    <a:pt x="4994" y="0"/>
                  </a:lnTo>
                  <a:lnTo>
                    <a:pt x="10684" y="0"/>
                  </a:lnTo>
                </a:path>
              </a:pathLst>
            </a:custGeom>
            <a:solidFill>
              <a:srgbClr val="9CA0A6"/>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4003" name="Shape"/>
            <p:cNvSpPr/>
            <p:nvPr/>
          </p:nvSpPr>
          <p:spPr>
            <a:xfrm>
              <a:off x="2301273" y="235711"/>
              <a:ext cx="227838" cy="255842"/>
            </a:xfrm>
            <a:custGeom>
              <a:avLst/>
              <a:gdLst/>
              <a:ahLst/>
              <a:cxnLst>
                <a:cxn ang="0">
                  <a:pos x="wd2" y="hd2"/>
                </a:cxn>
                <a:cxn ang="5400000">
                  <a:pos x="wd2" y="hd2"/>
                </a:cxn>
                <a:cxn ang="10800000">
                  <a:pos x="wd2" y="hd2"/>
                </a:cxn>
                <a:cxn ang="16200000">
                  <a:pos x="wd2" y="hd2"/>
                </a:cxn>
              </a:cxnLst>
              <a:rect l="0" t="0" r="r" b="b"/>
              <a:pathLst>
                <a:path w="21600" h="21600" extrusionOk="0">
                  <a:moveTo>
                    <a:pt x="21600" y="6224"/>
                  </a:moveTo>
                  <a:cubicBezTo>
                    <a:pt x="21600" y="7997"/>
                    <a:pt x="20950" y="9398"/>
                    <a:pt x="19788" y="10429"/>
                  </a:cubicBezTo>
                  <a:cubicBezTo>
                    <a:pt x="17559" y="12408"/>
                    <a:pt x="13239" y="13315"/>
                    <a:pt x="6689" y="13232"/>
                  </a:cubicBezTo>
                  <a:lnTo>
                    <a:pt x="6550" y="13232"/>
                  </a:lnTo>
                  <a:lnTo>
                    <a:pt x="6550" y="13315"/>
                  </a:lnTo>
                  <a:cubicBezTo>
                    <a:pt x="6550" y="13933"/>
                    <a:pt x="6782" y="14716"/>
                    <a:pt x="7200" y="15293"/>
                  </a:cubicBezTo>
                  <a:cubicBezTo>
                    <a:pt x="8129" y="16365"/>
                    <a:pt x="9662" y="16818"/>
                    <a:pt x="11659" y="16818"/>
                  </a:cubicBezTo>
                  <a:cubicBezTo>
                    <a:pt x="14539" y="16818"/>
                    <a:pt x="17001" y="16241"/>
                    <a:pt x="19788" y="14840"/>
                  </a:cubicBezTo>
                  <a:lnTo>
                    <a:pt x="18720" y="19951"/>
                  </a:lnTo>
                  <a:cubicBezTo>
                    <a:pt x="15468" y="21476"/>
                    <a:pt x="11520" y="21600"/>
                    <a:pt x="10080" y="21600"/>
                  </a:cubicBezTo>
                  <a:cubicBezTo>
                    <a:pt x="3670" y="21600"/>
                    <a:pt x="0" y="18467"/>
                    <a:pt x="0" y="12861"/>
                  </a:cubicBezTo>
                  <a:cubicBezTo>
                    <a:pt x="0" y="9605"/>
                    <a:pt x="1301" y="6472"/>
                    <a:pt x="3670" y="4081"/>
                  </a:cubicBezTo>
                  <a:cubicBezTo>
                    <a:pt x="5992" y="1402"/>
                    <a:pt x="9569" y="0"/>
                    <a:pt x="13471" y="0"/>
                  </a:cubicBezTo>
                  <a:cubicBezTo>
                    <a:pt x="18348" y="0"/>
                    <a:pt x="21600" y="2556"/>
                    <a:pt x="21600" y="6224"/>
                  </a:cubicBezTo>
                  <a:close/>
                  <a:moveTo>
                    <a:pt x="12681" y="4534"/>
                  </a:moveTo>
                  <a:cubicBezTo>
                    <a:pt x="9662" y="4534"/>
                    <a:pt x="7850" y="6595"/>
                    <a:pt x="7339" y="8698"/>
                  </a:cubicBezTo>
                  <a:lnTo>
                    <a:pt x="7339" y="8780"/>
                  </a:lnTo>
                  <a:lnTo>
                    <a:pt x="7432" y="8780"/>
                  </a:lnTo>
                  <a:cubicBezTo>
                    <a:pt x="11520" y="8780"/>
                    <a:pt x="13750" y="8450"/>
                    <a:pt x="14679" y="7626"/>
                  </a:cubicBezTo>
                  <a:cubicBezTo>
                    <a:pt x="14911" y="7173"/>
                    <a:pt x="15190" y="6719"/>
                    <a:pt x="15190" y="6224"/>
                  </a:cubicBezTo>
                  <a:cubicBezTo>
                    <a:pt x="15190" y="5235"/>
                    <a:pt x="14121" y="4534"/>
                    <a:pt x="12681" y="4534"/>
                  </a:cubicBezTo>
                  <a:close/>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4004" name="Shape"/>
            <p:cNvSpPr/>
            <p:nvPr/>
          </p:nvSpPr>
          <p:spPr>
            <a:xfrm>
              <a:off x="2524492" y="429573"/>
              <a:ext cx="63590" cy="64128"/>
            </a:xfrm>
            <a:custGeom>
              <a:avLst/>
              <a:gdLst/>
              <a:ahLst/>
              <a:cxnLst>
                <a:cxn ang="0">
                  <a:pos x="wd2" y="hd2"/>
                </a:cxn>
                <a:cxn ang="5400000">
                  <a:pos x="wd2" y="hd2"/>
                </a:cxn>
                <a:cxn ang="10800000">
                  <a:pos x="wd2" y="hd2"/>
                </a:cxn>
                <a:cxn ang="16200000">
                  <a:pos x="wd2" y="hd2"/>
                </a:cxn>
              </a:cxnLst>
              <a:rect l="0" t="0" r="r" b="b"/>
              <a:pathLst>
                <a:path w="20720" h="21600" extrusionOk="0">
                  <a:moveTo>
                    <a:pt x="10835" y="5649"/>
                  </a:moveTo>
                  <a:lnTo>
                    <a:pt x="9406" y="5649"/>
                  </a:lnTo>
                  <a:lnTo>
                    <a:pt x="8453" y="10302"/>
                  </a:lnTo>
                  <a:lnTo>
                    <a:pt x="11630" y="10302"/>
                  </a:lnTo>
                  <a:cubicBezTo>
                    <a:pt x="12583" y="9803"/>
                    <a:pt x="13377" y="9305"/>
                    <a:pt x="13853" y="7975"/>
                  </a:cubicBezTo>
                  <a:cubicBezTo>
                    <a:pt x="13853" y="6978"/>
                    <a:pt x="13377" y="5982"/>
                    <a:pt x="12583" y="5649"/>
                  </a:cubicBezTo>
                  <a:lnTo>
                    <a:pt x="10835" y="5649"/>
                  </a:lnTo>
                  <a:close/>
                  <a:moveTo>
                    <a:pt x="8135" y="4154"/>
                  </a:moveTo>
                  <a:lnTo>
                    <a:pt x="12106" y="4154"/>
                  </a:lnTo>
                  <a:cubicBezTo>
                    <a:pt x="12583" y="4154"/>
                    <a:pt x="13059" y="4154"/>
                    <a:pt x="13377" y="4652"/>
                  </a:cubicBezTo>
                  <a:cubicBezTo>
                    <a:pt x="14806" y="5151"/>
                    <a:pt x="15759" y="5982"/>
                    <a:pt x="15759" y="7477"/>
                  </a:cubicBezTo>
                  <a:lnTo>
                    <a:pt x="15759" y="8474"/>
                  </a:lnTo>
                  <a:cubicBezTo>
                    <a:pt x="15283" y="10302"/>
                    <a:pt x="14330" y="11631"/>
                    <a:pt x="12583" y="12129"/>
                  </a:cubicBezTo>
                  <a:lnTo>
                    <a:pt x="14330" y="17280"/>
                  </a:lnTo>
                  <a:lnTo>
                    <a:pt x="12106" y="17280"/>
                  </a:lnTo>
                  <a:lnTo>
                    <a:pt x="10359" y="12628"/>
                  </a:lnTo>
                  <a:lnTo>
                    <a:pt x="8135" y="12628"/>
                  </a:lnTo>
                  <a:lnTo>
                    <a:pt x="7183" y="17280"/>
                  </a:lnTo>
                  <a:lnTo>
                    <a:pt x="5753" y="17280"/>
                  </a:lnTo>
                  <a:lnTo>
                    <a:pt x="6706" y="12628"/>
                  </a:lnTo>
                  <a:lnTo>
                    <a:pt x="7659" y="8806"/>
                  </a:lnTo>
                  <a:lnTo>
                    <a:pt x="8135" y="4154"/>
                  </a:lnTo>
                  <a:close/>
                  <a:moveTo>
                    <a:pt x="11153" y="0"/>
                  </a:moveTo>
                  <a:cubicBezTo>
                    <a:pt x="17030" y="0"/>
                    <a:pt x="21159" y="4818"/>
                    <a:pt x="20683" y="10800"/>
                  </a:cubicBezTo>
                  <a:cubicBezTo>
                    <a:pt x="20365" y="16948"/>
                    <a:pt x="15283" y="21600"/>
                    <a:pt x="9406" y="21600"/>
                  </a:cubicBezTo>
                  <a:cubicBezTo>
                    <a:pt x="4006" y="21600"/>
                    <a:pt x="-441" y="16283"/>
                    <a:pt x="35" y="10800"/>
                  </a:cubicBezTo>
                  <a:cubicBezTo>
                    <a:pt x="512" y="4652"/>
                    <a:pt x="5435" y="0"/>
                    <a:pt x="11153" y="0"/>
                  </a:cubicBezTo>
                  <a:close/>
                  <a:moveTo>
                    <a:pt x="9406" y="20105"/>
                  </a:moveTo>
                  <a:cubicBezTo>
                    <a:pt x="14330" y="20105"/>
                    <a:pt x="18777" y="15951"/>
                    <a:pt x="19253" y="10800"/>
                  </a:cubicBezTo>
                  <a:cubicBezTo>
                    <a:pt x="19730" y="5649"/>
                    <a:pt x="16077" y="1329"/>
                    <a:pt x="11153" y="1329"/>
                  </a:cubicBezTo>
                  <a:cubicBezTo>
                    <a:pt x="6230" y="1329"/>
                    <a:pt x="1783" y="5649"/>
                    <a:pt x="1306" y="10800"/>
                  </a:cubicBezTo>
                  <a:cubicBezTo>
                    <a:pt x="830" y="15951"/>
                    <a:pt x="4483" y="20105"/>
                    <a:pt x="9406" y="20105"/>
                  </a:cubicBezTo>
                  <a:close/>
                </a:path>
              </a:pathLst>
            </a:custGeom>
            <a:solidFill>
              <a:srgbClr val="9CA0A6"/>
            </a:solidFill>
            <a:ln w="12700" cap="flat">
              <a:noFill/>
              <a:miter lim="400000"/>
            </a:ln>
            <a:effectLst/>
          </p:spPr>
          <p:txBody>
            <a:bodyPr wrap="square" lIns="91439" tIns="91439" rIns="91439" bIns="91439" numCol="1" anchor="ctr">
              <a:normAutofit fontScale="25000" lnSpcReduction="20000"/>
            </a:bodyPr>
            <a:lstStyle/>
            <a:p>
              <a:pPr algn="l" defTabSz="228600">
                <a:lnSpc>
                  <a:spcPct val="93000"/>
                </a:lnSpc>
                <a:spcBef>
                  <a:spcPts val="2200"/>
                </a:spcBef>
                <a:defRPr sz="800">
                  <a:solidFill>
                    <a:srgbClr val="000000"/>
                  </a:solidFill>
                </a:defRPr>
              </a:pPr>
              <a:endParaRPr/>
            </a:p>
          </p:txBody>
        </p:sp>
        <p:sp>
          <p:nvSpPr>
            <p:cNvPr id="4005" name="Shape"/>
            <p:cNvSpPr/>
            <p:nvPr/>
          </p:nvSpPr>
          <p:spPr>
            <a:xfrm>
              <a:off x="1861850" y="233557"/>
              <a:ext cx="233070" cy="255842"/>
            </a:xfrm>
            <a:custGeom>
              <a:avLst/>
              <a:gdLst/>
              <a:ahLst/>
              <a:cxnLst>
                <a:cxn ang="0">
                  <a:pos x="wd2" y="hd2"/>
                </a:cxn>
                <a:cxn ang="5400000">
                  <a:pos x="wd2" y="hd2"/>
                </a:cxn>
                <a:cxn ang="10800000">
                  <a:pos x="wd2" y="hd2"/>
                </a:cxn>
                <a:cxn ang="16200000">
                  <a:pos x="wd2" y="hd2"/>
                </a:cxn>
              </a:cxnLst>
              <a:rect l="0" t="0" r="r" b="b"/>
              <a:pathLst>
                <a:path w="21290" h="21600" extrusionOk="0">
                  <a:moveTo>
                    <a:pt x="12782" y="18591"/>
                  </a:moveTo>
                  <a:lnTo>
                    <a:pt x="12782" y="18467"/>
                  </a:lnTo>
                  <a:lnTo>
                    <a:pt x="12693" y="18467"/>
                  </a:lnTo>
                  <a:cubicBezTo>
                    <a:pt x="11401" y="20446"/>
                    <a:pt x="9041" y="21600"/>
                    <a:pt x="6369" y="21600"/>
                  </a:cubicBezTo>
                  <a:cubicBezTo>
                    <a:pt x="2004" y="21600"/>
                    <a:pt x="0" y="17973"/>
                    <a:pt x="0" y="14386"/>
                  </a:cubicBezTo>
                  <a:cubicBezTo>
                    <a:pt x="0" y="10182"/>
                    <a:pt x="1737" y="6142"/>
                    <a:pt x="4632" y="3504"/>
                  </a:cubicBezTo>
                  <a:cubicBezTo>
                    <a:pt x="7126" y="1195"/>
                    <a:pt x="10288" y="0"/>
                    <a:pt x="13806" y="0"/>
                  </a:cubicBezTo>
                  <a:cubicBezTo>
                    <a:pt x="16434" y="0"/>
                    <a:pt x="18438" y="660"/>
                    <a:pt x="19729" y="2102"/>
                  </a:cubicBezTo>
                  <a:cubicBezTo>
                    <a:pt x="21600" y="4163"/>
                    <a:pt x="21466" y="7296"/>
                    <a:pt x="20976" y="9522"/>
                  </a:cubicBezTo>
                  <a:lnTo>
                    <a:pt x="18572" y="21147"/>
                  </a:lnTo>
                  <a:lnTo>
                    <a:pt x="12292" y="21229"/>
                  </a:lnTo>
                  <a:lnTo>
                    <a:pt x="12782" y="18591"/>
                  </a:lnTo>
                  <a:close/>
                  <a:moveTo>
                    <a:pt x="6636" y="13232"/>
                  </a:moveTo>
                  <a:cubicBezTo>
                    <a:pt x="6636" y="15417"/>
                    <a:pt x="7527" y="16695"/>
                    <a:pt x="9041" y="16695"/>
                  </a:cubicBezTo>
                  <a:cubicBezTo>
                    <a:pt x="11401" y="16695"/>
                    <a:pt x="13539" y="14386"/>
                    <a:pt x="14296" y="10882"/>
                  </a:cubicBezTo>
                  <a:cubicBezTo>
                    <a:pt x="14430" y="10099"/>
                    <a:pt x="14697" y="9398"/>
                    <a:pt x="14831" y="8698"/>
                  </a:cubicBezTo>
                  <a:cubicBezTo>
                    <a:pt x="14920" y="7997"/>
                    <a:pt x="15053" y="7420"/>
                    <a:pt x="14920" y="6966"/>
                  </a:cubicBezTo>
                  <a:cubicBezTo>
                    <a:pt x="14831" y="5482"/>
                    <a:pt x="14073" y="4782"/>
                    <a:pt x="12559" y="4782"/>
                  </a:cubicBezTo>
                  <a:cubicBezTo>
                    <a:pt x="11535" y="4782"/>
                    <a:pt x="10644" y="5235"/>
                    <a:pt x="9798" y="6018"/>
                  </a:cubicBezTo>
                  <a:cubicBezTo>
                    <a:pt x="8016" y="7626"/>
                    <a:pt x="6636" y="10800"/>
                    <a:pt x="6636" y="13232"/>
                  </a:cubicBezTo>
                  <a:close/>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4006" name="Shape"/>
            <p:cNvSpPr/>
            <p:nvPr/>
          </p:nvSpPr>
          <p:spPr>
            <a:xfrm>
              <a:off x="2103104" y="235712"/>
              <a:ext cx="208454" cy="253687"/>
            </a:xfrm>
            <a:custGeom>
              <a:avLst/>
              <a:gdLst/>
              <a:ahLst/>
              <a:cxnLst>
                <a:cxn ang="0">
                  <a:pos x="wd2" y="hd2"/>
                </a:cxn>
                <a:cxn ang="5400000">
                  <a:pos x="wd2" y="hd2"/>
                </a:cxn>
                <a:cxn ang="10800000">
                  <a:pos x="wd2" y="hd2"/>
                </a:cxn>
                <a:cxn ang="16200000">
                  <a:pos x="wd2" y="hd2"/>
                </a:cxn>
              </a:cxnLst>
              <a:rect l="0" t="0" r="r" b="b"/>
              <a:pathLst>
                <a:path w="21600" h="21600" extrusionOk="0">
                  <a:moveTo>
                    <a:pt x="21600" y="709"/>
                  </a:moveTo>
                  <a:lnTo>
                    <a:pt x="20490" y="5671"/>
                  </a:lnTo>
                  <a:cubicBezTo>
                    <a:pt x="19329" y="5046"/>
                    <a:pt x="17916" y="4837"/>
                    <a:pt x="16402" y="4837"/>
                  </a:cubicBezTo>
                  <a:cubicBezTo>
                    <a:pt x="11002" y="4837"/>
                    <a:pt x="7822" y="8673"/>
                    <a:pt x="7822" y="12426"/>
                  </a:cubicBezTo>
                  <a:cubicBezTo>
                    <a:pt x="7822" y="15595"/>
                    <a:pt x="10396" y="16680"/>
                    <a:pt x="12819" y="16680"/>
                  </a:cubicBezTo>
                  <a:cubicBezTo>
                    <a:pt x="14989" y="16680"/>
                    <a:pt x="16755" y="16304"/>
                    <a:pt x="19026" y="15387"/>
                  </a:cubicBezTo>
                  <a:lnTo>
                    <a:pt x="17916" y="20558"/>
                  </a:lnTo>
                  <a:cubicBezTo>
                    <a:pt x="16250" y="21266"/>
                    <a:pt x="13525" y="21600"/>
                    <a:pt x="10699" y="21600"/>
                  </a:cubicBezTo>
                  <a:cubicBezTo>
                    <a:pt x="4138" y="21600"/>
                    <a:pt x="0" y="18181"/>
                    <a:pt x="0" y="13010"/>
                  </a:cubicBezTo>
                  <a:cubicBezTo>
                    <a:pt x="0" y="5713"/>
                    <a:pt x="7116" y="0"/>
                    <a:pt x="16553" y="0"/>
                  </a:cubicBezTo>
                  <a:cubicBezTo>
                    <a:pt x="18320" y="0"/>
                    <a:pt x="20338" y="250"/>
                    <a:pt x="21600" y="709"/>
                  </a:cubicBezTo>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4007" name="Shape"/>
            <p:cNvSpPr/>
            <p:nvPr/>
          </p:nvSpPr>
          <p:spPr>
            <a:xfrm>
              <a:off x="976548" y="235712"/>
              <a:ext cx="210604" cy="253687"/>
            </a:xfrm>
            <a:custGeom>
              <a:avLst/>
              <a:gdLst/>
              <a:ahLst/>
              <a:cxnLst>
                <a:cxn ang="0">
                  <a:pos x="wd2" y="hd2"/>
                </a:cxn>
                <a:cxn ang="5400000">
                  <a:pos x="wd2" y="hd2"/>
                </a:cxn>
                <a:cxn ang="10800000">
                  <a:pos x="wd2" y="hd2"/>
                </a:cxn>
                <a:cxn ang="16200000">
                  <a:pos x="wd2" y="hd2"/>
                </a:cxn>
              </a:cxnLst>
              <a:rect l="0" t="0" r="r" b="b"/>
              <a:pathLst>
                <a:path w="21600" h="21600" extrusionOk="0">
                  <a:moveTo>
                    <a:pt x="21600" y="709"/>
                  </a:moveTo>
                  <a:lnTo>
                    <a:pt x="20442" y="5671"/>
                  </a:lnTo>
                  <a:cubicBezTo>
                    <a:pt x="19284" y="5046"/>
                    <a:pt x="17874" y="4837"/>
                    <a:pt x="16313" y="4837"/>
                  </a:cubicBezTo>
                  <a:cubicBezTo>
                    <a:pt x="10926" y="4837"/>
                    <a:pt x="7804" y="8673"/>
                    <a:pt x="7804" y="12426"/>
                  </a:cubicBezTo>
                  <a:cubicBezTo>
                    <a:pt x="7804" y="15595"/>
                    <a:pt x="10372" y="16680"/>
                    <a:pt x="12789" y="16680"/>
                  </a:cubicBezTo>
                  <a:cubicBezTo>
                    <a:pt x="14903" y="16680"/>
                    <a:pt x="16766" y="16304"/>
                    <a:pt x="19032" y="15387"/>
                  </a:cubicBezTo>
                  <a:lnTo>
                    <a:pt x="17874" y="20558"/>
                  </a:lnTo>
                  <a:cubicBezTo>
                    <a:pt x="16162" y="21266"/>
                    <a:pt x="13494" y="21600"/>
                    <a:pt x="10624" y="21600"/>
                  </a:cubicBezTo>
                  <a:cubicBezTo>
                    <a:pt x="4078" y="21600"/>
                    <a:pt x="0" y="18181"/>
                    <a:pt x="0" y="13010"/>
                  </a:cubicBezTo>
                  <a:cubicBezTo>
                    <a:pt x="0" y="5713"/>
                    <a:pt x="7099" y="0"/>
                    <a:pt x="16464" y="0"/>
                  </a:cubicBezTo>
                  <a:cubicBezTo>
                    <a:pt x="18327" y="0"/>
                    <a:pt x="20291" y="250"/>
                    <a:pt x="21600" y="709"/>
                  </a:cubicBezTo>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grpSp>
      <p:sp>
        <p:nvSpPr>
          <p:cNvPr id="4009" name="Slide Number"/>
          <p:cNvSpPr txBox="1">
            <a:spLocks noGrp="1"/>
          </p:cNvSpPr>
          <p:nvPr>
            <p:ph type="sldNum" sz="quarter" idx="2"/>
          </p:nvPr>
        </p:nvSpPr>
        <p:spPr>
          <a:xfrm>
            <a:off x="1217325" y="12806326"/>
            <a:ext cx="290342" cy="259223"/>
          </a:xfrm>
          <a:prstGeom prst="rect">
            <a:avLst/>
          </a:prstGeom>
        </p:spPr>
        <p:txBody>
          <a:bodyPr/>
          <a:lstStyle/>
          <a:p>
            <a:fld id="{86CB4B4D-7CA3-9044-876B-883B54F8677D}" type="slidenum">
              <a:t>‹#›</a:t>
            </a:fld>
            <a:endParaRPr/>
          </a:p>
        </p:txBody>
      </p:sp>
      <p:sp>
        <p:nvSpPr>
          <p:cNvPr id="4010" name="Footer"/>
          <p:cNvSpPr txBox="1">
            <a:spLocks noGrp="1"/>
          </p:cNvSpPr>
          <p:nvPr>
            <p:ph type="body" sz="quarter" idx="20"/>
          </p:nvPr>
        </p:nvSpPr>
        <p:spPr>
          <a:xfrm>
            <a:off x="1727200" y="12806326"/>
            <a:ext cx="6210696" cy="259223"/>
          </a:xfrm>
          <a:prstGeom prst="rect">
            <a:avLst/>
          </a:prstGeom>
        </p:spPr>
        <p:txBody>
          <a:bodyPr anchor="ctr">
            <a:spAutoFit/>
          </a:bodyPr>
          <a:lstStyle>
            <a:lvl1pPr marL="0" indent="0" defTabSz="1828891">
              <a:lnSpc>
                <a:spcPct val="100000"/>
              </a:lnSpc>
              <a:spcBef>
                <a:spcPts val="0"/>
              </a:spcBef>
              <a:buClrTx/>
              <a:buSzTx/>
              <a:buFontTx/>
              <a:buNone/>
              <a:defRPr sz="1800" b="1" spc="92">
                <a:solidFill>
                  <a:srgbClr val="9CA0A6"/>
                </a:solidFill>
              </a:defRPr>
            </a:lvl1pPr>
          </a:lstStyle>
          <a:p>
            <a:r>
              <a:t>Footer</a:t>
            </a: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
  <p:cSld name="Dark 3 Column">
    <p:bg>
      <p:bgPr>
        <a:solidFill>
          <a:srgbClr val="383C42"/>
        </a:solidFill>
        <a:effectLst/>
      </p:bgPr>
    </p:bg>
    <p:spTree>
      <p:nvGrpSpPr>
        <p:cNvPr id="1" name=""/>
        <p:cNvGrpSpPr/>
        <p:nvPr/>
      </p:nvGrpSpPr>
      <p:grpSpPr>
        <a:xfrm>
          <a:off x="0" y="0"/>
          <a:ext cx="0" cy="0"/>
          <a:chOff x="0" y="0"/>
          <a:chExt cx="0" cy="0"/>
        </a:xfrm>
      </p:grpSpPr>
      <p:sp>
        <p:nvSpPr>
          <p:cNvPr id="4017" name="Rectangle"/>
          <p:cNvSpPr/>
          <p:nvPr/>
        </p:nvSpPr>
        <p:spPr>
          <a:xfrm>
            <a:off x="-1343783" y="-1"/>
            <a:ext cx="1119821" cy="537826"/>
          </a:xfrm>
          <a:prstGeom prst="rect">
            <a:avLst/>
          </a:prstGeom>
          <a:solidFill>
            <a:srgbClr val="C4002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018" name="Rectangle"/>
          <p:cNvSpPr/>
          <p:nvPr/>
        </p:nvSpPr>
        <p:spPr>
          <a:xfrm>
            <a:off x="-1343784" y="537824"/>
            <a:ext cx="1119821" cy="537825"/>
          </a:xfrm>
          <a:prstGeom prst="rect">
            <a:avLst/>
          </a:prstGeom>
          <a:solidFill>
            <a:srgbClr val="9C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019" name="Rectangle"/>
          <p:cNvSpPr/>
          <p:nvPr/>
        </p:nvSpPr>
        <p:spPr>
          <a:xfrm>
            <a:off x="-1343784" y="1075648"/>
            <a:ext cx="1119821" cy="537825"/>
          </a:xfrm>
          <a:prstGeom prst="rect">
            <a:avLst/>
          </a:prstGeom>
          <a:solidFill>
            <a:srgbClr val="74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020" name="Rectangle"/>
          <p:cNvSpPr/>
          <p:nvPr/>
        </p:nvSpPr>
        <p:spPr>
          <a:xfrm>
            <a:off x="-1343783" y="1613471"/>
            <a:ext cx="1119821" cy="537825"/>
          </a:xfrm>
          <a:prstGeom prst="rect">
            <a:avLst/>
          </a:prstGeom>
          <a:solidFill>
            <a:srgbClr val="C4C8C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021" name="Rectangle"/>
          <p:cNvSpPr/>
          <p:nvPr/>
        </p:nvSpPr>
        <p:spPr>
          <a:xfrm>
            <a:off x="-1343784" y="2151296"/>
            <a:ext cx="1119821" cy="537825"/>
          </a:xfrm>
          <a:prstGeom prst="rect">
            <a:avLst/>
          </a:prstGeom>
          <a:solidFill>
            <a:srgbClr val="6A6E7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022" name="Rectangle"/>
          <p:cNvSpPr/>
          <p:nvPr/>
        </p:nvSpPr>
        <p:spPr>
          <a:xfrm>
            <a:off x="-1343784" y="2689119"/>
            <a:ext cx="1119821" cy="537825"/>
          </a:xfrm>
          <a:prstGeom prst="rect">
            <a:avLst/>
          </a:prstGeom>
          <a:solidFill>
            <a:srgbClr val="383C4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023" name="Rectangle"/>
          <p:cNvSpPr/>
          <p:nvPr/>
        </p:nvSpPr>
        <p:spPr>
          <a:xfrm>
            <a:off x="-1343784" y="3226943"/>
            <a:ext cx="1119821" cy="537825"/>
          </a:xfrm>
          <a:prstGeom prst="rect">
            <a:avLst/>
          </a:prstGeom>
          <a:solidFill>
            <a:srgbClr val="1AE9EF"/>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024" name="Rectangle"/>
          <p:cNvSpPr/>
          <p:nvPr/>
        </p:nvSpPr>
        <p:spPr>
          <a:xfrm>
            <a:off x="-1343784" y="3764767"/>
            <a:ext cx="1119821" cy="537825"/>
          </a:xfrm>
          <a:prstGeom prst="rect">
            <a:avLst/>
          </a:prstGeom>
          <a:solidFill>
            <a:srgbClr val="0DCFD9"/>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025" name="Rectangle"/>
          <p:cNvSpPr/>
          <p:nvPr/>
        </p:nvSpPr>
        <p:spPr>
          <a:xfrm>
            <a:off x="-1343784" y="4302592"/>
            <a:ext cx="1119821" cy="537825"/>
          </a:xfrm>
          <a:prstGeom prst="rect">
            <a:avLst/>
          </a:prstGeom>
          <a:solidFill>
            <a:srgbClr val="00B4C3"/>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026" name="Rectangle"/>
          <p:cNvSpPr/>
          <p:nvPr/>
        </p:nvSpPr>
        <p:spPr>
          <a:xfrm>
            <a:off x="-1343784" y="4840416"/>
            <a:ext cx="1119821" cy="537825"/>
          </a:xfrm>
          <a:prstGeom prst="rect">
            <a:avLst/>
          </a:prstGeom>
          <a:solidFill>
            <a:srgbClr val="F6B1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027" name="Rectangle"/>
          <p:cNvSpPr/>
          <p:nvPr/>
        </p:nvSpPr>
        <p:spPr>
          <a:xfrm>
            <a:off x="-1343784" y="5378239"/>
            <a:ext cx="1119821" cy="537825"/>
          </a:xfrm>
          <a:prstGeom prst="rect">
            <a:avLst/>
          </a:prstGeom>
          <a:solidFill>
            <a:srgbClr val="F69D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028" name="Rectangle"/>
          <p:cNvSpPr/>
          <p:nvPr/>
        </p:nvSpPr>
        <p:spPr>
          <a:xfrm>
            <a:off x="-1343784" y="5916064"/>
            <a:ext cx="1119821" cy="537825"/>
          </a:xfrm>
          <a:prstGeom prst="rect">
            <a:avLst/>
          </a:prstGeom>
          <a:solidFill>
            <a:srgbClr val="F689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029" name="Rectangle"/>
          <p:cNvSpPr/>
          <p:nvPr/>
        </p:nvSpPr>
        <p:spPr>
          <a:xfrm>
            <a:off x="-1343784" y="6453887"/>
            <a:ext cx="1119821" cy="537825"/>
          </a:xfrm>
          <a:prstGeom prst="rect">
            <a:avLst/>
          </a:prstGeom>
          <a:solidFill>
            <a:srgbClr val="969CE6"/>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030" name="Rectangle"/>
          <p:cNvSpPr/>
          <p:nvPr/>
        </p:nvSpPr>
        <p:spPr>
          <a:xfrm>
            <a:off x="-1343787" y="6991711"/>
            <a:ext cx="1119822" cy="537825"/>
          </a:xfrm>
          <a:prstGeom prst="rect">
            <a:avLst/>
          </a:prstGeom>
          <a:solidFill>
            <a:srgbClr val="8A8BD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031" name="Rectangle"/>
          <p:cNvSpPr/>
          <p:nvPr/>
        </p:nvSpPr>
        <p:spPr>
          <a:xfrm>
            <a:off x="-1343787" y="7529535"/>
            <a:ext cx="1119822" cy="537825"/>
          </a:xfrm>
          <a:prstGeom prst="rect">
            <a:avLst/>
          </a:prstGeom>
          <a:solidFill>
            <a:srgbClr val="7D79C3"/>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032" name="Rectangle"/>
          <p:cNvSpPr/>
          <p:nvPr/>
        </p:nvSpPr>
        <p:spPr>
          <a:xfrm>
            <a:off x="-1343784" y="8067360"/>
            <a:ext cx="1119821" cy="537825"/>
          </a:xfrm>
          <a:prstGeom prst="rect">
            <a:avLst/>
          </a:prstGeom>
          <a:solidFill>
            <a:srgbClr val="88CD7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033" name="Rectangle"/>
          <p:cNvSpPr/>
          <p:nvPr/>
        </p:nvSpPr>
        <p:spPr>
          <a:xfrm>
            <a:off x="-1343787" y="8605184"/>
            <a:ext cx="1119822" cy="537825"/>
          </a:xfrm>
          <a:prstGeom prst="rect">
            <a:avLst/>
          </a:prstGeom>
          <a:solidFill>
            <a:srgbClr val="74B96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034" name="Rectangle"/>
          <p:cNvSpPr/>
          <p:nvPr/>
        </p:nvSpPr>
        <p:spPr>
          <a:xfrm>
            <a:off x="-1343787" y="9143007"/>
            <a:ext cx="1119822" cy="537825"/>
          </a:xfrm>
          <a:prstGeom prst="rect">
            <a:avLst/>
          </a:prstGeom>
          <a:solidFill>
            <a:srgbClr val="60A55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035" name="Rectangle"/>
          <p:cNvSpPr/>
          <p:nvPr/>
        </p:nvSpPr>
        <p:spPr>
          <a:xfrm>
            <a:off x="24769782" y="-1"/>
            <a:ext cx="1119821" cy="537826"/>
          </a:xfrm>
          <a:prstGeom prst="rect">
            <a:avLst/>
          </a:prstGeom>
          <a:solidFill>
            <a:srgbClr val="C4002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036" name="Rectangle"/>
          <p:cNvSpPr/>
          <p:nvPr/>
        </p:nvSpPr>
        <p:spPr>
          <a:xfrm>
            <a:off x="24769779" y="537824"/>
            <a:ext cx="1119821" cy="537825"/>
          </a:xfrm>
          <a:prstGeom prst="rect">
            <a:avLst/>
          </a:prstGeom>
          <a:solidFill>
            <a:srgbClr val="B0000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037" name="Rectangle"/>
          <p:cNvSpPr/>
          <p:nvPr/>
        </p:nvSpPr>
        <p:spPr>
          <a:xfrm>
            <a:off x="24769779" y="1075648"/>
            <a:ext cx="1119821" cy="537825"/>
          </a:xfrm>
          <a:prstGeom prst="rect">
            <a:avLst/>
          </a:prstGeom>
          <a:solidFill>
            <a:srgbClr val="9C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038" name="Rectangle"/>
          <p:cNvSpPr/>
          <p:nvPr/>
        </p:nvSpPr>
        <p:spPr>
          <a:xfrm>
            <a:off x="24769782" y="1613471"/>
            <a:ext cx="1119821" cy="537825"/>
          </a:xfrm>
          <a:prstGeom prst="rect">
            <a:avLst/>
          </a:prstGeom>
          <a:solidFill>
            <a:srgbClr val="88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039" name="Rectangle"/>
          <p:cNvSpPr/>
          <p:nvPr/>
        </p:nvSpPr>
        <p:spPr>
          <a:xfrm>
            <a:off x="24769779" y="2151296"/>
            <a:ext cx="1119821" cy="537825"/>
          </a:xfrm>
          <a:prstGeom prst="rect">
            <a:avLst/>
          </a:prstGeom>
          <a:solidFill>
            <a:srgbClr val="74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040" name="Rectangle"/>
          <p:cNvSpPr/>
          <p:nvPr/>
        </p:nvSpPr>
        <p:spPr>
          <a:xfrm>
            <a:off x="24769779" y="2689119"/>
            <a:ext cx="1119821" cy="537825"/>
          </a:xfrm>
          <a:prstGeom prst="rect">
            <a:avLst/>
          </a:prstGeom>
          <a:solidFill>
            <a:srgbClr val="ECF0F6"/>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041" name="Rectangle"/>
          <p:cNvSpPr/>
          <p:nvPr/>
        </p:nvSpPr>
        <p:spPr>
          <a:xfrm>
            <a:off x="24769779" y="3226943"/>
            <a:ext cx="1119821" cy="537825"/>
          </a:xfrm>
          <a:prstGeom prst="rect">
            <a:avLst/>
          </a:prstGeom>
          <a:solidFill>
            <a:srgbClr val="D8DCE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042" name="Rectangle"/>
          <p:cNvSpPr/>
          <p:nvPr/>
        </p:nvSpPr>
        <p:spPr>
          <a:xfrm>
            <a:off x="24769779" y="3764767"/>
            <a:ext cx="1119821" cy="537825"/>
          </a:xfrm>
          <a:prstGeom prst="rect">
            <a:avLst/>
          </a:prstGeom>
          <a:solidFill>
            <a:srgbClr val="C4C8C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043" name="Rectangle"/>
          <p:cNvSpPr/>
          <p:nvPr/>
        </p:nvSpPr>
        <p:spPr>
          <a:xfrm>
            <a:off x="24769779" y="4302592"/>
            <a:ext cx="1119821" cy="537825"/>
          </a:xfrm>
          <a:prstGeom prst="rect">
            <a:avLst/>
          </a:prstGeom>
          <a:solidFill>
            <a:srgbClr val="BABEC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044" name="Rectangle"/>
          <p:cNvSpPr/>
          <p:nvPr/>
        </p:nvSpPr>
        <p:spPr>
          <a:xfrm>
            <a:off x="24769779" y="4840416"/>
            <a:ext cx="1119821" cy="537825"/>
          </a:xfrm>
          <a:prstGeom prst="rect">
            <a:avLst/>
          </a:prstGeom>
          <a:solidFill>
            <a:srgbClr val="A6AAB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045" name="Rectangle"/>
          <p:cNvSpPr/>
          <p:nvPr/>
        </p:nvSpPr>
        <p:spPr>
          <a:xfrm>
            <a:off x="24769779" y="5378239"/>
            <a:ext cx="1119821" cy="537825"/>
          </a:xfrm>
          <a:prstGeom prst="rect">
            <a:avLst/>
          </a:prstGeom>
          <a:solidFill>
            <a:srgbClr val="92969C"/>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046" name="Rectangle"/>
          <p:cNvSpPr/>
          <p:nvPr/>
        </p:nvSpPr>
        <p:spPr>
          <a:xfrm>
            <a:off x="24769779" y="5916064"/>
            <a:ext cx="1119821" cy="537825"/>
          </a:xfrm>
          <a:prstGeom prst="rect">
            <a:avLst/>
          </a:prstGeom>
          <a:solidFill>
            <a:srgbClr val="7E828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047" name="Rectangle"/>
          <p:cNvSpPr/>
          <p:nvPr/>
        </p:nvSpPr>
        <p:spPr>
          <a:xfrm>
            <a:off x="24769779" y="6453887"/>
            <a:ext cx="1119821" cy="537825"/>
          </a:xfrm>
          <a:prstGeom prst="rect">
            <a:avLst/>
          </a:prstGeom>
          <a:solidFill>
            <a:srgbClr val="6A6E7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048" name="Rectangle"/>
          <p:cNvSpPr/>
          <p:nvPr/>
        </p:nvSpPr>
        <p:spPr>
          <a:xfrm>
            <a:off x="24769778" y="6991711"/>
            <a:ext cx="1119821" cy="537825"/>
          </a:xfrm>
          <a:prstGeom prst="rect">
            <a:avLst/>
          </a:prstGeom>
          <a:solidFill>
            <a:srgbClr val="565A6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049" name="Rectangle"/>
          <p:cNvSpPr/>
          <p:nvPr/>
        </p:nvSpPr>
        <p:spPr>
          <a:xfrm>
            <a:off x="24769778" y="7529535"/>
            <a:ext cx="1119821" cy="537825"/>
          </a:xfrm>
          <a:prstGeom prst="rect">
            <a:avLst/>
          </a:prstGeom>
          <a:solidFill>
            <a:srgbClr val="42464C"/>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050" name="Rectangle"/>
          <p:cNvSpPr/>
          <p:nvPr/>
        </p:nvSpPr>
        <p:spPr>
          <a:xfrm>
            <a:off x="24769779" y="8067360"/>
            <a:ext cx="1119821" cy="537825"/>
          </a:xfrm>
          <a:prstGeom prst="rect">
            <a:avLst/>
          </a:prstGeom>
          <a:solidFill>
            <a:srgbClr val="383C4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051" name="Rectangle"/>
          <p:cNvSpPr/>
          <p:nvPr/>
        </p:nvSpPr>
        <p:spPr>
          <a:xfrm>
            <a:off x="24769778" y="8605184"/>
            <a:ext cx="1119821" cy="537825"/>
          </a:xfrm>
          <a:prstGeom prst="rect">
            <a:avLst/>
          </a:prstGeom>
          <a:solidFill>
            <a:srgbClr val="2E323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052" name="Rectangle"/>
          <p:cNvSpPr/>
          <p:nvPr/>
        </p:nvSpPr>
        <p:spPr>
          <a:xfrm>
            <a:off x="24769778" y="9143007"/>
            <a:ext cx="1119821" cy="537825"/>
          </a:xfrm>
          <a:prstGeom prst="rect">
            <a:avLst/>
          </a:prstGeom>
          <a:solidFill>
            <a:srgbClr val="24282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053" name="Rectangle"/>
          <p:cNvSpPr/>
          <p:nvPr/>
        </p:nvSpPr>
        <p:spPr>
          <a:xfrm>
            <a:off x="24769776" y="9680832"/>
            <a:ext cx="1119821" cy="537825"/>
          </a:xfrm>
          <a:prstGeom prst="rect">
            <a:avLst/>
          </a:prstGeom>
          <a:solidFill>
            <a:srgbClr val="1A1E2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054" name="Rectangle"/>
          <p:cNvSpPr/>
          <p:nvPr/>
        </p:nvSpPr>
        <p:spPr>
          <a:xfrm>
            <a:off x="24769776" y="10218656"/>
            <a:ext cx="1119821" cy="537825"/>
          </a:xfrm>
          <a:prstGeom prst="rect">
            <a:avLst/>
          </a:prstGeom>
          <a:solidFill>
            <a:srgbClr val="10141A"/>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055" name="Rectangle"/>
          <p:cNvSpPr/>
          <p:nvPr/>
        </p:nvSpPr>
        <p:spPr>
          <a:xfrm>
            <a:off x="24769778" y="10756479"/>
            <a:ext cx="1119821" cy="537825"/>
          </a:xfrm>
          <a:prstGeom prst="rect">
            <a:avLst/>
          </a:prstGeom>
          <a:solidFill>
            <a:srgbClr val="060A1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056" name="Rectangle"/>
          <p:cNvSpPr/>
          <p:nvPr/>
        </p:nvSpPr>
        <p:spPr>
          <a:xfrm>
            <a:off x="24769776" y="11294303"/>
            <a:ext cx="1119821" cy="537825"/>
          </a:xfrm>
          <a:prstGeom prst="rect">
            <a:avLst/>
          </a:prstGeom>
          <a:solidFill>
            <a:srgbClr val="FFFFFF"/>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057" name="Rectangle"/>
          <p:cNvSpPr/>
          <p:nvPr/>
        </p:nvSpPr>
        <p:spPr>
          <a:xfrm>
            <a:off x="24769778" y="11832128"/>
            <a:ext cx="1119821" cy="537825"/>
          </a:xfrm>
          <a:prstGeom prst="rect">
            <a:avLst/>
          </a:prstGeom>
          <a:solidFill>
            <a:srgbClr val="00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058" name="Title Text"/>
          <p:cNvSpPr txBox="1">
            <a:spLocks noGrp="1"/>
          </p:cNvSpPr>
          <p:nvPr>
            <p:ph type="title"/>
          </p:nvPr>
        </p:nvSpPr>
        <p:spPr>
          <a:xfrm>
            <a:off x="1219359" y="152637"/>
            <a:ext cx="21948459" cy="2273301"/>
          </a:xfrm>
          <a:prstGeom prst="rect">
            <a:avLst/>
          </a:prstGeom>
        </p:spPr>
        <p:txBody>
          <a:bodyPr/>
          <a:lstStyle>
            <a:lvl1pPr>
              <a:defRPr>
                <a:solidFill>
                  <a:srgbClr val="FFFFFF"/>
                </a:solidFill>
              </a:defRPr>
            </a:lvl1pPr>
          </a:lstStyle>
          <a:p>
            <a:r>
              <a:t>Title Text</a:t>
            </a:r>
          </a:p>
        </p:txBody>
      </p:sp>
      <p:grpSp>
        <p:nvGrpSpPr>
          <p:cNvPr id="4071" name="Group"/>
          <p:cNvGrpSpPr/>
          <p:nvPr/>
        </p:nvGrpSpPr>
        <p:grpSpPr>
          <a:xfrm>
            <a:off x="21341405" y="12713927"/>
            <a:ext cx="2588083" cy="566942"/>
            <a:chOff x="0" y="0"/>
            <a:chExt cx="2588081" cy="566941"/>
          </a:xfrm>
        </p:grpSpPr>
        <p:sp>
          <p:nvSpPr>
            <p:cNvPr id="4059" name="Shape"/>
            <p:cNvSpPr/>
            <p:nvPr/>
          </p:nvSpPr>
          <p:spPr>
            <a:xfrm>
              <a:off x="-1" y="51627"/>
              <a:ext cx="396632" cy="487314"/>
            </a:xfrm>
            <a:custGeom>
              <a:avLst/>
              <a:gdLst/>
              <a:ahLst/>
              <a:cxnLst>
                <a:cxn ang="0">
                  <a:pos x="wd2" y="hd2"/>
                </a:cxn>
                <a:cxn ang="5400000">
                  <a:pos x="wd2" y="hd2"/>
                </a:cxn>
                <a:cxn ang="10800000">
                  <a:pos x="wd2" y="hd2"/>
                </a:cxn>
                <a:cxn ang="16200000">
                  <a:pos x="wd2" y="hd2"/>
                </a:cxn>
              </a:cxnLst>
              <a:rect l="0" t="0" r="r" b="b"/>
              <a:pathLst>
                <a:path w="21181" h="21360" extrusionOk="0">
                  <a:moveTo>
                    <a:pt x="19047" y="4161"/>
                  </a:moveTo>
                  <a:cubicBezTo>
                    <a:pt x="17355" y="6212"/>
                    <a:pt x="14935" y="7537"/>
                    <a:pt x="13608" y="7045"/>
                  </a:cubicBezTo>
                  <a:cubicBezTo>
                    <a:pt x="12281" y="6554"/>
                    <a:pt x="12567" y="4524"/>
                    <a:pt x="14337" y="2473"/>
                  </a:cubicBezTo>
                  <a:cubicBezTo>
                    <a:pt x="14701" y="1982"/>
                    <a:pt x="15143" y="1555"/>
                    <a:pt x="15586" y="1191"/>
                  </a:cubicBezTo>
                  <a:cubicBezTo>
                    <a:pt x="15065" y="1256"/>
                    <a:pt x="14493" y="1320"/>
                    <a:pt x="13972" y="1448"/>
                  </a:cubicBezTo>
                  <a:cubicBezTo>
                    <a:pt x="8247" y="7216"/>
                    <a:pt x="5827" y="14673"/>
                    <a:pt x="6113" y="21360"/>
                  </a:cubicBezTo>
                  <a:cubicBezTo>
                    <a:pt x="2730" y="20228"/>
                    <a:pt x="232" y="17578"/>
                    <a:pt x="23" y="14203"/>
                  </a:cubicBezTo>
                  <a:lnTo>
                    <a:pt x="23" y="14139"/>
                  </a:lnTo>
                  <a:cubicBezTo>
                    <a:pt x="-419" y="8135"/>
                    <a:pt x="5462" y="1918"/>
                    <a:pt x="13088" y="358"/>
                  </a:cubicBezTo>
                  <a:cubicBezTo>
                    <a:pt x="16028" y="-240"/>
                    <a:pt x="18813" y="-69"/>
                    <a:pt x="21181" y="721"/>
                  </a:cubicBezTo>
                  <a:cubicBezTo>
                    <a:pt x="20661" y="1854"/>
                    <a:pt x="19854" y="3200"/>
                    <a:pt x="19047" y="4161"/>
                  </a:cubicBezTo>
                  <a:close/>
                  <a:moveTo>
                    <a:pt x="15013" y="5892"/>
                  </a:moveTo>
                  <a:cubicBezTo>
                    <a:pt x="15820" y="5892"/>
                    <a:pt x="16913" y="5187"/>
                    <a:pt x="17486" y="4204"/>
                  </a:cubicBezTo>
                  <a:cubicBezTo>
                    <a:pt x="18006" y="3242"/>
                    <a:pt x="17876" y="2473"/>
                    <a:pt x="16991" y="2473"/>
                  </a:cubicBezTo>
                  <a:cubicBezTo>
                    <a:pt x="16184" y="2409"/>
                    <a:pt x="15065" y="3200"/>
                    <a:pt x="14493" y="4161"/>
                  </a:cubicBezTo>
                  <a:cubicBezTo>
                    <a:pt x="13972" y="5123"/>
                    <a:pt x="14128" y="5892"/>
                    <a:pt x="15013" y="5892"/>
                  </a:cubicBezTo>
                  <a:close/>
                </a:path>
              </a:pathLst>
            </a:custGeom>
            <a:solidFill>
              <a:srgbClr val="9CA0A6"/>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4060" name="Shape"/>
            <p:cNvSpPr/>
            <p:nvPr/>
          </p:nvSpPr>
          <p:spPr>
            <a:xfrm>
              <a:off x="141751" y="-1"/>
              <a:ext cx="382729" cy="515807"/>
            </a:xfrm>
            <a:custGeom>
              <a:avLst/>
              <a:gdLst/>
              <a:ahLst/>
              <a:cxnLst>
                <a:cxn ang="0">
                  <a:pos x="wd2" y="hd2"/>
                </a:cxn>
                <a:cxn ang="5400000">
                  <a:pos x="wd2" y="hd2"/>
                </a:cxn>
                <a:cxn ang="10800000">
                  <a:pos x="wd2" y="hd2"/>
                </a:cxn>
                <a:cxn ang="16200000">
                  <a:pos x="wd2" y="hd2"/>
                </a:cxn>
              </a:cxnLst>
              <a:rect l="0" t="0" r="r" b="b"/>
              <a:pathLst>
                <a:path w="20998" h="21131" extrusionOk="0">
                  <a:moveTo>
                    <a:pt x="9946" y="18863"/>
                  </a:moveTo>
                  <a:cubicBezTo>
                    <a:pt x="10616" y="18582"/>
                    <a:pt x="11151" y="18282"/>
                    <a:pt x="11767" y="18002"/>
                  </a:cubicBezTo>
                  <a:cubicBezTo>
                    <a:pt x="9786" y="14459"/>
                    <a:pt x="8876" y="10295"/>
                    <a:pt x="15915" y="2908"/>
                  </a:cubicBezTo>
                  <a:cubicBezTo>
                    <a:pt x="13881" y="1707"/>
                    <a:pt x="10776" y="1146"/>
                    <a:pt x="6922" y="1487"/>
                  </a:cubicBezTo>
                  <a:cubicBezTo>
                    <a:pt x="7538" y="986"/>
                    <a:pt x="8046" y="526"/>
                    <a:pt x="8742" y="25"/>
                  </a:cubicBezTo>
                  <a:cubicBezTo>
                    <a:pt x="15300" y="-315"/>
                    <a:pt x="20519" y="2908"/>
                    <a:pt x="20974" y="7873"/>
                  </a:cubicBezTo>
                  <a:cubicBezTo>
                    <a:pt x="21429" y="13498"/>
                    <a:pt x="15380" y="19243"/>
                    <a:pt x="7538" y="20785"/>
                  </a:cubicBezTo>
                  <a:cubicBezTo>
                    <a:pt x="4807" y="21285"/>
                    <a:pt x="2238" y="21225"/>
                    <a:pt x="43" y="20724"/>
                  </a:cubicBezTo>
                  <a:cubicBezTo>
                    <a:pt x="-171" y="18522"/>
                    <a:pt x="418" y="16200"/>
                    <a:pt x="1703" y="14559"/>
                  </a:cubicBezTo>
                  <a:cubicBezTo>
                    <a:pt x="3764" y="11936"/>
                    <a:pt x="6922" y="12157"/>
                    <a:pt x="8742" y="15079"/>
                  </a:cubicBezTo>
                  <a:cubicBezTo>
                    <a:pt x="9411" y="16200"/>
                    <a:pt x="9786" y="17501"/>
                    <a:pt x="9946" y="18863"/>
                  </a:cubicBezTo>
                </a:path>
              </a:pathLst>
            </a:custGeom>
            <a:solidFill>
              <a:srgbClr val="9CA0A6"/>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4061" name="Shape"/>
            <p:cNvSpPr/>
            <p:nvPr/>
          </p:nvSpPr>
          <p:spPr>
            <a:xfrm>
              <a:off x="1403044" y="235712"/>
              <a:ext cx="201989" cy="253690"/>
            </a:xfrm>
            <a:custGeom>
              <a:avLst/>
              <a:gdLst/>
              <a:ahLst/>
              <a:cxnLst>
                <a:cxn ang="0">
                  <a:pos x="wd2" y="hd2"/>
                </a:cxn>
                <a:cxn ang="5400000">
                  <a:pos x="wd2" y="hd2"/>
                </a:cxn>
                <a:cxn ang="10800000">
                  <a:pos x="wd2" y="hd2"/>
                </a:cxn>
                <a:cxn ang="16200000">
                  <a:pos x="wd2" y="hd2"/>
                </a:cxn>
              </a:cxnLst>
              <a:rect l="0" t="0" r="r" b="b"/>
              <a:pathLst>
                <a:path w="21600" h="21600" extrusionOk="0">
                  <a:moveTo>
                    <a:pt x="21600" y="1078"/>
                  </a:moveTo>
                  <a:lnTo>
                    <a:pt x="20447" y="5638"/>
                  </a:lnTo>
                  <a:cubicBezTo>
                    <a:pt x="19136" y="5017"/>
                    <a:pt x="16882" y="4436"/>
                    <a:pt x="14522" y="4436"/>
                  </a:cubicBezTo>
                  <a:cubicBezTo>
                    <a:pt x="12478" y="4436"/>
                    <a:pt x="11115" y="5141"/>
                    <a:pt x="11115" y="6177"/>
                  </a:cubicBezTo>
                  <a:cubicBezTo>
                    <a:pt x="11115" y="6965"/>
                    <a:pt x="12163" y="7670"/>
                    <a:pt x="14208" y="8499"/>
                  </a:cubicBezTo>
                  <a:cubicBezTo>
                    <a:pt x="17039" y="9536"/>
                    <a:pt x="20132" y="11194"/>
                    <a:pt x="20132" y="14220"/>
                  </a:cubicBezTo>
                  <a:cubicBezTo>
                    <a:pt x="20132" y="16086"/>
                    <a:pt x="19241" y="17744"/>
                    <a:pt x="17773" y="19030"/>
                  </a:cubicBezTo>
                  <a:cubicBezTo>
                    <a:pt x="15728" y="20646"/>
                    <a:pt x="12163" y="21600"/>
                    <a:pt x="8021" y="21600"/>
                  </a:cubicBezTo>
                  <a:cubicBezTo>
                    <a:pt x="4771" y="21600"/>
                    <a:pt x="1678" y="20895"/>
                    <a:pt x="0" y="19942"/>
                  </a:cubicBezTo>
                  <a:lnTo>
                    <a:pt x="1206" y="15298"/>
                  </a:lnTo>
                  <a:cubicBezTo>
                    <a:pt x="2988" y="16086"/>
                    <a:pt x="6396" y="17040"/>
                    <a:pt x="8913" y="17040"/>
                  </a:cubicBezTo>
                  <a:cubicBezTo>
                    <a:pt x="10800" y="17040"/>
                    <a:pt x="12163" y="16335"/>
                    <a:pt x="12163" y="15174"/>
                  </a:cubicBezTo>
                  <a:cubicBezTo>
                    <a:pt x="12163" y="14096"/>
                    <a:pt x="11272" y="13391"/>
                    <a:pt x="8913" y="12479"/>
                  </a:cubicBezTo>
                  <a:cubicBezTo>
                    <a:pt x="5190" y="10945"/>
                    <a:pt x="3303" y="9204"/>
                    <a:pt x="3303" y="6965"/>
                  </a:cubicBezTo>
                  <a:cubicBezTo>
                    <a:pt x="3303" y="2944"/>
                    <a:pt x="7864" y="0"/>
                    <a:pt x="14837" y="0"/>
                  </a:cubicBezTo>
                  <a:cubicBezTo>
                    <a:pt x="18087" y="0"/>
                    <a:pt x="20447" y="580"/>
                    <a:pt x="21600" y="1078"/>
                  </a:cubicBezTo>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4062" name="Shape"/>
            <p:cNvSpPr/>
            <p:nvPr/>
          </p:nvSpPr>
          <p:spPr>
            <a:xfrm>
              <a:off x="569438" y="235711"/>
              <a:ext cx="191219" cy="251533"/>
            </a:xfrm>
            <a:custGeom>
              <a:avLst/>
              <a:gdLst/>
              <a:ahLst/>
              <a:cxnLst>
                <a:cxn ang="0">
                  <a:pos x="wd2" y="hd2"/>
                </a:cxn>
                <a:cxn ang="5400000">
                  <a:pos x="wd2" y="hd2"/>
                </a:cxn>
                <a:cxn ang="10800000">
                  <a:pos x="wd2" y="hd2"/>
                </a:cxn>
                <a:cxn ang="16200000">
                  <a:pos x="wd2" y="hd2"/>
                </a:cxn>
              </a:cxnLst>
              <a:rect l="0" t="0" r="r" b="b"/>
              <a:pathLst>
                <a:path w="21600" h="21600" extrusionOk="0">
                  <a:moveTo>
                    <a:pt x="21600" y="126"/>
                  </a:moveTo>
                  <a:lnTo>
                    <a:pt x="20049" y="6123"/>
                  </a:lnTo>
                  <a:cubicBezTo>
                    <a:pt x="19717" y="6123"/>
                    <a:pt x="19218" y="5998"/>
                    <a:pt x="18775" y="5998"/>
                  </a:cubicBezTo>
                  <a:cubicBezTo>
                    <a:pt x="13126" y="5998"/>
                    <a:pt x="10966" y="10150"/>
                    <a:pt x="10191" y="13547"/>
                  </a:cubicBezTo>
                  <a:lnTo>
                    <a:pt x="8142" y="21600"/>
                  </a:lnTo>
                  <a:lnTo>
                    <a:pt x="0" y="21600"/>
                  </a:lnTo>
                  <a:lnTo>
                    <a:pt x="5317" y="377"/>
                  </a:lnTo>
                  <a:lnTo>
                    <a:pt x="12517" y="377"/>
                  </a:lnTo>
                  <a:lnTo>
                    <a:pt x="11409" y="4152"/>
                  </a:lnTo>
                  <a:lnTo>
                    <a:pt x="11409" y="4278"/>
                  </a:lnTo>
                  <a:lnTo>
                    <a:pt x="11575" y="4278"/>
                  </a:lnTo>
                  <a:cubicBezTo>
                    <a:pt x="13791" y="1426"/>
                    <a:pt x="16726" y="0"/>
                    <a:pt x="20049" y="0"/>
                  </a:cubicBezTo>
                  <a:cubicBezTo>
                    <a:pt x="20492" y="0"/>
                    <a:pt x="21102" y="0"/>
                    <a:pt x="21600" y="126"/>
                  </a:cubicBezTo>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4063" name="Shape"/>
            <p:cNvSpPr/>
            <p:nvPr/>
          </p:nvSpPr>
          <p:spPr>
            <a:xfrm>
              <a:off x="733144" y="233557"/>
              <a:ext cx="232930" cy="255842"/>
            </a:xfrm>
            <a:custGeom>
              <a:avLst/>
              <a:gdLst/>
              <a:ahLst/>
              <a:cxnLst>
                <a:cxn ang="0">
                  <a:pos x="wd2" y="hd2"/>
                </a:cxn>
                <a:cxn ang="5400000">
                  <a:pos x="wd2" y="hd2"/>
                </a:cxn>
                <a:cxn ang="10800000">
                  <a:pos x="wd2" y="hd2"/>
                </a:cxn>
                <a:cxn ang="16200000">
                  <a:pos x="wd2" y="hd2"/>
                </a:cxn>
              </a:cxnLst>
              <a:rect l="0" t="0" r="r" b="b"/>
              <a:pathLst>
                <a:path w="21278" h="21600" extrusionOk="0">
                  <a:moveTo>
                    <a:pt x="12800" y="18591"/>
                  </a:moveTo>
                  <a:lnTo>
                    <a:pt x="12800" y="18467"/>
                  </a:lnTo>
                  <a:lnTo>
                    <a:pt x="12667" y="18467"/>
                  </a:lnTo>
                  <a:cubicBezTo>
                    <a:pt x="11422" y="20446"/>
                    <a:pt x="9022" y="21600"/>
                    <a:pt x="6400" y="21600"/>
                  </a:cubicBezTo>
                  <a:cubicBezTo>
                    <a:pt x="2000" y="21600"/>
                    <a:pt x="0" y="17973"/>
                    <a:pt x="0" y="14386"/>
                  </a:cubicBezTo>
                  <a:cubicBezTo>
                    <a:pt x="0" y="10182"/>
                    <a:pt x="1778" y="6142"/>
                    <a:pt x="4667" y="3504"/>
                  </a:cubicBezTo>
                  <a:cubicBezTo>
                    <a:pt x="7156" y="1195"/>
                    <a:pt x="10311" y="0"/>
                    <a:pt x="13822" y="0"/>
                  </a:cubicBezTo>
                  <a:cubicBezTo>
                    <a:pt x="16444" y="0"/>
                    <a:pt x="18444" y="701"/>
                    <a:pt x="19689" y="2102"/>
                  </a:cubicBezTo>
                  <a:cubicBezTo>
                    <a:pt x="21600" y="4205"/>
                    <a:pt x="21467" y="7296"/>
                    <a:pt x="20933" y="9522"/>
                  </a:cubicBezTo>
                  <a:lnTo>
                    <a:pt x="18578" y="21147"/>
                  </a:lnTo>
                  <a:lnTo>
                    <a:pt x="12311" y="21229"/>
                  </a:lnTo>
                  <a:lnTo>
                    <a:pt x="12800" y="18591"/>
                  </a:lnTo>
                  <a:close/>
                  <a:moveTo>
                    <a:pt x="6800" y="13232"/>
                  </a:moveTo>
                  <a:cubicBezTo>
                    <a:pt x="6800" y="15417"/>
                    <a:pt x="7644" y="16695"/>
                    <a:pt x="9156" y="16695"/>
                  </a:cubicBezTo>
                  <a:cubicBezTo>
                    <a:pt x="11556" y="16695"/>
                    <a:pt x="13689" y="14386"/>
                    <a:pt x="14444" y="10882"/>
                  </a:cubicBezTo>
                  <a:cubicBezTo>
                    <a:pt x="14533" y="10099"/>
                    <a:pt x="14800" y="9398"/>
                    <a:pt x="14933" y="8698"/>
                  </a:cubicBezTo>
                  <a:cubicBezTo>
                    <a:pt x="15067" y="7997"/>
                    <a:pt x="15200" y="7420"/>
                    <a:pt x="15067" y="6966"/>
                  </a:cubicBezTo>
                  <a:cubicBezTo>
                    <a:pt x="14933" y="5482"/>
                    <a:pt x="14178" y="4782"/>
                    <a:pt x="12667" y="4782"/>
                  </a:cubicBezTo>
                  <a:cubicBezTo>
                    <a:pt x="11689" y="4782"/>
                    <a:pt x="10800" y="5235"/>
                    <a:pt x="9911" y="6018"/>
                  </a:cubicBezTo>
                  <a:cubicBezTo>
                    <a:pt x="8178" y="7626"/>
                    <a:pt x="6800" y="10800"/>
                    <a:pt x="6800" y="13232"/>
                  </a:cubicBezTo>
                  <a:close/>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4064" name="Shape"/>
            <p:cNvSpPr/>
            <p:nvPr/>
          </p:nvSpPr>
          <p:spPr>
            <a:xfrm>
              <a:off x="1583983" y="235711"/>
              <a:ext cx="270921" cy="331231"/>
            </a:xfrm>
            <a:custGeom>
              <a:avLst/>
              <a:gdLst/>
              <a:ahLst/>
              <a:cxnLst>
                <a:cxn ang="0">
                  <a:pos x="wd2" y="hd2"/>
                </a:cxn>
                <a:cxn ang="5400000">
                  <a:pos x="wd2" y="hd2"/>
                </a:cxn>
                <a:cxn ang="10800000">
                  <a:pos x="wd2" y="hd2"/>
                </a:cxn>
                <a:cxn ang="16200000">
                  <a:pos x="wd2" y="hd2"/>
                </a:cxn>
              </a:cxnLst>
              <a:rect l="0" t="0" r="r" b="b"/>
              <a:pathLst>
                <a:path w="21600" h="21600" extrusionOk="0">
                  <a:moveTo>
                    <a:pt x="21600" y="6103"/>
                  </a:moveTo>
                  <a:cubicBezTo>
                    <a:pt x="21600" y="9969"/>
                    <a:pt x="19308" y="14027"/>
                    <a:pt x="15268" y="15817"/>
                  </a:cubicBezTo>
                  <a:cubicBezTo>
                    <a:pt x="11538" y="17446"/>
                    <a:pt x="8119" y="16743"/>
                    <a:pt x="7148" y="15465"/>
                  </a:cubicBezTo>
                  <a:lnTo>
                    <a:pt x="5711" y="21600"/>
                  </a:lnTo>
                  <a:lnTo>
                    <a:pt x="0" y="21600"/>
                  </a:lnTo>
                  <a:lnTo>
                    <a:pt x="4934" y="288"/>
                  </a:lnTo>
                  <a:lnTo>
                    <a:pt x="9984" y="288"/>
                  </a:lnTo>
                  <a:lnTo>
                    <a:pt x="9440" y="2428"/>
                  </a:lnTo>
                  <a:lnTo>
                    <a:pt x="9440" y="2524"/>
                  </a:lnTo>
                  <a:lnTo>
                    <a:pt x="9557" y="2524"/>
                  </a:lnTo>
                  <a:cubicBezTo>
                    <a:pt x="10994" y="895"/>
                    <a:pt x="13053" y="0"/>
                    <a:pt x="15268" y="0"/>
                  </a:cubicBezTo>
                  <a:cubicBezTo>
                    <a:pt x="19075" y="0"/>
                    <a:pt x="21600" y="2428"/>
                    <a:pt x="21600" y="6103"/>
                  </a:cubicBezTo>
                  <a:close/>
                  <a:moveTo>
                    <a:pt x="15578" y="6454"/>
                  </a:moveTo>
                  <a:cubicBezTo>
                    <a:pt x="15578" y="5751"/>
                    <a:pt x="15345" y="3866"/>
                    <a:pt x="13286" y="3866"/>
                  </a:cubicBezTo>
                  <a:cubicBezTo>
                    <a:pt x="11072" y="3866"/>
                    <a:pt x="9324" y="5815"/>
                    <a:pt x="8547" y="8979"/>
                  </a:cubicBezTo>
                  <a:cubicBezTo>
                    <a:pt x="8353" y="9969"/>
                    <a:pt x="7576" y="13133"/>
                    <a:pt x="10334" y="13133"/>
                  </a:cubicBezTo>
                  <a:cubicBezTo>
                    <a:pt x="13403" y="13133"/>
                    <a:pt x="15578" y="9618"/>
                    <a:pt x="15578" y="6454"/>
                  </a:cubicBezTo>
                  <a:close/>
                </a:path>
              </a:pathLst>
            </a:custGeom>
            <a:solidFill>
              <a:srgbClr val="9CA0A6"/>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4065" name="Shape"/>
            <p:cNvSpPr/>
            <p:nvPr/>
          </p:nvSpPr>
          <p:spPr>
            <a:xfrm>
              <a:off x="1172565" y="153858"/>
              <a:ext cx="273073" cy="331230"/>
            </a:xfrm>
            <a:custGeom>
              <a:avLst/>
              <a:gdLst/>
              <a:ahLst/>
              <a:cxnLst>
                <a:cxn ang="0">
                  <a:pos x="wd2" y="hd2"/>
                </a:cxn>
                <a:cxn ang="5400000">
                  <a:pos x="wd2" y="hd2"/>
                </a:cxn>
                <a:cxn ang="10800000">
                  <a:pos x="wd2" y="hd2"/>
                </a:cxn>
                <a:cxn ang="16200000">
                  <a:pos x="wd2" y="hd2"/>
                </a:cxn>
              </a:cxnLst>
              <a:rect l="0" t="0" r="r" b="b"/>
              <a:pathLst>
                <a:path w="21600" h="21600" extrusionOk="0">
                  <a:moveTo>
                    <a:pt x="10684" y="0"/>
                  </a:moveTo>
                  <a:lnTo>
                    <a:pt x="7742" y="12845"/>
                  </a:lnTo>
                  <a:lnTo>
                    <a:pt x="15368" y="5592"/>
                  </a:lnTo>
                  <a:lnTo>
                    <a:pt x="21600" y="5592"/>
                  </a:lnTo>
                  <a:lnTo>
                    <a:pt x="13626" y="12941"/>
                  </a:lnTo>
                  <a:lnTo>
                    <a:pt x="18426" y="21600"/>
                  </a:lnTo>
                  <a:lnTo>
                    <a:pt x="12310" y="21600"/>
                  </a:lnTo>
                  <a:lnTo>
                    <a:pt x="7626" y="13037"/>
                  </a:lnTo>
                  <a:lnTo>
                    <a:pt x="5652" y="21600"/>
                  </a:lnTo>
                  <a:lnTo>
                    <a:pt x="0" y="21600"/>
                  </a:lnTo>
                  <a:lnTo>
                    <a:pt x="4994" y="0"/>
                  </a:lnTo>
                  <a:lnTo>
                    <a:pt x="10684" y="0"/>
                  </a:lnTo>
                </a:path>
              </a:pathLst>
            </a:custGeom>
            <a:solidFill>
              <a:srgbClr val="9CA0A6"/>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4066" name="Shape"/>
            <p:cNvSpPr/>
            <p:nvPr/>
          </p:nvSpPr>
          <p:spPr>
            <a:xfrm>
              <a:off x="2301273" y="235711"/>
              <a:ext cx="227838" cy="255842"/>
            </a:xfrm>
            <a:custGeom>
              <a:avLst/>
              <a:gdLst/>
              <a:ahLst/>
              <a:cxnLst>
                <a:cxn ang="0">
                  <a:pos x="wd2" y="hd2"/>
                </a:cxn>
                <a:cxn ang="5400000">
                  <a:pos x="wd2" y="hd2"/>
                </a:cxn>
                <a:cxn ang="10800000">
                  <a:pos x="wd2" y="hd2"/>
                </a:cxn>
                <a:cxn ang="16200000">
                  <a:pos x="wd2" y="hd2"/>
                </a:cxn>
              </a:cxnLst>
              <a:rect l="0" t="0" r="r" b="b"/>
              <a:pathLst>
                <a:path w="21600" h="21600" extrusionOk="0">
                  <a:moveTo>
                    <a:pt x="21600" y="6224"/>
                  </a:moveTo>
                  <a:cubicBezTo>
                    <a:pt x="21600" y="7997"/>
                    <a:pt x="20950" y="9398"/>
                    <a:pt x="19788" y="10429"/>
                  </a:cubicBezTo>
                  <a:cubicBezTo>
                    <a:pt x="17559" y="12408"/>
                    <a:pt x="13239" y="13315"/>
                    <a:pt x="6689" y="13232"/>
                  </a:cubicBezTo>
                  <a:lnTo>
                    <a:pt x="6550" y="13232"/>
                  </a:lnTo>
                  <a:lnTo>
                    <a:pt x="6550" y="13315"/>
                  </a:lnTo>
                  <a:cubicBezTo>
                    <a:pt x="6550" y="13933"/>
                    <a:pt x="6782" y="14716"/>
                    <a:pt x="7200" y="15293"/>
                  </a:cubicBezTo>
                  <a:cubicBezTo>
                    <a:pt x="8129" y="16365"/>
                    <a:pt x="9662" y="16818"/>
                    <a:pt x="11659" y="16818"/>
                  </a:cubicBezTo>
                  <a:cubicBezTo>
                    <a:pt x="14539" y="16818"/>
                    <a:pt x="17001" y="16241"/>
                    <a:pt x="19788" y="14840"/>
                  </a:cubicBezTo>
                  <a:lnTo>
                    <a:pt x="18720" y="19951"/>
                  </a:lnTo>
                  <a:cubicBezTo>
                    <a:pt x="15468" y="21476"/>
                    <a:pt x="11520" y="21600"/>
                    <a:pt x="10080" y="21600"/>
                  </a:cubicBezTo>
                  <a:cubicBezTo>
                    <a:pt x="3670" y="21600"/>
                    <a:pt x="0" y="18467"/>
                    <a:pt x="0" y="12861"/>
                  </a:cubicBezTo>
                  <a:cubicBezTo>
                    <a:pt x="0" y="9605"/>
                    <a:pt x="1301" y="6472"/>
                    <a:pt x="3670" y="4081"/>
                  </a:cubicBezTo>
                  <a:cubicBezTo>
                    <a:pt x="5992" y="1402"/>
                    <a:pt x="9569" y="0"/>
                    <a:pt x="13471" y="0"/>
                  </a:cubicBezTo>
                  <a:cubicBezTo>
                    <a:pt x="18348" y="0"/>
                    <a:pt x="21600" y="2556"/>
                    <a:pt x="21600" y="6224"/>
                  </a:cubicBezTo>
                  <a:close/>
                  <a:moveTo>
                    <a:pt x="12681" y="4534"/>
                  </a:moveTo>
                  <a:cubicBezTo>
                    <a:pt x="9662" y="4534"/>
                    <a:pt x="7850" y="6595"/>
                    <a:pt x="7339" y="8698"/>
                  </a:cubicBezTo>
                  <a:lnTo>
                    <a:pt x="7339" y="8780"/>
                  </a:lnTo>
                  <a:lnTo>
                    <a:pt x="7432" y="8780"/>
                  </a:lnTo>
                  <a:cubicBezTo>
                    <a:pt x="11520" y="8780"/>
                    <a:pt x="13750" y="8450"/>
                    <a:pt x="14679" y="7626"/>
                  </a:cubicBezTo>
                  <a:cubicBezTo>
                    <a:pt x="14911" y="7173"/>
                    <a:pt x="15190" y="6719"/>
                    <a:pt x="15190" y="6224"/>
                  </a:cubicBezTo>
                  <a:cubicBezTo>
                    <a:pt x="15190" y="5235"/>
                    <a:pt x="14121" y="4534"/>
                    <a:pt x="12681" y="4534"/>
                  </a:cubicBezTo>
                  <a:close/>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4067" name="Shape"/>
            <p:cNvSpPr/>
            <p:nvPr/>
          </p:nvSpPr>
          <p:spPr>
            <a:xfrm>
              <a:off x="2524492" y="429573"/>
              <a:ext cx="63590" cy="64128"/>
            </a:xfrm>
            <a:custGeom>
              <a:avLst/>
              <a:gdLst/>
              <a:ahLst/>
              <a:cxnLst>
                <a:cxn ang="0">
                  <a:pos x="wd2" y="hd2"/>
                </a:cxn>
                <a:cxn ang="5400000">
                  <a:pos x="wd2" y="hd2"/>
                </a:cxn>
                <a:cxn ang="10800000">
                  <a:pos x="wd2" y="hd2"/>
                </a:cxn>
                <a:cxn ang="16200000">
                  <a:pos x="wd2" y="hd2"/>
                </a:cxn>
              </a:cxnLst>
              <a:rect l="0" t="0" r="r" b="b"/>
              <a:pathLst>
                <a:path w="20720" h="21600" extrusionOk="0">
                  <a:moveTo>
                    <a:pt x="10835" y="5649"/>
                  </a:moveTo>
                  <a:lnTo>
                    <a:pt x="9406" y="5649"/>
                  </a:lnTo>
                  <a:lnTo>
                    <a:pt x="8453" y="10302"/>
                  </a:lnTo>
                  <a:lnTo>
                    <a:pt x="11630" y="10302"/>
                  </a:lnTo>
                  <a:cubicBezTo>
                    <a:pt x="12583" y="9803"/>
                    <a:pt x="13377" y="9305"/>
                    <a:pt x="13853" y="7975"/>
                  </a:cubicBezTo>
                  <a:cubicBezTo>
                    <a:pt x="13853" y="6978"/>
                    <a:pt x="13377" y="5982"/>
                    <a:pt x="12583" y="5649"/>
                  </a:cubicBezTo>
                  <a:lnTo>
                    <a:pt x="10835" y="5649"/>
                  </a:lnTo>
                  <a:close/>
                  <a:moveTo>
                    <a:pt x="8135" y="4154"/>
                  </a:moveTo>
                  <a:lnTo>
                    <a:pt x="12106" y="4154"/>
                  </a:lnTo>
                  <a:cubicBezTo>
                    <a:pt x="12583" y="4154"/>
                    <a:pt x="13059" y="4154"/>
                    <a:pt x="13377" y="4652"/>
                  </a:cubicBezTo>
                  <a:cubicBezTo>
                    <a:pt x="14806" y="5151"/>
                    <a:pt x="15759" y="5982"/>
                    <a:pt x="15759" y="7477"/>
                  </a:cubicBezTo>
                  <a:lnTo>
                    <a:pt x="15759" y="8474"/>
                  </a:lnTo>
                  <a:cubicBezTo>
                    <a:pt x="15283" y="10302"/>
                    <a:pt x="14330" y="11631"/>
                    <a:pt x="12583" y="12129"/>
                  </a:cubicBezTo>
                  <a:lnTo>
                    <a:pt x="14330" y="17280"/>
                  </a:lnTo>
                  <a:lnTo>
                    <a:pt x="12106" y="17280"/>
                  </a:lnTo>
                  <a:lnTo>
                    <a:pt x="10359" y="12628"/>
                  </a:lnTo>
                  <a:lnTo>
                    <a:pt x="8135" y="12628"/>
                  </a:lnTo>
                  <a:lnTo>
                    <a:pt x="7183" y="17280"/>
                  </a:lnTo>
                  <a:lnTo>
                    <a:pt x="5753" y="17280"/>
                  </a:lnTo>
                  <a:lnTo>
                    <a:pt x="6706" y="12628"/>
                  </a:lnTo>
                  <a:lnTo>
                    <a:pt x="7659" y="8806"/>
                  </a:lnTo>
                  <a:lnTo>
                    <a:pt x="8135" y="4154"/>
                  </a:lnTo>
                  <a:close/>
                  <a:moveTo>
                    <a:pt x="11153" y="0"/>
                  </a:moveTo>
                  <a:cubicBezTo>
                    <a:pt x="17030" y="0"/>
                    <a:pt x="21159" y="4818"/>
                    <a:pt x="20683" y="10800"/>
                  </a:cubicBezTo>
                  <a:cubicBezTo>
                    <a:pt x="20365" y="16948"/>
                    <a:pt x="15283" y="21600"/>
                    <a:pt x="9406" y="21600"/>
                  </a:cubicBezTo>
                  <a:cubicBezTo>
                    <a:pt x="4006" y="21600"/>
                    <a:pt x="-441" y="16283"/>
                    <a:pt x="35" y="10800"/>
                  </a:cubicBezTo>
                  <a:cubicBezTo>
                    <a:pt x="512" y="4652"/>
                    <a:pt x="5435" y="0"/>
                    <a:pt x="11153" y="0"/>
                  </a:cubicBezTo>
                  <a:close/>
                  <a:moveTo>
                    <a:pt x="9406" y="20105"/>
                  </a:moveTo>
                  <a:cubicBezTo>
                    <a:pt x="14330" y="20105"/>
                    <a:pt x="18777" y="15951"/>
                    <a:pt x="19253" y="10800"/>
                  </a:cubicBezTo>
                  <a:cubicBezTo>
                    <a:pt x="19730" y="5649"/>
                    <a:pt x="16077" y="1329"/>
                    <a:pt x="11153" y="1329"/>
                  </a:cubicBezTo>
                  <a:cubicBezTo>
                    <a:pt x="6230" y="1329"/>
                    <a:pt x="1783" y="5649"/>
                    <a:pt x="1306" y="10800"/>
                  </a:cubicBezTo>
                  <a:cubicBezTo>
                    <a:pt x="830" y="15951"/>
                    <a:pt x="4483" y="20105"/>
                    <a:pt x="9406" y="20105"/>
                  </a:cubicBezTo>
                  <a:close/>
                </a:path>
              </a:pathLst>
            </a:custGeom>
            <a:solidFill>
              <a:srgbClr val="9CA0A6"/>
            </a:solidFill>
            <a:ln w="12700" cap="flat">
              <a:noFill/>
              <a:miter lim="400000"/>
            </a:ln>
            <a:effectLst/>
          </p:spPr>
          <p:txBody>
            <a:bodyPr wrap="square" lIns="91439" tIns="91439" rIns="91439" bIns="91439" numCol="1" anchor="ctr">
              <a:normAutofit fontScale="25000" lnSpcReduction="20000"/>
            </a:bodyPr>
            <a:lstStyle/>
            <a:p>
              <a:pPr algn="l" defTabSz="228600">
                <a:lnSpc>
                  <a:spcPct val="93000"/>
                </a:lnSpc>
                <a:spcBef>
                  <a:spcPts val="2200"/>
                </a:spcBef>
                <a:defRPr sz="800">
                  <a:solidFill>
                    <a:srgbClr val="000000"/>
                  </a:solidFill>
                </a:defRPr>
              </a:pPr>
              <a:endParaRPr/>
            </a:p>
          </p:txBody>
        </p:sp>
        <p:sp>
          <p:nvSpPr>
            <p:cNvPr id="4068" name="Shape"/>
            <p:cNvSpPr/>
            <p:nvPr/>
          </p:nvSpPr>
          <p:spPr>
            <a:xfrm>
              <a:off x="1861850" y="233557"/>
              <a:ext cx="233070" cy="255842"/>
            </a:xfrm>
            <a:custGeom>
              <a:avLst/>
              <a:gdLst/>
              <a:ahLst/>
              <a:cxnLst>
                <a:cxn ang="0">
                  <a:pos x="wd2" y="hd2"/>
                </a:cxn>
                <a:cxn ang="5400000">
                  <a:pos x="wd2" y="hd2"/>
                </a:cxn>
                <a:cxn ang="10800000">
                  <a:pos x="wd2" y="hd2"/>
                </a:cxn>
                <a:cxn ang="16200000">
                  <a:pos x="wd2" y="hd2"/>
                </a:cxn>
              </a:cxnLst>
              <a:rect l="0" t="0" r="r" b="b"/>
              <a:pathLst>
                <a:path w="21290" h="21600" extrusionOk="0">
                  <a:moveTo>
                    <a:pt x="12782" y="18591"/>
                  </a:moveTo>
                  <a:lnTo>
                    <a:pt x="12782" y="18467"/>
                  </a:lnTo>
                  <a:lnTo>
                    <a:pt x="12693" y="18467"/>
                  </a:lnTo>
                  <a:cubicBezTo>
                    <a:pt x="11401" y="20446"/>
                    <a:pt x="9041" y="21600"/>
                    <a:pt x="6369" y="21600"/>
                  </a:cubicBezTo>
                  <a:cubicBezTo>
                    <a:pt x="2004" y="21600"/>
                    <a:pt x="0" y="17973"/>
                    <a:pt x="0" y="14386"/>
                  </a:cubicBezTo>
                  <a:cubicBezTo>
                    <a:pt x="0" y="10182"/>
                    <a:pt x="1737" y="6142"/>
                    <a:pt x="4632" y="3504"/>
                  </a:cubicBezTo>
                  <a:cubicBezTo>
                    <a:pt x="7126" y="1195"/>
                    <a:pt x="10288" y="0"/>
                    <a:pt x="13806" y="0"/>
                  </a:cubicBezTo>
                  <a:cubicBezTo>
                    <a:pt x="16434" y="0"/>
                    <a:pt x="18438" y="660"/>
                    <a:pt x="19729" y="2102"/>
                  </a:cubicBezTo>
                  <a:cubicBezTo>
                    <a:pt x="21600" y="4163"/>
                    <a:pt x="21466" y="7296"/>
                    <a:pt x="20976" y="9522"/>
                  </a:cubicBezTo>
                  <a:lnTo>
                    <a:pt x="18572" y="21147"/>
                  </a:lnTo>
                  <a:lnTo>
                    <a:pt x="12292" y="21229"/>
                  </a:lnTo>
                  <a:lnTo>
                    <a:pt x="12782" y="18591"/>
                  </a:lnTo>
                  <a:close/>
                  <a:moveTo>
                    <a:pt x="6636" y="13232"/>
                  </a:moveTo>
                  <a:cubicBezTo>
                    <a:pt x="6636" y="15417"/>
                    <a:pt x="7527" y="16695"/>
                    <a:pt x="9041" y="16695"/>
                  </a:cubicBezTo>
                  <a:cubicBezTo>
                    <a:pt x="11401" y="16695"/>
                    <a:pt x="13539" y="14386"/>
                    <a:pt x="14296" y="10882"/>
                  </a:cubicBezTo>
                  <a:cubicBezTo>
                    <a:pt x="14430" y="10099"/>
                    <a:pt x="14697" y="9398"/>
                    <a:pt x="14831" y="8698"/>
                  </a:cubicBezTo>
                  <a:cubicBezTo>
                    <a:pt x="14920" y="7997"/>
                    <a:pt x="15053" y="7420"/>
                    <a:pt x="14920" y="6966"/>
                  </a:cubicBezTo>
                  <a:cubicBezTo>
                    <a:pt x="14831" y="5482"/>
                    <a:pt x="14073" y="4782"/>
                    <a:pt x="12559" y="4782"/>
                  </a:cubicBezTo>
                  <a:cubicBezTo>
                    <a:pt x="11535" y="4782"/>
                    <a:pt x="10644" y="5235"/>
                    <a:pt x="9798" y="6018"/>
                  </a:cubicBezTo>
                  <a:cubicBezTo>
                    <a:pt x="8016" y="7626"/>
                    <a:pt x="6636" y="10800"/>
                    <a:pt x="6636" y="13232"/>
                  </a:cubicBezTo>
                  <a:close/>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4069" name="Shape"/>
            <p:cNvSpPr/>
            <p:nvPr/>
          </p:nvSpPr>
          <p:spPr>
            <a:xfrm>
              <a:off x="2103104" y="235712"/>
              <a:ext cx="208454" cy="253687"/>
            </a:xfrm>
            <a:custGeom>
              <a:avLst/>
              <a:gdLst/>
              <a:ahLst/>
              <a:cxnLst>
                <a:cxn ang="0">
                  <a:pos x="wd2" y="hd2"/>
                </a:cxn>
                <a:cxn ang="5400000">
                  <a:pos x="wd2" y="hd2"/>
                </a:cxn>
                <a:cxn ang="10800000">
                  <a:pos x="wd2" y="hd2"/>
                </a:cxn>
                <a:cxn ang="16200000">
                  <a:pos x="wd2" y="hd2"/>
                </a:cxn>
              </a:cxnLst>
              <a:rect l="0" t="0" r="r" b="b"/>
              <a:pathLst>
                <a:path w="21600" h="21600" extrusionOk="0">
                  <a:moveTo>
                    <a:pt x="21600" y="709"/>
                  </a:moveTo>
                  <a:lnTo>
                    <a:pt x="20490" y="5671"/>
                  </a:lnTo>
                  <a:cubicBezTo>
                    <a:pt x="19329" y="5046"/>
                    <a:pt x="17916" y="4837"/>
                    <a:pt x="16402" y="4837"/>
                  </a:cubicBezTo>
                  <a:cubicBezTo>
                    <a:pt x="11002" y="4837"/>
                    <a:pt x="7822" y="8673"/>
                    <a:pt x="7822" y="12426"/>
                  </a:cubicBezTo>
                  <a:cubicBezTo>
                    <a:pt x="7822" y="15595"/>
                    <a:pt x="10396" y="16680"/>
                    <a:pt x="12819" y="16680"/>
                  </a:cubicBezTo>
                  <a:cubicBezTo>
                    <a:pt x="14989" y="16680"/>
                    <a:pt x="16755" y="16304"/>
                    <a:pt x="19026" y="15387"/>
                  </a:cubicBezTo>
                  <a:lnTo>
                    <a:pt x="17916" y="20558"/>
                  </a:lnTo>
                  <a:cubicBezTo>
                    <a:pt x="16250" y="21266"/>
                    <a:pt x="13525" y="21600"/>
                    <a:pt x="10699" y="21600"/>
                  </a:cubicBezTo>
                  <a:cubicBezTo>
                    <a:pt x="4138" y="21600"/>
                    <a:pt x="0" y="18181"/>
                    <a:pt x="0" y="13010"/>
                  </a:cubicBezTo>
                  <a:cubicBezTo>
                    <a:pt x="0" y="5713"/>
                    <a:pt x="7116" y="0"/>
                    <a:pt x="16553" y="0"/>
                  </a:cubicBezTo>
                  <a:cubicBezTo>
                    <a:pt x="18320" y="0"/>
                    <a:pt x="20338" y="250"/>
                    <a:pt x="21600" y="709"/>
                  </a:cubicBezTo>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4070" name="Shape"/>
            <p:cNvSpPr/>
            <p:nvPr/>
          </p:nvSpPr>
          <p:spPr>
            <a:xfrm>
              <a:off x="976548" y="235712"/>
              <a:ext cx="210604" cy="253687"/>
            </a:xfrm>
            <a:custGeom>
              <a:avLst/>
              <a:gdLst/>
              <a:ahLst/>
              <a:cxnLst>
                <a:cxn ang="0">
                  <a:pos x="wd2" y="hd2"/>
                </a:cxn>
                <a:cxn ang="5400000">
                  <a:pos x="wd2" y="hd2"/>
                </a:cxn>
                <a:cxn ang="10800000">
                  <a:pos x="wd2" y="hd2"/>
                </a:cxn>
                <a:cxn ang="16200000">
                  <a:pos x="wd2" y="hd2"/>
                </a:cxn>
              </a:cxnLst>
              <a:rect l="0" t="0" r="r" b="b"/>
              <a:pathLst>
                <a:path w="21600" h="21600" extrusionOk="0">
                  <a:moveTo>
                    <a:pt x="21600" y="709"/>
                  </a:moveTo>
                  <a:lnTo>
                    <a:pt x="20442" y="5671"/>
                  </a:lnTo>
                  <a:cubicBezTo>
                    <a:pt x="19284" y="5046"/>
                    <a:pt x="17874" y="4837"/>
                    <a:pt x="16313" y="4837"/>
                  </a:cubicBezTo>
                  <a:cubicBezTo>
                    <a:pt x="10926" y="4837"/>
                    <a:pt x="7804" y="8673"/>
                    <a:pt x="7804" y="12426"/>
                  </a:cubicBezTo>
                  <a:cubicBezTo>
                    <a:pt x="7804" y="15595"/>
                    <a:pt x="10372" y="16680"/>
                    <a:pt x="12789" y="16680"/>
                  </a:cubicBezTo>
                  <a:cubicBezTo>
                    <a:pt x="14903" y="16680"/>
                    <a:pt x="16766" y="16304"/>
                    <a:pt x="19032" y="15387"/>
                  </a:cubicBezTo>
                  <a:lnTo>
                    <a:pt x="17874" y="20558"/>
                  </a:lnTo>
                  <a:cubicBezTo>
                    <a:pt x="16162" y="21266"/>
                    <a:pt x="13494" y="21600"/>
                    <a:pt x="10624" y="21600"/>
                  </a:cubicBezTo>
                  <a:cubicBezTo>
                    <a:pt x="4078" y="21600"/>
                    <a:pt x="0" y="18181"/>
                    <a:pt x="0" y="13010"/>
                  </a:cubicBezTo>
                  <a:cubicBezTo>
                    <a:pt x="0" y="5713"/>
                    <a:pt x="7099" y="0"/>
                    <a:pt x="16464" y="0"/>
                  </a:cubicBezTo>
                  <a:cubicBezTo>
                    <a:pt x="18327" y="0"/>
                    <a:pt x="20291" y="250"/>
                    <a:pt x="21600" y="709"/>
                  </a:cubicBezTo>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grpSp>
      <p:sp>
        <p:nvSpPr>
          <p:cNvPr id="4072" name="Slide Number"/>
          <p:cNvSpPr txBox="1">
            <a:spLocks noGrp="1"/>
          </p:cNvSpPr>
          <p:nvPr>
            <p:ph type="sldNum" sz="quarter" idx="2"/>
          </p:nvPr>
        </p:nvSpPr>
        <p:spPr>
          <a:xfrm>
            <a:off x="1217325" y="12806326"/>
            <a:ext cx="290342" cy="259223"/>
          </a:xfrm>
          <a:prstGeom prst="rect">
            <a:avLst/>
          </a:prstGeom>
        </p:spPr>
        <p:txBody>
          <a:bodyPr/>
          <a:lstStyle/>
          <a:p>
            <a:fld id="{86CB4B4D-7CA3-9044-876B-883B54F8677D}" type="slidenum">
              <a:t>‹#›</a:t>
            </a:fld>
            <a:endParaRPr/>
          </a:p>
        </p:txBody>
      </p:sp>
      <p:sp>
        <p:nvSpPr>
          <p:cNvPr id="4073" name="Footer"/>
          <p:cNvSpPr txBox="1">
            <a:spLocks noGrp="1"/>
          </p:cNvSpPr>
          <p:nvPr>
            <p:ph type="body" sz="quarter" idx="13"/>
          </p:nvPr>
        </p:nvSpPr>
        <p:spPr>
          <a:xfrm>
            <a:off x="1727200" y="12806326"/>
            <a:ext cx="6210696" cy="259223"/>
          </a:xfrm>
          <a:prstGeom prst="rect">
            <a:avLst/>
          </a:prstGeom>
        </p:spPr>
        <p:txBody>
          <a:bodyPr anchor="ctr">
            <a:spAutoFit/>
          </a:bodyPr>
          <a:lstStyle>
            <a:lvl1pPr marL="0" indent="0" defTabSz="1828891">
              <a:lnSpc>
                <a:spcPct val="100000"/>
              </a:lnSpc>
              <a:spcBef>
                <a:spcPts val="0"/>
              </a:spcBef>
              <a:buClrTx/>
              <a:buSzTx/>
              <a:buFontTx/>
              <a:buNone/>
              <a:defRPr sz="1800" b="1" spc="92">
                <a:solidFill>
                  <a:srgbClr val="9CA0A6"/>
                </a:solidFill>
              </a:defRPr>
            </a:lvl1pPr>
          </a:lstStyle>
          <a:p>
            <a:r>
              <a:t>Footer</a:t>
            </a:r>
          </a:p>
        </p:txBody>
      </p:sp>
      <p:sp>
        <p:nvSpPr>
          <p:cNvPr id="4074" name="Line"/>
          <p:cNvSpPr/>
          <p:nvPr/>
        </p:nvSpPr>
        <p:spPr>
          <a:xfrm>
            <a:off x="1219359" y="4715208"/>
            <a:ext cx="4532739" cy="4"/>
          </a:xfrm>
          <a:prstGeom prst="line">
            <a:avLst/>
          </a:prstGeom>
          <a:ln w="50800">
            <a:solidFill>
              <a:srgbClr val="FFFFFF"/>
            </a:solidFill>
          </a:ln>
        </p:spPr>
        <p:txBody>
          <a:bodyPr lIns="45719" rIns="45719"/>
          <a:lstStyle/>
          <a:p>
            <a:pPr algn="l" defTabSz="914400">
              <a:spcBef>
                <a:spcPts val="2200"/>
              </a:spcBef>
              <a:defRPr sz="3200"/>
            </a:pPr>
            <a:endParaRPr/>
          </a:p>
        </p:txBody>
      </p:sp>
      <p:sp>
        <p:nvSpPr>
          <p:cNvPr id="4075" name="Rectangle"/>
          <p:cNvSpPr>
            <a:spLocks noGrp="1"/>
          </p:cNvSpPr>
          <p:nvPr>
            <p:ph type="body" sz="quarter" idx="14"/>
          </p:nvPr>
        </p:nvSpPr>
        <p:spPr>
          <a:xfrm>
            <a:off x="9781981" y="2905370"/>
            <a:ext cx="4823214" cy="1334590"/>
          </a:xfrm>
          <a:prstGeom prst="rect">
            <a:avLst/>
          </a:prstGeom>
        </p:spPr>
        <p:txBody>
          <a:bodyPr anchor="ctr"/>
          <a:lstStyle/>
          <a:p>
            <a:pPr marL="0" indent="0" algn="ctr" defTabSz="825500">
              <a:lnSpc>
                <a:spcPct val="80000"/>
              </a:lnSpc>
              <a:spcBef>
                <a:spcPts val="0"/>
              </a:spcBef>
              <a:buClrTx/>
              <a:buSzTx/>
              <a:buFontTx/>
              <a:buNone/>
              <a:defRPr sz="3600" b="1" spc="-50">
                <a:solidFill>
                  <a:srgbClr val="FFFFFF"/>
                </a:solidFill>
              </a:defRPr>
            </a:pPr>
            <a:endParaRPr/>
          </a:p>
        </p:txBody>
      </p:sp>
      <p:sp>
        <p:nvSpPr>
          <p:cNvPr id="4076" name="Line"/>
          <p:cNvSpPr/>
          <p:nvPr/>
        </p:nvSpPr>
        <p:spPr>
          <a:xfrm>
            <a:off x="9927218" y="4715208"/>
            <a:ext cx="4532739" cy="4"/>
          </a:xfrm>
          <a:prstGeom prst="line">
            <a:avLst/>
          </a:prstGeom>
          <a:ln w="50800">
            <a:solidFill>
              <a:srgbClr val="FFFFFF"/>
            </a:solidFill>
          </a:ln>
        </p:spPr>
        <p:txBody>
          <a:bodyPr lIns="45719" rIns="45719"/>
          <a:lstStyle/>
          <a:p>
            <a:pPr algn="l" defTabSz="914400">
              <a:spcBef>
                <a:spcPts val="2200"/>
              </a:spcBef>
              <a:defRPr sz="3200"/>
            </a:pPr>
            <a:endParaRPr/>
          </a:p>
        </p:txBody>
      </p:sp>
      <p:sp>
        <p:nvSpPr>
          <p:cNvPr id="4077" name="Rectangle"/>
          <p:cNvSpPr>
            <a:spLocks noGrp="1"/>
          </p:cNvSpPr>
          <p:nvPr>
            <p:ph type="body" sz="quarter" idx="15"/>
          </p:nvPr>
        </p:nvSpPr>
        <p:spPr>
          <a:xfrm>
            <a:off x="18344604" y="2890802"/>
            <a:ext cx="4823213" cy="1334590"/>
          </a:xfrm>
          <a:prstGeom prst="rect">
            <a:avLst/>
          </a:prstGeom>
        </p:spPr>
        <p:txBody>
          <a:bodyPr anchor="ctr"/>
          <a:lstStyle/>
          <a:p>
            <a:pPr marL="0" indent="0" algn="ctr" defTabSz="825500">
              <a:lnSpc>
                <a:spcPct val="80000"/>
              </a:lnSpc>
              <a:spcBef>
                <a:spcPts val="0"/>
              </a:spcBef>
              <a:buClrTx/>
              <a:buSzTx/>
              <a:buFontTx/>
              <a:buNone/>
              <a:defRPr sz="3600" b="1" spc="-50">
                <a:solidFill>
                  <a:srgbClr val="FFFFFF"/>
                </a:solidFill>
              </a:defRPr>
            </a:pPr>
            <a:endParaRPr/>
          </a:p>
        </p:txBody>
      </p:sp>
      <p:sp>
        <p:nvSpPr>
          <p:cNvPr id="4078" name="Line"/>
          <p:cNvSpPr/>
          <p:nvPr/>
        </p:nvSpPr>
        <p:spPr>
          <a:xfrm>
            <a:off x="18344604" y="4700640"/>
            <a:ext cx="4532739" cy="3"/>
          </a:xfrm>
          <a:prstGeom prst="line">
            <a:avLst/>
          </a:prstGeom>
          <a:ln w="50800">
            <a:solidFill>
              <a:srgbClr val="FFFFFF"/>
            </a:solidFill>
          </a:ln>
        </p:spPr>
        <p:txBody>
          <a:bodyPr lIns="45719" rIns="45719"/>
          <a:lstStyle/>
          <a:p>
            <a:pPr algn="l" defTabSz="914400">
              <a:spcBef>
                <a:spcPts val="2200"/>
              </a:spcBef>
              <a:defRPr sz="3200"/>
            </a:pPr>
            <a:endParaRPr/>
          </a:p>
        </p:txBody>
      </p:sp>
      <p:sp>
        <p:nvSpPr>
          <p:cNvPr id="4079" name="Rectangle"/>
          <p:cNvSpPr>
            <a:spLocks noGrp="1"/>
          </p:cNvSpPr>
          <p:nvPr>
            <p:ph type="body" sz="quarter" idx="16"/>
          </p:nvPr>
        </p:nvSpPr>
        <p:spPr>
          <a:xfrm>
            <a:off x="1216184" y="5190370"/>
            <a:ext cx="4826630" cy="7073799"/>
          </a:xfrm>
          <a:prstGeom prst="rect">
            <a:avLst/>
          </a:prstGeom>
        </p:spPr>
        <p:txBody>
          <a:bodyPr>
            <a:normAutofit/>
          </a:bodyPr>
          <a:lstStyle/>
          <a:p>
            <a:pPr marL="457200" indent="-457200" defTabSz="825500">
              <a:spcBef>
                <a:spcPts val="600"/>
              </a:spcBef>
              <a:buClr>
                <a:srgbClr val="FFFFFF"/>
              </a:buClr>
              <a:defRPr sz="3600">
                <a:solidFill>
                  <a:srgbClr val="FFFFFF"/>
                </a:solidFill>
              </a:defRPr>
            </a:pPr>
            <a:endParaRPr/>
          </a:p>
        </p:txBody>
      </p:sp>
      <p:sp>
        <p:nvSpPr>
          <p:cNvPr id="4080" name="Rectangle"/>
          <p:cNvSpPr>
            <a:spLocks noGrp="1"/>
          </p:cNvSpPr>
          <p:nvPr>
            <p:ph type="body" sz="quarter" idx="17"/>
          </p:nvPr>
        </p:nvSpPr>
        <p:spPr>
          <a:xfrm>
            <a:off x="9781861" y="5190370"/>
            <a:ext cx="4823453" cy="7073799"/>
          </a:xfrm>
          <a:prstGeom prst="rect">
            <a:avLst/>
          </a:prstGeom>
        </p:spPr>
        <p:txBody>
          <a:bodyPr>
            <a:normAutofit/>
          </a:bodyPr>
          <a:lstStyle/>
          <a:p>
            <a:pPr marL="457200" indent="-457200" defTabSz="825500">
              <a:spcBef>
                <a:spcPts val="600"/>
              </a:spcBef>
              <a:buClr>
                <a:srgbClr val="FFFFFF"/>
              </a:buClr>
              <a:defRPr sz="3600">
                <a:solidFill>
                  <a:srgbClr val="FFFFFF"/>
                </a:solidFill>
              </a:defRPr>
            </a:pPr>
            <a:endParaRPr/>
          </a:p>
        </p:txBody>
      </p:sp>
      <p:sp>
        <p:nvSpPr>
          <p:cNvPr id="4081" name="Rectangle"/>
          <p:cNvSpPr>
            <a:spLocks noGrp="1"/>
          </p:cNvSpPr>
          <p:nvPr>
            <p:ph type="body" sz="quarter" idx="18"/>
          </p:nvPr>
        </p:nvSpPr>
        <p:spPr>
          <a:xfrm>
            <a:off x="18344364" y="5175801"/>
            <a:ext cx="4823453" cy="7088368"/>
          </a:xfrm>
          <a:prstGeom prst="rect">
            <a:avLst/>
          </a:prstGeom>
        </p:spPr>
        <p:txBody>
          <a:bodyPr>
            <a:normAutofit/>
          </a:bodyPr>
          <a:lstStyle/>
          <a:p>
            <a:pPr marL="457200" indent="-457200" defTabSz="825500">
              <a:spcBef>
                <a:spcPts val="600"/>
              </a:spcBef>
              <a:buClr>
                <a:srgbClr val="FFFFFF"/>
              </a:buClr>
              <a:defRPr sz="3600">
                <a:solidFill>
                  <a:srgbClr val="FFFFFF"/>
                </a:solidFill>
              </a:defRPr>
            </a:pPr>
            <a:endParaRPr/>
          </a:p>
        </p:txBody>
      </p:sp>
      <p:sp>
        <p:nvSpPr>
          <p:cNvPr id="4082" name="Body Level One…"/>
          <p:cNvSpPr txBox="1">
            <a:spLocks noGrp="1"/>
          </p:cNvSpPr>
          <p:nvPr>
            <p:ph type="body" sz="quarter" idx="19"/>
          </p:nvPr>
        </p:nvSpPr>
        <p:spPr>
          <a:xfrm>
            <a:off x="1219359" y="2905370"/>
            <a:ext cx="4823213" cy="1334590"/>
          </a:xfrm>
          <a:prstGeom prst="rect">
            <a:avLst/>
          </a:prstGeom>
        </p:spPr>
        <p:txBody>
          <a:bodyPr anchor="ctr"/>
          <a:lstStyle>
            <a:lvl1pPr marL="0" indent="0" algn="ctr" defTabSz="825500">
              <a:lnSpc>
                <a:spcPct val="80000"/>
              </a:lnSpc>
              <a:spcBef>
                <a:spcPts val="0"/>
              </a:spcBef>
              <a:buClrTx/>
              <a:buSzTx/>
              <a:buFontTx/>
              <a:buNone/>
              <a:defRPr sz="3600" b="1" spc="-50">
                <a:solidFill>
                  <a:srgbClr val="FFFFFF"/>
                </a:solidFill>
              </a:defRPr>
            </a:lvl1pPr>
            <a:lvl2pPr marL="0" indent="228600" algn="ctr" defTabSz="825500">
              <a:lnSpc>
                <a:spcPct val="80000"/>
              </a:lnSpc>
              <a:spcBef>
                <a:spcPts val="0"/>
              </a:spcBef>
              <a:buClrTx/>
              <a:buSzTx/>
              <a:buFontTx/>
              <a:buNone/>
              <a:defRPr sz="3600" b="1" spc="-50">
                <a:solidFill>
                  <a:srgbClr val="FFFFFF"/>
                </a:solidFill>
              </a:defRPr>
            </a:lvl2pPr>
            <a:lvl3pPr marL="0" indent="457200" algn="ctr" defTabSz="825500">
              <a:lnSpc>
                <a:spcPct val="80000"/>
              </a:lnSpc>
              <a:spcBef>
                <a:spcPts val="0"/>
              </a:spcBef>
              <a:buClrTx/>
              <a:buSzTx/>
              <a:buFontTx/>
              <a:buNone/>
              <a:defRPr sz="3600" b="1" spc="-50">
                <a:solidFill>
                  <a:srgbClr val="FFFFFF"/>
                </a:solidFill>
              </a:defRPr>
            </a:lvl3pPr>
            <a:lvl4pPr marL="0" indent="685800" algn="ctr" defTabSz="825500">
              <a:lnSpc>
                <a:spcPct val="80000"/>
              </a:lnSpc>
              <a:spcBef>
                <a:spcPts val="0"/>
              </a:spcBef>
              <a:buClrTx/>
              <a:buSzTx/>
              <a:buFontTx/>
              <a:buNone/>
              <a:defRPr sz="3600" b="1" spc="-50">
                <a:solidFill>
                  <a:srgbClr val="FFFFFF"/>
                </a:solidFill>
              </a:defRPr>
            </a:lvl4pPr>
            <a:lvl5pPr marL="0" indent="914400" algn="ctr" defTabSz="825500">
              <a:lnSpc>
                <a:spcPct val="80000"/>
              </a:lnSpc>
              <a:spcBef>
                <a:spcPts val="0"/>
              </a:spcBef>
              <a:buClrTx/>
              <a:buSzTx/>
              <a:buFontTx/>
              <a:buNone/>
              <a:defRPr sz="3600" b="1" spc="-5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x">
  <p:cSld name="Dark 4 Column">
    <p:bg>
      <p:bgPr>
        <a:solidFill>
          <a:srgbClr val="383C42"/>
        </a:solidFill>
        <a:effectLst/>
      </p:bgPr>
    </p:bg>
    <p:spTree>
      <p:nvGrpSpPr>
        <p:cNvPr id="1" name=""/>
        <p:cNvGrpSpPr/>
        <p:nvPr/>
      </p:nvGrpSpPr>
      <p:grpSpPr>
        <a:xfrm>
          <a:off x="0" y="0"/>
          <a:ext cx="0" cy="0"/>
          <a:chOff x="0" y="0"/>
          <a:chExt cx="0" cy="0"/>
        </a:xfrm>
      </p:grpSpPr>
      <p:sp>
        <p:nvSpPr>
          <p:cNvPr id="4089" name="Rectangle"/>
          <p:cNvSpPr/>
          <p:nvPr/>
        </p:nvSpPr>
        <p:spPr>
          <a:xfrm>
            <a:off x="-1343783" y="-1"/>
            <a:ext cx="1119821" cy="537826"/>
          </a:xfrm>
          <a:prstGeom prst="rect">
            <a:avLst/>
          </a:prstGeom>
          <a:solidFill>
            <a:srgbClr val="C4002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090" name="Rectangle"/>
          <p:cNvSpPr/>
          <p:nvPr/>
        </p:nvSpPr>
        <p:spPr>
          <a:xfrm>
            <a:off x="-1343784" y="537824"/>
            <a:ext cx="1119821" cy="537825"/>
          </a:xfrm>
          <a:prstGeom prst="rect">
            <a:avLst/>
          </a:prstGeom>
          <a:solidFill>
            <a:srgbClr val="9C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091" name="Rectangle"/>
          <p:cNvSpPr/>
          <p:nvPr/>
        </p:nvSpPr>
        <p:spPr>
          <a:xfrm>
            <a:off x="-1343784" y="1075648"/>
            <a:ext cx="1119821" cy="537825"/>
          </a:xfrm>
          <a:prstGeom prst="rect">
            <a:avLst/>
          </a:prstGeom>
          <a:solidFill>
            <a:srgbClr val="74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092" name="Rectangle"/>
          <p:cNvSpPr/>
          <p:nvPr/>
        </p:nvSpPr>
        <p:spPr>
          <a:xfrm>
            <a:off x="-1343783" y="1613471"/>
            <a:ext cx="1119821" cy="537825"/>
          </a:xfrm>
          <a:prstGeom prst="rect">
            <a:avLst/>
          </a:prstGeom>
          <a:solidFill>
            <a:srgbClr val="C4C8C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093" name="Rectangle"/>
          <p:cNvSpPr/>
          <p:nvPr/>
        </p:nvSpPr>
        <p:spPr>
          <a:xfrm>
            <a:off x="-1343784" y="2151296"/>
            <a:ext cx="1119821" cy="537825"/>
          </a:xfrm>
          <a:prstGeom prst="rect">
            <a:avLst/>
          </a:prstGeom>
          <a:solidFill>
            <a:srgbClr val="6A6E7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094" name="Rectangle"/>
          <p:cNvSpPr/>
          <p:nvPr/>
        </p:nvSpPr>
        <p:spPr>
          <a:xfrm>
            <a:off x="-1343784" y="2689119"/>
            <a:ext cx="1119821" cy="537825"/>
          </a:xfrm>
          <a:prstGeom prst="rect">
            <a:avLst/>
          </a:prstGeom>
          <a:solidFill>
            <a:srgbClr val="383C4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095" name="Rectangle"/>
          <p:cNvSpPr/>
          <p:nvPr/>
        </p:nvSpPr>
        <p:spPr>
          <a:xfrm>
            <a:off x="-1343784" y="3226943"/>
            <a:ext cx="1119821" cy="537825"/>
          </a:xfrm>
          <a:prstGeom prst="rect">
            <a:avLst/>
          </a:prstGeom>
          <a:solidFill>
            <a:srgbClr val="1AE9EF"/>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096" name="Rectangle"/>
          <p:cNvSpPr/>
          <p:nvPr/>
        </p:nvSpPr>
        <p:spPr>
          <a:xfrm>
            <a:off x="-1343784" y="3764767"/>
            <a:ext cx="1119821" cy="537825"/>
          </a:xfrm>
          <a:prstGeom prst="rect">
            <a:avLst/>
          </a:prstGeom>
          <a:solidFill>
            <a:srgbClr val="0DCFD9"/>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097" name="Rectangle"/>
          <p:cNvSpPr/>
          <p:nvPr/>
        </p:nvSpPr>
        <p:spPr>
          <a:xfrm>
            <a:off x="-1343784" y="4302592"/>
            <a:ext cx="1119821" cy="537825"/>
          </a:xfrm>
          <a:prstGeom prst="rect">
            <a:avLst/>
          </a:prstGeom>
          <a:solidFill>
            <a:srgbClr val="00B4C3"/>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098" name="Rectangle"/>
          <p:cNvSpPr/>
          <p:nvPr/>
        </p:nvSpPr>
        <p:spPr>
          <a:xfrm>
            <a:off x="-1343784" y="4840416"/>
            <a:ext cx="1119821" cy="537825"/>
          </a:xfrm>
          <a:prstGeom prst="rect">
            <a:avLst/>
          </a:prstGeom>
          <a:solidFill>
            <a:srgbClr val="F6B1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099" name="Rectangle"/>
          <p:cNvSpPr/>
          <p:nvPr/>
        </p:nvSpPr>
        <p:spPr>
          <a:xfrm>
            <a:off x="-1343784" y="5378239"/>
            <a:ext cx="1119821" cy="537825"/>
          </a:xfrm>
          <a:prstGeom prst="rect">
            <a:avLst/>
          </a:prstGeom>
          <a:solidFill>
            <a:srgbClr val="F69D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100" name="Rectangle"/>
          <p:cNvSpPr/>
          <p:nvPr/>
        </p:nvSpPr>
        <p:spPr>
          <a:xfrm>
            <a:off x="-1343784" y="5916064"/>
            <a:ext cx="1119821" cy="537825"/>
          </a:xfrm>
          <a:prstGeom prst="rect">
            <a:avLst/>
          </a:prstGeom>
          <a:solidFill>
            <a:srgbClr val="F689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101" name="Rectangle"/>
          <p:cNvSpPr/>
          <p:nvPr/>
        </p:nvSpPr>
        <p:spPr>
          <a:xfrm>
            <a:off x="-1343784" y="6453887"/>
            <a:ext cx="1119821" cy="537825"/>
          </a:xfrm>
          <a:prstGeom prst="rect">
            <a:avLst/>
          </a:prstGeom>
          <a:solidFill>
            <a:srgbClr val="969CE6"/>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102" name="Rectangle"/>
          <p:cNvSpPr/>
          <p:nvPr/>
        </p:nvSpPr>
        <p:spPr>
          <a:xfrm>
            <a:off x="-1343787" y="6991711"/>
            <a:ext cx="1119822" cy="537825"/>
          </a:xfrm>
          <a:prstGeom prst="rect">
            <a:avLst/>
          </a:prstGeom>
          <a:solidFill>
            <a:srgbClr val="8A8BD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103" name="Rectangle"/>
          <p:cNvSpPr/>
          <p:nvPr/>
        </p:nvSpPr>
        <p:spPr>
          <a:xfrm>
            <a:off x="-1343787" y="7529535"/>
            <a:ext cx="1119822" cy="537825"/>
          </a:xfrm>
          <a:prstGeom prst="rect">
            <a:avLst/>
          </a:prstGeom>
          <a:solidFill>
            <a:srgbClr val="7D79C3"/>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104" name="Rectangle"/>
          <p:cNvSpPr/>
          <p:nvPr/>
        </p:nvSpPr>
        <p:spPr>
          <a:xfrm>
            <a:off x="-1343784" y="8067360"/>
            <a:ext cx="1119821" cy="537825"/>
          </a:xfrm>
          <a:prstGeom prst="rect">
            <a:avLst/>
          </a:prstGeom>
          <a:solidFill>
            <a:srgbClr val="88CD7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105" name="Rectangle"/>
          <p:cNvSpPr/>
          <p:nvPr/>
        </p:nvSpPr>
        <p:spPr>
          <a:xfrm>
            <a:off x="-1343787" y="8605184"/>
            <a:ext cx="1119822" cy="537825"/>
          </a:xfrm>
          <a:prstGeom prst="rect">
            <a:avLst/>
          </a:prstGeom>
          <a:solidFill>
            <a:srgbClr val="74B96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106" name="Rectangle"/>
          <p:cNvSpPr/>
          <p:nvPr/>
        </p:nvSpPr>
        <p:spPr>
          <a:xfrm>
            <a:off x="-1343787" y="9143007"/>
            <a:ext cx="1119822" cy="537825"/>
          </a:xfrm>
          <a:prstGeom prst="rect">
            <a:avLst/>
          </a:prstGeom>
          <a:solidFill>
            <a:srgbClr val="60A55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107" name="Rectangle"/>
          <p:cNvSpPr/>
          <p:nvPr/>
        </p:nvSpPr>
        <p:spPr>
          <a:xfrm>
            <a:off x="24769782" y="-1"/>
            <a:ext cx="1119821" cy="537826"/>
          </a:xfrm>
          <a:prstGeom prst="rect">
            <a:avLst/>
          </a:prstGeom>
          <a:solidFill>
            <a:srgbClr val="C4002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108" name="Rectangle"/>
          <p:cNvSpPr/>
          <p:nvPr/>
        </p:nvSpPr>
        <p:spPr>
          <a:xfrm>
            <a:off x="24769779" y="537824"/>
            <a:ext cx="1119821" cy="537825"/>
          </a:xfrm>
          <a:prstGeom prst="rect">
            <a:avLst/>
          </a:prstGeom>
          <a:solidFill>
            <a:srgbClr val="B0000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109" name="Rectangle"/>
          <p:cNvSpPr/>
          <p:nvPr/>
        </p:nvSpPr>
        <p:spPr>
          <a:xfrm>
            <a:off x="24769779" y="1075648"/>
            <a:ext cx="1119821" cy="537825"/>
          </a:xfrm>
          <a:prstGeom prst="rect">
            <a:avLst/>
          </a:prstGeom>
          <a:solidFill>
            <a:srgbClr val="9C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110" name="Rectangle"/>
          <p:cNvSpPr/>
          <p:nvPr/>
        </p:nvSpPr>
        <p:spPr>
          <a:xfrm>
            <a:off x="24769782" y="1613471"/>
            <a:ext cx="1119821" cy="537825"/>
          </a:xfrm>
          <a:prstGeom prst="rect">
            <a:avLst/>
          </a:prstGeom>
          <a:solidFill>
            <a:srgbClr val="88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111" name="Rectangle"/>
          <p:cNvSpPr/>
          <p:nvPr/>
        </p:nvSpPr>
        <p:spPr>
          <a:xfrm>
            <a:off x="24769779" y="2151296"/>
            <a:ext cx="1119821" cy="537825"/>
          </a:xfrm>
          <a:prstGeom prst="rect">
            <a:avLst/>
          </a:prstGeom>
          <a:solidFill>
            <a:srgbClr val="74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112" name="Rectangle"/>
          <p:cNvSpPr/>
          <p:nvPr/>
        </p:nvSpPr>
        <p:spPr>
          <a:xfrm>
            <a:off x="24769779" y="2689119"/>
            <a:ext cx="1119821" cy="537825"/>
          </a:xfrm>
          <a:prstGeom prst="rect">
            <a:avLst/>
          </a:prstGeom>
          <a:solidFill>
            <a:srgbClr val="ECF0F6"/>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113" name="Rectangle"/>
          <p:cNvSpPr/>
          <p:nvPr/>
        </p:nvSpPr>
        <p:spPr>
          <a:xfrm>
            <a:off x="24769779" y="3226943"/>
            <a:ext cx="1119821" cy="537825"/>
          </a:xfrm>
          <a:prstGeom prst="rect">
            <a:avLst/>
          </a:prstGeom>
          <a:solidFill>
            <a:srgbClr val="D8DCE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114" name="Rectangle"/>
          <p:cNvSpPr/>
          <p:nvPr/>
        </p:nvSpPr>
        <p:spPr>
          <a:xfrm>
            <a:off x="24769779" y="3764767"/>
            <a:ext cx="1119821" cy="537825"/>
          </a:xfrm>
          <a:prstGeom prst="rect">
            <a:avLst/>
          </a:prstGeom>
          <a:solidFill>
            <a:srgbClr val="C4C8C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115" name="Rectangle"/>
          <p:cNvSpPr/>
          <p:nvPr/>
        </p:nvSpPr>
        <p:spPr>
          <a:xfrm>
            <a:off x="24769779" y="4302592"/>
            <a:ext cx="1119821" cy="537825"/>
          </a:xfrm>
          <a:prstGeom prst="rect">
            <a:avLst/>
          </a:prstGeom>
          <a:solidFill>
            <a:srgbClr val="BABEC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116" name="Rectangle"/>
          <p:cNvSpPr/>
          <p:nvPr/>
        </p:nvSpPr>
        <p:spPr>
          <a:xfrm>
            <a:off x="24769779" y="4840416"/>
            <a:ext cx="1119821" cy="537825"/>
          </a:xfrm>
          <a:prstGeom prst="rect">
            <a:avLst/>
          </a:prstGeom>
          <a:solidFill>
            <a:srgbClr val="A6AAB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117" name="Rectangle"/>
          <p:cNvSpPr/>
          <p:nvPr/>
        </p:nvSpPr>
        <p:spPr>
          <a:xfrm>
            <a:off x="24769779" y="5378239"/>
            <a:ext cx="1119821" cy="537825"/>
          </a:xfrm>
          <a:prstGeom prst="rect">
            <a:avLst/>
          </a:prstGeom>
          <a:solidFill>
            <a:srgbClr val="92969C"/>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118" name="Rectangle"/>
          <p:cNvSpPr/>
          <p:nvPr/>
        </p:nvSpPr>
        <p:spPr>
          <a:xfrm>
            <a:off x="24769779" y="5916064"/>
            <a:ext cx="1119821" cy="537825"/>
          </a:xfrm>
          <a:prstGeom prst="rect">
            <a:avLst/>
          </a:prstGeom>
          <a:solidFill>
            <a:srgbClr val="7E828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119" name="Rectangle"/>
          <p:cNvSpPr/>
          <p:nvPr/>
        </p:nvSpPr>
        <p:spPr>
          <a:xfrm>
            <a:off x="24769779" y="6453887"/>
            <a:ext cx="1119821" cy="537825"/>
          </a:xfrm>
          <a:prstGeom prst="rect">
            <a:avLst/>
          </a:prstGeom>
          <a:solidFill>
            <a:srgbClr val="6A6E7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120" name="Rectangle"/>
          <p:cNvSpPr/>
          <p:nvPr/>
        </p:nvSpPr>
        <p:spPr>
          <a:xfrm>
            <a:off x="24769778" y="6991711"/>
            <a:ext cx="1119821" cy="537825"/>
          </a:xfrm>
          <a:prstGeom prst="rect">
            <a:avLst/>
          </a:prstGeom>
          <a:solidFill>
            <a:srgbClr val="565A6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121" name="Rectangle"/>
          <p:cNvSpPr/>
          <p:nvPr/>
        </p:nvSpPr>
        <p:spPr>
          <a:xfrm>
            <a:off x="24769778" y="7529535"/>
            <a:ext cx="1119821" cy="537825"/>
          </a:xfrm>
          <a:prstGeom prst="rect">
            <a:avLst/>
          </a:prstGeom>
          <a:solidFill>
            <a:srgbClr val="42464C"/>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122" name="Rectangle"/>
          <p:cNvSpPr/>
          <p:nvPr/>
        </p:nvSpPr>
        <p:spPr>
          <a:xfrm>
            <a:off x="24769779" y="8067360"/>
            <a:ext cx="1119821" cy="537825"/>
          </a:xfrm>
          <a:prstGeom prst="rect">
            <a:avLst/>
          </a:prstGeom>
          <a:solidFill>
            <a:srgbClr val="383C4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123" name="Rectangle"/>
          <p:cNvSpPr/>
          <p:nvPr/>
        </p:nvSpPr>
        <p:spPr>
          <a:xfrm>
            <a:off x="24769778" y="8605184"/>
            <a:ext cx="1119821" cy="537825"/>
          </a:xfrm>
          <a:prstGeom prst="rect">
            <a:avLst/>
          </a:prstGeom>
          <a:solidFill>
            <a:srgbClr val="2E323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124" name="Rectangle"/>
          <p:cNvSpPr/>
          <p:nvPr/>
        </p:nvSpPr>
        <p:spPr>
          <a:xfrm>
            <a:off x="24769778" y="9143007"/>
            <a:ext cx="1119821" cy="537825"/>
          </a:xfrm>
          <a:prstGeom prst="rect">
            <a:avLst/>
          </a:prstGeom>
          <a:solidFill>
            <a:srgbClr val="24282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125" name="Rectangle"/>
          <p:cNvSpPr/>
          <p:nvPr/>
        </p:nvSpPr>
        <p:spPr>
          <a:xfrm>
            <a:off x="24769776" y="9680832"/>
            <a:ext cx="1119821" cy="537825"/>
          </a:xfrm>
          <a:prstGeom prst="rect">
            <a:avLst/>
          </a:prstGeom>
          <a:solidFill>
            <a:srgbClr val="1A1E2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126" name="Rectangle"/>
          <p:cNvSpPr/>
          <p:nvPr/>
        </p:nvSpPr>
        <p:spPr>
          <a:xfrm>
            <a:off x="24769776" y="10218656"/>
            <a:ext cx="1119821" cy="537825"/>
          </a:xfrm>
          <a:prstGeom prst="rect">
            <a:avLst/>
          </a:prstGeom>
          <a:solidFill>
            <a:srgbClr val="10141A"/>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127" name="Rectangle"/>
          <p:cNvSpPr/>
          <p:nvPr/>
        </p:nvSpPr>
        <p:spPr>
          <a:xfrm>
            <a:off x="24769778" y="10756479"/>
            <a:ext cx="1119821" cy="537825"/>
          </a:xfrm>
          <a:prstGeom prst="rect">
            <a:avLst/>
          </a:prstGeom>
          <a:solidFill>
            <a:srgbClr val="060A1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128" name="Rectangle"/>
          <p:cNvSpPr/>
          <p:nvPr/>
        </p:nvSpPr>
        <p:spPr>
          <a:xfrm>
            <a:off x="24769776" y="11294303"/>
            <a:ext cx="1119821" cy="537825"/>
          </a:xfrm>
          <a:prstGeom prst="rect">
            <a:avLst/>
          </a:prstGeom>
          <a:solidFill>
            <a:srgbClr val="FFFFFF"/>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129" name="Rectangle"/>
          <p:cNvSpPr/>
          <p:nvPr/>
        </p:nvSpPr>
        <p:spPr>
          <a:xfrm>
            <a:off x="24769778" y="11832128"/>
            <a:ext cx="1119821" cy="537825"/>
          </a:xfrm>
          <a:prstGeom prst="rect">
            <a:avLst/>
          </a:prstGeom>
          <a:solidFill>
            <a:srgbClr val="00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130" name="Title Text"/>
          <p:cNvSpPr txBox="1">
            <a:spLocks noGrp="1"/>
          </p:cNvSpPr>
          <p:nvPr>
            <p:ph type="title"/>
          </p:nvPr>
        </p:nvSpPr>
        <p:spPr>
          <a:xfrm>
            <a:off x="1219359" y="152637"/>
            <a:ext cx="21948459" cy="2273301"/>
          </a:xfrm>
          <a:prstGeom prst="rect">
            <a:avLst/>
          </a:prstGeom>
        </p:spPr>
        <p:txBody>
          <a:bodyPr/>
          <a:lstStyle>
            <a:lvl1pPr>
              <a:defRPr>
                <a:solidFill>
                  <a:srgbClr val="FFFFFF"/>
                </a:solidFill>
              </a:defRPr>
            </a:lvl1pPr>
          </a:lstStyle>
          <a:p>
            <a:r>
              <a:t>Title Text</a:t>
            </a:r>
          </a:p>
        </p:txBody>
      </p:sp>
      <p:grpSp>
        <p:nvGrpSpPr>
          <p:cNvPr id="4143" name="Group"/>
          <p:cNvGrpSpPr/>
          <p:nvPr/>
        </p:nvGrpSpPr>
        <p:grpSpPr>
          <a:xfrm>
            <a:off x="21341405" y="12713927"/>
            <a:ext cx="2588083" cy="566942"/>
            <a:chOff x="0" y="0"/>
            <a:chExt cx="2588081" cy="566941"/>
          </a:xfrm>
        </p:grpSpPr>
        <p:sp>
          <p:nvSpPr>
            <p:cNvPr id="4131" name="Shape"/>
            <p:cNvSpPr/>
            <p:nvPr/>
          </p:nvSpPr>
          <p:spPr>
            <a:xfrm>
              <a:off x="-1" y="51627"/>
              <a:ext cx="396632" cy="487314"/>
            </a:xfrm>
            <a:custGeom>
              <a:avLst/>
              <a:gdLst/>
              <a:ahLst/>
              <a:cxnLst>
                <a:cxn ang="0">
                  <a:pos x="wd2" y="hd2"/>
                </a:cxn>
                <a:cxn ang="5400000">
                  <a:pos x="wd2" y="hd2"/>
                </a:cxn>
                <a:cxn ang="10800000">
                  <a:pos x="wd2" y="hd2"/>
                </a:cxn>
                <a:cxn ang="16200000">
                  <a:pos x="wd2" y="hd2"/>
                </a:cxn>
              </a:cxnLst>
              <a:rect l="0" t="0" r="r" b="b"/>
              <a:pathLst>
                <a:path w="21181" h="21360" extrusionOk="0">
                  <a:moveTo>
                    <a:pt x="19047" y="4161"/>
                  </a:moveTo>
                  <a:cubicBezTo>
                    <a:pt x="17355" y="6212"/>
                    <a:pt x="14935" y="7537"/>
                    <a:pt x="13608" y="7045"/>
                  </a:cubicBezTo>
                  <a:cubicBezTo>
                    <a:pt x="12281" y="6554"/>
                    <a:pt x="12567" y="4524"/>
                    <a:pt x="14337" y="2473"/>
                  </a:cubicBezTo>
                  <a:cubicBezTo>
                    <a:pt x="14701" y="1982"/>
                    <a:pt x="15143" y="1555"/>
                    <a:pt x="15586" y="1191"/>
                  </a:cubicBezTo>
                  <a:cubicBezTo>
                    <a:pt x="15065" y="1256"/>
                    <a:pt x="14493" y="1320"/>
                    <a:pt x="13972" y="1448"/>
                  </a:cubicBezTo>
                  <a:cubicBezTo>
                    <a:pt x="8247" y="7216"/>
                    <a:pt x="5827" y="14673"/>
                    <a:pt x="6113" y="21360"/>
                  </a:cubicBezTo>
                  <a:cubicBezTo>
                    <a:pt x="2730" y="20228"/>
                    <a:pt x="232" y="17578"/>
                    <a:pt x="23" y="14203"/>
                  </a:cubicBezTo>
                  <a:lnTo>
                    <a:pt x="23" y="14139"/>
                  </a:lnTo>
                  <a:cubicBezTo>
                    <a:pt x="-419" y="8135"/>
                    <a:pt x="5462" y="1918"/>
                    <a:pt x="13088" y="358"/>
                  </a:cubicBezTo>
                  <a:cubicBezTo>
                    <a:pt x="16028" y="-240"/>
                    <a:pt x="18813" y="-69"/>
                    <a:pt x="21181" y="721"/>
                  </a:cubicBezTo>
                  <a:cubicBezTo>
                    <a:pt x="20661" y="1854"/>
                    <a:pt x="19854" y="3200"/>
                    <a:pt x="19047" y="4161"/>
                  </a:cubicBezTo>
                  <a:close/>
                  <a:moveTo>
                    <a:pt x="15013" y="5892"/>
                  </a:moveTo>
                  <a:cubicBezTo>
                    <a:pt x="15820" y="5892"/>
                    <a:pt x="16913" y="5187"/>
                    <a:pt x="17486" y="4204"/>
                  </a:cubicBezTo>
                  <a:cubicBezTo>
                    <a:pt x="18006" y="3242"/>
                    <a:pt x="17876" y="2473"/>
                    <a:pt x="16991" y="2473"/>
                  </a:cubicBezTo>
                  <a:cubicBezTo>
                    <a:pt x="16184" y="2409"/>
                    <a:pt x="15065" y="3200"/>
                    <a:pt x="14493" y="4161"/>
                  </a:cubicBezTo>
                  <a:cubicBezTo>
                    <a:pt x="13972" y="5123"/>
                    <a:pt x="14128" y="5892"/>
                    <a:pt x="15013" y="5892"/>
                  </a:cubicBezTo>
                  <a:close/>
                </a:path>
              </a:pathLst>
            </a:custGeom>
            <a:solidFill>
              <a:srgbClr val="9CA0A6"/>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4132" name="Shape"/>
            <p:cNvSpPr/>
            <p:nvPr/>
          </p:nvSpPr>
          <p:spPr>
            <a:xfrm>
              <a:off x="141751" y="-1"/>
              <a:ext cx="382729" cy="515807"/>
            </a:xfrm>
            <a:custGeom>
              <a:avLst/>
              <a:gdLst/>
              <a:ahLst/>
              <a:cxnLst>
                <a:cxn ang="0">
                  <a:pos x="wd2" y="hd2"/>
                </a:cxn>
                <a:cxn ang="5400000">
                  <a:pos x="wd2" y="hd2"/>
                </a:cxn>
                <a:cxn ang="10800000">
                  <a:pos x="wd2" y="hd2"/>
                </a:cxn>
                <a:cxn ang="16200000">
                  <a:pos x="wd2" y="hd2"/>
                </a:cxn>
              </a:cxnLst>
              <a:rect l="0" t="0" r="r" b="b"/>
              <a:pathLst>
                <a:path w="20998" h="21131" extrusionOk="0">
                  <a:moveTo>
                    <a:pt x="9946" y="18863"/>
                  </a:moveTo>
                  <a:cubicBezTo>
                    <a:pt x="10616" y="18582"/>
                    <a:pt x="11151" y="18282"/>
                    <a:pt x="11767" y="18002"/>
                  </a:cubicBezTo>
                  <a:cubicBezTo>
                    <a:pt x="9786" y="14459"/>
                    <a:pt x="8876" y="10295"/>
                    <a:pt x="15915" y="2908"/>
                  </a:cubicBezTo>
                  <a:cubicBezTo>
                    <a:pt x="13881" y="1707"/>
                    <a:pt x="10776" y="1146"/>
                    <a:pt x="6922" y="1487"/>
                  </a:cubicBezTo>
                  <a:cubicBezTo>
                    <a:pt x="7538" y="986"/>
                    <a:pt x="8046" y="526"/>
                    <a:pt x="8742" y="25"/>
                  </a:cubicBezTo>
                  <a:cubicBezTo>
                    <a:pt x="15300" y="-315"/>
                    <a:pt x="20519" y="2908"/>
                    <a:pt x="20974" y="7873"/>
                  </a:cubicBezTo>
                  <a:cubicBezTo>
                    <a:pt x="21429" y="13498"/>
                    <a:pt x="15380" y="19243"/>
                    <a:pt x="7538" y="20785"/>
                  </a:cubicBezTo>
                  <a:cubicBezTo>
                    <a:pt x="4807" y="21285"/>
                    <a:pt x="2238" y="21225"/>
                    <a:pt x="43" y="20724"/>
                  </a:cubicBezTo>
                  <a:cubicBezTo>
                    <a:pt x="-171" y="18522"/>
                    <a:pt x="418" y="16200"/>
                    <a:pt x="1703" y="14559"/>
                  </a:cubicBezTo>
                  <a:cubicBezTo>
                    <a:pt x="3764" y="11936"/>
                    <a:pt x="6922" y="12157"/>
                    <a:pt x="8742" y="15079"/>
                  </a:cubicBezTo>
                  <a:cubicBezTo>
                    <a:pt x="9411" y="16200"/>
                    <a:pt x="9786" y="17501"/>
                    <a:pt x="9946" y="18863"/>
                  </a:cubicBezTo>
                </a:path>
              </a:pathLst>
            </a:custGeom>
            <a:solidFill>
              <a:srgbClr val="9CA0A6"/>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4133" name="Shape"/>
            <p:cNvSpPr/>
            <p:nvPr/>
          </p:nvSpPr>
          <p:spPr>
            <a:xfrm>
              <a:off x="1403044" y="235712"/>
              <a:ext cx="201989" cy="253690"/>
            </a:xfrm>
            <a:custGeom>
              <a:avLst/>
              <a:gdLst/>
              <a:ahLst/>
              <a:cxnLst>
                <a:cxn ang="0">
                  <a:pos x="wd2" y="hd2"/>
                </a:cxn>
                <a:cxn ang="5400000">
                  <a:pos x="wd2" y="hd2"/>
                </a:cxn>
                <a:cxn ang="10800000">
                  <a:pos x="wd2" y="hd2"/>
                </a:cxn>
                <a:cxn ang="16200000">
                  <a:pos x="wd2" y="hd2"/>
                </a:cxn>
              </a:cxnLst>
              <a:rect l="0" t="0" r="r" b="b"/>
              <a:pathLst>
                <a:path w="21600" h="21600" extrusionOk="0">
                  <a:moveTo>
                    <a:pt x="21600" y="1078"/>
                  </a:moveTo>
                  <a:lnTo>
                    <a:pt x="20447" y="5638"/>
                  </a:lnTo>
                  <a:cubicBezTo>
                    <a:pt x="19136" y="5017"/>
                    <a:pt x="16882" y="4436"/>
                    <a:pt x="14522" y="4436"/>
                  </a:cubicBezTo>
                  <a:cubicBezTo>
                    <a:pt x="12478" y="4436"/>
                    <a:pt x="11115" y="5141"/>
                    <a:pt x="11115" y="6177"/>
                  </a:cubicBezTo>
                  <a:cubicBezTo>
                    <a:pt x="11115" y="6965"/>
                    <a:pt x="12163" y="7670"/>
                    <a:pt x="14208" y="8499"/>
                  </a:cubicBezTo>
                  <a:cubicBezTo>
                    <a:pt x="17039" y="9536"/>
                    <a:pt x="20132" y="11194"/>
                    <a:pt x="20132" y="14220"/>
                  </a:cubicBezTo>
                  <a:cubicBezTo>
                    <a:pt x="20132" y="16086"/>
                    <a:pt x="19241" y="17744"/>
                    <a:pt x="17773" y="19030"/>
                  </a:cubicBezTo>
                  <a:cubicBezTo>
                    <a:pt x="15728" y="20646"/>
                    <a:pt x="12163" y="21600"/>
                    <a:pt x="8021" y="21600"/>
                  </a:cubicBezTo>
                  <a:cubicBezTo>
                    <a:pt x="4771" y="21600"/>
                    <a:pt x="1678" y="20895"/>
                    <a:pt x="0" y="19942"/>
                  </a:cubicBezTo>
                  <a:lnTo>
                    <a:pt x="1206" y="15298"/>
                  </a:lnTo>
                  <a:cubicBezTo>
                    <a:pt x="2988" y="16086"/>
                    <a:pt x="6396" y="17040"/>
                    <a:pt x="8913" y="17040"/>
                  </a:cubicBezTo>
                  <a:cubicBezTo>
                    <a:pt x="10800" y="17040"/>
                    <a:pt x="12163" y="16335"/>
                    <a:pt x="12163" y="15174"/>
                  </a:cubicBezTo>
                  <a:cubicBezTo>
                    <a:pt x="12163" y="14096"/>
                    <a:pt x="11272" y="13391"/>
                    <a:pt x="8913" y="12479"/>
                  </a:cubicBezTo>
                  <a:cubicBezTo>
                    <a:pt x="5190" y="10945"/>
                    <a:pt x="3303" y="9204"/>
                    <a:pt x="3303" y="6965"/>
                  </a:cubicBezTo>
                  <a:cubicBezTo>
                    <a:pt x="3303" y="2944"/>
                    <a:pt x="7864" y="0"/>
                    <a:pt x="14837" y="0"/>
                  </a:cubicBezTo>
                  <a:cubicBezTo>
                    <a:pt x="18087" y="0"/>
                    <a:pt x="20447" y="580"/>
                    <a:pt x="21600" y="1078"/>
                  </a:cubicBezTo>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4134" name="Shape"/>
            <p:cNvSpPr/>
            <p:nvPr/>
          </p:nvSpPr>
          <p:spPr>
            <a:xfrm>
              <a:off x="569438" y="235711"/>
              <a:ext cx="191219" cy="251533"/>
            </a:xfrm>
            <a:custGeom>
              <a:avLst/>
              <a:gdLst/>
              <a:ahLst/>
              <a:cxnLst>
                <a:cxn ang="0">
                  <a:pos x="wd2" y="hd2"/>
                </a:cxn>
                <a:cxn ang="5400000">
                  <a:pos x="wd2" y="hd2"/>
                </a:cxn>
                <a:cxn ang="10800000">
                  <a:pos x="wd2" y="hd2"/>
                </a:cxn>
                <a:cxn ang="16200000">
                  <a:pos x="wd2" y="hd2"/>
                </a:cxn>
              </a:cxnLst>
              <a:rect l="0" t="0" r="r" b="b"/>
              <a:pathLst>
                <a:path w="21600" h="21600" extrusionOk="0">
                  <a:moveTo>
                    <a:pt x="21600" y="126"/>
                  </a:moveTo>
                  <a:lnTo>
                    <a:pt x="20049" y="6123"/>
                  </a:lnTo>
                  <a:cubicBezTo>
                    <a:pt x="19717" y="6123"/>
                    <a:pt x="19218" y="5998"/>
                    <a:pt x="18775" y="5998"/>
                  </a:cubicBezTo>
                  <a:cubicBezTo>
                    <a:pt x="13126" y="5998"/>
                    <a:pt x="10966" y="10150"/>
                    <a:pt x="10191" y="13547"/>
                  </a:cubicBezTo>
                  <a:lnTo>
                    <a:pt x="8142" y="21600"/>
                  </a:lnTo>
                  <a:lnTo>
                    <a:pt x="0" y="21600"/>
                  </a:lnTo>
                  <a:lnTo>
                    <a:pt x="5317" y="377"/>
                  </a:lnTo>
                  <a:lnTo>
                    <a:pt x="12517" y="377"/>
                  </a:lnTo>
                  <a:lnTo>
                    <a:pt x="11409" y="4152"/>
                  </a:lnTo>
                  <a:lnTo>
                    <a:pt x="11409" y="4278"/>
                  </a:lnTo>
                  <a:lnTo>
                    <a:pt x="11575" y="4278"/>
                  </a:lnTo>
                  <a:cubicBezTo>
                    <a:pt x="13791" y="1426"/>
                    <a:pt x="16726" y="0"/>
                    <a:pt x="20049" y="0"/>
                  </a:cubicBezTo>
                  <a:cubicBezTo>
                    <a:pt x="20492" y="0"/>
                    <a:pt x="21102" y="0"/>
                    <a:pt x="21600" y="126"/>
                  </a:cubicBezTo>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4135" name="Shape"/>
            <p:cNvSpPr/>
            <p:nvPr/>
          </p:nvSpPr>
          <p:spPr>
            <a:xfrm>
              <a:off x="733144" y="233557"/>
              <a:ext cx="232930" cy="255842"/>
            </a:xfrm>
            <a:custGeom>
              <a:avLst/>
              <a:gdLst/>
              <a:ahLst/>
              <a:cxnLst>
                <a:cxn ang="0">
                  <a:pos x="wd2" y="hd2"/>
                </a:cxn>
                <a:cxn ang="5400000">
                  <a:pos x="wd2" y="hd2"/>
                </a:cxn>
                <a:cxn ang="10800000">
                  <a:pos x="wd2" y="hd2"/>
                </a:cxn>
                <a:cxn ang="16200000">
                  <a:pos x="wd2" y="hd2"/>
                </a:cxn>
              </a:cxnLst>
              <a:rect l="0" t="0" r="r" b="b"/>
              <a:pathLst>
                <a:path w="21278" h="21600" extrusionOk="0">
                  <a:moveTo>
                    <a:pt x="12800" y="18591"/>
                  </a:moveTo>
                  <a:lnTo>
                    <a:pt x="12800" y="18467"/>
                  </a:lnTo>
                  <a:lnTo>
                    <a:pt x="12667" y="18467"/>
                  </a:lnTo>
                  <a:cubicBezTo>
                    <a:pt x="11422" y="20446"/>
                    <a:pt x="9022" y="21600"/>
                    <a:pt x="6400" y="21600"/>
                  </a:cubicBezTo>
                  <a:cubicBezTo>
                    <a:pt x="2000" y="21600"/>
                    <a:pt x="0" y="17973"/>
                    <a:pt x="0" y="14386"/>
                  </a:cubicBezTo>
                  <a:cubicBezTo>
                    <a:pt x="0" y="10182"/>
                    <a:pt x="1778" y="6142"/>
                    <a:pt x="4667" y="3504"/>
                  </a:cubicBezTo>
                  <a:cubicBezTo>
                    <a:pt x="7156" y="1195"/>
                    <a:pt x="10311" y="0"/>
                    <a:pt x="13822" y="0"/>
                  </a:cubicBezTo>
                  <a:cubicBezTo>
                    <a:pt x="16444" y="0"/>
                    <a:pt x="18444" y="701"/>
                    <a:pt x="19689" y="2102"/>
                  </a:cubicBezTo>
                  <a:cubicBezTo>
                    <a:pt x="21600" y="4205"/>
                    <a:pt x="21467" y="7296"/>
                    <a:pt x="20933" y="9522"/>
                  </a:cubicBezTo>
                  <a:lnTo>
                    <a:pt x="18578" y="21147"/>
                  </a:lnTo>
                  <a:lnTo>
                    <a:pt x="12311" y="21229"/>
                  </a:lnTo>
                  <a:lnTo>
                    <a:pt x="12800" y="18591"/>
                  </a:lnTo>
                  <a:close/>
                  <a:moveTo>
                    <a:pt x="6800" y="13232"/>
                  </a:moveTo>
                  <a:cubicBezTo>
                    <a:pt x="6800" y="15417"/>
                    <a:pt x="7644" y="16695"/>
                    <a:pt x="9156" y="16695"/>
                  </a:cubicBezTo>
                  <a:cubicBezTo>
                    <a:pt x="11556" y="16695"/>
                    <a:pt x="13689" y="14386"/>
                    <a:pt x="14444" y="10882"/>
                  </a:cubicBezTo>
                  <a:cubicBezTo>
                    <a:pt x="14533" y="10099"/>
                    <a:pt x="14800" y="9398"/>
                    <a:pt x="14933" y="8698"/>
                  </a:cubicBezTo>
                  <a:cubicBezTo>
                    <a:pt x="15067" y="7997"/>
                    <a:pt x="15200" y="7420"/>
                    <a:pt x="15067" y="6966"/>
                  </a:cubicBezTo>
                  <a:cubicBezTo>
                    <a:pt x="14933" y="5482"/>
                    <a:pt x="14178" y="4782"/>
                    <a:pt x="12667" y="4782"/>
                  </a:cubicBezTo>
                  <a:cubicBezTo>
                    <a:pt x="11689" y="4782"/>
                    <a:pt x="10800" y="5235"/>
                    <a:pt x="9911" y="6018"/>
                  </a:cubicBezTo>
                  <a:cubicBezTo>
                    <a:pt x="8178" y="7626"/>
                    <a:pt x="6800" y="10800"/>
                    <a:pt x="6800" y="13232"/>
                  </a:cubicBezTo>
                  <a:close/>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4136" name="Shape"/>
            <p:cNvSpPr/>
            <p:nvPr/>
          </p:nvSpPr>
          <p:spPr>
            <a:xfrm>
              <a:off x="1583983" y="235711"/>
              <a:ext cx="270921" cy="331231"/>
            </a:xfrm>
            <a:custGeom>
              <a:avLst/>
              <a:gdLst/>
              <a:ahLst/>
              <a:cxnLst>
                <a:cxn ang="0">
                  <a:pos x="wd2" y="hd2"/>
                </a:cxn>
                <a:cxn ang="5400000">
                  <a:pos x="wd2" y="hd2"/>
                </a:cxn>
                <a:cxn ang="10800000">
                  <a:pos x="wd2" y="hd2"/>
                </a:cxn>
                <a:cxn ang="16200000">
                  <a:pos x="wd2" y="hd2"/>
                </a:cxn>
              </a:cxnLst>
              <a:rect l="0" t="0" r="r" b="b"/>
              <a:pathLst>
                <a:path w="21600" h="21600" extrusionOk="0">
                  <a:moveTo>
                    <a:pt x="21600" y="6103"/>
                  </a:moveTo>
                  <a:cubicBezTo>
                    <a:pt x="21600" y="9969"/>
                    <a:pt x="19308" y="14027"/>
                    <a:pt x="15268" y="15817"/>
                  </a:cubicBezTo>
                  <a:cubicBezTo>
                    <a:pt x="11538" y="17446"/>
                    <a:pt x="8119" y="16743"/>
                    <a:pt x="7148" y="15465"/>
                  </a:cubicBezTo>
                  <a:lnTo>
                    <a:pt x="5711" y="21600"/>
                  </a:lnTo>
                  <a:lnTo>
                    <a:pt x="0" y="21600"/>
                  </a:lnTo>
                  <a:lnTo>
                    <a:pt x="4934" y="288"/>
                  </a:lnTo>
                  <a:lnTo>
                    <a:pt x="9984" y="288"/>
                  </a:lnTo>
                  <a:lnTo>
                    <a:pt x="9440" y="2428"/>
                  </a:lnTo>
                  <a:lnTo>
                    <a:pt x="9440" y="2524"/>
                  </a:lnTo>
                  <a:lnTo>
                    <a:pt x="9557" y="2524"/>
                  </a:lnTo>
                  <a:cubicBezTo>
                    <a:pt x="10994" y="895"/>
                    <a:pt x="13053" y="0"/>
                    <a:pt x="15268" y="0"/>
                  </a:cubicBezTo>
                  <a:cubicBezTo>
                    <a:pt x="19075" y="0"/>
                    <a:pt x="21600" y="2428"/>
                    <a:pt x="21600" y="6103"/>
                  </a:cubicBezTo>
                  <a:close/>
                  <a:moveTo>
                    <a:pt x="15578" y="6454"/>
                  </a:moveTo>
                  <a:cubicBezTo>
                    <a:pt x="15578" y="5751"/>
                    <a:pt x="15345" y="3866"/>
                    <a:pt x="13286" y="3866"/>
                  </a:cubicBezTo>
                  <a:cubicBezTo>
                    <a:pt x="11072" y="3866"/>
                    <a:pt x="9324" y="5815"/>
                    <a:pt x="8547" y="8979"/>
                  </a:cubicBezTo>
                  <a:cubicBezTo>
                    <a:pt x="8353" y="9969"/>
                    <a:pt x="7576" y="13133"/>
                    <a:pt x="10334" y="13133"/>
                  </a:cubicBezTo>
                  <a:cubicBezTo>
                    <a:pt x="13403" y="13133"/>
                    <a:pt x="15578" y="9618"/>
                    <a:pt x="15578" y="6454"/>
                  </a:cubicBezTo>
                  <a:close/>
                </a:path>
              </a:pathLst>
            </a:custGeom>
            <a:solidFill>
              <a:srgbClr val="9CA0A6"/>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4137" name="Shape"/>
            <p:cNvSpPr/>
            <p:nvPr/>
          </p:nvSpPr>
          <p:spPr>
            <a:xfrm>
              <a:off x="1172565" y="153858"/>
              <a:ext cx="273073" cy="331230"/>
            </a:xfrm>
            <a:custGeom>
              <a:avLst/>
              <a:gdLst/>
              <a:ahLst/>
              <a:cxnLst>
                <a:cxn ang="0">
                  <a:pos x="wd2" y="hd2"/>
                </a:cxn>
                <a:cxn ang="5400000">
                  <a:pos x="wd2" y="hd2"/>
                </a:cxn>
                <a:cxn ang="10800000">
                  <a:pos x="wd2" y="hd2"/>
                </a:cxn>
                <a:cxn ang="16200000">
                  <a:pos x="wd2" y="hd2"/>
                </a:cxn>
              </a:cxnLst>
              <a:rect l="0" t="0" r="r" b="b"/>
              <a:pathLst>
                <a:path w="21600" h="21600" extrusionOk="0">
                  <a:moveTo>
                    <a:pt x="10684" y="0"/>
                  </a:moveTo>
                  <a:lnTo>
                    <a:pt x="7742" y="12845"/>
                  </a:lnTo>
                  <a:lnTo>
                    <a:pt x="15368" y="5592"/>
                  </a:lnTo>
                  <a:lnTo>
                    <a:pt x="21600" y="5592"/>
                  </a:lnTo>
                  <a:lnTo>
                    <a:pt x="13626" y="12941"/>
                  </a:lnTo>
                  <a:lnTo>
                    <a:pt x="18426" y="21600"/>
                  </a:lnTo>
                  <a:lnTo>
                    <a:pt x="12310" y="21600"/>
                  </a:lnTo>
                  <a:lnTo>
                    <a:pt x="7626" y="13037"/>
                  </a:lnTo>
                  <a:lnTo>
                    <a:pt x="5652" y="21600"/>
                  </a:lnTo>
                  <a:lnTo>
                    <a:pt x="0" y="21600"/>
                  </a:lnTo>
                  <a:lnTo>
                    <a:pt x="4994" y="0"/>
                  </a:lnTo>
                  <a:lnTo>
                    <a:pt x="10684" y="0"/>
                  </a:lnTo>
                </a:path>
              </a:pathLst>
            </a:custGeom>
            <a:solidFill>
              <a:srgbClr val="9CA0A6"/>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4138" name="Shape"/>
            <p:cNvSpPr/>
            <p:nvPr/>
          </p:nvSpPr>
          <p:spPr>
            <a:xfrm>
              <a:off x="2301273" y="235711"/>
              <a:ext cx="227838" cy="255842"/>
            </a:xfrm>
            <a:custGeom>
              <a:avLst/>
              <a:gdLst/>
              <a:ahLst/>
              <a:cxnLst>
                <a:cxn ang="0">
                  <a:pos x="wd2" y="hd2"/>
                </a:cxn>
                <a:cxn ang="5400000">
                  <a:pos x="wd2" y="hd2"/>
                </a:cxn>
                <a:cxn ang="10800000">
                  <a:pos x="wd2" y="hd2"/>
                </a:cxn>
                <a:cxn ang="16200000">
                  <a:pos x="wd2" y="hd2"/>
                </a:cxn>
              </a:cxnLst>
              <a:rect l="0" t="0" r="r" b="b"/>
              <a:pathLst>
                <a:path w="21600" h="21600" extrusionOk="0">
                  <a:moveTo>
                    <a:pt x="21600" y="6224"/>
                  </a:moveTo>
                  <a:cubicBezTo>
                    <a:pt x="21600" y="7997"/>
                    <a:pt x="20950" y="9398"/>
                    <a:pt x="19788" y="10429"/>
                  </a:cubicBezTo>
                  <a:cubicBezTo>
                    <a:pt x="17559" y="12408"/>
                    <a:pt x="13239" y="13315"/>
                    <a:pt x="6689" y="13232"/>
                  </a:cubicBezTo>
                  <a:lnTo>
                    <a:pt x="6550" y="13232"/>
                  </a:lnTo>
                  <a:lnTo>
                    <a:pt x="6550" y="13315"/>
                  </a:lnTo>
                  <a:cubicBezTo>
                    <a:pt x="6550" y="13933"/>
                    <a:pt x="6782" y="14716"/>
                    <a:pt x="7200" y="15293"/>
                  </a:cubicBezTo>
                  <a:cubicBezTo>
                    <a:pt x="8129" y="16365"/>
                    <a:pt x="9662" y="16818"/>
                    <a:pt x="11659" y="16818"/>
                  </a:cubicBezTo>
                  <a:cubicBezTo>
                    <a:pt x="14539" y="16818"/>
                    <a:pt x="17001" y="16241"/>
                    <a:pt x="19788" y="14840"/>
                  </a:cubicBezTo>
                  <a:lnTo>
                    <a:pt x="18720" y="19951"/>
                  </a:lnTo>
                  <a:cubicBezTo>
                    <a:pt x="15468" y="21476"/>
                    <a:pt x="11520" y="21600"/>
                    <a:pt x="10080" y="21600"/>
                  </a:cubicBezTo>
                  <a:cubicBezTo>
                    <a:pt x="3670" y="21600"/>
                    <a:pt x="0" y="18467"/>
                    <a:pt x="0" y="12861"/>
                  </a:cubicBezTo>
                  <a:cubicBezTo>
                    <a:pt x="0" y="9605"/>
                    <a:pt x="1301" y="6472"/>
                    <a:pt x="3670" y="4081"/>
                  </a:cubicBezTo>
                  <a:cubicBezTo>
                    <a:pt x="5992" y="1402"/>
                    <a:pt x="9569" y="0"/>
                    <a:pt x="13471" y="0"/>
                  </a:cubicBezTo>
                  <a:cubicBezTo>
                    <a:pt x="18348" y="0"/>
                    <a:pt x="21600" y="2556"/>
                    <a:pt x="21600" y="6224"/>
                  </a:cubicBezTo>
                  <a:close/>
                  <a:moveTo>
                    <a:pt x="12681" y="4534"/>
                  </a:moveTo>
                  <a:cubicBezTo>
                    <a:pt x="9662" y="4534"/>
                    <a:pt x="7850" y="6595"/>
                    <a:pt x="7339" y="8698"/>
                  </a:cubicBezTo>
                  <a:lnTo>
                    <a:pt x="7339" y="8780"/>
                  </a:lnTo>
                  <a:lnTo>
                    <a:pt x="7432" y="8780"/>
                  </a:lnTo>
                  <a:cubicBezTo>
                    <a:pt x="11520" y="8780"/>
                    <a:pt x="13750" y="8450"/>
                    <a:pt x="14679" y="7626"/>
                  </a:cubicBezTo>
                  <a:cubicBezTo>
                    <a:pt x="14911" y="7173"/>
                    <a:pt x="15190" y="6719"/>
                    <a:pt x="15190" y="6224"/>
                  </a:cubicBezTo>
                  <a:cubicBezTo>
                    <a:pt x="15190" y="5235"/>
                    <a:pt x="14121" y="4534"/>
                    <a:pt x="12681" y="4534"/>
                  </a:cubicBezTo>
                  <a:close/>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4139" name="Shape"/>
            <p:cNvSpPr/>
            <p:nvPr/>
          </p:nvSpPr>
          <p:spPr>
            <a:xfrm>
              <a:off x="2524492" y="429573"/>
              <a:ext cx="63590" cy="64128"/>
            </a:xfrm>
            <a:custGeom>
              <a:avLst/>
              <a:gdLst/>
              <a:ahLst/>
              <a:cxnLst>
                <a:cxn ang="0">
                  <a:pos x="wd2" y="hd2"/>
                </a:cxn>
                <a:cxn ang="5400000">
                  <a:pos x="wd2" y="hd2"/>
                </a:cxn>
                <a:cxn ang="10800000">
                  <a:pos x="wd2" y="hd2"/>
                </a:cxn>
                <a:cxn ang="16200000">
                  <a:pos x="wd2" y="hd2"/>
                </a:cxn>
              </a:cxnLst>
              <a:rect l="0" t="0" r="r" b="b"/>
              <a:pathLst>
                <a:path w="20720" h="21600" extrusionOk="0">
                  <a:moveTo>
                    <a:pt x="10835" y="5649"/>
                  </a:moveTo>
                  <a:lnTo>
                    <a:pt x="9406" y="5649"/>
                  </a:lnTo>
                  <a:lnTo>
                    <a:pt x="8453" y="10302"/>
                  </a:lnTo>
                  <a:lnTo>
                    <a:pt x="11630" y="10302"/>
                  </a:lnTo>
                  <a:cubicBezTo>
                    <a:pt x="12583" y="9803"/>
                    <a:pt x="13377" y="9305"/>
                    <a:pt x="13853" y="7975"/>
                  </a:cubicBezTo>
                  <a:cubicBezTo>
                    <a:pt x="13853" y="6978"/>
                    <a:pt x="13377" y="5982"/>
                    <a:pt x="12583" y="5649"/>
                  </a:cubicBezTo>
                  <a:lnTo>
                    <a:pt x="10835" y="5649"/>
                  </a:lnTo>
                  <a:close/>
                  <a:moveTo>
                    <a:pt x="8135" y="4154"/>
                  </a:moveTo>
                  <a:lnTo>
                    <a:pt x="12106" y="4154"/>
                  </a:lnTo>
                  <a:cubicBezTo>
                    <a:pt x="12583" y="4154"/>
                    <a:pt x="13059" y="4154"/>
                    <a:pt x="13377" y="4652"/>
                  </a:cubicBezTo>
                  <a:cubicBezTo>
                    <a:pt x="14806" y="5151"/>
                    <a:pt x="15759" y="5982"/>
                    <a:pt x="15759" y="7477"/>
                  </a:cubicBezTo>
                  <a:lnTo>
                    <a:pt x="15759" y="8474"/>
                  </a:lnTo>
                  <a:cubicBezTo>
                    <a:pt x="15283" y="10302"/>
                    <a:pt x="14330" y="11631"/>
                    <a:pt x="12583" y="12129"/>
                  </a:cubicBezTo>
                  <a:lnTo>
                    <a:pt x="14330" y="17280"/>
                  </a:lnTo>
                  <a:lnTo>
                    <a:pt x="12106" y="17280"/>
                  </a:lnTo>
                  <a:lnTo>
                    <a:pt x="10359" y="12628"/>
                  </a:lnTo>
                  <a:lnTo>
                    <a:pt x="8135" y="12628"/>
                  </a:lnTo>
                  <a:lnTo>
                    <a:pt x="7183" y="17280"/>
                  </a:lnTo>
                  <a:lnTo>
                    <a:pt x="5753" y="17280"/>
                  </a:lnTo>
                  <a:lnTo>
                    <a:pt x="6706" y="12628"/>
                  </a:lnTo>
                  <a:lnTo>
                    <a:pt x="7659" y="8806"/>
                  </a:lnTo>
                  <a:lnTo>
                    <a:pt x="8135" y="4154"/>
                  </a:lnTo>
                  <a:close/>
                  <a:moveTo>
                    <a:pt x="11153" y="0"/>
                  </a:moveTo>
                  <a:cubicBezTo>
                    <a:pt x="17030" y="0"/>
                    <a:pt x="21159" y="4818"/>
                    <a:pt x="20683" y="10800"/>
                  </a:cubicBezTo>
                  <a:cubicBezTo>
                    <a:pt x="20365" y="16948"/>
                    <a:pt x="15283" y="21600"/>
                    <a:pt x="9406" y="21600"/>
                  </a:cubicBezTo>
                  <a:cubicBezTo>
                    <a:pt x="4006" y="21600"/>
                    <a:pt x="-441" y="16283"/>
                    <a:pt x="35" y="10800"/>
                  </a:cubicBezTo>
                  <a:cubicBezTo>
                    <a:pt x="512" y="4652"/>
                    <a:pt x="5435" y="0"/>
                    <a:pt x="11153" y="0"/>
                  </a:cubicBezTo>
                  <a:close/>
                  <a:moveTo>
                    <a:pt x="9406" y="20105"/>
                  </a:moveTo>
                  <a:cubicBezTo>
                    <a:pt x="14330" y="20105"/>
                    <a:pt x="18777" y="15951"/>
                    <a:pt x="19253" y="10800"/>
                  </a:cubicBezTo>
                  <a:cubicBezTo>
                    <a:pt x="19730" y="5649"/>
                    <a:pt x="16077" y="1329"/>
                    <a:pt x="11153" y="1329"/>
                  </a:cubicBezTo>
                  <a:cubicBezTo>
                    <a:pt x="6230" y="1329"/>
                    <a:pt x="1783" y="5649"/>
                    <a:pt x="1306" y="10800"/>
                  </a:cubicBezTo>
                  <a:cubicBezTo>
                    <a:pt x="830" y="15951"/>
                    <a:pt x="4483" y="20105"/>
                    <a:pt x="9406" y="20105"/>
                  </a:cubicBezTo>
                  <a:close/>
                </a:path>
              </a:pathLst>
            </a:custGeom>
            <a:solidFill>
              <a:srgbClr val="9CA0A6"/>
            </a:solidFill>
            <a:ln w="12700" cap="flat">
              <a:noFill/>
              <a:miter lim="400000"/>
            </a:ln>
            <a:effectLst/>
          </p:spPr>
          <p:txBody>
            <a:bodyPr wrap="square" lIns="91439" tIns="91439" rIns="91439" bIns="91439" numCol="1" anchor="ctr">
              <a:normAutofit fontScale="25000" lnSpcReduction="20000"/>
            </a:bodyPr>
            <a:lstStyle/>
            <a:p>
              <a:pPr algn="l" defTabSz="228600">
                <a:lnSpc>
                  <a:spcPct val="93000"/>
                </a:lnSpc>
                <a:spcBef>
                  <a:spcPts val="2200"/>
                </a:spcBef>
                <a:defRPr sz="800">
                  <a:solidFill>
                    <a:srgbClr val="000000"/>
                  </a:solidFill>
                </a:defRPr>
              </a:pPr>
              <a:endParaRPr/>
            </a:p>
          </p:txBody>
        </p:sp>
        <p:sp>
          <p:nvSpPr>
            <p:cNvPr id="4140" name="Shape"/>
            <p:cNvSpPr/>
            <p:nvPr/>
          </p:nvSpPr>
          <p:spPr>
            <a:xfrm>
              <a:off x="1861850" y="233557"/>
              <a:ext cx="233070" cy="255842"/>
            </a:xfrm>
            <a:custGeom>
              <a:avLst/>
              <a:gdLst/>
              <a:ahLst/>
              <a:cxnLst>
                <a:cxn ang="0">
                  <a:pos x="wd2" y="hd2"/>
                </a:cxn>
                <a:cxn ang="5400000">
                  <a:pos x="wd2" y="hd2"/>
                </a:cxn>
                <a:cxn ang="10800000">
                  <a:pos x="wd2" y="hd2"/>
                </a:cxn>
                <a:cxn ang="16200000">
                  <a:pos x="wd2" y="hd2"/>
                </a:cxn>
              </a:cxnLst>
              <a:rect l="0" t="0" r="r" b="b"/>
              <a:pathLst>
                <a:path w="21290" h="21600" extrusionOk="0">
                  <a:moveTo>
                    <a:pt x="12782" y="18591"/>
                  </a:moveTo>
                  <a:lnTo>
                    <a:pt x="12782" y="18467"/>
                  </a:lnTo>
                  <a:lnTo>
                    <a:pt x="12693" y="18467"/>
                  </a:lnTo>
                  <a:cubicBezTo>
                    <a:pt x="11401" y="20446"/>
                    <a:pt x="9041" y="21600"/>
                    <a:pt x="6369" y="21600"/>
                  </a:cubicBezTo>
                  <a:cubicBezTo>
                    <a:pt x="2004" y="21600"/>
                    <a:pt x="0" y="17973"/>
                    <a:pt x="0" y="14386"/>
                  </a:cubicBezTo>
                  <a:cubicBezTo>
                    <a:pt x="0" y="10182"/>
                    <a:pt x="1737" y="6142"/>
                    <a:pt x="4632" y="3504"/>
                  </a:cubicBezTo>
                  <a:cubicBezTo>
                    <a:pt x="7126" y="1195"/>
                    <a:pt x="10288" y="0"/>
                    <a:pt x="13806" y="0"/>
                  </a:cubicBezTo>
                  <a:cubicBezTo>
                    <a:pt x="16434" y="0"/>
                    <a:pt x="18438" y="660"/>
                    <a:pt x="19729" y="2102"/>
                  </a:cubicBezTo>
                  <a:cubicBezTo>
                    <a:pt x="21600" y="4163"/>
                    <a:pt x="21466" y="7296"/>
                    <a:pt x="20976" y="9522"/>
                  </a:cubicBezTo>
                  <a:lnTo>
                    <a:pt x="18572" y="21147"/>
                  </a:lnTo>
                  <a:lnTo>
                    <a:pt x="12292" y="21229"/>
                  </a:lnTo>
                  <a:lnTo>
                    <a:pt x="12782" y="18591"/>
                  </a:lnTo>
                  <a:close/>
                  <a:moveTo>
                    <a:pt x="6636" y="13232"/>
                  </a:moveTo>
                  <a:cubicBezTo>
                    <a:pt x="6636" y="15417"/>
                    <a:pt x="7527" y="16695"/>
                    <a:pt x="9041" y="16695"/>
                  </a:cubicBezTo>
                  <a:cubicBezTo>
                    <a:pt x="11401" y="16695"/>
                    <a:pt x="13539" y="14386"/>
                    <a:pt x="14296" y="10882"/>
                  </a:cubicBezTo>
                  <a:cubicBezTo>
                    <a:pt x="14430" y="10099"/>
                    <a:pt x="14697" y="9398"/>
                    <a:pt x="14831" y="8698"/>
                  </a:cubicBezTo>
                  <a:cubicBezTo>
                    <a:pt x="14920" y="7997"/>
                    <a:pt x="15053" y="7420"/>
                    <a:pt x="14920" y="6966"/>
                  </a:cubicBezTo>
                  <a:cubicBezTo>
                    <a:pt x="14831" y="5482"/>
                    <a:pt x="14073" y="4782"/>
                    <a:pt x="12559" y="4782"/>
                  </a:cubicBezTo>
                  <a:cubicBezTo>
                    <a:pt x="11535" y="4782"/>
                    <a:pt x="10644" y="5235"/>
                    <a:pt x="9798" y="6018"/>
                  </a:cubicBezTo>
                  <a:cubicBezTo>
                    <a:pt x="8016" y="7626"/>
                    <a:pt x="6636" y="10800"/>
                    <a:pt x="6636" y="13232"/>
                  </a:cubicBezTo>
                  <a:close/>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4141" name="Shape"/>
            <p:cNvSpPr/>
            <p:nvPr/>
          </p:nvSpPr>
          <p:spPr>
            <a:xfrm>
              <a:off x="2103104" y="235712"/>
              <a:ext cx="208454" cy="253687"/>
            </a:xfrm>
            <a:custGeom>
              <a:avLst/>
              <a:gdLst/>
              <a:ahLst/>
              <a:cxnLst>
                <a:cxn ang="0">
                  <a:pos x="wd2" y="hd2"/>
                </a:cxn>
                <a:cxn ang="5400000">
                  <a:pos x="wd2" y="hd2"/>
                </a:cxn>
                <a:cxn ang="10800000">
                  <a:pos x="wd2" y="hd2"/>
                </a:cxn>
                <a:cxn ang="16200000">
                  <a:pos x="wd2" y="hd2"/>
                </a:cxn>
              </a:cxnLst>
              <a:rect l="0" t="0" r="r" b="b"/>
              <a:pathLst>
                <a:path w="21600" h="21600" extrusionOk="0">
                  <a:moveTo>
                    <a:pt x="21600" y="709"/>
                  </a:moveTo>
                  <a:lnTo>
                    <a:pt x="20490" y="5671"/>
                  </a:lnTo>
                  <a:cubicBezTo>
                    <a:pt x="19329" y="5046"/>
                    <a:pt x="17916" y="4837"/>
                    <a:pt x="16402" y="4837"/>
                  </a:cubicBezTo>
                  <a:cubicBezTo>
                    <a:pt x="11002" y="4837"/>
                    <a:pt x="7822" y="8673"/>
                    <a:pt x="7822" y="12426"/>
                  </a:cubicBezTo>
                  <a:cubicBezTo>
                    <a:pt x="7822" y="15595"/>
                    <a:pt x="10396" y="16680"/>
                    <a:pt x="12819" y="16680"/>
                  </a:cubicBezTo>
                  <a:cubicBezTo>
                    <a:pt x="14989" y="16680"/>
                    <a:pt x="16755" y="16304"/>
                    <a:pt x="19026" y="15387"/>
                  </a:cubicBezTo>
                  <a:lnTo>
                    <a:pt x="17916" y="20558"/>
                  </a:lnTo>
                  <a:cubicBezTo>
                    <a:pt x="16250" y="21266"/>
                    <a:pt x="13525" y="21600"/>
                    <a:pt x="10699" y="21600"/>
                  </a:cubicBezTo>
                  <a:cubicBezTo>
                    <a:pt x="4138" y="21600"/>
                    <a:pt x="0" y="18181"/>
                    <a:pt x="0" y="13010"/>
                  </a:cubicBezTo>
                  <a:cubicBezTo>
                    <a:pt x="0" y="5713"/>
                    <a:pt x="7116" y="0"/>
                    <a:pt x="16553" y="0"/>
                  </a:cubicBezTo>
                  <a:cubicBezTo>
                    <a:pt x="18320" y="0"/>
                    <a:pt x="20338" y="250"/>
                    <a:pt x="21600" y="709"/>
                  </a:cubicBezTo>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4142" name="Shape"/>
            <p:cNvSpPr/>
            <p:nvPr/>
          </p:nvSpPr>
          <p:spPr>
            <a:xfrm>
              <a:off x="976548" y="235712"/>
              <a:ext cx="210604" cy="253687"/>
            </a:xfrm>
            <a:custGeom>
              <a:avLst/>
              <a:gdLst/>
              <a:ahLst/>
              <a:cxnLst>
                <a:cxn ang="0">
                  <a:pos x="wd2" y="hd2"/>
                </a:cxn>
                <a:cxn ang="5400000">
                  <a:pos x="wd2" y="hd2"/>
                </a:cxn>
                <a:cxn ang="10800000">
                  <a:pos x="wd2" y="hd2"/>
                </a:cxn>
                <a:cxn ang="16200000">
                  <a:pos x="wd2" y="hd2"/>
                </a:cxn>
              </a:cxnLst>
              <a:rect l="0" t="0" r="r" b="b"/>
              <a:pathLst>
                <a:path w="21600" h="21600" extrusionOk="0">
                  <a:moveTo>
                    <a:pt x="21600" y="709"/>
                  </a:moveTo>
                  <a:lnTo>
                    <a:pt x="20442" y="5671"/>
                  </a:lnTo>
                  <a:cubicBezTo>
                    <a:pt x="19284" y="5046"/>
                    <a:pt x="17874" y="4837"/>
                    <a:pt x="16313" y="4837"/>
                  </a:cubicBezTo>
                  <a:cubicBezTo>
                    <a:pt x="10926" y="4837"/>
                    <a:pt x="7804" y="8673"/>
                    <a:pt x="7804" y="12426"/>
                  </a:cubicBezTo>
                  <a:cubicBezTo>
                    <a:pt x="7804" y="15595"/>
                    <a:pt x="10372" y="16680"/>
                    <a:pt x="12789" y="16680"/>
                  </a:cubicBezTo>
                  <a:cubicBezTo>
                    <a:pt x="14903" y="16680"/>
                    <a:pt x="16766" y="16304"/>
                    <a:pt x="19032" y="15387"/>
                  </a:cubicBezTo>
                  <a:lnTo>
                    <a:pt x="17874" y="20558"/>
                  </a:lnTo>
                  <a:cubicBezTo>
                    <a:pt x="16162" y="21266"/>
                    <a:pt x="13494" y="21600"/>
                    <a:pt x="10624" y="21600"/>
                  </a:cubicBezTo>
                  <a:cubicBezTo>
                    <a:pt x="4078" y="21600"/>
                    <a:pt x="0" y="18181"/>
                    <a:pt x="0" y="13010"/>
                  </a:cubicBezTo>
                  <a:cubicBezTo>
                    <a:pt x="0" y="5713"/>
                    <a:pt x="7099" y="0"/>
                    <a:pt x="16464" y="0"/>
                  </a:cubicBezTo>
                  <a:cubicBezTo>
                    <a:pt x="18327" y="0"/>
                    <a:pt x="20291" y="250"/>
                    <a:pt x="21600" y="709"/>
                  </a:cubicBezTo>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grpSp>
      <p:sp>
        <p:nvSpPr>
          <p:cNvPr id="4144" name="Slide Number"/>
          <p:cNvSpPr txBox="1">
            <a:spLocks noGrp="1"/>
          </p:cNvSpPr>
          <p:nvPr>
            <p:ph type="sldNum" sz="quarter" idx="2"/>
          </p:nvPr>
        </p:nvSpPr>
        <p:spPr>
          <a:xfrm>
            <a:off x="1217325" y="12806326"/>
            <a:ext cx="290342" cy="259223"/>
          </a:xfrm>
          <a:prstGeom prst="rect">
            <a:avLst/>
          </a:prstGeom>
        </p:spPr>
        <p:txBody>
          <a:bodyPr/>
          <a:lstStyle/>
          <a:p>
            <a:fld id="{86CB4B4D-7CA3-9044-876B-883B54F8677D}" type="slidenum">
              <a:t>‹#›</a:t>
            </a:fld>
            <a:endParaRPr/>
          </a:p>
        </p:txBody>
      </p:sp>
      <p:sp>
        <p:nvSpPr>
          <p:cNvPr id="4145" name="Footer"/>
          <p:cNvSpPr txBox="1">
            <a:spLocks noGrp="1"/>
          </p:cNvSpPr>
          <p:nvPr>
            <p:ph type="body" sz="quarter" idx="13"/>
          </p:nvPr>
        </p:nvSpPr>
        <p:spPr>
          <a:xfrm>
            <a:off x="1727200" y="12806326"/>
            <a:ext cx="6210696" cy="259223"/>
          </a:xfrm>
          <a:prstGeom prst="rect">
            <a:avLst/>
          </a:prstGeom>
        </p:spPr>
        <p:txBody>
          <a:bodyPr anchor="ctr">
            <a:spAutoFit/>
          </a:bodyPr>
          <a:lstStyle>
            <a:lvl1pPr marL="0" indent="0" defTabSz="1828891">
              <a:lnSpc>
                <a:spcPct val="100000"/>
              </a:lnSpc>
              <a:spcBef>
                <a:spcPts val="0"/>
              </a:spcBef>
              <a:buClrTx/>
              <a:buSzTx/>
              <a:buFontTx/>
              <a:buNone/>
              <a:defRPr sz="1800" b="1" spc="92">
                <a:solidFill>
                  <a:srgbClr val="9CA0A6"/>
                </a:solidFill>
              </a:defRPr>
            </a:lvl1pPr>
          </a:lstStyle>
          <a:p>
            <a:r>
              <a:t>Footer</a:t>
            </a:r>
          </a:p>
        </p:txBody>
      </p:sp>
      <p:sp>
        <p:nvSpPr>
          <p:cNvPr id="4146" name="Line"/>
          <p:cNvSpPr/>
          <p:nvPr/>
        </p:nvSpPr>
        <p:spPr>
          <a:xfrm>
            <a:off x="1219359" y="4712572"/>
            <a:ext cx="4532739" cy="3"/>
          </a:xfrm>
          <a:prstGeom prst="line">
            <a:avLst/>
          </a:prstGeom>
          <a:ln w="50800">
            <a:solidFill>
              <a:srgbClr val="FFFFFF"/>
            </a:solidFill>
          </a:ln>
        </p:spPr>
        <p:txBody>
          <a:bodyPr lIns="45719" rIns="45719"/>
          <a:lstStyle/>
          <a:p>
            <a:pPr algn="l" defTabSz="914400">
              <a:spcBef>
                <a:spcPts val="2200"/>
              </a:spcBef>
              <a:defRPr sz="3200"/>
            </a:pPr>
            <a:endParaRPr/>
          </a:p>
        </p:txBody>
      </p:sp>
      <p:sp>
        <p:nvSpPr>
          <p:cNvPr id="4147" name="Rectangle"/>
          <p:cNvSpPr>
            <a:spLocks noGrp="1"/>
          </p:cNvSpPr>
          <p:nvPr>
            <p:ph type="body" sz="quarter" idx="14"/>
          </p:nvPr>
        </p:nvSpPr>
        <p:spPr>
          <a:xfrm>
            <a:off x="6927774" y="2907232"/>
            <a:ext cx="4823213" cy="1330092"/>
          </a:xfrm>
          <a:prstGeom prst="rect">
            <a:avLst/>
          </a:prstGeom>
        </p:spPr>
        <p:txBody>
          <a:bodyPr anchor="ctr"/>
          <a:lstStyle/>
          <a:p>
            <a:pPr marL="0" indent="0" algn="ctr" defTabSz="825500">
              <a:lnSpc>
                <a:spcPct val="80000"/>
              </a:lnSpc>
              <a:spcBef>
                <a:spcPts val="0"/>
              </a:spcBef>
              <a:buClrTx/>
              <a:buSzTx/>
              <a:buFontTx/>
              <a:buNone/>
              <a:defRPr sz="3600" b="1" spc="-50">
                <a:solidFill>
                  <a:srgbClr val="FFFFFF"/>
                </a:solidFill>
              </a:defRPr>
            </a:pPr>
            <a:endParaRPr/>
          </a:p>
        </p:txBody>
      </p:sp>
      <p:sp>
        <p:nvSpPr>
          <p:cNvPr id="4148" name="Line"/>
          <p:cNvSpPr/>
          <p:nvPr/>
        </p:nvSpPr>
        <p:spPr>
          <a:xfrm>
            <a:off x="6927774" y="4712572"/>
            <a:ext cx="4532739" cy="3"/>
          </a:xfrm>
          <a:prstGeom prst="line">
            <a:avLst/>
          </a:prstGeom>
          <a:ln w="50800">
            <a:solidFill>
              <a:srgbClr val="FFFFFF"/>
            </a:solidFill>
          </a:ln>
        </p:spPr>
        <p:txBody>
          <a:bodyPr lIns="45719" rIns="45719"/>
          <a:lstStyle/>
          <a:p>
            <a:pPr algn="l" defTabSz="914400">
              <a:spcBef>
                <a:spcPts val="2200"/>
              </a:spcBef>
              <a:defRPr sz="3200"/>
            </a:pPr>
            <a:endParaRPr/>
          </a:p>
        </p:txBody>
      </p:sp>
      <p:sp>
        <p:nvSpPr>
          <p:cNvPr id="4149" name="Rectangle"/>
          <p:cNvSpPr>
            <a:spLocks noGrp="1"/>
          </p:cNvSpPr>
          <p:nvPr>
            <p:ph type="body" sz="quarter" idx="15"/>
          </p:nvPr>
        </p:nvSpPr>
        <p:spPr>
          <a:xfrm>
            <a:off x="12636189" y="2907232"/>
            <a:ext cx="4823213" cy="1330092"/>
          </a:xfrm>
          <a:prstGeom prst="rect">
            <a:avLst/>
          </a:prstGeom>
        </p:spPr>
        <p:txBody>
          <a:bodyPr anchor="ctr"/>
          <a:lstStyle/>
          <a:p>
            <a:pPr marL="0" indent="0" algn="ctr" defTabSz="825500">
              <a:lnSpc>
                <a:spcPct val="80000"/>
              </a:lnSpc>
              <a:spcBef>
                <a:spcPts val="0"/>
              </a:spcBef>
              <a:buClrTx/>
              <a:buSzTx/>
              <a:buFontTx/>
              <a:buNone/>
              <a:defRPr sz="3600" b="1" spc="-50">
                <a:solidFill>
                  <a:srgbClr val="FFFFFF"/>
                </a:solidFill>
              </a:defRPr>
            </a:pPr>
            <a:endParaRPr/>
          </a:p>
        </p:txBody>
      </p:sp>
      <p:sp>
        <p:nvSpPr>
          <p:cNvPr id="4150" name="Line"/>
          <p:cNvSpPr/>
          <p:nvPr/>
        </p:nvSpPr>
        <p:spPr>
          <a:xfrm>
            <a:off x="12636189" y="4712572"/>
            <a:ext cx="4532739" cy="3"/>
          </a:xfrm>
          <a:prstGeom prst="line">
            <a:avLst/>
          </a:prstGeom>
          <a:ln w="50800">
            <a:solidFill>
              <a:srgbClr val="FFFFFF"/>
            </a:solidFill>
          </a:ln>
        </p:spPr>
        <p:txBody>
          <a:bodyPr lIns="45719" rIns="45719"/>
          <a:lstStyle/>
          <a:p>
            <a:pPr algn="l" defTabSz="914400">
              <a:spcBef>
                <a:spcPts val="2200"/>
              </a:spcBef>
              <a:defRPr sz="3200"/>
            </a:pPr>
            <a:endParaRPr/>
          </a:p>
        </p:txBody>
      </p:sp>
      <p:sp>
        <p:nvSpPr>
          <p:cNvPr id="4151" name="Rectangle"/>
          <p:cNvSpPr>
            <a:spLocks noGrp="1"/>
          </p:cNvSpPr>
          <p:nvPr>
            <p:ph type="body" sz="quarter" idx="16"/>
          </p:nvPr>
        </p:nvSpPr>
        <p:spPr>
          <a:xfrm>
            <a:off x="18344604" y="2907232"/>
            <a:ext cx="4823213" cy="1330092"/>
          </a:xfrm>
          <a:prstGeom prst="rect">
            <a:avLst/>
          </a:prstGeom>
        </p:spPr>
        <p:txBody>
          <a:bodyPr anchor="ctr"/>
          <a:lstStyle/>
          <a:p>
            <a:pPr marL="0" indent="0" algn="ctr" defTabSz="825500">
              <a:lnSpc>
                <a:spcPct val="80000"/>
              </a:lnSpc>
              <a:spcBef>
                <a:spcPts val="0"/>
              </a:spcBef>
              <a:buClrTx/>
              <a:buSzTx/>
              <a:buFontTx/>
              <a:buNone/>
              <a:defRPr sz="3600" b="1" spc="-50">
                <a:solidFill>
                  <a:srgbClr val="FFFFFF"/>
                </a:solidFill>
              </a:defRPr>
            </a:pPr>
            <a:endParaRPr/>
          </a:p>
        </p:txBody>
      </p:sp>
      <p:sp>
        <p:nvSpPr>
          <p:cNvPr id="4152" name="Line"/>
          <p:cNvSpPr/>
          <p:nvPr/>
        </p:nvSpPr>
        <p:spPr>
          <a:xfrm>
            <a:off x="18344604" y="4712572"/>
            <a:ext cx="4532739" cy="3"/>
          </a:xfrm>
          <a:prstGeom prst="line">
            <a:avLst/>
          </a:prstGeom>
          <a:ln w="50800">
            <a:solidFill>
              <a:srgbClr val="FFFFFF"/>
            </a:solidFill>
          </a:ln>
        </p:spPr>
        <p:txBody>
          <a:bodyPr lIns="45719" rIns="45719"/>
          <a:lstStyle/>
          <a:p>
            <a:pPr algn="l" defTabSz="914400">
              <a:spcBef>
                <a:spcPts val="2200"/>
              </a:spcBef>
              <a:defRPr sz="3200"/>
            </a:pPr>
            <a:endParaRPr/>
          </a:p>
        </p:txBody>
      </p:sp>
      <p:sp>
        <p:nvSpPr>
          <p:cNvPr id="4153" name="Rectangle"/>
          <p:cNvSpPr>
            <a:spLocks noGrp="1"/>
          </p:cNvSpPr>
          <p:nvPr>
            <p:ph type="body" sz="quarter" idx="17"/>
          </p:nvPr>
        </p:nvSpPr>
        <p:spPr>
          <a:xfrm>
            <a:off x="1216184" y="5187733"/>
            <a:ext cx="4826630" cy="7076435"/>
          </a:xfrm>
          <a:prstGeom prst="rect">
            <a:avLst/>
          </a:prstGeom>
        </p:spPr>
        <p:txBody>
          <a:bodyPr>
            <a:normAutofit/>
          </a:bodyPr>
          <a:lstStyle/>
          <a:p>
            <a:pPr marL="457200" indent="-457200" defTabSz="825500">
              <a:spcBef>
                <a:spcPts val="600"/>
              </a:spcBef>
              <a:buClr>
                <a:srgbClr val="FFFFFF"/>
              </a:buClr>
              <a:defRPr sz="3600">
                <a:solidFill>
                  <a:srgbClr val="FFFFFF"/>
                </a:solidFill>
              </a:defRPr>
            </a:pPr>
            <a:endParaRPr/>
          </a:p>
        </p:txBody>
      </p:sp>
      <p:sp>
        <p:nvSpPr>
          <p:cNvPr id="4154" name="Rectangle"/>
          <p:cNvSpPr>
            <a:spLocks noGrp="1"/>
          </p:cNvSpPr>
          <p:nvPr>
            <p:ph type="body" sz="quarter" idx="18"/>
          </p:nvPr>
        </p:nvSpPr>
        <p:spPr>
          <a:xfrm>
            <a:off x="6928753" y="5187733"/>
            <a:ext cx="4820279" cy="7076435"/>
          </a:xfrm>
          <a:prstGeom prst="rect">
            <a:avLst/>
          </a:prstGeom>
        </p:spPr>
        <p:txBody>
          <a:bodyPr>
            <a:normAutofit/>
          </a:bodyPr>
          <a:lstStyle/>
          <a:p>
            <a:pPr marL="457200" indent="-457200" defTabSz="825500">
              <a:spcBef>
                <a:spcPts val="600"/>
              </a:spcBef>
              <a:buClr>
                <a:srgbClr val="FFFFFF"/>
              </a:buClr>
              <a:defRPr sz="3600">
                <a:solidFill>
                  <a:srgbClr val="FFFFFF"/>
                </a:solidFill>
              </a:defRPr>
            </a:pPr>
            <a:endParaRPr/>
          </a:p>
        </p:txBody>
      </p:sp>
      <p:sp>
        <p:nvSpPr>
          <p:cNvPr id="4155" name="Rectangle"/>
          <p:cNvSpPr>
            <a:spLocks noGrp="1"/>
          </p:cNvSpPr>
          <p:nvPr>
            <p:ph type="body" sz="quarter" idx="19"/>
          </p:nvPr>
        </p:nvSpPr>
        <p:spPr>
          <a:xfrm>
            <a:off x="12634970" y="5187733"/>
            <a:ext cx="4823453" cy="7076435"/>
          </a:xfrm>
          <a:prstGeom prst="rect">
            <a:avLst/>
          </a:prstGeom>
        </p:spPr>
        <p:txBody>
          <a:bodyPr>
            <a:normAutofit/>
          </a:bodyPr>
          <a:lstStyle/>
          <a:p>
            <a:pPr marL="457200" indent="-457200" defTabSz="825500">
              <a:spcBef>
                <a:spcPts val="600"/>
              </a:spcBef>
              <a:buClr>
                <a:srgbClr val="FFFFFF"/>
              </a:buClr>
              <a:defRPr sz="3600">
                <a:solidFill>
                  <a:srgbClr val="FFFFFF"/>
                </a:solidFill>
              </a:defRPr>
            </a:pPr>
            <a:endParaRPr/>
          </a:p>
        </p:txBody>
      </p:sp>
      <p:sp>
        <p:nvSpPr>
          <p:cNvPr id="4156" name="Rectangle"/>
          <p:cNvSpPr>
            <a:spLocks noGrp="1"/>
          </p:cNvSpPr>
          <p:nvPr>
            <p:ph type="body" sz="quarter" idx="20"/>
          </p:nvPr>
        </p:nvSpPr>
        <p:spPr>
          <a:xfrm>
            <a:off x="18344364" y="5187733"/>
            <a:ext cx="4823453" cy="7076435"/>
          </a:xfrm>
          <a:prstGeom prst="rect">
            <a:avLst/>
          </a:prstGeom>
        </p:spPr>
        <p:txBody>
          <a:bodyPr>
            <a:normAutofit/>
          </a:bodyPr>
          <a:lstStyle/>
          <a:p>
            <a:pPr marL="457200" indent="-457200" defTabSz="825500">
              <a:spcBef>
                <a:spcPts val="600"/>
              </a:spcBef>
              <a:buClr>
                <a:srgbClr val="FFFFFF"/>
              </a:buClr>
              <a:defRPr sz="3600">
                <a:solidFill>
                  <a:srgbClr val="FFFFFF"/>
                </a:solidFill>
              </a:defRPr>
            </a:pPr>
            <a:endParaRPr/>
          </a:p>
        </p:txBody>
      </p:sp>
      <p:sp>
        <p:nvSpPr>
          <p:cNvPr id="4157" name="Body Level One…"/>
          <p:cNvSpPr txBox="1">
            <a:spLocks noGrp="1"/>
          </p:cNvSpPr>
          <p:nvPr>
            <p:ph type="body" sz="quarter" idx="21"/>
          </p:nvPr>
        </p:nvSpPr>
        <p:spPr>
          <a:xfrm>
            <a:off x="1219359" y="2907232"/>
            <a:ext cx="4823213" cy="1330092"/>
          </a:xfrm>
          <a:prstGeom prst="rect">
            <a:avLst/>
          </a:prstGeom>
        </p:spPr>
        <p:txBody>
          <a:bodyPr anchor="ctr"/>
          <a:lstStyle>
            <a:lvl1pPr marL="0" indent="0" algn="ctr" defTabSz="825500">
              <a:lnSpc>
                <a:spcPct val="80000"/>
              </a:lnSpc>
              <a:spcBef>
                <a:spcPts val="0"/>
              </a:spcBef>
              <a:buClrTx/>
              <a:buSzTx/>
              <a:buFontTx/>
              <a:buNone/>
              <a:defRPr sz="3600" b="1" spc="-50">
                <a:solidFill>
                  <a:srgbClr val="FFFFFF"/>
                </a:solidFill>
              </a:defRPr>
            </a:lvl1pPr>
            <a:lvl2pPr marL="0" indent="228600" algn="ctr" defTabSz="825500">
              <a:lnSpc>
                <a:spcPct val="80000"/>
              </a:lnSpc>
              <a:spcBef>
                <a:spcPts val="0"/>
              </a:spcBef>
              <a:buClrTx/>
              <a:buSzTx/>
              <a:buFontTx/>
              <a:buNone/>
              <a:defRPr sz="3600" b="1" spc="-50">
                <a:solidFill>
                  <a:srgbClr val="FFFFFF"/>
                </a:solidFill>
              </a:defRPr>
            </a:lvl2pPr>
            <a:lvl3pPr marL="0" indent="457200" algn="ctr" defTabSz="825500">
              <a:lnSpc>
                <a:spcPct val="80000"/>
              </a:lnSpc>
              <a:spcBef>
                <a:spcPts val="0"/>
              </a:spcBef>
              <a:buClrTx/>
              <a:buSzTx/>
              <a:buFontTx/>
              <a:buNone/>
              <a:defRPr sz="3600" b="1" spc="-50">
                <a:solidFill>
                  <a:srgbClr val="FFFFFF"/>
                </a:solidFill>
              </a:defRPr>
            </a:lvl3pPr>
            <a:lvl4pPr marL="0" indent="685800" algn="ctr" defTabSz="825500">
              <a:lnSpc>
                <a:spcPct val="80000"/>
              </a:lnSpc>
              <a:spcBef>
                <a:spcPts val="0"/>
              </a:spcBef>
              <a:buClrTx/>
              <a:buSzTx/>
              <a:buFontTx/>
              <a:buNone/>
              <a:defRPr sz="3600" b="1" spc="-50">
                <a:solidFill>
                  <a:srgbClr val="FFFFFF"/>
                </a:solidFill>
              </a:defRPr>
            </a:lvl4pPr>
            <a:lvl5pPr marL="0" indent="914400" algn="ctr" defTabSz="825500">
              <a:lnSpc>
                <a:spcPct val="80000"/>
              </a:lnSpc>
              <a:spcBef>
                <a:spcPts val="0"/>
              </a:spcBef>
              <a:buClrTx/>
              <a:buSzTx/>
              <a:buFontTx/>
              <a:buNone/>
              <a:defRPr sz="3600" b="1" spc="-5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x">
  <p:cSld name="Dark Agenda">
    <p:bg>
      <p:bgPr>
        <a:solidFill>
          <a:srgbClr val="383C42"/>
        </a:solidFill>
        <a:effectLst/>
      </p:bgPr>
    </p:bg>
    <p:spTree>
      <p:nvGrpSpPr>
        <p:cNvPr id="1" name=""/>
        <p:cNvGrpSpPr/>
        <p:nvPr/>
      </p:nvGrpSpPr>
      <p:grpSpPr>
        <a:xfrm>
          <a:off x="0" y="0"/>
          <a:ext cx="0" cy="0"/>
          <a:chOff x="0" y="0"/>
          <a:chExt cx="0" cy="0"/>
        </a:xfrm>
      </p:grpSpPr>
      <p:sp>
        <p:nvSpPr>
          <p:cNvPr id="4293" name="Rectangle"/>
          <p:cNvSpPr/>
          <p:nvPr/>
        </p:nvSpPr>
        <p:spPr>
          <a:xfrm>
            <a:off x="-1343783" y="-1"/>
            <a:ext cx="1119821" cy="537826"/>
          </a:xfrm>
          <a:prstGeom prst="rect">
            <a:avLst/>
          </a:prstGeom>
          <a:solidFill>
            <a:srgbClr val="C4002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294" name="Rectangle"/>
          <p:cNvSpPr/>
          <p:nvPr/>
        </p:nvSpPr>
        <p:spPr>
          <a:xfrm>
            <a:off x="-1343784" y="537824"/>
            <a:ext cx="1119821" cy="537825"/>
          </a:xfrm>
          <a:prstGeom prst="rect">
            <a:avLst/>
          </a:prstGeom>
          <a:solidFill>
            <a:srgbClr val="9C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295" name="Rectangle"/>
          <p:cNvSpPr/>
          <p:nvPr/>
        </p:nvSpPr>
        <p:spPr>
          <a:xfrm>
            <a:off x="-1343784" y="1075648"/>
            <a:ext cx="1119821" cy="537825"/>
          </a:xfrm>
          <a:prstGeom prst="rect">
            <a:avLst/>
          </a:prstGeom>
          <a:solidFill>
            <a:srgbClr val="74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296" name="Rectangle"/>
          <p:cNvSpPr/>
          <p:nvPr/>
        </p:nvSpPr>
        <p:spPr>
          <a:xfrm>
            <a:off x="-1343783" y="1613471"/>
            <a:ext cx="1119821" cy="537825"/>
          </a:xfrm>
          <a:prstGeom prst="rect">
            <a:avLst/>
          </a:prstGeom>
          <a:solidFill>
            <a:srgbClr val="C4C8C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297" name="Rectangle"/>
          <p:cNvSpPr/>
          <p:nvPr/>
        </p:nvSpPr>
        <p:spPr>
          <a:xfrm>
            <a:off x="-1343784" y="2151296"/>
            <a:ext cx="1119821" cy="537825"/>
          </a:xfrm>
          <a:prstGeom prst="rect">
            <a:avLst/>
          </a:prstGeom>
          <a:solidFill>
            <a:srgbClr val="6A6E7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298" name="Rectangle"/>
          <p:cNvSpPr/>
          <p:nvPr/>
        </p:nvSpPr>
        <p:spPr>
          <a:xfrm>
            <a:off x="-1343784" y="2689119"/>
            <a:ext cx="1119821" cy="537825"/>
          </a:xfrm>
          <a:prstGeom prst="rect">
            <a:avLst/>
          </a:prstGeom>
          <a:solidFill>
            <a:srgbClr val="383C4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299" name="Rectangle"/>
          <p:cNvSpPr/>
          <p:nvPr/>
        </p:nvSpPr>
        <p:spPr>
          <a:xfrm>
            <a:off x="-1343784" y="3226943"/>
            <a:ext cx="1119821" cy="537825"/>
          </a:xfrm>
          <a:prstGeom prst="rect">
            <a:avLst/>
          </a:prstGeom>
          <a:solidFill>
            <a:srgbClr val="1AE9EF"/>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300" name="Rectangle"/>
          <p:cNvSpPr/>
          <p:nvPr/>
        </p:nvSpPr>
        <p:spPr>
          <a:xfrm>
            <a:off x="-1343784" y="3764767"/>
            <a:ext cx="1119821" cy="537825"/>
          </a:xfrm>
          <a:prstGeom prst="rect">
            <a:avLst/>
          </a:prstGeom>
          <a:solidFill>
            <a:srgbClr val="0DCFD9"/>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301" name="Rectangle"/>
          <p:cNvSpPr/>
          <p:nvPr/>
        </p:nvSpPr>
        <p:spPr>
          <a:xfrm>
            <a:off x="-1343784" y="4302592"/>
            <a:ext cx="1119821" cy="537825"/>
          </a:xfrm>
          <a:prstGeom prst="rect">
            <a:avLst/>
          </a:prstGeom>
          <a:solidFill>
            <a:srgbClr val="00B4C3"/>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302" name="Rectangle"/>
          <p:cNvSpPr/>
          <p:nvPr/>
        </p:nvSpPr>
        <p:spPr>
          <a:xfrm>
            <a:off x="-1343784" y="4840416"/>
            <a:ext cx="1119821" cy="537825"/>
          </a:xfrm>
          <a:prstGeom prst="rect">
            <a:avLst/>
          </a:prstGeom>
          <a:solidFill>
            <a:srgbClr val="F6B1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303" name="Rectangle"/>
          <p:cNvSpPr/>
          <p:nvPr/>
        </p:nvSpPr>
        <p:spPr>
          <a:xfrm>
            <a:off x="-1343784" y="5378239"/>
            <a:ext cx="1119821" cy="537825"/>
          </a:xfrm>
          <a:prstGeom prst="rect">
            <a:avLst/>
          </a:prstGeom>
          <a:solidFill>
            <a:srgbClr val="F69D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304" name="Rectangle"/>
          <p:cNvSpPr/>
          <p:nvPr/>
        </p:nvSpPr>
        <p:spPr>
          <a:xfrm>
            <a:off x="-1343784" y="5916064"/>
            <a:ext cx="1119821" cy="537825"/>
          </a:xfrm>
          <a:prstGeom prst="rect">
            <a:avLst/>
          </a:prstGeom>
          <a:solidFill>
            <a:srgbClr val="F689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305" name="Rectangle"/>
          <p:cNvSpPr/>
          <p:nvPr/>
        </p:nvSpPr>
        <p:spPr>
          <a:xfrm>
            <a:off x="-1343784" y="6453887"/>
            <a:ext cx="1119821" cy="537825"/>
          </a:xfrm>
          <a:prstGeom prst="rect">
            <a:avLst/>
          </a:prstGeom>
          <a:solidFill>
            <a:srgbClr val="969CE6"/>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306" name="Rectangle"/>
          <p:cNvSpPr/>
          <p:nvPr/>
        </p:nvSpPr>
        <p:spPr>
          <a:xfrm>
            <a:off x="-1343787" y="6991711"/>
            <a:ext cx="1119822" cy="537825"/>
          </a:xfrm>
          <a:prstGeom prst="rect">
            <a:avLst/>
          </a:prstGeom>
          <a:solidFill>
            <a:srgbClr val="8A8BD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307" name="Rectangle"/>
          <p:cNvSpPr/>
          <p:nvPr/>
        </p:nvSpPr>
        <p:spPr>
          <a:xfrm>
            <a:off x="-1343787" y="7529535"/>
            <a:ext cx="1119822" cy="537825"/>
          </a:xfrm>
          <a:prstGeom prst="rect">
            <a:avLst/>
          </a:prstGeom>
          <a:solidFill>
            <a:srgbClr val="7D79C3"/>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308" name="Rectangle"/>
          <p:cNvSpPr/>
          <p:nvPr/>
        </p:nvSpPr>
        <p:spPr>
          <a:xfrm>
            <a:off x="-1343784" y="8067360"/>
            <a:ext cx="1119821" cy="537825"/>
          </a:xfrm>
          <a:prstGeom prst="rect">
            <a:avLst/>
          </a:prstGeom>
          <a:solidFill>
            <a:srgbClr val="88CD7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309" name="Rectangle"/>
          <p:cNvSpPr/>
          <p:nvPr/>
        </p:nvSpPr>
        <p:spPr>
          <a:xfrm>
            <a:off x="-1343787" y="8605184"/>
            <a:ext cx="1119822" cy="537825"/>
          </a:xfrm>
          <a:prstGeom prst="rect">
            <a:avLst/>
          </a:prstGeom>
          <a:solidFill>
            <a:srgbClr val="74B96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310" name="Rectangle"/>
          <p:cNvSpPr/>
          <p:nvPr/>
        </p:nvSpPr>
        <p:spPr>
          <a:xfrm>
            <a:off x="-1343787" y="9143007"/>
            <a:ext cx="1119822" cy="537825"/>
          </a:xfrm>
          <a:prstGeom prst="rect">
            <a:avLst/>
          </a:prstGeom>
          <a:solidFill>
            <a:srgbClr val="60A55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311" name="Rectangle"/>
          <p:cNvSpPr/>
          <p:nvPr/>
        </p:nvSpPr>
        <p:spPr>
          <a:xfrm>
            <a:off x="24769782" y="-1"/>
            <a:ext cx="1119821" cy="537826"/>
          </a:xfrm>
          <a:prstGeom prst="rect">
            <a:avLst/>
          </a:prstGeom>
          <a:solidFill>
            <a:srgbClr val="C4002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312" name="Rectangle"/>
          <p:cNvSpPr/>
          <p:nvPr/>
        </p:nvSpPr>
        <p:spPr>
          <a:xfrm>
            <a:off x="24769779" y="537824"/>
            <a:ext cx="1119821" cy="537825"/>
          </a:xfrm>
          <a:prstGeom prst="rect">
            <a:avLst/>
          </a:prstGeom>
          <a:solidFill>
            <a:srgbClr val="B0000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313" name="Rectangle"/>
          <p:cNvSpPr/>
          <p:nvPr/>
        </p:nvSpPr>
        <p:spPr>
          <a:xfrm>
            <a:off x="24769779" y="1075648"/>
            <a:ext cx="1119821" cy="537825"/>
          </a:xfrm>
          <a:prstGeom prst="rect">
            <a:avLst/>
          </a:prstGeom>
          <a:solidFill>
            <a:srgbClr val="9C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314" name="Rectangle"/>
          <p:cNvSpPr/>
          <p:nvPr/>
        </p:nvSpPr>
        <p:spPr>
          <a:xfrm>
            <a:off x="24769782" y="1613471"/>
            <a:ext cx="1119821" cy="537825"/>
          </a:xfrm>
          <a:prstGeom prst="rect">
            <a:avLst/>
          </a:prstGeom>
          <a:solidFill>
            <a:srgbClr val="88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315" name="Rectangle"/>
          <p:cNvSpPr/>
          <p:nvPr/>
        </p:nvSpPr>
        <p:spPr>
          <a:xfrm>
            <a:off x="24769779" y="2151296"/>
            <a:ext cx="1119821" cy="537825"/>
          </a:xfrm>
          <a:prstGeom prst="rect">
            <a:avLst/>
          </a:prstGeom>
          <a:solidFill>
            <a:srgbClr val="74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316" name="Rectangle"/>
          <p:cNvSpPr/>
          <p:nvPr/>
        </p:nvSpPr>
        <p:spPr>
          <a:xfrm>
            <a:off x="24769779" y="2689119"/>
            <a:ext cx="1119821" cy="537825"/>
          </a:xfrm>
          <a:prstGeom prst="rect">
            <a:avLst/>
          </a:prstGeom>
          <a:solidFill>
            <a:srgbClr val="ECF0F6"/>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317" name="Rectangle"/>
          <p:cNvSpPr/>
          <p:nvPr/>
        </p:nvSpPr>
        <p:spPr>
          <a:xfrm>
            <a:off x="24769779" y="3226943"/>
            <a:ext cx="1119821" cy="537825"/>
          </a:xfrm>
          <a:prstGeom prst="rect">
            <a:avLst/>
          </a:prstGeom>
          <a:solidFill>
            <a:srgbClr val="D8DCE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318" name="Rectangle"/>
          <p:cNvSpPr/>
          <p:nvPr/>
        </p:nvSpPr>
        <p:spPr>
          <a:xfrm>
            <a:off x="24769779" y="3764767"/>
            <a:ext cx="1119821" cy="537825"/>
          </a:xfrm>
          <a:prstGeom prst="rect">
            <a:avLst/>
          </a:prstGeom>
          <a:solidFill>
            <a:srgbClr val="C4C8C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319" name="Rectangle"/>
          <p:cNvSpPr/>
          <p:nvPr/>
        </p:nvSpPr>
        <p:spPr>
          <a:xfrm>
            <a:off x="24769779" y="4302592"/>
            <a:ext cx="1119821" cy="537825"/>
          </a:xfrm>
          <a:prstGeom prst="rect">
            <a:avLst/>
          </a:prstGeom>
          <a:solidFill>
            <a:srgbClr val="BABEC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320" name="Rectangle"/>
          <p:cNvSpPr/>
          <p:nvPr/>
        </p:nvSpPr>
        <p:spPr>
          <a:xfrm>
            <a:off x="24769779" y="4840416"/>
            <a:ext cx="1119821" cy="537825"/>
          </a:xfrm>
          <a:prstGeom prst="rect">
            <a:avLst/>
          </a:prstGeom>
          <a:solidFill>
            <a:srgbClr val="A6AAB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321" name="Rectangle"/>
          <p:cNvSpPr/>
          <p:nvPr/>
        </p:nvSpPr>
        <p:spPr>
          <a:xfrm>
            <a:off x="24769779" y="5378239"/>
            <a:ext cx="1119821" cy="537825"/>
          </a:xfrm>
          <a:prstGeom prst="rect">
            <a:avLst/>
          </a:prstGeom>
          <a:solidFill>
            <a:srgbClr val="92969C"/>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322" name="Rectangle"/>
          <p:cNvSpPr/>
          <p:nvPr/>
        </p:nvSpPr>
        <p:spPr>
          <a:xfrm>
            <a:off x="24769779" y="5916064"/>
            <a:ext cx="1119821" cy="537825"/>
          </a:xfrm>
          <a:prstGeom prst="rect">
            <a:avLst/>
          </a:prstGeom>
          <a:solidFill>
            <a:srgbClr val="7E828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323" name="Rectangle"/>
          <p:cNvSpPr/>
          <p:nvPr/>
        </p:nvSpPr>
        <p:spPr>
          <a:xfrm>
            <a:off x="24769779" y="6453887"/>
            <a:ext cx="1119821" cy="537825"/>
          </a:xfrm>
          <a:prstGeom prst="rect">
            <a:avLst/>
          </a:prstGeom>
          <a:solidFill>
            <a:srgbClr val="6A6E7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324" name="Rectangle"/>
          <p:cNvSpPr/>
          <p:nvPr/>
        </p:nvSpPr>
        <p:spPr>
          <a:xfrm>
            <a:off x="24769778" y="6991711"/>
            <a:ext cx="1119821" cy="537825"/>
          </a:xfrm>
          <a:prstGeom prst="rect">
            <a:avLst/>
          </a:prstGeom>
          <a:solidFill>
            <a:srgbClr val="565A6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325" name="Rectangle"/>
          <p:cNvSpPr/>
          <p:nvPr/>
        </p:nvSpPr>
        <p:spPr>
          <a:xfrm>
            <a:off x="24769778" y="7529535"/>
            <a:ext cx="1119821" cy="537825"/>
          </a:xfrm>
          <a:prstGeom prst="rect">
            <a:avLst/>
          </a:prstGeom>
          <a:solidFill>
            <a:srgbClr val="42464C"/>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326" name="Rectangle"/>
          <p:cNvSpPr/>
          <p:nvPr/>
        </p:nvSpPr>
        <p:spPr>
          <a:xfrm>
            <a:off x="24769779" y="8067360"/>
            <a:ext cx="1119821" cy="537825"/>
          </a:xfrm>
          <a:prstGeom prst="rect">
            <a:avLst/>
          </a:prstGeom>
          <a:solidFill>
            <a:srgbClr val="383C4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327" name="Rectangle"/>
          <p:cNvSpPr/>
          <p:nvPr/>
        </p:nvSpPr>
        <p:spPr>
          <a:xfrm>
            <a:off x="24769778" y="8605184"/>
            <a:ext cx="1119821" cy="537825"/>
          </a:xfrm>
          <a:prstGeom prst="rect">
            <a:avLst/>
          </a:prstGeom>
          <a:solidFill>
            <a:srgbClr val="2E323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328" name="Rectangle"/>
          <p:cNvSpPr/>
          <p:nvPr/>
        </p:nvSpPr>
        <p:spPr>
          <a:xfrm>
            <a:off x="24769778" y="9143007"/>
            <a:ext cx="1119821" cy="537825"/>
          </a:xfrm>
          <a:prstGeom prst="rect">
            <a:avLst/>
          </a:prstGeom>
          <a:solidFill>
            <a:srgbClr val="24282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329" name="Rectangle"/>
          <p:cNvSpPr/>
          <p:nvPr/>
        </p:nvSpPr>
        <p:spPr>
          <a:xfrm>
            <a:off x="24769776" y="9680832"/>
            <a:ext cx="1119821" cy="537825"/>
          </a:xfrm>
          <a:prstGeom prst="rect">
            <a:avLst/>
          </a:prstGeom>
          <a:solidFill>
            <a:srgbClr val="1A1E2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330" name="Rectangle"/>
          <p:cNvSpPr/>
          <p:nvPr/>
        </p:nvSpPr>
        <p:spPr>
          <a:xfrm>
            <a:off x="24769776" y="10218656"/>
            <a:ext cx="1119821" cy="537825"/>
          </a:xfrm>
          <a:prstGeom prst="rect">
            <a:avLst/>
          </a:prstGeom>
          <a:solidFill>
            <a:srgbClr val="10141A"/>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331" name="Rectangle"/>
          <p:cNvSpPr/>
          <p:nvPr/>
        </p:nvSpPr>
        <p:spPr>
          <a:xfrm>
            <a:off x="24769778" y="10756479"/>
            <a:ext cx="1119821" cy="537825"/>
          </a:xfrm>
          <a:prstGeom prst="rect">
            <a:avLst/>
          </a:prstGeom>
          <a:solidFill>
            <a:srgbClr val="060A1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332" name="Rectangle"/>
          <p:cNvSpPr/>
          <p:nvPr/>
        </p:nvSpPr>
        <p:spPr>
          <a:xfrm>
            <a:off x="24769776" y="11294303"/>
            <a:ext cx="1119821" cy="537825"/>
          </a:xfrm>
          <a:prstGeom prst="rect">
            <a:avLst/>
          </a:prstGeom>
          <a:solidFill>
            <a:srgbClr val="FFFFFF"/>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333" name="Rectangle"/>
          <p:cNvSpPr/>
          <p:nvPr/>
        </p:nvSpPr>
        <p:spPr>
          <a:xfrm>
            <a:off x="24769778" y="11832128"/>
            <a:ext cx="1119821" cy="537825"/>
          </a:xfrm>
          <a:prstGeom prst="rect">
            <a:avLst/>
          </a:prstGeom>
          <a:solidFill>
            <a:srgbClr val="00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334" name="Rectangle"/>
          <p:cNvSpPr/>
          <p:nvPr/>
        </p:nvSpPr>
        <p:spPr>
          <a:xfrm>
            <a:off x="-1343783" y="-1"/>
            <a:ext cx="1119821" cy="537826"/>
          </a:xfrm>
          <a:prstGeom prst="rect">
            <a:avLst/>
          </a:prstGeom>
          <a:solidFill>
            <a:srgbClr val="C4002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335" name="Rectangle"/>
          <p:cNvSpPr/>
          <p:nvPr/>
        </p:nvSpPr>
        <p:spPr>
          <a:xfrm>
            <a:off x="-1343784" y="537824"/>
            <a:ext cx="1119821" cy="537825"/>
          </a:xfrm>
          <a:prstGeom prst="rect">
            <a:avLst/>
          </a:prstGeom>
          <a:solidFill>
            <a:srgbClr val="9C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336" name="Rectangle"/>
          <p:cNvSpPr/>
          <p:nvPr/>
        </p:nvSpPr>
        <p:spPr>
          <a:xfrm>
            <a:off x="-1343784" y="1075648"/>
            <a:ext cx="1119821" cy="537825"/>
          </a:xfrm>
          <a:prstGeom prst="rect">
            <a:avLst/>
          </a:prstGeom>
          <a:solidFill>
            <a:srgbClr val="74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337" name="Rectangle"/>
          <p:cNvSpPr/>
          <p:nvPr/>
        </p:nvSpPr>
        <p:spPr>
          <a:xfrm>
            <a:off x="-1343783" y="1613471"/>
            <a:ext cx="1119821" cy="537825"/>
          </a:xfrm>
          <a:prstGeom prst="rect">
            <a:avLst/>
          </a:prstGeom>
          <a:solidFill>
            <a:srgbClr val="C4C8C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338" name="Rectangle"/>
          <p:cNvSpPr/>
          <p:nvPr/>
        </p:nvSpPr>
        <p:spPr>
          <a:xfrm>
            <a:off x="-1343784" y="2151296"/>
            <a:ext cx="1119821" cy="537825"/>
          </a:xfrm>
          <a:prstGeom prst="rect">
            <a:avLst/>
          </a:prstGeom>
          <a:solidFill>
            <a:srgbClr val="6A6E7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339" name="Rectangle"/>
          <p:cNvSpPr/>
          <p:nvPr/>
        </p:nvSpPr>
        <p:spPr>
          <a:xfrm>
            <a:off x="-1343784" y="2689119"/>
            <a:ext cx="1119821" cy="537825"/>
          </a:xfrm>
          <a:prstGeom prst="rect">
            <a:avLst/>
          </a:prstGeom>
          <a:solidFill>
            <a:srgbClr val="383C4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340" name="Rectangle"/>
          <p:cNvSpPr/>
          <p:nvPr/>
        </p:nvSpPr>
        <p:spPr>
          <a:xfrm>
            <a:off x="-1343784" y="3226943"/>
            <a:ext cx="1119821" cy="537825"/>
          </a:xfrm>
          <a:prstGeom prst="rect">
            <a:avLst/>
          </a:prstGeom>
          <a:solidFill>
            <a:srgbClr val="1AE9EF"/>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341" name="Rectangle"/>
          <p:cNvSpPr/>
          <p:nvPr/>
        </p:nvSpPr>
        <p:spPr>
          <a:xfrm>
            <a:off x="-1343784" y="3764767"/>
            <a:ext cx="1119821" cy="537825"/>
          </a:xfrm>
          <a:prstGeom prst="rect">
            <a:avLst/>
          </a:prstGeom>
          <a:solidFill>
            <a:srgbClr val="0DCFD9"/>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342" name="Rectangle"/>
          <p:cNvSpPr/>
          <p:nvPr/>
        </p:nvSpPr>
        <p:spPr>
          <a:xfrm>
            <a:off x="-1343784" y="4302592"/>
            <a:ext cx="1119821" cy="537825"/>
          </a:xfrm>
          <a:prstGeom prst="rect">
            <a:avLst/>
          </a:prstGeom>
          <a:solidFill>
            <a:srgbClr val="00B4C3"/>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343" name="Rectangle"/>
          <p:cNvSpPr/>
          <p:nvPr/>
        </p:nvSpPr>
        <p:spPr>
          <a:xfrm>
            <a:off x="-1343784" y="4840416"/>
            <a:ext cx="1119821" cy="537825"/>
          </a:xfrm>
          <a:prstGeom prst="rect">
            <a:avLst/>
          </a:prstGeom>
          <a:solidFill>
            <a:srgbClr val="F6B1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344" name="Rectangle"/>
          <p:cNvSpPr/>
          <p:nvPr/>
        </p:nvSpPr>
        <p:spPr>
          <a:xfrm>
            <a:off x="-1343784" y="5378239"/>
            <a:ext cx="1119821" cy="537825"/>
          </a:xfrm>
          <a:prstGeom prst="rect">
            <a:avLst/>
          </a:prstGeom>
          <a:solidFill>
            <a:srgbClr val="F69D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345" name="Rectangle"/>
          <p:cNvSpPr/>
          <p:nvPr/>
        </p:nvSpPr>
        <p:spPr>
          <a:xfrm>
            <a:off x="-1343784" y="5916064"/>
            <a:ext cx="1119821" cy="537825"/>
          </a:xfrm>
          <a:prstGeom prst="rect">
            <a:avLst/>
          </a:prstGeom>
          <a:solidFill>
            <a:srgbClr val="F689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346" name="Rectangle"/>
          <p:cNvSpPr/>
          <p:nvPr/>
        </p:nvSpPr>
        <p:spPr>
          <a:xfrm>
            <a:off x="-1343784" y="6453887"/>
            <a:ext cx="1119821" cy="537825"/>
          </a:xfrm>
          <a:prstGeom prst="rect">
            <a:avLst/>
          </a:prstGeom>
          <a:solidFill>
            <a:srgbClr val="969CE6"/>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347" name="Rectangle"/>
          <p:cNvSpPr/>
          <p:nvPr/>
        </p:nvSpPr>
        <p:spPr>
          <a:xfrm>
            <a:off x="-1343787" y="6991711"/>
            <a:ext cx="1119822" cy="537825"/>
          </a:xfrm>
          <a:prstGeom prst="rect">
            <a:avLst/>
          </a:prstGeom>
          <a:solidFill>
            <a:srgbClr val="8A8BD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348" name="Rectangle"/>
          <p:cNvSpPr/>
          <p:nvPr/>
        </p:nvSpPr>
        <p:spPr>
          <a:xfrm>
            <a:off x="-1343787" y="7529535"/>
            <a:ext cx="1119822" cy="537825"/>
          </a:xfrm>
          <a:prstGeom prst="rect">
            <a:avLst/>
          </a:prstGeom>
          <a:solidFill>
            <a:srgbClr val="7D79C3"/>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349" name="Rectangle"/>
          <p:cNvSpPr/>
          <p:nvPr/>
        </p:nvSpPr>
        <p:spPr>
          <a:xfrm>
            <a:off x="-1343784" y="8067360"/>
            <a:ext cx="1119821" cy="537825"/>
          </a:xfrm>
          <a:prstGeom prst="rect">
            <a:avLst/>
          </a:prstGeom>
          <a:solidFill>
            <a:srgbClr val="88CD7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350" name="Rectangle"/>
          <p:cNvSpPr/>
          <p:nvPr/>
        </p:nvSpPr>
        <p:spPr>
          <a:xfrm>
            <a:off x="-1343787" y="8605184"/>
            <a:ext cx="1119822" cy="537825"/>
          </a:xfrm>
          <a:prstGeom prst="rect">
            <a:avLst/>
          </a:prstGeom>
          <a:solidFill>
            <a:srgbClr val="74B96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351" name="Rectangle"/>
          <p:cNvSpPr/>
          <p:nvPr/>
        </p:nvSpPr>
        <p:spPr>
          <a:xfrm>
            <a:off x="-1343787" y="9143007"/>
            <a:ext cx="1119822" cy="537825"/>
          </a:xfrm>
          <a:prstGeom prst="rect">
            <a:avLst/>
          </a:prstGeom>
          <a:solidFill>
            <a:srgbClr val="60A55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352" name="Rectangle"/>
          <p:cNvSpPr/>
          <p:nvPr/>
        </p:nvSpPr>
        <p:spPr>
          <a:xfrm>
            <a:off x="24769782" y="-1"/>
            <a:ext cx="1119821" cy="537826"/>
          </a:xfrm>
          <a:prstGeom prst="rect">
            <a:avLst/>
          </a:prstGeom>
          <a:solidFill>
            <a:srgbClr val="C4002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353" name="Rectangle"/>
          <p:cNvSpPr/>
          <p:nvPr/>
        </p:nvSpPr>
        <p:spPr>
          <a:xfrm>
            <a:off x="24769779" y="537824"/>
            <a:ext cx="1119821" cy="537825"/>
          </a:xfrm>
          <a:prstGeom prst="rect">
            <a:avLst/>
          </a:prstGeom>
          <a:solidFill>
            <a:srgbClr val="B0000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354" name="Rectangle"/>
          <p:cNvSpPr/>
          <p:nvPr/>
        </p:nvSpPr>
        <p:spPr>
          <a:xfrm>
            <a:off x="24769779" y="1075648"/>
            <a:ext cx="1119821" cy="537825"/>
          </a:xfrm>
          <a:prstGeom prst="rect">
            <a:avLst/>
          </a:prstGeom>
          <a:solidFill>
            <a:srgbClr val="9C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355" name="Rectangle"/>
          <p:cNvSpPr/>
          <p:nvPr/>
        </p:nvSpPr>
        <p:spPr>
          <a:xfrm>
            <a:off x="24769782" y="1613471"/>
            <a:ext cx="1119821" cy="537825"/>
          </a:xfrm>
          <a:prstGeom prst="rect">
            <a:avLst/>
          </a:prstGeom>
          <a:solidFill>
            <a:srgbClr val="88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356" name="Rectangle"/>
          <p:cNvSpPr/>
          <p:nvPr/>
        </p:nvSpPr>
        <p:spPr>
          <a:xfrm>
            <a:off x="24769779" y="2151296"/>
            <a:ext cx="1119821" cy="537825"/>
          </a:xfrm>
          <a:prstGeom prst="rect">
            <a:avLst/>
          </a:prstGeom>
          <a:solidFill>
            <a:srgbClr val="74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357" name="Rectangle"/>
          <p:cNvSpPr/>
          <p:nvPr/>
        </p:nvSpPr>
        <p:spPr>
          <a:xfrm>
            <a:off x="24769779" y="2689119"/>
            <a:ext cx="1119821" cy="537825"/>
          </a:xfrm>
          <a:prstGeom prst="rect">
            <a:avLst/>
          </a:prstGeom>
          <a:solidFill>
            <a:srgbClr val="ECF0F6"/>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358" name="Rectangle"/>
          <p:cNvSpPr/>
          <p:nvPr/>
        </p:nvSpPr>
        <p:spPr>
          <a:xfrm>
            <a:off x="24769779" y="3226943"/>
            <a:ext cx="1119821" cy="537825"/>
          </a:xfrm>
          <a:prstGeom prst="rect">
            <a:avLst/>
          </a:prstGeom>
          <a:solidFill>
            <a:srgbClr val="D8DCE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359" name="Rectangle"/>
          <p:cNvSpPr/>
          <p:nvPr/>
        </p:nvSpPr>
        <p:spPr>
          <a:xfrm>
            <a:off x="24769779" y="3764767"/>
            <a:ext cx="1119821" cy="537825"/>
          </a:xfrm>
          <a:prstGeom prst="rect">
            <a:avLst/>
          </a:prstGeom>
          <a:solidFill>
            <a:srgbClr val="C4C8C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360" name="Rectangle"/>
          <p:cNvSpPr/>
          <p:nvPr/>
        </p:nvSpPr>
        <p:spPr>
          <a:xfrm>
            <a:off x="24769779" y="4302592"/>
            <a:ext cx="1119821" cy="537825"/>
          </a:xfrm>
          <a:prstGeom prst="rect">
            <a:avLst/>
          </a:prstGeom>
          <a:solidFill>
            <a:srgbClr val="BABEC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361" name="Rectangle"/>
          <p:cNvSpPr/>
          <p:nvPr/>
        </p:nvSpPr>
        <p:spPr>
          <a:xfrm>
            <a:off x="24769779" y="4840416"/>
            <a:ext cx="1119821" cy="537825"/>
          </a:xfrm>
          <a:prstGeom prst="rect">
            <a:avLst/>
          </a:prstGeom>
          <a:solidFill>
            <a:srgbClr val="A6AAB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362" name="Rectangle"/>
          <p:cNvSpPr/>
          <p:nvPr/>
        </p:nvSpPr>
        <p:spPr>
          <a:xfrm>
            <a:off x="24769779" y="5378239"/>
            <a:ext cx="1119821" cy="537825"/>
          </a:xfrm>
          <a:prstGeom prst="rect">
            <a:avLst/>
          </a:prstGeom>
          <a:solidFill>
            <a:srgbClr val="92969C"/>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363" name="Rectangle"/>
          <p:cNvSpPr/>
          <p:nvPr/>
        </p:nvSpPr>
        <p:spPr>
          <a:xfrm>
            <a:off x="24769779" y="5916064"/>
            <a:ext cx="1119821" cy="537825"/>
          </a:xfrm>
          <a:prstGeom prst="rect">
            <a:avLst/>
          </a:prstGeom>
          <a:solidFill>
            <a:srgbClr val="7E828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364" name="Rectangle"/>
          <p:cNvSpPr/>
          <p:nvPr/>
        </p:nvSpPr>
        <p:spPr>
          <a:xfrm>
            <a:off x="24769779" y="6453887"/>
            <a:ext cx="1119821" cy="537825"/>
          </a:xfrm>
          <a:prstGeom prst="rect">
            <a:avLst/>
          </a:prstGeom>
          <a:solidFill>
            <a:srgbClr val="6A6E7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365" name="Rectangle"/>
          <p:cNvSpPr/>
          <p:nvPr/>
        </p:nvSpPr>
        <p:spPr>
          <a:xfrm>
            <a:off x="24769778" y="6991711"/>
            <a:ext cx="1119821" cy="537825"/>
          </a:xfrm>
          <a:prstGeom prst="rect">
            <a:avLst/>
          </a:prstGeom>
          <a:solidFill>
            <a:srgbClr val="565A6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366" name="Rectangle"/>
          <p:cNvSpPr/>
          <p:nvPr/>
        </p:nvSpPr>
        <p:spPr>
          <a:xfrm>
            <a:off x="24769778" y="7529535"/>
            <a:ext cx="1119821" cy="537825"/>
          </a:xfrm>
          <a:prstGeom prst="rect">
            <a:avLst/>
          </a:prstGeom>
          <a:solidFill>
            <a:srgbClr val="42464C"/>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367" name="Rectangle"/>
          <p:cNvSpPr/>
          <p:nvPr/>
        </p:nvSpPr>
        <p:spPr>
          <a:xfrm>
            <a:off x="24769779" y="8067360"/>
            <a:ext cx="1119821" cy="537825"/>
          </a:xfrm>
          <a:prstGeom prst="rect">
            <a:avLst/>
          </a:prstGeom>
          <a:solidFill>
            <a:srgbClr val="383C4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368" name="Rectangle"/>
          <p:cNvSpPr/>
          <p:nvPr/>
        </p:nvSpPr>
        <p:spPr>
          <a:xfrm>
            <a:off x="24769778" y="8605184"/>
            <a:ext cx="1119821" cy="537825"/>
          </a:xfrm>
          <a:prstGeom prst="rect">
            <a:avLst/>
          </a:prstGeom>
          <a:solidFill>
            <a:srgbClr val="2E323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369" name="Rectangle"/>
          <p:cNvSpPr/>
          <p:nvPr/>
        </p:nvSpPr>
        <p:spPr>
          <a:xfrm>
            <a:off x="24769778" y="9143007"/>
            <a:ext cx="1119821" cy="537825"/>
          </a:xfrm>
          <a:prstGeom prst="rect">
            <a:avLst/>
          </a:prstGeom>
          <a:solidFill>
            <a:srgbClr val="24282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370" name="Rectangle"/>
          <p:cNvSpPr/>
          <p:nvPr/>
        </p:nvSpPr>
        <p:spPr>
          <a:xfrm>
            <a:off x="24769776" y="9680832"/>
            <a:ext cx="1119821" cy="537825"/>
          </a:xfrm>
          <a:prstGeom prst="rect">
            <a:avLst/>
          </a:prstGeom>
          <a:solidFill>
            <a:srgbClr val="1A1E2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371" name="Rectangle"/>
          <p:cNvSpPr/>
          <p:nvPr/>
        </p:nvSpPr>
        <p:spPr>
          <a:xfrm>
            <a:off x="24769776" y="10218656"/>
            <a:ext cx="1119821" cy="537825"/>
          </a:xfrm>
          <a:prstGeom prst="rect">
            <a:avLst/>
          </a:prstGeom>
          <a:solidFill>
            <a:srgbClr val="10141A"/>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372" name="Rectangle"/>
          <p:cNvSpPr/>
          <p:nvPr/>
        </p:nvSpPr>
        <p:spPr>
          <a:xfrm>
            <a:off x="24769778" y="10756479"/>
            <a:ext cx="1119821" cy="537825"/>
          </a:xfrm>
          <a:prstGeom prst="rect">
            <a:avLst/>
          </a:prstGeom>
          <a:solidFill>
            <a:srgbClr val="060A1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373" name="Rectangle"/>
          <p:cNvSpPr/>
          <p:nvPr/>
        </p:nvSpPr>
        <p:spPr>
          <a:xfrm>
            <a:off x="24769776" y="11294303"/>
            <a:ext cx="1119821" cy="537825"/>
          </a:xfrm>
          <a:prstGeom prst="rect">
            <a:avLst/>
          </a:prstGeom>
          <a:solidFill>
            <a:srgbClr val="FFFFFF"/>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374" name="Rectangle"/>
          <p:cNvSpPr/>
          <p:nvPr/>
        </p:nvSpPr>
        <p:spPr>
          <a:xfrm>
            <a:off x="24769778" y="11832128"/>
            <a:ext cx="1119821" cy="537825"/>
          </a:xfrm>
          <a:prstGeom prst="rect">
            <a:avLst/>
          </a:prstGeom>
          <a:solidFill>
            <a:srgbClr val="00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375" name="Title Text"/>
          <p:cNvSpPr txBox="1">
            <a:spLocks noGrp="1"/>
          </p:cNvSpPr>
          <p:nvPr>
            <p:ph type="title"/>
          </p:nvPr>
        </p:nvSpPr>
        <p:spPr>
          <a:xfrm rot="16200000">
            <a:off x="-5861257" y="5855489"/>
            <a:ext cx="13716001" cy="2005028"/>
          </a:xfrm>
          <a:prstGeom prst="rect">
            <a:avLst/>
          </a:prstGeom>
          <a:solidFill>
            <a:srgbClr val="FFFFFF"/>
          </a:solidFill>
        </p:spPr>
        <p:txBody>
          <a:bodyPr anchor="ctr"/>
          <a:lstStyle>
            <a:lvl1pPr algn="ctr">
              <a:defRPr sz="9200" spc="2300">
                <a:solidFill>
                  <a:srgbClr val="2E3238"/>
                </a:solidFill>
              </a:defRPr>
            </a:lvl1pPr>
          </a:lstStyle>
          <a:p>
            <a:r>
              <a:t>Title Text</a:t>
            </a:r>
          </a:p>
        </p:txBody>
      </p:sp>
      <p:grpSp>
        <p:nvGrpSpPr>
          <p:cNvPr id="4388" name="Group"/>
          <p:cNvGrpSpPr/>
          <p:nvPr/>
        </p:nvGrpSpPr>
        <p:grpSpPr>
          <a:xfrm>
            <a:off x="21341405" y="12713927"/>
            <a:ext cx="2588083" cy="566942"/>
            <a:chOff x="0" y="0"/>
            <a:chExt cx="2588081" cy="566941"/>
          </a:xfrm>
        </p:grpSpPr>
        <p:sp>
          <p:nvSpPr>
            <p:cNvPr id="4376" name="Shape"/>
            <p:cNvSpPr/>
            <p:nvPr/>
          </p:nvSpPr>
          <p:spPr>
            <a:xfrm>
              <a:off x="-1" y="51627"/>
              <a:ext cx="396632" cy="487314"/>
            </a:xfrm>
            <a:custGeom>
              <a:avLst/>
              <a:gdLst/>
              <a:ahLst/>
              <a:cxnLst>
                <a:cxn ang="0">
                  <a:pos x="wd2" y="hd2"/>
                </a:cxn>
                <a:cxn ang="5400000">
                  <a:pos x="wd2" y="hd2"/>
                </a:cxn>
                <a:cxn ang="10800000">
                  <a:pos x="wd2" y="hd2"/>
                </a:cxn>
                <a:cxn ang="16200000">
                  <a:pos x="wd2" y="hd2"/>
                </a:cxn>
              </a:cxnLst>
              <a:rect l="0" t="0" r="r" b="b"/>
              <a:pathLst>
                <a:path w="21181" h="21360" extrusionOk="0">
                  <a:moveTo>
                    <a:pt x="19047" y="4161"/>
                  </a:moveTo>
                  <a:cubicBezTo>
                    <a:pt x="17355" y="6212"/>
                    <a:pt x="14935" y="7537"/>
                    <a:pt x="13608" y="7045"/>
                  </a:cubicBezTo>
                  <a:cubicBezTo>
                    <a:pt x="12281" y="6554"/>
                    <a:pt x="12567" y="4524"/>
                    <a:pt x="14337" y="2473"/>
                  </a:cubicBezTo>
                  <a:cubicBezTo>
                    <a:pt x="14701" y="1982"/>
                    <a:pt x="15143" y="1555"/>
                    <a:pt x="15586" y="1191"/>
                  </a:cubicBezTo>
                  <a:cubicBezTo>
                    <a:pt x="15065" y="1256"/>
                    <a:pt x="14493" y="1320"/>
                    <a:pt x="13972" y="1448"/>
                  </a:cubicBezTo>
                  <a:cubicBezTo>
                    <a:pt x="8247" y="7216"/>
                    <a:pt x="5827" y="14673"/>
                    <a:pt x="6113" y="21360"/>
                  </a:cubicBezTo>
                  <a:cubicBezTo>
                    <a:pt x="2730" y="20228"/>
                    <a:pt x="232" y="17578"/>
                    <a:pt x="23" y="14203"/>
                  </a:cubicBezTo>
                  <a:lnTo>
                    <a:pt x="23" y="14139"/>
                  </a:lnTo>
                  <a:cubicBezTo>
                    <a:pt x="-419" y="8135"/>
                    <a:pt x="5462" y="1918"/>
                    <a:pt x="13088" y="358"/>
                  </a:cubicBezTo>
                  <a:cubicBezTo>
                    <a:pt x="16028" y="-240"/>
                    <a:pt x="18813" y="-69"/>
                    <a:pt x="21181" y="721"/>
                  </a:cubicBezTo>
                  <a:cubicBezTo>
                    <a:pt x="20661" y="1854"/>
                    <a:pt x="19854" y="3200"/>
                    <a:pt x="19047" y="4161"/>
                  </a:cubicBezTo>
                  <a:close/>
                  <a:moveTo>
                    <a:pt x="15013" y="5892"/>
                  </a:moveTo>
                  <a:cubicBezTo>
                    <a:pt x="15820" y="5892"/>
                    <a:pt x="16913" y="5187"/>
                    <a:pt x="17486" y="4204"/>
                  </a:cubicBezTo>
                  <a:cubicBezTo>
                    <a:pt x="18006" y="3242"/>
                    <a:pt x="17876" y="2473"/>
                    <a:pt x="16991" y="2473"/>
                  </a:cubicBezTo>
                  <a:cubicBezTo>
                    <a:pt x="16184" y="2409"/>
                    <a:pt x="15065" y="3200"/>
                    <a:pt x="14493" y="4161"/>
                  </a:cubicBezTo>
                  <a:cubicBezTo>
                    <a:pt x="13972" y="5123"/>
                    <a:pt x="14128" y="5892"/>
                    <a:pt x="15013" y="5892"/>
                  </a:cubicBezTo>
                  <a:close/>
                </a:path>
              </a:pathLst>
            </a:custGeom>
            <a:solidFill>
              <a:srgbClr val="9CA0A6"/>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4377" name="Shape"/>
            <p:cNvSpPr/>
            <p:nvPr/>
          </p:nvSpPr>
          <p:spPr>
            <a:xfrm>
              <a:off x="141751" y="-1"/>
              <a:ext cx="382729" cy="515807"/>
            </a:xfrm>
            <a:custGeom>
              <a:avLst/>
              <a:gdLst/>
              <a:ahLst/>
              <a:cxnLst>
                <a:cxn ang="0">
                  <a:pos x="wd2" y="hd2"/>
                </a:cxn>
                <a:cxn ang="5400000">
                  <a:pos x="wd2" y="hd2"/>
                </a:cxn>
                <a:cxn ang="10800000">
                  <a:pos x="wd2" y="hd2"/>
                </a:cxn>
                <a:cxn ang="16200000">
                  <a:pos x="wd2" y="hd2"/>
                </a:cxn>
              </a:cxnLst>
              <a:rect l="0" t="0" r="r" b="b"/>
              <a:pathLst>
                <a:path w="20998" h="21131" extrusionOk="0">
                  <a:moveTo>
                    <a:pt x="9946" y="18863"/>
                  </a:moveTo>
                  <a:cubicBezTo>
                    <a:pt x="10616" y="18582"/>
                    <a:pt x="11151" y="18282"/>
                    <a:pt x="11767" y="18002"/>
                  </a:cubicBezTo>
                  <a:cubicBezTo>
                    <a:pt x="9786" y="14459"/>
                    <a:pt x="8876" y="10295"/>
                    <a:pt x="15915" y="2908"/>
                  </a:cubicBezTo>
                  <a:cubicBezTo>
                    <a:pt x="13881" y="1707"/>
                    <a:pt x="10776" y="1146"/>
                    <a:pt x="6922" y="1487"/>
                  </a:cubicBezTo>
                  <a:cubicBezTo>
                    <a:pt x="7538" y="986"/>
                    <a:pt x="8046" y="526"/>
                    <a:pt x="8742" y="25"/>
                  </a:cubicBezTo>
                  <a:cubicBezTo>
                    <a:pt x="15300" y="-315"/>
                    <a:pt x="20519" y="2908"/>
                    <a:pt x="20974" y="7873"/>
                  </a:cubicBezTo>
                  <a:cubicBezTo>
                    <a:pt x="21429" y="13498"/>
                    <a:pt x="15380" y="19243"/>
                    <a:pt x="7538" y="20785"/>
                  </a:cubicBezTo>
                  <a:cubicBezTo>
                    <a:pt x="4807" y="21285"/>
                    <a:pt x="2238" y="21225"/>
                    <a:pt x="43" y="20724"/>
                  </a:cubicBezTo>
                  <a:cubicBezTo>
                    <a:pt x="-171" y="18522"/>
                    <a:pt x="418" y="16200"/>
                    <a:pt x="1703" y="14559"/>
                  </a:cubicBezTo>
                  <a:cubicBezTo>
                    <a:pt x="3764" y="11936"/>
                    <a:pt x="6922" y="12157"/>
                    <a:pt x="8742" y="15079"/>
                  </a:cubicBezTo>
                  <a:cubicBezTo>
                    <a:pt x="9411" y="16200"/>
                    <a:pt x="9786" y="17501"/>
                    <a:pt x="9946" y="18863"/>
                  </a:cubicBezTo>
                </a:path>
              </a:pathLst>
            </a:custGeom>
            <a:solidFill>
              <a:srgbClr val="9CA0A6"/>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4378" name="Shape"/>
            <p:cNvSpPr/>
            <p:nvPr/>
          </p:nvSpPr>
          <p:spPr>
            <a:xfrm>
              <a:off x="1403044" y="235712"/>
              <a:ext cx="201989" cy="253690"/>
            </a:xfrm>
            <a:custGeom>
              <a:avLst/>
              <a:gdLst/>
              <a:ahLst/>
              <a:cxnLst>
                <a:cxn ang="0">
                  <a:pos x="wd2" y="hd2"/>
                </a:cxn>
                <a:cxn ang="5400000">
                  <a:pos x="wd2" y="hd2"/>
                </a:cxn>
                <a:cxn ang="10800000">
                  <a:pos x="wd2" y="hd2"/>
                </a:cxn>
                <a:cxn ang="16200000">
                  <a:pos x="wd2" y="hd2"/>
                </a:cxn>
              </a:cxnLst>
              <a:rect l="0" t="0" r="r" b="b"/>
              <a:pathLst>
                <a:path w="21600" h="21600" extrusionOk="0">
                  <a:moveTo>
                    <a:pt x="21600" y="1078"/>
                  </a:moveTo>
                  <a:lnTo>
                    <a:pt x="20447" y="5638"/>
                  </a:lnTo>
                  <a:cubicBezTo>
                    <a:pt x="19136" y="5017"/>
                    <a:pt x="16882" y="4436"/>
                    <a:pt x="14522" y="4436"/>
                  </a:cubicBezTo>
                  <a:cubicBezTo>
                    <a:pt x="12478" y="4436"/>
                    <a:pt x="11115" y="5141"/>
                    <a:pt x="11115" y="6177"/>
                  </a:cubicBezTo>
                  <a:cubicBezTo>
                    <a:pt x="11115" y="6965"/>
                    <a:pt x="12163" y="7670"/>
                    <a:pt x="14208" y="8499"/>
                  </a:cubicBezTo>
                  <a:cubicBezTo>
                    <a:pt x="17039" y="9536"/>
                    <a:pt x="20132" y="11194"/>
                    <a:pt x="20132" y="14220"/>
                  </a:cubicBezTo>
                  <a:cubicBezTo>
                    <a:pt x="20132" y="16086"/>
                    <a:pt x="19241" y="17744"/>
                    <a:pt x="17773" y="19030"/>
                  </a:cubicBezTo>
                  <a:cubicBezTo>
                    <a:pt x="15728" y="20646"/>
                    <a:pt x="12163" y="21600"/>
                    <a:pt x="8021" y="21600"/>
                  </a:cubicBezTo>
                  <a:cubicBezTo>
                    <a:pt x="4771" y="21600"/>
                    <a:pt x="1678" y="20895"/>
                    <a:pt x="0" y="19942"/>
                  </a:cubicBezTo>
                  <a:lnTo>
                    <a:pt x="1206" y="15298"/>
                  </a:lnTo>
                  <a:cubicBezTo>
                    <a:pt x="2988" y="16086"/>
                    <a:pt x="6396" y="17040"/>
                    <a:pt x="8913" y="17040"/>
                  </a:cubicBezTo>
                  <a:cubicBezTo>
                    <a:pt x="10800" y="17040"/>
                    <a:pt x="12163" y="16335"/>
                    <a:pt x="12163" y="15174"/>
                  </a:cubicBezTo>
                  <a:cubicBezTo>
                    <a:pt x="12163" y="14096"/>
                    <a:pt x="11272" y="13391"/>
                    <a:pt x="8913" y="12479"/>
                  </a:cubicBezTo>
                  <a:cubicBezTo>
                    <a:pt x="5190" y="10945"/>
                    <a:pt x="3303" y="9204"/>
                    <a:pt x="3303" y="6965"/>
                  </a:cubicBezTo>
                  <a:cubicBezTo>
                    <a:pt x="3303" y="2944"/>
                    <a:pt x="7864" y="0"/>
                    <a:pt x="14837" y="0"/>
                  </a:cubicBezTo>
                  <a:cubicBezTo>
                    <a:pt x="18087" y="0"/>
                    <a:pt x="20447" y="580"/>
                    <a:pt x="21600" y="1078"/>
                  </a:cubicBezTo>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4379" name="Shape"/>
            <p:cNvSpPr/>
            <p:nvPr/>
          </p:nvSpPr>
          <p:spPr>
            <a:xfrm>
              <a:off x="569438" y="235711"/>
              <a:ext cx="191219" cy="251533"/>
            </a:xfrm>
            <a:custGeom>
              <a:avLst/>
              <a:gdLst/>
              <a:ahLst/>
              <a:cxnLst>
                <a:cxn ang="0">
                  <a:pos x="wd2" y="hd2"/>
                </a:cxn>
                <a:cxn ang="5400000">
                  <a:pos x="wd2" y="hd2"/>
                </a:cxn>
                <a:cxn ang="10800000">
                  <a:pos x="wd2" y="hd2"/>
                </a:cxn>
                <a:cxn ang="16200000">
                  <a:pos x="wd2" y="hd2"/>
                </a:cxn>
              </a:cxnLst>
              <a:rect l="0" t="0" r="r" b="b"/>
              <a:pathLst>
                <a:path w="21600" h="21600" extrusionOk="0">
                  <a:moveTo>
                    <a:pt x="21600" y="126"/>
                  </a:moveTo>
                  <a:lnTo>
                    <a:pt x="20049" y="6123"/>
                  </a:lnTo>
                  <a:cubicBezTo>
                    <a:pt x="19717" y="6123"/>
                    <a:pt x="19218" y="5998"/>
                    <a:pt x="18775" y="5998"/>
                  </a:cubicBezTo>
                  <a:cubicBezTo>
                    <a:pt x="13126" y="5998"/>
                    <a:pt x="10966" y="10150"/>
                    <a:pt x="10191" y="13547"/>
                  </a:cubicBezTo>
                  <a:lnTo>
                    <a:pt x="8142" y="21600"/>
                  </a:lnTo>
                  <a:lnTo>
                    <a:pt x="0" y="21600"/>
                  </a:lnTo>
                  <a:lnTo>
                    <a:pt x="5317" y="377"/>
                  </a:lnTo>
                  <a:lnTo>
                    <a:pt x="12517" y="377"/>
                  </a:lnTo>
                  <a:lnTo>
                    <a:pt x="11409" y="4152"/>
                  </a:lnTo>
                  <a:lnTo>
                    <a:pt x="11409" y="4278"/>
                  </a:lnTo>
                  <a:lnTo>
                    <a:pt x="11575" y="4278"/>
                  </a:lnTo>
                  <a:cubicBezTo>
                    <a:pt x="13791" y="1426"/>
                    <a:pt x="16726" y="0"/>
                    <a:pt x="20049" y="0"/>
                  </a:cubicBezTo>
                  <a:cubicBezTo>
                    <a:pt x="20492" y="0"/>
                    <a:pt x="21102" y="0"/>
                    <a:pt x="21600" y="126"/>
                  </a:cubicBezTo>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4380" name="Shape"/>
            <p:cNvSpPr/>
            <p:nvPr/>
          </p:nvSpPr>
          <p:spPr>
            <a:xfrm>
              <a:off x="733144" y="233557"/>
              <a:ext cx="232930" cy="255842"/>
            </a:xfrm>
            <a:custGeom>
              <a:avLst/>
              <a:gdLst/>
              <a:ahLst/>
              <a:cxnLst>
                <a:cxn ang="0">
                  <a:pos x="wd2" y="hd2"/>
                </a:cxn>
                <a:cxn ang="5400000">
                  <a:pos x="wd2" y="hd2"/>
                </a:cxn>
                <a:cxn ang="10800000">
                  <a:pos x="wd2" y="hd2"/>
                </a:cxn>
                <a:cxn ang="16200000">
                  <a:pos x="wd2" y="hd2"/>
                </a:cxn>
              </a:cxnLst>
              <a:rect l="0" t="0" r="r" b="b"/>
              <a:pathLst>
                <a:path w="21278" h="21600" extrusionOk="0">
                  <a:moveTo>
                    <a:pt x="12800" y="18591"/>
                  </a:moveTo>
                  <a:lnTo>
                    <a:pt x="12800" y="18467"/>
                  </a:lnTo>
                  <a:lnTo>
                    <a:pt x="12667" y="18467"/>
                  </a:lnTo>
                  <a:cubicBezTo>
                    <a:pt x="11422" y="20446"/>
                    <a:pt x="9022" y="21600"/>
                    <a:pt x="6400" y="21600"/>
                  </a:cubicBezTo>
                  <a:cubicBezTo>
                    <a:pt x="2000" y="21600"/>
                    <a:pt x="0" y="17973"/>
                    <a:pt x="0" y="14386"/>
                  </a:cubicBezTo>
                  <a:cubicBezTo>
                    <a:pt x="0" y="10182"/>
                    <a:pt x="1778" y="6142"/>
                    <a:pt x="4667" y="3504"/>
                  </a:cubicBezTo>
                  <a:cubicBezTo>
                    <a:pt x="7156" y="1195"/>
                    <a:pt x="10311" y="0"/>
                    <a:pt x="13822" y="0"/>
                  </a:cubicBezTo>
                  <a:cubicBezTo>
                    <a:pt x="16444" y="0"/>
                    <a:pt x="18444" y="701"/>
                    <a:pt x="19689" y="2102"/>
                  </a:cubicBezTo>
                  <a:cubicBezTo>
                    <a:pt x="21600" y="4205"/>
                    <a:pt x="21467" y="7296"/>
                    <a:pt x="20933" y="9522"/>
                  </a:cubicBezTo>
                  <a:lnTo>
                    <a:pt x="18578" y="21147"/>
                  </a:lnTo>
                  <a:lnTo>
                    <a:pt x="12311" y="21229"/>
                  </a:lnTo>
                  <a:lnTo>
                    <a:pt x="12800" y="18591"/>
                  </a:lnTo>
                  <a:close/>
                  <a:moveTo>
                    <a:pt x="6800" y="13232"/>
                  </a:moveTo>
                  <a:cubicBezTo>
                    <a:pt x="6800" y="15417"/>
                    <a:pt x="7644" y="16695"/>
                    <a:pt x="9156" y="16695"/>
                  </a:cubicBezTo>
                  <a:cubicBezTo>
                    <a:pt x="11556" y="16695"/>
                    <a:pt x="13689" y="14386"/>
                    <a:pt x="14444" y="10882"/>
                  </a:cubicBezTo>
                  <a:cubicBezTo>
                    <a:pt x="14533" y="10099"/>
                    <a:pt x="14800" y="9398"/>
                    <a:pt x="14933" y="8698"/>
                  </a:cubicBezTo>
                  <a:cubicBezTo>
                    <a:pt x="15067" y="7997"/>
                    <a:pt x="15200" y="7420"/>
                    <a:pt x="15067" y="6966"/>
                  </a:cubicBezTo>
                  <a:cubicBezTo>
                    <a:pt x="14933" y="5482"/>
                    <a:pt x="14178" y="4782"/>
                    <a:pt x="12667" y="4782"/>
                  </a:cubicBezTo>
                  <a:cubicBezTo>
                    <a:pt x="11689" y="4782"/>
                    <a:pt x="10800" y="5235"/>
                    <a:pt x="9911" y="6018"/>
                  </a:cubicBezTo>
                  <a:cubicBezTo>
                    <a:pt x="8178" y="7626"/>
                    <a:pt x="6800" y="10800"/>
                    <a:pt x="6800" y="13232"/>
                  </a:cubicBezTo>
                  <a:close/>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4381" name="Shape"/>
            <p:cNvSpPr/>
            <p:nvPr/>
          </p:nvSpPr>
          <p:spPr>
            <a:xfrm>
              <a:off x="1583983" y="235711"/>
              <a:ext cx="270921" cy="331231"/>
            </a:xfrm>
            <a:custGeom>
              <a:avLst/>
              <a:gdLst/>
              <a:ahLst/>
              <a:cxnLst>
                <a:cxn ang="0">
                  <a:pos x="wd2" y="hd2"/>
                </a:cxn>
                <a:cxn ang="5400000">
                  <a:pos x="wd2" y="hd2"/>
                </a:cxn>
                <a:cxn ang="10800000">
                  <a:pos x="wd2" y="hd2"/>
                </a:cxn>
                <a:cxn ang="16200000">
                  <a:pos x="wd2" y="hd2"/>
                </a:cxn>
              </a:cxnLst>
              <a:rect l="0" t="0" r="r" b="b"/>
              <a:pathLst>
                <a:path w="21600" h="21600" extrusionOk="0">
                  <a:moveTo>
                    <a:pt x="21600" y="6103"/>
                  </a:moveTo>
                  <a:cubicBezTo>
                    <a:pt x="21600" y="9969"/>
                    <a:pt x="19308" y="14027"/>
                    <a:pt x="15268" y="15817"/>
                  </a:cubicBezTo>
                  <a:cubicBezTo>
                    <a:pt x="11538" y="17446"/>
                    <a:pt x="8119" y="16743"/>
                    <a:pt x="7148" y="15465"/>
                  </a:cubicBezTo>
                  <a:lnTo>
                    <a:pt x="5711" y="21600"/>
                  </a:lnTo>
                  <a:lnTo>
                    <a:pt x="0" y="21600"/>
                  </a:lnTo>
                  <a:lnTo>
                    <a:pt x="4934" y="288"/>
                  </a:lnTo>
                  <a:lnTo>
                    <a:pt x="9984" y="288"/>
                  </a:lnTo>
                  <a:lnTo>
                    <a:pt x="9440" y="2428"/>
                  </a:lnTo>
                  <a:lnTo>
                    <a:pt x="9440" y="2524"/>
                  </a:lnTo>
                  <a:lnTo>
                    <a:pt x="9557" y="2524"/>
                  </a:lnTo>
                  <a:cubicBezTo>
                    <a:pt x="10994" y="895"/>
                    <a:pt x="13053" y="0"/>
                    <a:pt x="15268" y="0"/>
                  </a:cubicBezTo>
                  <a:cubicBezTo>
                    <a:pt x="19075" y="0"/>
                    <a:pt x="21600" y="2428"/>
                    <a:pt x="21600" y="6103"/>
                  </a:cubicBezTo>
                  <a:close/>
                  <a:moveTo>
                    <a:pt x="15578" y="6454"/>
                  </a:moveTo>
                  <a:cubicBezTo>
                    <a:pt x="15578" y="5751"/>
                    <a:pt x="15345" y="3866"/>
                    <a:pt x="13286" y="3866"/>
                  </a:cubicBezTo>
                  <a:cubicBezTo>
                    <a:pt x="11072" y="3866"/>
                    <a:pt x="9324" y="5815"/>
                    <a:pt x="8547" y="8979"/>
                  </a:cubicBezTo>
                  <a:cubicBezTo>
                    <a:pt x="8353" y="9969"/>
                    <a:pt x="7576" y="13133"/>
                    <a:pt x="10334" y="13133"/>
                  </a:cubicBezTo>
                  <a:cubicBezTo>
                    <a:pt x="13403" y="13133"/>
                    <a:pt x="15578" y="9618"/>
                    <a:pt x="15578" y="6454"/>
                  </a:cubicBezTo>
                  <a:close/>
                </a:path>
              </a:pathLst>
            </a:custGeom>
            <a:solidFill>
              <a:srgbClr val="9CA0A6"/>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4382" name="Shape"/>
            <p:cNvSpPr/>
            <p:nvPr/>
          </p:nvSpPr>
          <p:spPr>
            <a:xfrm>
              <a:off x="1172565" y="153858"/>
              <a:ext cx="273073" cy="331230"/>
            </a:xfrm>
            <a:custGeom>
              <a:avLst/>
              <a:gdLst/>
              <a:ahLst/>
              <a:cxnLst>
                <a:cxn ang="0">
                  <a:pos x="wd2" y="hd2"/>
                </a:cxn>
                <a:cxn ang="5400000">
                  <a:pos x="wd2" y="hd2"/>
                </a:cxn>
                <a:cxn ang="10800000">
                  <a:pos x="wd2" y="hd2"/>
                </a:cxn>
                <a:cxn ang="16200000">
                  <a:pos x="wd2" y="hd2"/>
                </a:cxn>
              </a:cxnLst>
              <a:rect l="0" t="0" r="r" b="b"/>
              <a:pathLst>
                <a:path w="21600" h="21600" extrusionOk="0">
                  <a:moveTo>
                    <a:pt x="10684" y="0"/>
                  </a:moveTo>
                  <a:lnTo>
                    <a:pt x="7742" y="12845"/>
                  </a:lnTo>
                  <a:lnTo>
                    <a:pt x="15368" y="5592"/>
                  </a:lnTo>
                  <a:lnTo>
                    <a:pt x="21600" y="5592"/>
                  </a:lnTo>
                  <a:lnTo>
                    <a:pt x="13626" y="12941"/>
                  </a:lnTo>
                  <a:lnTo>
                    <a:pt x="18426" y="21600"/>
                  </a:lnTo>
                  <a:lnTo>
                    <a:pt x="12310" y="21600"/>
                  </a:lnTo>
                  <a:lnTo>
                    <a:pt x="7626" y="13037"/>
                  </a:lnTo>
                  <a:lnTo>
                    <a:pt x="5652" y="21600"/>
                  </a:lnTo>
                  <a:lnTo>
                    <a:pt x="0" y="21600"/>
                  </a:lnTo>
                  <a:lnTo>
                    <a:pt x="4994" y="0"/>
                  </a:lnTo>
                  <a:lnTo>
                    <a:pt x="10684" y="0"/>
                  </a:lnTo>
                </a:path>
              </a:pathLst>
            </a:custGeom>
            <a:solidFill>
              <a:srgbClr val="9CA0A6"/>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4383" name="Shape"/>
            <p:cNvSpPr/>
            <p:nvPr/>
          </p:nvSpPr>
          <p:spPr>
            <a:xfrm>
              <a:off x="2301273" y="235711"/>
              <a:ext cx="227838" cy="255842"/>
            </a:xfrm>
            <a:custGeom>
              <a:avLst/>
              <a:gdLst/>
              <a:ahLst/>
              <a:cxnLst>
                <a:cxn ang="0">
                  <a:pos x="wd2" y="hd2"/>
                </a:cxn>
                <a:cxn ang="5400000">
                  <a:pos x="wd2" y="hd2"/>
                </a:cxn>
                <a:cxn ang="10800000">
                  <a:pos x="wd2" y="hd2"/>
                </a:cxn>
                <a:cxn ang="16200000">
                  <a:pos x="wd2" y="hd2"/>
                </a:cxn>
              </a:cxnLst>
              <a:rect l="0" t="0" r="r" b="b"/>
              <a:pathLst>
                <a:path w="21600" h="21600" extrusionOk="0">
                  <a:moveTo>
                    <a:pt x="21600" y="6224"/>
                  </a:moveTo>
                  <a:cubicBezTo>
                    <a:pt x="21600" y="7997"/>
                    <a:pt x="20950" y="9398"/>
                    <a:pt x="19788" y="10429"/>
                  </a:cubicBezTo>
                  <a:cubicBezTo>
                    <a:pt x="17559" y="12408"/>
                    <a:pt x="13239" y="13315"/>
                    <a:pt x="6689" y="13232"/>
                  </a:cubicBezTo>
                  <a:lnTo>
                    <a:pt x="6550" y="13232"/>
                  </a:lnTo>
                  <a:lnTo>
                    <a:pt x="6550" y="13315"/>
                  </a:lnTo>
                  <a:cubicBezTo>
                    <a:pt x="6550" y="13933"/>
                    <a:pt x="6782" y="14716"/>
                    <a:pt x="7200" y="15293"/>
                  </a:cubicBezTo>
                  <a:cubicBezTo>
                    <a:pt x="8129" y="16365"/>
                    <a:pt x="9662" y="16818"/>
                    <a:pt x="11659" y="16818"/>
                  </a:cubicBezTo>
                  <a:cubicBezTo>
                    <a:pt x="14539" y="16818"/>
                    <a:pt x="17001" y="16241"/>
                    <a:pt x="19788" y="14840"/>
                  </a:cubicBezTo>
                  <a:lnTo>
                    <a:pt x="18720" y="19951"/>
                  </a:lnTo>
                  <a:cubicBezTo>
                    <a:pt x="15468" y="21476"/>
                    <a:pt x="11520" y="21600"/>
                    <a:pt x="10080" y="21600"/>
                  </a:cubicBezTo>
                  <a:cubicBezTo>
                    <a:pt x="3670" y="21600"/>
                    <a:pt x="0" y="18467"/>
                    <a:pt x="0" y="12861"/>
                  </a:cubicBezTo>
                  <a:cubicBezTo>
                    <a:pt x="0" y="9605"/>
                    <a:pt x="1301" y="6472"/>
                    <a:pt x="3670" y="4081"/>
                  </a:cubicBezTo>
                  <a:cubicBezTo>
                    <a:pt x="5992" y="1402"/>
                    <a:pt x="9569" y="0"/>
                    <a:pt x="13471" y="0"/>
                  </a:cubicBezTo>
                  <a:cubicBezTo>
                    <a:pt x="18348" y="0"/>
                    <a:pt x="21600" y="2556"/>
                    <a:pt x="21600" y="6224"/>
                  </a:cubicBezTo>
                  <a:close/>
                  <a:moveTo>
                    <a:pt x="12681" y="4534"/>
                  </a:moveTo>
                  <a:cubicBezTo>
                    <a:pt x="9662" y="4534"/>
                    <a:pt x="7850" y="6595"/>
                    <a:pt x="7339" y="8698"/>
                  </a:cubicBezTo>
                  <a:lnTo>
                    <a:pt x="7339" y="8780"/>
                  </a:lnTo>
                  <a:lnTo>
                    <a:pt x="7432" y="8780"/>
                  </a:lnTo>
                  <a:cubicBezTo>
                    <a:pt x="11520" y="8780"/>
                    <a:pt x="13750" y="8450"/>
                    <a:pt x="14679" y="7626"/>
                  </a:cubicBezTo>
                  <a:cubicBezTo>
                    <a:pt x="14911" y="7173"/>
                    <a:pt x="15190" y="6719"/>
                    <a:pt x="15190" y="6224"/>
                  </a:cubicBezTo>
                  <a:cubicBezTo>
                    <a:pt x="15190" y="5235"/>
                    <a:pt x="14121" y="4534"/>
                    <a:pt x="12681" y="4534"/>
                  </a:cubicBezTo>
                  <a:close/>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4384" name="Shape"/>
            <p:cNvSpPr/>
            <p:nvPr/>
          </p:nvSpPr>
          <p:spPr>
            <a:xfrm>
              <a:off x="2524492" y="429573"/>
              <a:ext cx="63590" cy="64128"/>
            </a:xfrm>
            <a:custGeom>
              <a:avLst/>
              <a:gdLst/>
              <a:ahLst/>
              <a:cxnLst>
                <a:cxn ang="0">
                  <a:pos x="wd2" y="hd2"/>
                </a:cxn>
                <a:cxn ang="5400000">
                  <a:pos x="wd2" y="hd2"/>
                </a:cxn>
                <a:cxn ang="10800000">
                  <a:pos x="wd2" y="hd2"/>
                </a:cxn>
                <a:cxn ang="16200000">
                  <a:pos x="wd2" y="hd2"/>
                </a:cxn>
              </a:cxnLst>
              <a:rect l="0" t="0" r="r" b="b"/>
              <a:pathLst>
                <a:path w="20720" h="21600" extrusionOk="0">
                  <a:moveTo>
                    <a:pt x="10835" y="5649"/>
                  </a:moveTo>
                  <a:lnTo>
                    <a:pt x="9406" y="5649"/>
                  </a:lnTo>
                  <a:lnTo>
                    <a:pt x="8453" y="10302"/>
                  </a:lnTo>
                  <a:lnTo>
                    <a:pt x="11630" y="10302"/>
                  </a:lnTo>
                  <a:cubicBezTo>
                    <a:pt x="12583" y="9803"/>
                    <a:pt x="13377" y="9305"/>
                    <a:pt x="13853" y="7975"/>
                  </a:cubicBezTo>
                  <a:cubicBezTo>
                    <a:pt x="13853" y="6978"/>
                    <a:pt x="13377" y="5982"/>
                    <a:pt x="12583" y="5649"/>
                  </a:cubicBezTo>
                  <a:lnTo>
                    <a:pt x="10835" y="5649"/>
                  </a:lnTo>
                  <a:close/>
                  <a:moveTo>
                    <a:pt x="8135" y="4154"/>
                  </a:moveTo>
                  <a:lnTo>
                    <a:pt x="12106" y="4154"/>
                  </a:lnTo>
                  <a:cubicBezTo>
                    <a:pt x="12583" y="4154"/>
                    <a:pt x="13059" y="4154"/>
                    <a:pt x="13377" y="4652"/>
                  </a:cubicBezTo>
                  <a:cubicBezTo>
                    <a:pt x="14806" y="5151"/>
                    <a:pt x="15759" y="5982"/>
                    <a:pt x="15759" y="7477"/>
                  </a:cubicBezTo>
                  <a:lnTo>
                    <a:pt x="15759" y="8474"/>
                  </a:lnTo>
                  <a:cubicBezTo>
                    <a:pt x="15283" y="10302"/>
                    <a:pt x="14330" y="11631"/>
                    <a:pt x="12583" y="12129"/>
                  </a:cubicBezTo>
                  <a:lnTo>
                    <a:pt x="14330" y="17280"/>
                  </a:lnTo>
                  <a:lnTo>
                    <a:pt x="12106" y="17280"/>
                  </a:lnTo>
                  <a:lnTo>
                    <a:pt x="10359" y="12628"/>
                  </a:lnTo>
                  <a:lnTo>
                    <a:pt x="8135" y="12628"/>
                  </a:lnTo>
                  <a:lnTo>
                    <a:pt x="7183" y="17280"/>
                  </a:lnTo>
                  <a:lnTo>
                    <a:pt x="5753" y="17280"/>
                  </a:lnTo>
                  <a:lnTo>
                    <a:pt x="6706" y="12628"/>
                  </a:lnTo>
                  <a:lnTo>
                    <a:pt x="7659" y="8806"/>
                  </a:lnTo>
                  <a:lnTo>
                    <a:pt x="8135" y="4154"/>
                  </a:lnTo>
                  <a:close/>
                  <a:moveTo>
                    <a:pt x="11153" y="0"/>
                  </a:moveTo>
                  <a:cubicBezTo>
                    <a:pt x="17030" y="0"/>
                    <a:pt x="21159" y="4818"/>
                    <a:pt x="20683" y="10800"/>
                  </a:cubicBezTo>
                  <a:cubicBezTo>
                    <a:pt x="20365" y="16948"/>
                    <a:pt x="15283" y="21600"/>
                    <a:pt x="9406" y="21600"/>
                  </a:cubicBezTo>
                  <a:cubicBezTo>
                    <a:pt x="4006" y="21600"/>
                    <a:pt x="-441" y="16283"/>
                    <a:pt x="35" y="10800"/>
                  </a:cubicBezTo>
                  <a:cubicBezTo>
                    <a:pt x="512" y="4652"/>
                    <a:pt x="5435" y="0"/>
                    <a:pt x="11153" y="0"/>
                  </a:cubicBezTo>
                  <a:close/>
                  <a:moveTo>
                    <a:pt x="9406" y="20105"/>
                  </a:moveTo>
                  <a:cubicBezTo>
                    <a:pt x="14330" y="20105"/>
                    <a:pt x="18777" y="15951"/>
                    <a:pt x="19253" y="10800"/>
                  </a:cubicBezTo>
                  <a:cubicBezTo>
                    <a:pt x="19730" y="5649"/>
                    <a:pt x="16077" y="1329"/>
                    <a:pt x="11153" y="1329"/>
                  </a:cubicBezTo>
                  <a:cubicBezTo>
                    <a:pt x="6230" y="1329"/>
                    <a:pt x="1783" y="5649"/>
                    <a:pt x="1306" y="10800"/>
                  </a:cubicBezTo>
                  <a:cubicBezTo>
                    <a:pt x="830" y="15951"/>
                    <a:pt x="4483" y="20105"/>
                    <a:pt x="9406" y="20105"/>
                  </a:cubicBezTo>
                  <a:close/>
                </a:path>
              </a:pathLst>
            </a:custGeom>
            <a:solidFill>
              <a:srgbClr val="9CA0A6"/>
            </a:solidFill>
            <a:ln w="12700" cap="flat">
              <a:noFill/>
              <a:miter lim="400000"/>
            </a:ln>
            <a:effectLst/>
          </p:spPr>
          <p:txBody>
            <a:bodyPr wrap="square" lIns="91439" tIns="91439" rIns="91439" bIns="91439" numCol="1" anchor="ctr">
              <a:normAutofit fontScale="25000" lnSpcReduction="20000"/>
            </a:bodyPr>
            <a:lstStyle/>
            <a:p>
              <a:pPr algn="l" defTabSz="228600">
                <a:lnSpc>
                  <a:spcPct val="93000"/>
                </a:lnSpc>
                <a:spcBef>
                  <a:spcPts val="2200"/>
                </a:spcBef>
                <a:defRPr sz="800">
                  <a:solidFill>
                    <a:srgbClr val="000000"/>
                  </a:solidFill>
                </a:defRPr>
              </a:pPr>
              <a:endParaRPr/>
            </a:p>
          </p:txBody>
        </p:sp>
        <p:sp>
          <p:nvSpPr>
            <p:cNvPr id="4385" name="Shape"/>
            <p:cNvSpPr/>
            <p:nvPr/>
          </p:nvSpPr>
          <p:spPr>
            <a:xfrm>
              <a:off x="1861850" y="233557"/>
              <a:ext cx="233070" cy="255842"/>
            </a:xfrm>
            <a:custGeom>
              <a:avLst/>
              <a:gdLst/>
              <a:ahLst/>
              <a:cxnLst>
                <a:cxn ang="0">
                  <a:pos x="wd2" y="hd2"/>
                </a:cxn>
                <a:cxn ang="5400000">
                  <a:pos x="wd2" y="hd2"/>
                </a:cxn>
                <a:cxn ang="10800000">
                  <a:pos x="wd2" y="hd2"/>
                </a:cxn>
                <a:cxn ang="16200000">
                  <a:pos x="wd2" y="hd2"/>
                </a:cxn>
              </a:cxnLst>
              <a:rect l="0" t="0" r="r" b="b"/>
              <a:pathLst>
                <a:path w="21290" h="21600" extrusionOk="0">
                  <a:moveTo>
                    <a:pt x="12782" y="18591"/>
                  </a:moveTo>
                  <a:lnTo>
                    <a:pt x="12782" y="18467"/>
                  </a:lnTo>
                  <a:lnTo>
                    <a:pt x="12693" y="18467"/>
                  </a:lnTo>
                  <a:cubicBezTo>
                    <a:pt x="11401" y="20446"/>
                    <a:pt x="9041" y="21600"/>
                    <a:pt x="6369" y="21600"/>
                  </a:cubicBezTo>
                  <a:cubicBezTo>
                    <a:pt x="2004" y="21600"/>
                    <a:pt x="0" y="17973"/>
                    <a:pt x="0" y="14386"/>
                  </a:cubicBezTo>
                  <a:cubicBezTo>
                    <a:pt x="0" y="10182"/>
                    <a:pt x="1737" y="6142"/>
                    <a:pt x="4632" y="3504"/>
                  </a:cubicBezTo>
                  <a:cubicBezTo>
                    <a:pt x="7126" y="1195"/>
                    <a:pt x="10288" y="0"/>
                    <a:pt x="13806" y="0"/>
                  </a:cubicBezTo>
                  <a:cubicBezTo>
                    <a:pt x="16434" y="0"/>
                    <a:pt x="18438" y="660"/>
                    <a:pt x="19729" y="2102"/>
                  </a:cubicBezTo>
                  <a:cubicBezTo>
                    <a:pt x="21600" y="4163"/>
                    <a:pt x="21466" y="7296"/>
                    <a:pt x="20976" y="9522"/>
                  </a:cubicBezTo>
                  <a:lnTo>
                    <a:pt x="18572" y="21147"/>
                  </a:lnTo>
                  <a:lnTo>
                    <a:pt x="12292" y="21229"/>
                  </a:lnTo>
                  <a:lnTo>
                    <a:pt x="12782" y="18591"/>
                  </a:lnTo>
                  <a:close/>
                  <a:moveTo>
                    <a:pt x="6636" y="13232"/>
                  </a:moveTo>
                  <a:cubicBezTo>
                    <a:pt x="6636" y="15417"/>
                    <a:pt x="7527" y="16695"/>
                    <a:pt x="9041" y="16695"/>
                  </a:cubicBezTo>
                  <a:cubicBezTo>
                    <a:pt x="11401" y="16695"/>
                    <a:pt x="13539" y="14386"/>
                    <a:pt x="14296" y="10882"/>
                  </a:cubicBezTo>
                  <a:cubicBezTo>
                    <a:pt x="14430" y="10099"/>
                    <a:pt x="14697" y="9398"/>
                    <a:pt x="14831" y="8698"/>
                  </a:cubicBezTo>
                  <a:cubicBezTo>
                    <a:pt x="14920" y="7997"/>
                    <a:pt x="15053" y="7420"/>
                    <a:pt x="14920" y="6966"/>
                  </a:cubicBezTo>
                  <a:cubicBezTo>
                    <a:pt x="14831" y="5482"/>
                    <a:pt x="14073" y="4782"/>
                    <a:pt x="12559" y="4782"/>
                  </a:cubicBezTo>
                  <a:cubicBezTo>
                    <a:pt x="11535" y="4782"/>
                    <a:pt x="10644" y="5235"/>
                    <a:pt x="9798" y="6018"/>
                  </a:cubicBezTo>
                  <a:cubicBezTo>
                    <a:pt x="8016" y="7626"/>
                    <a:pt x="6636" y="10800"/>
                    <a:pt x="6636" y="13232"/>
                  </a:cubicBezTo>
                  <a:close/>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4386" name="Shape"/>
            <p:cNvSpPr/>
            <p:nvPr/>
          </p:nvSpPr>
          <p:spPr>
            <a:xfrm>
              <a:off x="2103104" y="235712"/>
              <a:ext cx="208454" cy="253687"/>
            </a:xfrm>
            <a:custGeom>
              <a:avLst/>
              <a:gdLst/>
              <a:ahLst/>
              <a:cxnLst>
                <a:cxn ang="0">
                  <a:pos x="wd2" y="hd2"/>
                </a:cxn>
                <a:cxn ang="5400000">
                  <a:pos x="wd2" y="hd2"/>
                </a:cxn>
                <a:cxn ang="10800000">
                  <a:pos x="wd2" y="hd2"/>
                </a:cxn>
                <a:cxn ang="16200000">
                  <a:pos x="wd2" y="hd2"/>
                </a:cxn>
              </a:cxnLst>
              <a:rect l="0" t="0" r="r" b="b"/>
              <a:pathLst>
                <a:path w="21600" h="21600" extrusionOk="0">
                  <a:moveTo>
                    <a:pt x="21600" y="709"/>
                  </a:moveTo>
                  <a:lnTo>
                    <a:pt x="20490" y="5671"/>
                  </a:lnTo>
                  <a:cubicBezTo>
                    <a:pt x="19329" y="5046"/>
                    <a:pt x="17916" y="4837"/>
                    <a:pt x="16402" y="4837"/>
                  </a:cubicBezTo>
                  <a:cubicBezTo>
                    <a:pt x="11002" y="4837"/>
                    <a:pt x="7822" y="8673"/>
                    <a:pt x="7822" y="12426"/>
                  </a:cubicBezTo>
                  <a:cubicBezTo>
                    <a:pt x="7822" y="15595"/>
                    <a:pt x="10396" y="16680"/>
                    <a:pt x="12819" y="16680"/>
                  </a:cubicBezTo>
                  <a:cubicBezTo>
                    <a:pt x="14989" y="16680"/>
                    <a:pt x="16755" y="16304"/>
                    <a:pt x="19026" y="15387"/>
                  </a:cubicBezTo>
                  <a:lnTo>
                    <a:pt x="17916" y="20558"/>
                  </a:lnTo>
                  <a:cubicBezTo>
                    <a:pt x="16250" y="21266"/>
                    <a:pt x="13525" y="21600"/>
                    <a:pt x="10699" y="21600"/>
                  </a:cubicBezTo>
                  <a:cubicBezTo>
                    <a:pt x="4138" y="21600"/>
                    <a:pt x="0" y="18181"/>
                    <a:pt x="0" y="13010"/>
                  </a:cubicBezTo>
                  <a:cubicBezTo>
                    <a:pt x="0" y="5713"/>
                    <a:pt x="7116" y="0"/>
                    <a:pt x="16553" y="0"/>
                  </a:cubicBezTo>
                  <a:cubicBezTo>
                    <a:pt x="18320" y="0"/>
                    <a:pt x="20338" y="250"/>
                    <a:pt x="21600" y="709"/>
                  </a:cubicBezTo>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4387" name="Shape"/>
            <p:cNvSpPr/>
            <p:nvPr/>
          </p:nvSpPr>
          <p:spPr>
            <a:xfrm>
              <a:off x="976548" y="235712"/>
              <a:ext cx="210604" cy="253687"/>
            </a:xfrm>
            <a:custGeom>
              <a:avLst/>
              <a:gdLst/>
              <a:ahLst/>
              <a:cxnLst>
                <a:cxn ang="0">
                  <a:pos x="wd2" y="hd2"/>
                </a:cxn>
                <a:cxn ang="5400000">
                  <a:pos x="wd2" y="hd2"/>
                </a:cxn>
                <a:cxn ang="10800000">
                  <a:pos x="wd2" y="hd2"/>
                </a:cxn>
                <a:cxn ang="16200000">
                  <a:pos x="wd2" y="hd2"/>
                </a:cxn>
              </a:cxnLst>
              <a:rect l="0" t="0" r="r" b="b"/>
              <a:pathLst>
                <a:path w="21600" h="21600" extrusionOk="0">
                  <a:moveTo>
                    <a:pt x="21600" y="709"/>
                  </a:moveTo>
                  <a:lnTo>
                    <a:pt x="20442" y="5671"/>
                  </a:lnTo>
                  <a:cubicBezTo>
                    <a:pt x="19284" y="5046"/>
                    <a:pt x="17874" y="4837"/>
                    <a:pt x="16313" y="4837"/>
                  </a:cubicBezTo>
                  <a:cubicBezTo>
                    <a:pt x="10926" y="4837"/>
                    <a:pt x="7804" y="8673"/>
                    <a:pt x="7804" y="12426"/>
                  </a:cubicBezTo>
                  <a:cubicBezTo>
                    <a:pt x="7804" y="15595"/>
                    <a:pt x="10372" y="16680"/>
                    <a:pt x="12789" y="16680"/>
                  </a:cubicBezTo>
                  <a:cubicBezTo>
                    <a:pt x="14903" y="16680"/>
                    <a:pt x="16766" y="16304"/>
                    <a:pt x="19032" y="15387"/>
                  </a:cubicBezTo>
                  <a:lnTo>
                    <a:pt x="17874" y="20558"/>
                  </a:lnTo>
                  <a:cubicBezTo>
                    <a:pt x="16162" y="21266"/>
                    <a:pt x="13494" y="21600"/>
                    <a:pt x="10624" y="21600"/>
                  </a:cubicBezTo>
                  <a:cubicBezTo>
                    <a:pt x="4078" y="21600"/>
                    <a:pt x="0" y="18181"/>
                    <a:pt x="0" y="13010"/>
                  </a:cubicBezTo>
                  <a:cubicBezTo>
                    <a:pt x="0" y="5713"/>
                    <a:pt x="7099" y="0"/>
                    <a:pt x="16464" y="0"/>
                  </a:cubicBezTo>
                  <a:cubicBezTo>
                    <a:pt x="18327" y="0"/>
                    <a:pt x="20291" y="250"/>
                    <a:pt x="21600" y="709"/>
                  </a:cubicBezTo>
                </a:path>
              </a:pathLst>
            </a:custGeom>
            <a:solidFill>
              <a:srgbClr val="9CA0A6"/>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gr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x">
  <p:cSld name="Dark Blank">
    <p:bg>
      <p:bgPr>
        <a:solidFill>
          <a:srgbClr val="383C42"/>
        </a:solidFill>
        <a:effectLst/>
      </p:bgPr>
    </p:bg>
    <p:spTree>
      <p:nvGrpSpPr>
        <p:cNvPr id="1" name=""/>
        <p:cNvGrpSpPr/>
        <p:nvPr/>
      </p:nvGrpSpPr>
      <p:grpSpPr>
        <a:xfrm>
          <a:off x="0" y="0"/>
          <a:ext cx="0" cy="0"/>
          <a:chOff x="0" y="0"/>
          <a:chExt cx="0" cy="0"/>
        </a:xfrm>
      </p:grpSpPr>
      <p:sp>
        <p:nvSpPr>
          <p:cNvPr id="4396" name="Rectangle"/>
          <p:cNvSpPr/>
          <p:nvPr/>
        </p:nvSpPr>
        <p:spPr>
          <a:xfrm>
            <a:off x="-1343783" y="-1"/>
            <a:ext cx="1119821" cy="537826"/>
          </a:xfrm>
          <a:prstGeom prst="rect">
            <a:avLst/>
          </a:prstGeom>
          <a:solidFill>
            <a:srgbClr val="C4002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397" name="Rectangle"/>
          <p:cNvSpPr/>
          <p:nvPr/>
        </p:nvSpPr>
        <p:spPr>
          <a:xfrm>
            <a:off x="-1343784" y="537824"/>
            <a:ext cx="1119821" cy="537825"/>
          </a:xfrm>
          <a:prstGeom prst="rect">
            <a:avLst/>
          </a:prstGeom>
          <a:solidFill>
            <a:srgbClr val="9C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398" name="Rectangle"/>
          <p:cNvSpPr/>
          <p:nvPr/>
        </p:nvSpPr>
        <p:spPr>
          <a:xfrm>
            <a:off x="-1343784" y="1075648"/>
            <a:ext cx="1119821" cy="537825"/>
          </a:xfrm>
          <a:prstGeom prst="rect">
            <a:avLst/>
          </a:prstGeom>
          <a:solidFill>
            <a:srgbClr val="74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399" name="Rectangle"/>
          <p:cNvSpPr/>
          <p:nvPr/>
        </p:nvSpPr>
        <p:spPr>
          <a:xfrm>
            <a:off x="-1343783" y="1613471"/>
            <a:ext cx="1119821" cy="537825"/>
          </a:xfrm>
          <a:prstGeom prst="rect">
            <a:avLst/>
          </a:prstGeom>
          <a:solidFill>
            <a:srgbClr val="C4C8C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400" name="Rectangle"/>
          <p:cNvSpPr/>
          <p:nvPr/>
        </p:nvSpPr>
        <p:spPr>
          <a:xfrm>
            <a:off x="-1343784" y="2151296"/>
            <a:ext cx="1119821" cy="537825"/>
          </a:xfrm>
          <a:prstGeom prst="rect">
            <a:avLst/>
          </a:prstGeom>
          <a:solidFill>
            <a:srgbClr val="6A6E7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401" name="Rectangle"/>
          <p:cNvSpPr/>
          <p:nvPr/>
        </p:nvSpPr>
        <p:spPr>
          <a:xfrm>
            <a:off x="-1343784" y="2689119"/>
            <a:ext cx="1119821" cy="537825"/>
          </a:xfrm>
          <a:prstGeom prst="rect">
            <a:avLst/>
          </a:prstGeom>
          <a:solidFill>
            <a:srgbClr val="383C4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402" name="Rectangle"/>
          <p:cNvSpPr/>
          <p:nvPr/>
        </p:nvSpPr>
        <p:spPr>
          <a:xfrm>
            <a:off x="-1343784" y="3226943"/>
            <a:ext cx="1119821" cy="537825"/>
          </a:xfrm>
          <a:prstGeom prst="rect">
            <a:avLst/>
          </a:prstGeom>
          <a:solidFill>
            <a:srgbClr val="1AE9EF"/>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403" name="Rectangle"/>
          <p:cNvSpPr/>
          <p:nvPr/>
        </p:nvSpPr>
        <p:spPr>
          <a:xfrm>
            <a:off x="-1343784" y="3764767"/>
            <a:ext cx="1119821" cy="537825"/>
          </a:xfrm>
          <a:prstGeom prst="rect">
            <a:avLst/>
          </a:prstGeom>
          <a:solidFill>
            <a:srgbClr val="0DCFD9"/>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404" name="Rectangle"/>
          <p:cNvSpPr/>
          <p:nvPr/>
        </p:nvSpPr>
        <p:spPr>
          <a:xfrm>
            <a:off x="-1343784" y="4302592"/>
            <a:ext cx="1119821" cy="537825"/>
          </a:xfrm>
          <a:prstGeom prst="rect">
            <a:avLst/>
          </a:prstGeom>
          <a:solidFill>
            <a:srgbClr val="00B4C3"/>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405" name="Rectangle"/>
          <p:cNvSpPr/>
          <p:nvPr/>
        </p:nvSpPr>
        <p:spPr>
          <a:xfrm>
            <a:off x="-1343784" y="4840416"/>
            <a:ext cx="1119821" cy="537825"/>
          </a:xfrm>
          <a:prstGeom prst="rect">
            <a:avLst/>
          </a:prstGeom>
          <a:solidFill>
            <a:srgbClr val="F6B1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406" name="Rectangle"/>
          <p:cNvSpPr/>
          <p:nvPr/>
        </p:nvSpPr>
        <p:spPr>
          <a:xfrm>
            <a:off x="-1343784" y="5378239"/>
            <a:ext cx="1119821" cy="537825"/>
          </a:xfrm>
          <a:prstGeom prst="rect">
            <a:avLst/>
          </a:prstGeom>
          <a:solidFill>
            <a:srgbClr val="F69D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407" name="Rectangle"/>
          <p:cNvSpPr/>
          <p:nvPr/>
        </p:nvSpPr>
        <p:spPr>
          <a:xfrm>
            <a:off x="-1343784" y="5916064"/>
            <a:ext cx="1119821" cy="537825"/>
          </a:xfrm>
          <a:prstGeom prst="rect">
            <a:avLst/>
          </a:prstGeom>
          <a:solidFill>
            <a:srgbClr val="F689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408" name="Rectangle"/>
          <p:cNvSpPr/>
          <p:nvPr/>
        </p:nvSpPr>
        <p:spPr>
          <a:xfrm>
            <a:off x="-1343784" y="6453887"/>
            <a:ext cx="1119821" cy="537825"/>
          </a:xfrm>
          <a:prstGeom prst="rect">
            <a:avLst/>
          </a:prstGeom>
          <a:solidFill>
            <a:srgbClr val="969CE6"/>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409" name="Rectangle"/>
          <p:cNvSpPr/>
          <p:nvPr/>
        </p:nvSpPr>
        <p:spPr>
          <a:xfrm>
            <a:off x="-1343787" y="6991711"/>
            <a:ext cx="1119822" cy="537825"/>
          </a:xfrm>
          <a:prstGeom prst="rect">
            <a:avLst/>
          </a:prstGeom>
          <a:solidFill>
            <a:srgbClr val="8A8BD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410" name="Rectangle"/>
          <p:cNvSpPr/>
          <p:nvPr/>
        </p:nvSpPr>
        <p:spPr>
          <a:xfrm>
            <a:off x="-1343787" y="7529535"/>
            <a:ext cx="1119822" cy="537825"/>
          </a:xfrm>
          <a:prstGeom prst="rect">
            <a:avLst/>
          </a:prstGeom>
          <a:solidFill>
            <a:srgbClr val="7D79C3"/>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411" name="Rectangle"/>
          <p:cNvSpPr/>
          <p:nvPr/>
        </p:nvSpPr>
        <p:spPr>
          <a:xfrm>
            <a:off x="-1343784" y="8067360"/>
            <a:ext cx="1119821" cy="537825"/>
          </a:xfrm>
          <a:prstGeom prst="rect">
            <a:avLst/>
          </a:prstGeom>
          <a:solidFill>
            <a:srgbClr val="88CD7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412" name="Rectangle"/>
          <p:cNvSpPr/>
          <p:nvPr/>
        </p:nvSpPr>
        <p:spPr>
          <a:xfrm>
            <a:off x="-1343787" y="8605184"/>
            <a:ext cx="1119822" cy="537825"/>
          </a:xfrm>
          <a:prstGeom prst="rect">
            <a:avLst/>
          </a:prstGeom>
          <a:solidFill>
            <a:srgbClr val="74B96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413" name="Rectangle"/>
          <p:cNvSpPr/>
          <p:nvPr/>
        </p:nvSpPr>
        <p:spPr>
          <a:xfrm>
            <a:off x="-1343787" y="9143007"/>
            <a:ext cx="1119822" cy="537825"/>
          </a:xfrm>
          <a:prstGeom prst="rect">
            <a:avLst/>
          </a:prstGeom>
          <a:solidFill>
            <a:srgbClr val="60A55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414" name="Rectangle"/>
          <p:cNvSpPr/>
          <p:nvPr/>
        </p:nvSpPr>
        <p:spPr>
          <a:xfrm>
            <a:off x="24769782" y="-1"/>
            <a:ext cx="1119821" cy="537826"/>
          </a:xfrm>
          <a:prstGeom prst="rect">
            <a:avLst/>
          </a:prstGeom>
          <a:solidFill>
            <a:srgbClr val="C4002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415" name="Rectangle"/>
          <p:cNvSpPr/>
          <p:nvPr/>
        </p:nvSpPr>
        <p:spPr>
          <a:xfrm>
            <a:off x="24769779" y="537824"/>
            <a:ext cx="1119821" cy="537825"/>
          </a:xfrm>
          <a:prstGeom prst="rect">
            <a:avLst/>
          </a:prstGeom>
          <a:solidFill>
            <a:srgbClr val="B0000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416" name="Rectangle"/>
          <p:cNvSpPr/>
          <p:nvPr/>
        </p:nvSpPr>
        <p:spPr>
          <a:xfrm>
            <a:off x="24769779" y="1075648"/>
            <a:ext cx="1119821" cy="537825"/>
          </a:xfrm>
          <a:prstGeom prst="rect">
            <a:avLst/>
          </a:prstGeom>
          <a:solidFill>
            <a:srgbClr val="9C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417" name="Rectangle"/>
          <p:cNvSpPr/>
          <p:nvPr/>
        </p:nvSpPr>
        <p:spPr>
          <a:xfrm>
            <a:off x="24769782" y="1613471"/>
            <a:ext cx="1119821" cy="537825"/>
          </a:xfrm>
          <a:prstGeom prst="rect">
            <a:avLst/>
          </a:prstGeom>
          <a:solidFill>
            <a:srgbClr val="88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418" name="Rectangle"/>
          <p:cNvSpPr/>
          <p:nvPr/>
        </p:nvSpPr>
        <p:spPr>
          <a:xfrm>
            <a:off x="24769779" y="2151296"/>
            <a:ext cx="1119821" cy="537825"/>
          </a:xfrm>
          <a:prstGeom prst="rect">
            <a:avLst/>
          </a:prstGeom>
          <a:solidFill>
            <a:srgbClr val="74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419" name="Rectangle"/>
          <p:cNvSpPr/>
          <p:nvPr/>
        </p:nvSpPr>
        <p:spPr>
          <a:xfrm>
            <a:off x="24769779" y="2689119"/>
            <a:ext cx="1119821" cy="537825"/>
          </a:xfrm>
          <a:prstGeom prst="rect">
            <a:avLst/>
          </a:prstGeom>
          <a:solidFill>
            <a:srgbClr val="ECF0F6"/>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420" name="Rectangle"/>
          <p:cNvSpPr/>
          <p:nvPr/>
        </p:nvSpPr>
        <p:spPr>
          <a:xfrm>
            <a:off x="24769779" y="3226943"/>
            <a:ext cx="1119821" cy="537825"/>
          </a:xfrm>
          <a:prstGeom prst="rect">
            <a:avLst/>
          </a:prstGeom>
          <a:solidFill>
            <a:srgbClr val="D8DCE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421" name="Rectangle"/>
          <p:cNvSpPr/>
          <p:nvPr/>
        </p:nvSpPr>
        <p:spPr>
          <a:xfrm>
            <a:off x="24769779" y="3764767"/>
            <a:ext cx="1119821" cy="537825"/>
          </a:xfrm>
          <a:prstGeom prst="rect">
            <a:avLst/>
          </a:prstGeom>
          <a:solidFill>
            <a:srgbClr val="C4C8C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422" name="Rectangle"/>
          <p:cNvSpPr/>
          <p:nvPr/>
        </p:nvSpPr>
        <p:spPr>
          <a:xfrm>
            <a:off x="24769779" y="4302592"/>
            <a:ext cx="1119821" cy="537825"/>
          </a:xfrm>
          <a:prstGeom prst="rect">
            <a:avLst/>
          </a:prstGeom>
          <a:solidFill>
            <a:srgbClr val="BABEC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423" name="Rectangle"/>
          <p:cNvSpPr/>
          <p:nvPr/>
        </p:nvSpPr>
        <p:spPr>
          <a:xfrm>
            <a:off x="24769779" y="4840416"/>
            <a:ext cx="1119821" cy="537825"/>
          </a:xfrm>
          <a:prstGeom prst="rect">
            <a:avLst/>
          </a:prstGeom>
          <a:solidFill>
            <a:srgbClr val="A6AAB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424" name="Rectangle"/>
          <p:cNvSpPr/>
          <p:nvPr/>
        </p:nvSpPr>
        <p:spPr>
          <a:xfrm>
            <a:off x="24769779" y="5378239"/>
            <a:ext cx="1119821" cy="537825"/>
          </a:xfrm>
          <a:prstGeom prst="rect">
            <a:avLst/>
          </a:prstGeom>
          <a:solidFill>
            <a:srgbClr val="92969C"/>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425" name="Rectangle"/>
          <p:cNvSpPr/>
          <p:nvPr/>
        </p:nvSpPr>
        <p:spPr>
          <a:xfrm>
            <a:off x="24769779" y="5916064"/>
            <a:ext cx="1119821" cy="537825"/>
          </a:xfrm>
          <a:prstGeom prst="rect">
            <a:avLst/>
          </a:prstGeom>
          <a:solidFill>
            <a:srgbClr val="7E828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426" name="Rectangle"/>
          <p:cNvSpPr/>
          <p:nvPr/>
        </p:nvSpPr>
        <p:spPr>
          <a:xfrm>
            <a:off x="24769779" y="6453887"/>
            <a:ext cx="1119821" cy="537825"/>
          </a:xfrm>
          <a:prstGeom prst="rect">
            <a:avLst/>
          </a:prstGeom>
          <a:solidFill>
            <a:srgbClr val="6A6E7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427" name="Rectangle"/>
          <p:cNvSpPr/>
          <p:nvPr/>
        </p:nvSpPr>
        <p:spPr>
          <a:xfrm>
            <a:off x="24769778" y="6991711"/>
            <a:ext cx="1119821" cy="537825"/>
          </a:xfrm>
          <a:prstGeom prst="rect">
            <a:avLst/>
          </a:prstGeom>
          <a:solidFill>
            <a:srgbClr val="565A6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428" name="Rectangle"/>
          <p:cNvSpPr/>
          <p:nvPr/>
        </p:nvSpPr>
        <p:spPr>
          <a:xfrm>
            <a:off x="24769778" y="7529535"/>
            <a:ext cx="1119821" cy="537825"/>
          </a:xfrm>
          <a:prstGeom prst="rect">
            <a:avLst/>
          </a:prstGeom>
          <a:solidFill>
            <a:srgbClr val="42464C"/>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429" name="Rectangle"/>
          <p:cNvSpPr/>
          <p:nvPr/>
        </p:nvSpPr>
        <p:spPr>
          <a:xfrm>
            <a:off x="24769779" y="8067360"/>
            <a:ext cx="1119821" cy="537825"/>
          </a:xfrm>
          <a:prstGeom prst="rect">
            <a:avLst/>
          </a:prstGeom>
          <a:solidFill>
            <a:srgbClr val="383C4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430" name="Rectangle"/>
          <p:cNvSpPr/>
          <p:nvPr/>
        </p:nvSpPr>
        <p:spPr>
          <a:xfrm>
            <a:off x="24769778" y="8605184"/>
            <a:ext cx="1119821" cy="537825"/>
          </a:xfrm>
          <a:prstGeom prst="rect">
            <a:avLst/>
          </a:prstGeom>
          <a:solidFill>
            <a:srgbClr val="2E323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431" name="Rectangle"/>
          <p:cNvSpPr/>
          <p:nvPr/>
        </p:nvSpPr>
        <p:spPr>
          <a:xfrm>
            <a:off x="24769778" y="9143007"/>
            <a:ext cx="1119821" cy="537825"/>
          </a:xfrm>
          <a:prstGeom prst="rect">
            <a:avLst/>
          </a:prstGeom>
          <a:solidFill>
            <a:srgbClr val="24282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432" name="Rectangle"/>
          <p:cNvSpPr/>
          <p:nvPr/>
        </p:nvSpPr>
        <p:spPr>
          <a:xfrm>
            <a:off x="24769776" y="9680832"/>
            <a:ext cx="1119821" cy="537825"/>
          </a:xfrm>
          <a:prstGeom prst="rect">
            <a:avLst/>
          </a:prstGeom>
          <a:solidFill>
            <a:srgbClr val="1A1E2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433" name="Rectangle"/>
          <p:cNvSpPr/>
          <p:nvPr/>
        </p:nvSpPr>
        <p:spPr>
          <a:xfrm>
            <a:off x="24769776" y="10218656"/>
            <a:ext cx="1119821" cy="537825"/>
          </a:xfrm>
          <a:prstGeom prst="rect">
            <a:avLst/>
          </a:prstGeom>
          <a:solidFill>
            <a:srgbClr val="10141A"/>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434" name="Rectangle"/>
          <p:cNvSpPr/>
          <p:nvPr/>
        </p:nvSpPr>
        <p:spPr>
          <a:xfrm>
            <a:off x="24769778" y="10756479"/>
            <a:ext cx="1119821" cy="537825"/>
          </a:xfrm>
          <a:prstGeom prst="rect">
            <a:avLst/>
          </a:prstGeom>
          <a:solidFill>
            <a:srgbClr val="060A1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435" name="Rectangle"/>
          <p:cNvSpPr/>
          <p:nvPr/>
        </p:nvSpPr>
        <p:spPr>
          <a:xfrm>
            <a:off x="24769776" y="11294303"/>
            <a:ext cx="1119821" cy="537825"/>
          </a:xfrm>
          <a:prstGeom prst="rect">
            <a:avLst/>
          </a:prstGeom>
          <a:solidFill>
            <a:srgbClr val="FFFFFF"/>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436" name="Rectangle"/>
          <p:cNvSpPr/>
          <p:nvPr/>
        </p:nvSpPr>
        <p:spPr>
          <a:xfrm>
            <a:off x="24769778" y="11832128"/>
            <a:ext cx="1119821" cy="537825"/>
          </a:xfrm>
          <a:prstGeom prst="rect">
            <a:avLst/>
          </a:prstGeom>
          <a:solidFill>
            <a:srgbClr val="00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437" name="Slide Number"/>
          <p:cNvSpPr txBox="1">
            <a:spLocks noGrp="1"/>
          </p:cNvSpPr>
          <p:nvPr>
            <p:ph type="sldNum" sz="quarter" idx="2"/>
          </p:nvPr>
        </p:nvSpPr>
        <p:spPr>
          <a:xfrm>
            <a:off x="1217325" y="12806326"/>
            <a:ext cx="290342" cy="259223"/>
          </a:xfrm>
          <a:prstGeom prst="rect">
            <a:avLst/>
          </a:prstGeom>
        </p:spPr>
        <p:txBody>
          <a:bodyPr/>
          <a:lstStyle/>
          <a:p>
            <a:fld id="{86CB4B4D-7CA3-9044-876B-883B54F8677D}" type="slidenum">
              <a:t>‹#›</a:t>
            </a:fld>
            <a:endParaRPr/>
          </a:p>
        </p:txBody>
      </p:sp>
      <p:sp>
        <p:nvSpPr>
          <p:cNvPr id="4438" name="Footer"/>
          <p:cNvSpPr txBox="1">
            <a:spLocks noGrp="1"/>
          </p:cNvSpPr>
          <p:nvPr>
            <p:ph type="body" sz="quarter" idx="13"/>
          </p:nvPr>
        </p:nvSpPr>
        <p:spPr>
          <a:xfrm>
            <a:off x="1727200" y="12806326"/>
            <a:ext cx="6210696" cy="259223"/>
          </a:xfrm>
          <a:prstGeom prst="rect">
            <a:avLst/>
          </a:prstGeom>
        </p:spPr>
        <p:txBody>
          <a:bodyPr anchor="ctr">
            <a:spAutoFit/>
          </a:bodyPr>
          <a:lstStyle>
            <a:lvl1pPr marL="0" indent="0" defTabSz="1828891">
              <a:lnSpc>
                <a:spcPct val="100000"/>
              </a:lnSpc>
              <a:spcBef>
                <a:spcPts val="0"/>
              </a:spcBef>
              <a:buClrTx/>
              <a:buSzTx/>
              <a:buFontTx/>
              <a:buNone/>
              <a:defRPr sz="1800" b="1" spc="92">
                <a:solidFill>
                  <a:srgbClr val="9CA0A6"/>
                </a:solidFill>
              </a:defRPr>
            </a:lvl1pPr>
          </a:lstStyle>
          <a:p>
            <a:r>
              <a:t>Footer</a:t>
            </a:r>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x">
  <p:cSld name="STOP">
    <p:spTree>
      <p:nvGrpSpPr>
        <p:cNvPr id="1" name=""/>
        <p:cNvGrpSpPr/>
        <p:nvPr/>
      </p:nvGrpSpPr>
      <p:grpSpPr>
        <a:xfrm>
          <a:off x="0" y="0"/>
          <a:ext cx="0" cy="0"/>
          <a:chOff x="0" y="0"/>
          <a:chExt cx="0" cy="0"/>
        </a:xfrm>
      </p:grpSpPr>
      <p:sp>
        <p:nvSpPr>
          <p:cNvPr id="4497" name="Rectangle"/>
          <p:cNvSpPr/>
          <p:nvPr/>
        </p:nvSpPr>
        <p:spPr>
          <a:xfrm>
            <a:off x="554966" y="332319"/>
            <a:ext cx="23274067" cy="5736992"/>
          </a:xfrm>
          <a:prstGeom prst="rect">
            <a:avLst/>
          </a:prstGeom>
          <a:solidFill>
            <a:srgbClr val="C40022"/>
          </a:solidFill>
          <a:ln w="12700">
            <a:miter lim="400000"/>
          </a:ln>
        </p:spPr>
        <p:txBody>
          <a:bodyPr lIns="45719" rIns="45719" anchor="ctr"/>
          <a:lstStyle/>
          <a:p>
            <a:pPr defTabSz="457200">
              <a:spcBef>
                <a:spcPts val="2200"/>
              </a:spcBef>
              <a:defRPr sz="1800">
                <a:solidFill>
                  <a:srgbClr val="000000"/>
                </a:solidFill>
              </a:defRPr>
            </a:pPr>
            <a:endParaRPr/>
          </a:p>
        </p:txBody>
      </p:sp>
      <p:sp>
        <p:nvSpPr>
          <p:cNvPr id="4498" name="DO NOT USE PAGES…"/>
          <p:cNvSpPr txBox="1"/>
          <p:nvPr/>
        </p:nvSpPr>
        <p:spPr>
          <a:xfrm>
            <a:off x="554966" y="798291"/>
            <a:ext cx="23274067" cy="4805048"/>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lstStyle/>
          <a:p>
            <a:pPr defTabSz="457200">
              <a:defRPr sz="9600" b="1" cap="all">
                <a:solidFill>
                  <a:srgbClr val="FFFFFF"/>
                </a:solidFill>
              </a:defRPr>
            </a:pPr>
            <a:r>
              <a:t>DO NOT USE PAGES </a:t>
            </a:r>
          </a:p>
          <a:p>
            <a:pPr defTabSz="457200">
              <a:defRPr sz="9600" b="1" cap="all">
                <a:solidFill>
                  <a:srgbClr val="FFFFFF"/>
                </a:solidFill>
              </a:defRPr>
            </a:pPr>
            <a:r>
              <a:t>that appear after this layout. </a:t>
            </a:r>
          </a:p>
          <a:p>
            <a:pPr defTabSz="457200">
              <a:defRPr sz="8000">
                <a:solidFill>
                  <a:srgbClr val="FFFFFF"/>
                </a:solidFill>
              </a:defRPr>
            </a:pPr>
            <a:r>
              <a:t>They are not template approved.</a:t>
            </a:r>
          </a:p>
        </p:txBody>
      </p:sp>
      <p:grpSp>
        <p:nvGrpSpPr>
          <p:cNvPr id="4504" name="Group"/>
          <p:cNvGrpSpPr/>
          <p:nvPr/>
        </p:nvGrpSpPr>
        <p:grpSpPr>
          <a:xfrm>
            <a:off x="9263421" y="7111365"/>
            <a:ext cx="5857170" cy="5857170"/>
            <a:chOff x="0" y="0"/>
            <a:chExt cx="5857169" cy="5857169"/>
          </a:xfrm>
        </p:grpSpPr>
        <p:grpSp>
          <p:nvGrpSpPr>
            <p:cNvPr id="4502" name="Group"/>
            <p:cNvGrpSpPr/>
            <p:nvPr/>
          </p:nvGrpSpPr>
          <p:grpSpPr>
            <a:xfrm>
              <a:off x="136879" y="136879"/>
              <a:ext cx="5583411" cy="5583411"/>
              <a:chOff x="0" y="0"/>
              <a:chExt cx="5583409" cy="5583409"/>
            </a:xfrm>
          </p:grpSpPr>
          <p:sp>
            <p:nvSpPr>
              <p:cNvPr id="4499" name="Shape"/>
              <p:cNvSpPr/>
              <p:nvPr/>
            </p:nvSpPr>
            <p:spPr>
              <a:xfrm>
                <a:off x="0" y="0"/>
                <a:ext cx="5583410" cy="5583410"/>
              </a:xfrm>
              <a:custGeom>
                <a:avLst/>
                <a:gdLst/>
                <a:ahLst/>
                <a:cxnLst>
                  <a:cxn ang="0">
                    <a:pos x="wd2" y="hd2"/>
                  </a:cxn>
                  <a:cxn ang="5400000">
                    <a:pos x="wd2" y="hd2"/>
                  </a:cxn>
                  <a:cxn ang="10800000">
                    <a:pos x="wd2" y="hd2"/>
                  </a:cxn>
                  <a:cxn ang="16200000">
                    <a:pos x="wd2" y="hd2"/>
                  </a:cxn>
                </a:cxnLst>
                <a:rect l="0" t="0" r="r" b="b"/>
                <a:pathLst>
                  <a:path w="21600" h="21600" extrusionOk="0">
                    <a:moveTo>
                      <a:pt x="6326" y="0"/>
                    </a:moveTo>
                    <a:lnTo>
                      <a:pt x="15274" y="0"/>
                    </a:lnTo>
                    <a:lnTo>
                      <a:pt x="21600" y="6326"/>
                    </a:lnTo>
                    <a:lnTo>
                      <a:pt x="21600" y="15274"/>
                    </a:lnTo>
                    <a:lnTo>
                      <a:pt x="15274" y="21600"/>
                    </a:lnTo>
                    <a:lnTo>
                      <a:pt x="6326" y="21600"/>
                    </a:lnTo>
                    <a:lnTo>
                      <a:pt x="0" y="15274"/>
                    </a:lnTo>
                    <a:lnTo>
                      <a:pt x="0" y="6326"/>
                    </a:lnTo>
                    <a:lnTo>
                      <a:pt x="6326" y="0"/>
                    </a:lnTo>
                    <a:close/>
                    <a:moveTo>
                      <a:pt x="4418" y="8176"/>
                    </a:moveTo>
                    <a:cubicBezTo>
                      <a:pt x="4077" y="8176"/>
                      <a:pt x="3786" y="8227"/>
                      <a:pt x="3545" y="8330"/>
                    </a:cubicBezTo>
                    <a:cubicBezTo>
                      <a:pt x="3305" y="8433"/>
                      <a:pt x="3120" y="8582"/>
                      <a:pt x="2992" y="8779"/>
                    </a:cubicBezTo>
                    <a:cubicBezTo>
                      <a:pt x="2864" y="8975"/>
                      <a:pt x="2800" y="9186"/>
                      <a:pt x="2800" y="9412"/>
                    </a:cubicBezTo>
                    <a:cubicBezTo>
                      <a:pt x="2800" y="9763"/>
                      <a:pt x="2936" y="10060"/>
                      <a:pt x="3208" y="10304"/>
                    </a:cubicBezTo>
                    <a:cubicBezTo>
                      <a:pt x="3402" y="10477"/>
                      <a:pt x="3738" y="10623"/>
                      <a:pt x="4218" y="10742"/>
                    </a:cubicBezTo>
                    <a:cubicBezTo>
                      <a:pt x="4591" y="10835"/>
                      <a:pt x="4830" y="10899"/>
                      <a:pt x="4934" y="10936"/>
                    </a:cubicBezTo>
                    <a:cubicBezTo>
                      <a:pt x="5088" y="10990"/>
                      <a:pt x="5195" y="11054"/>
                      <a:pt x="5256" y="11128"/>
                    </a:cubicBezTo>
                    <a:cubicBezTo>
                      <a:pt x="5318" y="11201"/>
                      <a:pt x="5349" y="11290"/>
                      <a:pt x="5349" y="11395"/>
                    </a:cubicBezTo>
                    <a:cubicBezTo>
                      <a:pt x="5349" y="11558"/>
                      <a:pt x="5276" y="11701"/>
                      <a:pt x="5129" y="11823"/>
                    </a:cubicBezTo>
                    <a:cubicBezTo>
                      <a:pt x="4983" y="11945"/>
                      <a:pt x="4766" y="12006"/>
                      <a:pt x="4478" y="12006"/>
                    </a:cubicBezTo>
                    <a:cubicBezTo>
                      <a:pt x="4206" y="12006"/>
                      <a:pt x="3990" y="11937"/>
                      <a:pt x="3830" y="11800"/>
                    </a:cubicBezTo>
                    <a:cubicBezTo>
                      <a:pt x="3669" y="11663"/>
                      <a:pt x="3563" y="11449"/>
                      <a:pt x="3511" y="11156"/>
                    </a:cubicBezTo>
                    <a:lnTo>
                      <a:pt x="2640" y="11241"/>
                    </a:lnTo>
                    <a:cubicBezTo>
                      <a:pt x="2698" y="11737"/>
                      <a:pt x="2878" y="12114"/>
                      <a:pt x="3178" y="12373"/>
                    </a:cubicBezTo>
                    <a:cubicBezTo>
                      <a:pt x="3478" y="12632"/>
                      <a:pt x="3909" y="12762"/>
                      <a:pt x="4469" y="12762"/>
                    </a:cubicBezTo>
                    <a:cubicBezTo>
                      <a:pt x="4854" y="12762"/>
                      <a:pt x="5175" y="12708"/>
                      <a:pt x="5433" y="12600"/>
                    </a:cubicBezTo>
                    <a:cubicBezTo>
                      <a:pt x="5691" y="12492"/>
                      <a:pt x="5891" y="12327"/>
                      <a:pt x="6032" y="12106"/>
                    </a:cubicBezTo>
                    <a:cubicBezTo>
                      <a:pt x="6173" y="11884"/>
                      <a:pt x="6243" y="11646"/>
                      <a:pt x="6243" y="11392"/>
                    </a:cubicBezTo>
                    <a:cubicBezTo>
                      <a:pt x="6243" y="11112"/>
                      <a:pt x="6184" y="10877"/>
                      <a:pt x="6067" y="10686"/>
                    </a:cubicBezTo>
                    <a:cubicBezTo>
                      <a:pt x="5949" y="10496"/>
                      <a:pt x="5785" y="10346"/>
                      <a:pt x="5577" y="10236"/>
                    </a:cubicBezTo>
                    <a:cubicBezTo>
                      <a:pt x="5368" y="10126"/>
                      <a:pt x="5046" y="10020"/>
                      <a:pt x="4611" y="9917"/>
                    </a:cubicBezTo>
                    <a:cubicBezTo>
                      <a:pt x="4176" y="9814"/>
                      <a:pt x="3902" y="9715"/>
                      <a:pt x="3789" y="9621"/>
                    </a:cubicBezTo>
                    <a:cubicBezTo>
                      <a:pt x="3700" y="9546"/>
                      <a:pt x="3656" y="9456"/>
                      <a:pt x="3656" y="9352"/>
                    </a:cubicBezTo>
                    <a:cubicBezTo>
                      <a:pt x="3656" y="9237"/>
                      <a:pt x="3703" y="9145"/>
                      <a:pt x="3798" y="9077"/>
                    </a:cubicBezTo>
                    <a:cubicBezTo>
                      <a:pt x="3945" y="8970"/>
                      <a:pt x="4149" y="8916"/>
                      <a:pt x="4408" y="8916"/>
                    </a:cubicBezTo>
                    <a:cubicBezTo>
                      <a:pt x="4660" y="8916"/>
                      <a:pt x="4849" y="8966"/>
                      <a:pt x="4975" y="9066"/>
                    </a:cubicBezTo>
                    <a:cubicBezTo>
                      <a:pt x="5101" y="9166"/>
                      <a:pt x="5183" y="9329"/>
                      <a:pt x="5222" y="9557"/>
                    </a:cubicBezTo>
                    <a:lnTo>
                      <a:pt x="6116" y="9518"/>
                    </a:lnTo>
                    <a:cubicBezTo>
                      <a:pt x="6102" y="9111"/>
                      <a:pt x="5955" y="8785"/>
                      <a:pt x="5674" y="8541"/>
                    </a:cubicBezTo>
                    <a:cubicBezTo>
                      <a:pt x="5392" y="8298"/>
                      <a:pt x="4974" y="8176"/>
                      <a:pt x="4418" y="8176"/>
                    </a:cubicBezTo>
                    <a:close/>
                    <a:moveTo>
                      <a:pt x="12722" y="8176"/>
                    </a:moveTo>
                    <a:cubicBezTo>
                      <a:pt x="12361" y="8176"/>
                      <a:pt x="12043" y="8234"/>
                      <a:pt x="11767" y="8351"/>
                    </a:cubicBezTo>
                    <a:cubicBezTo>
                      <a:pt x="11559" y="8438"/>
                      <a:pt x="11368" y="8571"/>
                      <a:pt x="11194" y="8750"/>
                    </a:cubicBezTo>
                    <a:cubicBezTo>
                      <a:pt x="11020" y="8929"/>
                      <a:pt x="10882" y="9132"/>
                      <a:pt x="10781" y="9358"/>
                    </a:cubicBezTo>
                    <a:cubicBezTo>
                      <a:pt x="10646" y="9664"/>
                      <a:pt x="10579" y="10043"/>
                      <a:pt x="10579" y="10494"/>
                    </a:cubicBezTo>
                    <a:cubicBezTo>
                      <a:pt x="10579" y="11200"/>
                      <a:pt x="10773" y="11753"/>
                      <a:pt x="11162" y="12155"/>
                    </a:cubicBezTo>
                    <a:cubicBezTo>
                      <a:pt x="11551" y="12557"/>
                      <a:pt x="12075" y="12759"/>
                      <a:pt x="12734" y="12759"/>
                    </a:cubicBezTo>
                    <a:cubicBezTo>
                      <a:pt x="13385" y="12759"/>
                      <a:pt x="13905" y="12556"/>
                      <a:pt x="14294" y="12152"/>
                    </a:cubicBezTo>
                    <a:cubicBezTo>
                      <a:pt x="14683" y="11748"/>
                      <a:pt x="14878" y="11189"/>
                      <a:pt x="14878" y="10473"/>
                    </a:cubicBezTo>
                    <a:cubicBezTo>
                      <a:pt x="14878" y="9752"/>
                      <a:pt x="14682" y="9188"/>
                      <a:pt x="14290" y="8783"/>
                    </a:cubicBezTo>
                    <a:cubicBezTo>
                      <a:pt x="13898" y="8378"/>
                      <a:pt x="13375" y="8176"/>
                      <a:pt x="12722" y="8176"/>
                    </a:cubicBezTo>
                    <a:close/>
                    <a:moveTo>
                      <a:pt x="15558" y="8251"/>
                    </a:moveTo>
                    <a:lnTo>
                      <a:pt x="15558" y="12683"/>
                    </a:lnTo>
                    <a:lnTo>
                      <a:pt x="16453" y="12683"/>
                    </a:lnTo>
                    <a:lnTo>
                      <a:pt x="16453" y="11011"/>
                    </a:lnTo>
                    <a:lnTo>
                      <a:pt x="17037" y="11011"/>
                    </a:lnTo>
                    <a:cubicBezTo>
                      <a:pt x="17442" y="11011"/>
                      <a:pt x="17751" y="10990"/>
                      <a:pt x="17965" y="10948"/>
                    </a:cubicBezTo>
                    <a:cubicBezTo>
                      <a:pt x="18122" y="10914"/>
                      <a:pt x="18276" y="10843"/>
                      <a:pt x="18429" y="10738"/>
                    </a:cubicBezTo>
                    <a:cubicBezTo>
                      <a:pt x="18581" y="10632"/>
                      <a:pt x="18706" y="10486"/>
                      <a:pt x="18805" y="10301"/>
                    </a:cubicBezTo>
                    <a:cubicBezTo>
                      <a:pt x="18904" y="10115"/>
                      <a:pt x="18953" y="9887"/>
                      <a:pt x="18953" y="9615"/>
                    </a:cubicBezTo>
                    <a:cubicBezTo>
                      <a:pt x="18953" y="9262"/>
                      <a:pt x="18867" y="8974"/>
                      <a:pt x="18696" y="8752"/>
                    </a:cubicBezTo>
                    <a:cubicBezTo>
                      <a:pt x="18525" y="8529"/>
                      <a:pt x="18312" y="8384"/>
                      <a:pt x="18058" y="8318"/>
                    </a:cubicBezTo>
                    <a:cubicBezTo>
                      <a:pt x="17893" y="8273"/>
                      <a:pt x="17538" y="8251"/>
                      <a:pt x="16994" y="8251"/>
                    </a:cubicBezTo>
                    <a:lnTo>
                      <a:pt x="15558" y="8251"/>
                    </a:lnTo>
                    <a:close/>
                    <a:moveTo>
                      <a:pt x="6651" y="8251"/>
                    </a:moveTo>
                    <a:lnTo>
                      <a:pt x="6651" y="9001"/>
                    </a:lnTo>
                    <a:lnTo>
                      <a:pt x="7966" y="9001"/>
                    </a:lnTo>
                    <a:lnTo>
                      <a:pt x="7966" y="12683"/>
                    </a:lnTo>
                    <a:lnTo>
                      <a:pt x="8861" y="12683"/>
                    </a:lnTo>
                    <a:lnTo>
                      <a:pt x="8861" y="9001"/>
                    </a:lnTo>
                    <a:lnTo>
                      <a:pt x="10173" y="9001"/>
                    </a:lnTo>
                    <a:lnTo>
                      <a:pt x="10173" y="8251"/>
                    </a:lnTo>
                    <a:lnTo>
                      <a:pt x="6651" y="8251"/>
                    </a:lnTo>
                    <a:close/>
                  </a:path>
                </a:pathLst>
              </a:custGeom>
              <a:solidFill>
                <a:srgbClr val="C40022"/>
              </a:solidFill>
              <a:ln w="12700" cap="flat">
                <a:noFill/>
                <a:miter lim="400000"/>
              </a:ln>
              <a:effectLst/>
            </p:spPr>
            <p:txBody>
              <a:bodyPr wrap="square" lIns="45719" tIns="45719" rIns="45719" bIns="45719" numCol="1" anchor="t">
                <a:noAutofit/>
              </a:bodyPr>
              <a:lstStyle/>
              <a:p>
                <a:pPr defTabSz="457200">
                  <a:spcBef>
                    <a:spcPts val="2200"/>
                  </a:spcBef>
                  <a:defRPr sz="4400">
                    <a:solidFill>
                      <a:srgbClr val="FFFFFF"/>
                    </a:solidFill>
                  </a:defRPr>
                </a:pPr>
                <a:endParaRPr/>
              </a:p>
            </p:txBody>
          </p:sp>
          <p:sp>
            <p:nvSpPr>
              <p:cNvPr id="4500" name="Shape"/>
              <p:cNvSpPr/>
              <p:nvPr/>
            </p:nvSpPr>
            <p:spPr>
              <a:xfrm>
                <a:off x="2972887" y="2311048"/>
                <a:ext cx="633721" cy="789221"/>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cubicBezTo>
                      <a:pt x="14089" y="0"/>
                      <a:pt x="16695" y="884"/>
                      <a:pt x="18657" y="2652"/>
                    </a:cubicBezTo>
                    <a:cubicBezTo>
                      <a:pt x="20619" y="4420"/>
                      <a:pt x="21600" y="7100"/>
                      <a:pt x="21600" y="10693"/>
                    </a:cubicBezTo>
                    <a:cubicBezTo>
                      <a:pt x="21600" y="14329"/>
                      <a:pt x="20592" y="17055"/>
                      <a:pt x="18577" y="18873"/>
                    </a:cubicBezTo>
                    <a:cubicBezTo>
                      <a:pt x="16562" y="20691"/>
                      <a:pt x="13983" y="21600"/>
                      <a:pt x="10840" y="21600"/>
                    </a:cubicBezTo>
                    <a:cubicBezTo>
                      <a:pt x="7697" y="21600"/>
                      <a:pt x="5105" y="20684"/>
                      <a:pt x="3063" y="18852"/>
                    </a:cubicBezTo>
                    <a:cubicBezTo>
                      <a:pt x="1021" y="17020"/>
                      <a:pt x="0" y="14329"/>
                      <a:pt x="0" y="10779"/>
                    </a:cubicBezTo>
                    <a:cubicBezTo>
                      <a:pt x="0" y="7172"/>
                      <a:pt x="994" y="4473"/>
                      <a:pt x="2983" y="2684"/>
                    </a:cubicBezTo>
                    <a:cubicBezTo>
                      <a:pt x="4972" y="895"/>
                      <a:pt x="7591" y="0"/>
                      <a:pt x="10840" y="0"/>
                    </a:cubicBezTo>
                    <a:close/>
                  </a:path>
                </a:pathLst>
              </a:custGeom>
              <a:solidFill>
                <a:srgbClr val="C40022"/>
              </a:solidFill>
              <a:ln w="12700" cap="flat">
                <a:noFill/>
                <a:miter lim="400000"/>
              </a:ln>
              <a:effectLst/>
            </p:spPr>
            <p:txBody>
              <a:bodyPr wrap="square" lIns="45719" tIns="45719" rIns="45719" bIns="45719" numCol="1" anchor="t">
                <a:noAutofit/>
              </a:bodyPr>
              <a:lstStyle/>
              <a:p>
                <a:pPr defTabSz="457200">
                  <a:spcBef>
                    <a:spcPts val="2200"/>
                  </a:spcBef>
                  <a:defRPr sz="4400">
                    <a:solidFill>
                      <a:srgbClr val="FFFFFF"/>
                    </a:solidFill>
                  </a:defRPr>
                </a:pPr>
                <a:endParaRPr/>
              </a:p>
            </p:txBody>
          </p:sp>
          <p:sp>
            <p:nvSpPr>
              <p:cNvPr id="4501" name="Shape"/>
              <p:cNvSpPr/>
              <p:nvPr/>
            </p:nvSpPr>
            <p:spPr>
              <a:xfrm>
                <a:off x="4252987" y="2326677"/>
                <a:ext cx="407896" cy="32506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917" y="0"/>
                    </a:lnTo>
                    <a:cubicBezTo>
                      <a:pt x="10331" y="0"/>
                      <a:pt x="13269" y="173"/>
                      <a:pt x="14731" y="519"/>
                    </a:cubicBezTo>
                    <a:cubicBezTo>
                      <a:pt x="16717" y="969"/>
                      <a:pt x="18359" y="2094"/>
                      <a:pt x="19655" y="3894"/>
                    </a:cubicBezTo>
                    <a:cubicBezTo>
                      <a:pt x="20952" y="5694"/>
                      <a:pt x="21600" y="7979"/>
                      <a:pt x="21600" y="10748"/>
                    </a:cubicBezTo>
                    <a:cubicBezTo>
                      <a:pt x="21600" y="12998"/>
                      <a:pt x="21138" y="14971"/>
                      <a:pt x="20214" y="16667"/>
                    </a:cubicBezTo>
                    <a:cubicBezTo>
                      <a:pt x="19290" y="18363"/>
                      <a:pt x="18014" y="19610"/>
                      <a:pt x="16386" y="20406"/>
                    </a:cubicBezTo>
                    <a:cubicBezTo>
                      <a:pt x="14759" y="21202"/>
                      <a:pt x="11531" y="21600"/>
                      <a:pt x="6703" y="21600"/>
                    </a:cubicBezTo>
                    <a:lnTo>
                      <a:pt x="0" y="21600"/>
                    </a:lnTo>
                    <a:lnTo>
                      <a:pt x="0" y="0"/>
                    </a:lnTo>
                    <a:close/>
                  </a:path>
                </a:pathLst>
              </a:custGeom>
              <a:solidFill>
                <a:srgbClr val="C40022"/>
              </a:solidFill>
              <a:ln w="12700" cap="flat">
                <a:noFill/>
                <a:miter lim="400000"/>
              </a:ln>
              <a:effectLst/>
            </p:spPr>
            <p:txBody>
              <a:bodyPr wrap="square" lIns="45719" tIns="45719" rIns="45719" bIns="45719" numCol="1" anchor="t">
                <a:noAutofit/>
              </a:bodyPr>
              <a:lstStyle/>
              <a:p>
                <a:pPr defTabSz="457200">
                  <a:spcBef>
                    <a:spcPts val="2200"/>
                  </a:spcBef>
                  <a:defRPr sz="4400">
                    <a:solidFill>
                      <a:srgbClr val="FFFFFF"/>
                    </a:solidFill>
                  </a:defRPr>
                </a:pPr>
                <a:endParaRPr/>
              </a:p>
            </p:txBody>
          </p:sp>
        </p:grpSp>
        <p:sp>
          <p:nvSpPr>
            <p:cNvPr id="4503" name="Shape"/>
            <p:cNvSpPr/>
            <p:nvPr/>
          </p:nvSpPr>
          <p:spPr>
            <a:xfrm>
              <a:off x="-1" y="-1"/>
              <a:ext cx="5857171" cy="5857171"/>
            </a:xfrm>
            <a:custGeom>
              <a:avLst/>
              <a:gdLst/>
              <a:ahLst/>
              <a:cxnLst>
                <a:cxn ang="0">
                  <a:pos x="wd2" y="hd2"/>
                </a:cxn>
                <a:cxn ang="5400000">
                  <a:pos x="wd2" y="hd2"/>
                </a:cxn>
                <a:cxn ang="10800000">
                  <a:pos x="wd2" y="hd2"/>
                </a:cxn>
                <a:cxn ang="16200000">
                  <a:pos x="wd2" y="hd2"/>
                </a:cxn>
              </a:cxnLst>
              <a:rect l="0" t="0" r="r" b="b"/>
              <a:pathLst>
                <a:path w="21600" h="21600" extrusionOk="0">
                  <a:moveTo>
                    <a:pt x="0" y="6326"/>
                  </a:moveTo>
                  <a:lnTo>
                    <a:pt x="6326" y="0"/>
                  </a:lnTo>
                  <a:lnTo>
                    <a:pt x="15274" y="0"/>
                  </a:lnTo>
                  <a:lnTo>
                    <a:pt x="21600" y="6326"/>
                  </a:lnTo>
                  <a:lnTo>
                    <a:pt x="21600" y="15274"/>
                  </a:lnTo>
                  <a:lnTo>
                    <a:pt x="15274" y="21600"/>
                  </a:lnTo>
                  <a:lnTo>
                    <a:pt x="6326" y="21600"/>
                  </a:lnTo>
                  <a:lnTo>
                    <a:pt x="0" y="15274"/>
                  </a:lnTo>
                  <a:close/>
                </a:path>
              </a:pathLst>
            </a:custGeom>
            <a:noFill/>
            <a:ln w="114300" cap="flat">
              <a:solidFill>
                <a:srgbClr val="C40022"/>
              </a:solidFill>
              <a:prstDash val="solid"/>
              <a:miter lim="800000"/>
            </a:ln>
            <a:effectLst/>
          </p:spPr>
          <p:txBody>
            <a:bodyPr wrap="square" lIns="45719" tIns="45719" rIns="45719" bIns="45719" numCol="1" anchor="ctr">
              <a:noAutofit/>
            </a:bodyPr>
            <a:lstStyle/>
            <a:p>
              <a:pPr defTabSz="914400">
                <a:spcBef>
                  <a:spcPts val="2200"/>
                </a:spcBef>
                <a:defRPr sz="1800">
                  <a:solidFill>
                    <a:srgbClr val="FFFFFF"/>
                  </a:solidFill>
                </a:defRPr>
              </a:pPr>
              <a:endParaRPr/>
            </a:p>
          </p:txBody>
        </p:sp>
      </p:gr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Light 5 Icon">
    <p:spTree>
      <p:nvGrpSpPr>
        <p:cNvPr id="1" name=""/>
        <p:cNvGrpSpPr/>
        <p:nvPr/>
      </p:nvGrpSpPr>
      <p:grpSpPr>
        <a:xfrm>
          <a:off x="0" y="0"/>
          <a:ext cx="0" cy="0"/>
          <a:chOff x="0" y="0"/>
          <a:chExt cx="0" cy="0"/>
        </a:xfrm>
      </p:grpSpPr>
      <p:sp>
        <p:nvSpPr>
          <p:cNvPr id="574" name="Rectangle"/>
          <p:cNvSpPr/>
          <p:nvPr/>
        </p:nvSpPr>
        <p:spPr>
          <a:xfrm>
            <a:off x="-1343783" y="-1"/>
            <a:ext cx="1119821" cy="537826"/>
          </a:xfrm>
          <a:prstGeom prst="rect">
            <a:avLst/>
          </a:prstGeom>
          <a:solidFill>
            <a:srgbClr val="C4002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575" name="Rectangle"/>
          <p:cNvSpPr/>
          <p:nvPr/>
        </p:nvSpPr>
        <p:spPr>
          <a:xfrm>
            <a:off x="-1343784" y="537824"/>
            <a:ext cx="1119821" cy="537825"/>
          </a:xfrm>
          <a:prstGeom prst="rect">
            <a:avLst/>
          </a:prstGeom>
          <a:solidFill>
            <a:srgbClr val="9C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576" name="Rectangle"/>
          <p:cNvSpPr/>
          <p:nvPr/>
        </p:nvSpPr>
        <p:spPr>
          <a:xfrm>
            <a:off x="-1343784" y="1075648"/>
            <a:ext cx="1119821" cy="537825"/>
          </a:xfrm>
          <a:prstGeom prst="rect">
            <a:avLst/>
          </a:prstGeom>
          <a:solidFill>
            <a:srgbClr val="74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577" name="Rectangle"/>
          <p:cNvSpPr/>
          <p:nvPr/>
        </p:nvSpPr>
        <p:spPr>
          <a:xfrm>
            <a:off x="-1343783" y="1613471"/>
            <a:ext cx="1119821" cy="537825"/>
          </a:xfrm>
          <a:prstGeom prst="rect">
            <a:avLst/>
          </a:prstGeom>
          <a:solidFill>
            <a:srgbClr val="C4C8C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578" name="Rectangle"/>
          <p:cNvSpPr/>
          <p:nvPr/>
        </p:nvSpPr>
        <p:spPr>
          <a:xfrm>
            <a:off x="-1343784" y="2151296"/>
            <a:ext cx="1119821" cy="537825"/>
          </a:xfrm>
          <a:prstGeom prst="rect">
            <a:avLst/>
          </a:prstGeom>
          <a:solidFill>
            <a:srgbClr val="6A6E7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579" name="Rectangle"/>
          <p:cNvSpPr/>
          <p:nvPr/>
        </p:nvSpPr>
        <p:spPr>
          <a:xfrm>
            <a:off x="-1343784" y="2689119"/>
            <a:ext cx="1119821" cy="537825"/>
          </a:xfrm>
          <a:prstGeom prst="rect">
            <a:avLst/>
          </a:prstGeom>
          <a:solidFill>
            <a:srgbClr val="383C4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580" name="Rectangle"/>
          <p:cNvSpPr/>
          <p:nvPr/>
        </p:nvSpPr>
        <p:spPr>
          <a:xfrm>
            <a:off x="-1343784" y="3226943"/>
            <a:ext cx="1119821" cy="537825"/>
          </a:xfrm>
          <a:prstGeom prst="rect">
            <a:avLst/>
          </a:prstGeom>
          <a:solidFill>
            <a:srgbClr val="1AE9EF"/>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581" name="Rectangle"/>
          <p:cNvSpPr/>
          <p:nvPr/>
        </p:nvSpPr>
        <p:spPr>
          <a:xfrm>
            <a:off x="-1343784" y="3764767"/>
            <a:ext cx="1119821" cy="537825"/>
          </a:xfrm>
          <a:prstGeom prst="rect">
            <a:avLst/>
          </a:prstGeom>
          <a:solidFill>
            <a:srgbClr val="0DCFD9"/>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582" name="Rectangle"/>
          <p:cNvSpPr/>
          <p:nvPr/>
        </p:nvSpPr>
        <p:spPr>
          <a:xfrm>
            <a:off x="-1343784" y="4302592"/>
            <a:ext cx="1119821" cy="537825"/>
          </a:xfrm>
          <a:prstGeom prst="rect">
            <a:avLst/>
          </a:prstGeom>
          <a:solidFill>
            <a:srgbClr val="00B4C3"/>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583" name="Rectangle"/>
          <p:cNvSpPr/>
          <p:nvPr/>
        </p:nvSpPr>
        <p:spPr>
          <a:xfrm>
            <a:off x="-1343784" y="4840416"/>
            <a:ext cx="1119821" cy="537825"/>
          </a:xfrm>
          <a:prstGeom prst="rect">
            <a:avLst/>
          </a:prstGeom>
          <a:solidFill>
            <a:srgbClr val="F6B1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584" name="Rectangle"/>
          <p:cNvSpPr/>
          <p:nvPr/>
        </p:nvSpPr>
        <p:spPr>
          <a:xfrm>
            <a:off x="-1343784" y="5378239"/>
            <a:ext cx="1119821" cy="537825"/>
          </a:xfrm>
          <a:prstGeom prst="rect">
            <a:avLst/>
          </a:prstGeom>
          <a:solidFill>
            <a:srgbClr val="F69D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585" name="Rectangle"/>
          <p:cNvSpPr/>
          <p:nvPr/>
        </p:nvSpPr>
        <p:spPr>
          <a:xfrm>
            <a:off x="-1343784" y="5916064"/>
            <a:ext cx="1119821" cy="537825"/>
          </a:xfrm>
          <a:prstGeom prst="rect">
            <a:avLst/>
          </a:prstGeom>
          <a:solidFill>
            <a:srgbClr val="F689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586" name="Rectangle"/>
          <p:cNvSpPr/>
          <p:nvPr/>
        </p:nvSpPr>
        <p:spPr>
          <a:xfrm>
            <a:off x="-1343784" y="6453887"/>
            <a:ext cx="1119821" cy="537825"/>
          </a:xfrm>
          <a:prstGeom prst="rect">
            <a:avLst/>
          </a:prstGeom>
          <a:solidFill>
            <a:srgbClr val="969CE6"/>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587" name="Rectangle"/>
          <p:cNvSpPr/>
          <p:nvPr/>
        </p:nvSpPr>
        <p:spPr>
          <a:xfrm>
            <a:off x="-1343787" y="6991711"/>
            <a:ext cx="1119822" cy="537825"/>
          </a:xfrm>
          <a:prstGeom prst="rect">
            <a:avLst/>
          </a:prstGeom>
          <a:solidFill>
            <a:srgbClr val="8A8BD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588" name="Rectangle"/>
          <p:cNvSpPr/>
          <p:nvPr/>
        </p:nvSpPr>
        <p:spPr>
          <a:xfrm>
            <a:off x="-1343787" y="7529535"/>
            <a:ext cx="1119822" cy="537825"/>
          </a:xfrm>
          <a:prstGeom prst="rect">
            <a:avLst/>
          </a:prstGeom>
          <a:solidFill>
            <a:srgbClr val="7D79C3"/>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589" name="Rectangle"/>
          <p:cNvSpPr/>
          <p:nvPr/>
        </p:nvSpPr>
        <p:spPr>
          <a:xfrm>
            <a:off x="-1343784" y="8067360"/>
            <a:ext cx="1119821" cy="537825"/>
          </a:xfrm>
          <a:prstGeom prst="rect">
            <a:avLst/>
          </a:prstGeom>
          <a:solidFill>
            <a:srgbClr val="88CD7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590" name="Rectangle"/>
          <p:cNvSpPr/>
          <p:nvPr/>
        </p:nvSpPr>
        <p:spPr>
          <a:xfrm>
            <a:off x="-1343787" y="8605184"/>
            <a:ext cx="1119822" cy="537825"/>
          </a:xfrm>
          <a:prstGeom prst="rect">
            <a:avLst/>
          </a:prstGeom>
          <a:solidFill>
            <a:srgbClr val="74B96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591" name="Rectangle"/>
          <p:cNvSpPr/>
          <p:nvPr/>
        </p:nvSpPr>
        <p:spPr>
          <a:xfrm>
            <a:off x="-1343787" y="9143007"/>
            <a:ext cx="1119822" cy="537825"/>
          </a:xfrm>
          <a:prstGeom prst="rect">
            <a:avLst/>
          </a:prstGeom>
          <a:solidFill>
            <a:srgbClr val="60A55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592" name="Rectangle"/>
          <p:cNvSpPr/>
          <p:nvPr/>
        </p:nvSpPr>
        <p:spPr>
          <a:xfrm>
            <a:off x="24769782" y="-1"/>
            <a:ext cx="1119821" cy="537826"/>
          </a:xfrm>
          <a:prstGeom prst="rect">
            <a:avLst/>
          </a:prstGeom>
          <a:solidFill>
            <a:srgbClr val="C4002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593" name="Rectangle"/>
          <p:cNvSpPr/>
          <p:nvPr/>
        </p:nvSpPr>
        <p:spPr>
          <a:xfrm>
            <a:off x="24769779" y="537824"/>
            <a:ext cx="1119821" cy="537825"/>
          </a:xfrm>
          <a:prstGeom prst="rect">
            <a:avLst/>
          </a:prstGeom>
          <a:solidFill>
            <a:srgbClr val="B0000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594" name="Rectangle"/>
          <p:cNvSpPr/>
          <p:nvPr/>
        </p:nvSpPr>
        <p:spPr>
          <a:xfrm>
            <a:off x="24769779" y="1075648"/>
            <a:ext cx="1119821" cy="537825"/>
          </a:xfrm>
          <a:prstGeom prst="rect">
            <a:avLst/>
          </a:prstGeom>
          <a:solidFill>
            <a:srgbClr val="9C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595" name="Rectangle"/>
          <p:cNvSpPr/>
          <p:nvPr/>
        </p:nvSpPr>
        <p:spPr>
          <a:xfrm>
            <a:off x="24769782" y="1613471"/>
            <a:ext cx="1119821" cy="537825"/>
          </a:xfrm>
          <a:prstGeom prst="rect">
            <a:avLst/>
          </a:prstGeom>
          <a:solidFill>
            <a:srgbClr val="88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596" name="Rectangle"/>
          <p:cNvSpPr/>
          <p:nvPr/>
        </p:nvSpPr>
        <p:spPr>
          <a:xfrm>
            <a:off x="24769779" y="2151296"/>
            <a:ext cx="1119821" cy="537825"/>
          </a:xfrm>
          <a:prstGeom prst="rect">
            <a:avLst/>
          </a:prstGeom>
          <a:solidFill>
            <a:srgbClr val="74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597" name="Rectangle"/>
          <p:cNvSpPr/>
          <p:nvPr/>
        </p:nvSpPr>
        <p:spPr>
          <a:xfrm>
            <a:off x="24769779" y="2689119"/>
            <a:ext cx="1119821" cy="537825"/>
          </a:xfrm>
          <a:prstGeom prst="rect">
            <a:avLst/>
          </a:prstGeom>
          <a:solidFill>
            <a:srgbClr val="ECF0F6"/>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598" name="Rectangle"/>
          <p:cNvSpPr/>
          <p:nvPr/>
        </p:nvSpPr>
        <p:spPr>
          <a:xfrm>
            <a:off x="24769779" y="3226943"/>
            <a:ext cx="1119821" cy="537825"/>
          </a:xfrm>
          <a:prstGeom prst="rect">
            <a:avLst/>
          </a:prstGeom>
          <a:solidFill>
            <a:srgbClr val="D8DCE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599" name="Rectangle"/>
          <p:cNvSpPr/>
          <p:nvPr/>
        </p:nvSpPr>
        <p:spPr>
          <a:xfrm>
            <a:off x="24769779" y="3764767"/>
            <a:ext cx="1119821" cy="537825"/>
          </a:xfrm>
          <a:prstGeom prst="rect">
            <a:avLst/>
          </a:prstGeom>
          <a:solidFill>
            <a:srgbClr val="C4C8C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600" name="Rectangle"/>
          <p:cNvSpPr/>
          <p:nvPr/>
        </p:nvSpPr>
        <p:spPr>
          <a:xfrm>
            <a:off x="24769779" y="4302592"/>
            <a:ext cx="1119821" cy="537825"/>
          </a:xfrm>
          <a:prstGeom prst="rect">
            <a:avLst/>
          </a:prstGeom>
          <a:solidFill>
            <a:srgbClr val="BABEC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601" name="Rectangle"/>
          <p:cNvSpPr/>
          <p:nvPr/>
        </p:nvSpPr>
        <p:spPr>
          <a:xfrm>
            <a:off x="24769779" y="4840416"/>
            <a:ext cx="1119821" cy="537825"/>
          </a:xfrm>
          <a:prstGeom prst="rect">
            <a:avLst/>
          </a:prstGeom>
          <a:solidFill>
            <a:srgbClr val="A6AAB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602" name="Rectangle"/>
          <p:cNvSpPr/>
          <p:nvPr/>
        </p:nvSpPr>
        <p:spPr>
          <a:xfrm>
            <a:off x="24769779" y="5378239"/>
            <a:ext cx="1119821" cy="537825"/>
          </a:xfrm>
          <a:prstGeom prst="rect">
            <a:avLst/>
          </a:prstGeom>
          <a:solidFill>
            <a:srgbClr val="92969C"/>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603" name="Rectangle"/>
          <p:cNvSpPr/>
          <p:nvPr/>
        </p:nvSpPr>
        <p:spPr>
          <a:xfrm>
            <a:off x="24769779" y="5916064"/>
            <a:ext cx="1119821" cy="537825"/>
          </a:xfrm>
          <a:prstGeom prst="rect">
            <a:avLst/>
          </a:prstGeom>
          <a:solidFill>
            <a:srgbClr val="7E828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604" name="Rectangle"/>
          <p:cNvSpPr/>
          <p:nvPr/>
        </p:nvSpPr>
        <p:spPr>
          <a:xfrm>
            <a:off x="24769779" y="6453887"/>
            <a:ext cx="1119821" cy="537825"/>
          </a:xfrm>
          <a:prstGeom prst="rect">
            <a:avLst/>
          </a:prstGeom>
          <a:solidFill>
            <a:srgbClr val="6A6E7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605" name="Rectangle"/>
          <p:cNvSpPr/>
          <p:nvPr/>
        </p:nvSpPr>
        <p:spPr>
          <a:xfrm>
            <a:off x="24769778" y="6991711"/>
            <a:ext cx="1119821" cy="537825"/>
          </a:xfrm>
          <a:prstGeom prst="rect">
            <a:avLst/>
          </a:prstGeom>
          <a:solidFill>
            <a:srgbClr val="565A6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606" name="Rectangle"/>
          <p:cNvSpPr/>
          <p:nvPr/>
        </p:nvSpPr>
        <p:spPr>
          <a:xfrm>
            <a:off x="24769778" y="7529535"/>
            <a:ext cx="1119821" cy="537825"/>
          </a:xfrm>
          <a:prstGeom prst="rect">
            <a:avLst/>
          </a:prstGeom>
          <a:solidFill>
            <a:srgbClr val="42464C"/>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607" name="Rectangle"/>
          <p:cNvSpPr/>
          <p:nvPr/>
        </p:nvSpPr>
        <p:spPr>
          <a:xfrm>
            <a:off x="24769779" y="8067360"/>
            <a:ext cx="1119821" cy="537825"/>
          </a:xfrm>
          <a:prstGeom prst="rect">
            <a:avLst/>
          </a:prstGeom>
          <a:solidFill>
            <a:srgbClr val="383C4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608" name="Rectangle"/>
          <p:cNvSpPr/>
          <p:nvPr/>
        </p:nvSpPr>
        <p:spPr>
          <a:xfrm>
            <a:off x="24769778" y="8605184"/>
            <a:ext cx="1119821" cy="537825"/>
          </a:xfrm>
          <a:prstGeom prst="rect">
            <a:avLst/>
          </a:prstGeom>
          <a:solidFill>
            <a:srgbClr val="2E323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609" name="Rectangle"/>
          <p:cNvSpPr/>
          <p:nvPr/>
        </p:nvSpPr>
        <p:spPr>
          <a:xfrm>
            <a:off x="24769778" y="9143007"/>
            <a:ext cx="1119821" cy="537825"/>
          </a:xfrm>
          <a:prstGeom prst="rect">
            <a:avLst/>
          </a:prstGeom>
          <a:solidFill>
            <a:srgbClr val="24282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610" name="Rectangle"/>
          <p:cNvSpPr/>
          <p:nvPr/>
        </p:nvSpPr>
        <p:spPr>
          <a:xfrm>
            <a:off x="24769776" y="9680832"/>
            <a:ext cx="1119821" cy="537825"/>
          </a:xfrm>
          <a:prstGeom prst="rect">
            <a:avLst/>
          </a:prstGeom>
          <a:solidFill>
            <a:srgbClr val="1A1E2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611" name="Rectangle"/>
          <p:cNvSpPr/>
          <p:nvPr/>
        </p:nvSpPr>
        <p:spPr>
          <a:xfrm>
            <a:off x="24769776" y="10218656"/>
            <a:ext cx="1119821" cy="537825"/>
          </a:xfrm>
          <a:prstGeom prst="rect">
            <a:avLst/>
          </a:prstGeom>
          <a:solidFill>
            <a:srgbClr val="10141A"/>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612" name="Rectangle"/>
          <p:cNvSpPr/>
          <p:nvPr/>
        </p:nvSpPr>
        <p:spPr>
          <a:xfrm>
            <a:off x="24769778" y="10756479"/>
            <a:ext cx="1119821" cy="537825"/>
          </a:xfrm>
          <a:prstGeom prst="rect">
            <a:avLst/>
          </a:prstGeom>
          <a:solidFill>
            <a:srgbClr val="060A1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613" name="Rectangle"/>
          <p:cNvSpPr/>
          <p:nvPr/>
        </p:nvSpPr>
        <p:spPr>
          <a:xfrm>
            <a:off x="24769776" y="11294303"/>
            <a:ext cx="1119821" cy="537825"/>
          </a:xfrm>
          <a:prstGeom prst="rect">
            <a:avLst/>
          </a:prstGeom>
          <a:solidFill>
            <a:srgbClr val="FFFFFF"/>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614" name="Rectangle"/>
          <p:cNvSpPr/>
          <p:nvPr/>
        </p:nvSpPr>
        <p:spPr>
          <a:xfrm>
            <a:off x="24769778" y="11832128"/>
            <a:ext cx="1119821" cy="537825"/>
          </a:xfrm>
          <a:prstGeom prst="rect">
            <a:avLst/>
          </a:prstGeom>
          <a:solidFill>
            <a:srgbClr val="00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615" name="Body Level One…"/>
          <p:cNvSpPr txBox="1">
            <a:spLocks noGrp="1"/>
          </p:cNvSpPr>
          <p:nvPr>
            <p:ph type="body" sz="quarter" idx="1"/>
          </p:nvPr>
        </p:nvSpPr>
        <p:spPr>
          <a:xfrm>
            <a:off x="958002" y="5511952"/>
            <a:ext cx="3682617" cy="1346048"/>
          </a:xfrm>
          <a:prstGeom prst="rect">
            <a:avLst/>
          </a:prstGeom>
        </p:spPr>
        <p:txBody>
          <a:bodyPr anchor="ctr"/>
          <a:lstStyle>
            <a:lvl1pPr marL="0" indent="0" algn="ctr" defTabSz="825500">
              <a:lnSpc>
                <a:spcPct val="80000"/>
              </a:lnSpc>
              <a:spcBef>
                <a:spcPts val="0"/>
              </a:spcBef>
              <a:buClrTx/>
              <a:buSzTx/>
              <a:buFontTx/>
              <a:buNone/>
              <a:defRPr sz="3600" b="1" spc="-50"/>
            </a:lvl1pPr>
            <a:lvl2pPr marL="0" indent="228600" algn="ctr" defTabSz="825500">
              <a:lnSpc>
                <a:spcPct val="80000"/>
              </a:lnSpc>
              <a:spcBef>
                <a:spcPts val="0"/>
              </a:spcBef>
              <a:buClrTx/>
              <a:buSzTx/>
              <a:buFontTx/>
              <a:buNone/>
              <a:defRPr sz="3600" b="1" spc="-50"/>
            </a:lvl2pPr>
            <a:lvl3pPr marL="0" indent="457200" algn="ctr" defTabSz="825500">
              <a:lnSpc>
                <a:spcPct val="80000"/>
              </a:lnSpc>
              <a:spcBef>
                <a:spcPts val="0"/>
              </a:spcBef>
              <a:buClrTx/>
              <a:buSzTx/>
              <a:buFontTx/>
              <a:buNone/>
              <a:defRPr sz="3600" b="1" spc="-50"/>
            </a:lvl3pPr>
            <a:lvl4pPr marL="0" indent="685800" algn="ctr" defTabSz="825500">
              <a:lnSpc>
                <a:spcPct val="80000"/>
              </a:lnSpc>
              <a:spcBef>
                <a:spcPts val="0"/>
              </a:spcBef>
              <a:buClrTx/>
              <a:buSzTx/>
              <a:buFontTx/>
              <a:buNone/>
              <a:defRPr sz="3600" b="1" spc="-50"/>
            </a:lvl4pPr>
            <a:lvl5pPr marL="0" indent="914400" algn="ctr" defTabSz="825500">
              <a:lnSpc>
                <a:spcPct val="80000"/>
              </a:lnSpc>
              <a:spcBef>
                <a:spcPts val="0"/>
              </a:spcBef>
              <a:buClrTx/>
              <a:buSzTx/>
              <a:buFontTx/>
              <a:buNone/>
              <a:defRPr sz="3600" b="1" spc="-50"/>
            </a:lvl5pPr>
          </a:lstStyle>
          <a:p>
            <a:r>
              <a:t>Body Level One</a:t>
            </a:r>
          </a:p>
          <a:p>
            <a:pPr lvl="1"/>
            <a:r>
              <a:t>Body Level Two</a:t>
            </a:r>
          </a:p>
          <a:p>
            <a:pPr lvl="2"/>
            <a:r>
              <a:t>Body Level Three</a:t>
            </a:r>
          </a:p>
          <a:p>
            <a:pPr lvl="3"/>
            <a:r>
              <a:t>Body Level Four</a:t>
            </a:r>
          </a:p>
          <a:p>
            <a:pPr lvl="4"/>
            <a:r>
              <a:t>Body Level Five</a:t>
            </a:r>
          </a:p>
        </p:txBody>
      </p:sp>
      <p:sp>
        <p:nvSpPr>
          <p:cNvPr id="616" name="Rectangle"/>
          <p:cNvSpPr>
            <a:spLocks noGrp="1"/>
          </p:cNvSpPr>
          <p:nvPr>
            <p:ph type="body" sz="quarter" idx="13"/>
          </p:nvPr>
        </p:nvSpPr>
        <p:spPr>
          <a:xfrm>
            <a:off x="5671658" y="5511952"/>
            <a:ext cx="3670904" cy="1346048"/>
          </a:xfrm>
          <a:prstGeom prst="rect">
            <a:avLst/>
          </a:prstGeom>
        </p:spPr>
        <p:txBody>
          <a:bodyPr anchor="ctr"/>
          <a:lstStyle/>
          <a:p>
            <a:pPr marL="0" indent="0" algn="ctr" defTabSz="825500">
              <a:lnSpc>
                <a:spcPct val="80000"/>
              </a:lnSpc>
              <a:spcBef>
                <a:spcPts val="0"/>
              </a:spcBef>
              <a:buClrTx/>
              <a:buSzTx/>
              <a:buFontTx/>
              <a:buNone/>
              <a:defRPr sz="3600" b="1" spc="-50"/>
            </a:pPr>
            <a:endParaRPr/>
          </a:p>
        </p:txBody>
      </p:sp>
      <p:sp>
        <p:nvSpPr>
          <p:cNvPr id="617" name="Rectangle"/>
          <p:cNvSpPr>
            <a:spLocks noGrp="1"/>
          </p:cNvSpPr>
          <p:nvPr>
            <p:ph type="body" sz="quarter" idx="14"/>
          </p:nvPr>
        </p:nvSpPr>
        <p:spPr>
          <a:xfrm>
            <a:off x="10373603" y="5511952"/>
            <a:ext cx="3676346" cy="1346049"/>
          </a:xfrm>
          <a:prstGeom prst="rect">
            <a:avLst/>
          </a:prstGeom>
        </p:spPr>
        <p:txBody>
          <a:bodyPr anchor="ctr"/>
          <a:lstStyle/>
          <a:p>
            <a:pPr marL="0" indent="0" algn="ctr" defTabSz="825500">
              <a:lnSpc>
                <a:spcPct val="80000"/>
              </a:lnSpc>
              <a:spcBef>
                <a:spcPts val="0"/>
              </a:spcBef>
              <a:buClrTx/>
              <a:buSzTx/>
              <a:buFontTx/>
              <a:buNone/>
              <a:defRPr sz="3600" b="1" spc="-50"/>
            </a:pPr>
            <a:endParaRPr/>
          </a:p>
        </p:txBody>
      </p:sp>
      <p:sp>
        <p:nvSpPr>
          <p:cNvPr id="618" name="Rectangle"/>
          <p:cNvSpPr>
            <a:spLocks noGrp="1"/>
          </p:cNvSpPr>
          <p:nvPr>
            <p:ph type="body" sz="quarter" idx="15"/>
          </p:nvPr>
        </p:nvSpPr>
        <p:spPr>
          <a:xfrm>
            <a:off x="15080984" y="5511952"/>
            <a:ext cx="3679580" cy="1346048"/>
          </a:xfrm>
          <a:prstGeom prst="rect">
            <a:avLst/>
          </a:prstGeom>
        </p:spPr>
        <p:txBody>
          <a:bodyPr anchor="ctr"/>
          <a:lstStyle/>
          <a:p>
            <a:pPr marL="0" indent="0" algn="ctr" defTabSz="825500">
              <a:lnSpc>
                <a:spcPct val="80000"/>
              </a:lnSpc>
              <a:spcBef>
                <a:spcPts val="0"/>
              </a:spcBef>
              <a:buClrTx/>
              <a:buSzTx/>
              <a:buFontTx/>
              <a:buNone/>
              <a:defRPr sz="3600" b="1" spc="-50"/>
            </a:pPr>
            <a:endParaRPr/>
          </a:p>
        </p:txBody>
      </p:sp>
      <p:sp>
        <p:nvSpPr>
          <p:cNvPr id="619" name="Title Text"/>
          <p:cNvSpPr txBox="1">
            <a:spLocks noGrp="1"/>
          </p:cNvSpPr>
          <p:nvPr>
            <p:ph type="title"/>
          </p:nvPr>
        </p:nvSpPr>
        <p:spPr>
          <a:prstGeom prst="rect">
            <a:avLst/>
          </a:prstGeom>
        </p:spPr>
        <p:txBody>
          <a:bodyPr/>
          <a:lstStyle/>
          <a:p>
            <a:r>
              <a:t>Title Text</a:t>
            </a:r>
          </a:p>
        </p:txBody>
      </p:sp>
      <p:sp>
        <p:nvSpPr>
          <p:cNvPr id="620" name="Line"/>
          <p:cNvSpPr/>
          <p:nvPr/>
        </p:nvSpPr>
        <p:spPr>
          <a:xfrm>
            <a:off x="960035" y="7333250"/>
            <a:ext cx="3680584" cy="1"/>
          </a:xfrm>
          <a:prstGeom prst="line">
            <a:avLst/>
          </a:prstGeom>
          <a:ln w="50800">
            <a:solidFill>
              <a:srgbClr val="C40022"/>
            </a:solidFill>
          </a:ln>
        </p:spPr>
        <p:txBody>
          <a:bodyPr lIns="45719" rIns="45719"/>
          <a:lstStyle/>
          <a:p>
            <a:pPr algn="l" defTabSz="914400">
              <a:spcBef>
                <a:spcPts val="2200"/>
              </a:spcBef>
              <a:defRPr sz="3200"/>
            </a:pPr>
            <a:endParaRPr/>
          </a:p>
        </p:txBody>
      </p:sp>
      <p:sp>
        <p:nvSpPr>
          <p:cNvPr id="621" name="Line"/>
          <p:cNvSpPr/>
          <p:nvPr/>
        </p:nvSpPr>
        <p:spPr>
          <a:xfrm>
            <a:off x="5671656" y="7333249"/>
            <a:ext cx="3670904" cy="3"/>
          </a:xfrm>
          <a:prstGeom prst="line">
            <a:avLst/>
          </a:prstGeom>
          <a:ln w="50800">
            <a:solidFill>
              <a:srgbClr val="C40022"/>
            </a:solidFill>
          </a:ln>
        </p:spPr>
        <p:txBody>
          <a:bodyPr lIns="45719" rIns="45719"/>
          <a:lstStyle/>
          <a:p>
            <a:pPr algn="l" defTabSz="914400">
              <a:spcBef>
                <a:spcPts val="2200"/>
              </a:spcBef>
              <a:defRPr sz="3200"/>
            </a:pPr>
            <a:endParaRPr/>
          </a:p>
        </p:txBody>
      </p:sp>
      <p:sp>
        <p:nvSpPr>
          <p:cNvPr id="622" name="Line"/>
          <p:cNvSpPr/>
          <p:nvPr/>
        </p:nvSpPr>
        <p:spPr>
          <a:xfrm>
            <a:off x="10374817" y="7333249"/>
            <a:ext cx="3675357" cy="3"/>
          </a:xfrm>
          <a:prstGeom prst="line">
            <a:avLst/>
          </a:prstGeom>
          <a:ln w="50800">
            <a:solidFill>
              <a:srgbClr val="C40022"/>
            </a:solidFill>
          </a:ln>
        </p:spPr>
        <p:txBody>
          <a:bodyPr lIns="45719" rIns="45719"/>
          <a:lstStyle/>
          <a:p>
            <a:pPr algn="l" defTabSz="914400">
              <a:spcBef>
                <a:spcPts val="2200"/>
              </a:spcBef>
              <a:defRPr sz="3200"/>
            </a:pPr>
            <a:endParaRPr/>
          </a:p>
        </p:txBody>
      </p:sp>
      <p:sp>
        <p:nvSpPr>
          <p:cNvPr id="623" name="Line"/>
          <p:cNvSpPr/>
          <p:nvPr/>
        </p:nvSpPr>
        <p:spPr>
          <a:xfrm>
            <a:off x="15080984" y="7352809"/>
            <a:ext cx="3679580" cy="3"/>
          </a:xfrm>
          <a:prstGeom prst="line">
            <a:avLst/>
          </a:prstGeom>
          <a:ln w="50800">
            <a:solidFill>
              <a:srgbClr val="C40022"/>
            </a:solidFill>
          </a:ln>
        </p:spPr>
        <p:txBody>
          <a:bodyPr lIns="45719" rIns="45719"/>
          <a:lstStyle/>
          <a:p>
            <a:pPr algn="l" defTabSz="914400">
              <a:spcBef>
                <a:spcPts val="2200"/>
              </a:spcBef>
              <a:defRPr sz="3200"/>
            </a:pPr>
            <a:endParaRPr/>
          </a:p>
        </p:txBody>
      </p:sp>
      <p:sp>
        <p:nvSpPr>
          <p:cNvPr id="624" name="Rectangle"/>
          <p:cNvSpPr>
            <a:spLocks noGrp="1"/>
          </p:cNvSpPr>
          <p:nvPr>
            <p:ph type="body" sz="quarter" idx="16"/>
          </p:nvPr>
        </p:nvSpPr>
        <p:spPr>
          <a:xfrm>
            <a:off x="958004" y="7808410"/>
            <a:ext cx="3682617" cy="4455759"/>
          </a:xfrm>
          <a:prstGeom prst="rect">
            <a:avLst/>
          </a:prstGeom>
        </p:spPr>
        <p:txBody>
          <a:bodyPr>
            <a:normAutofit/>
          </a:bodyPr>
          <a:lstStyle/>
          <a:p>
            <a:pPr marL="457200" indent="-457200" defTabSz="825500">
              <a:spcBef>
                <a:spcPts val="2400"/>
              </a:spcBef>
              <a:defRPr sz="3600"/>
            </a:pPr>
            <a:endParaRPr/>
          </a:p>
        </p:txBody>
      </p:sp>
      <p:sp>
        <p:nvSpPr>
          <p:cNvPr id="625" name="Rectangle"/>
          <p:cNvSpPr>
            <a:spLocks noGrp="1"/>
          </p:cNvSpPr>
          <p:nvPr>
            <p:ph type="body" sz="quarter" idx="17"/>
          </p:nvPr>
        </p:nvSpPr>
        <p:spPr>
          <a:xfrm>
            <a:off x="5671658" y="7808410"/>
            <a:ext cx="3670904" cy="4455759"/>
          </a:xfrm>
          <a:prstGeom prst="rect">
            <a:avLst/>
          </a:prstGeom>
        </p:spPr>
        <p:txBody>
          <a:bodyPr>
            <a:normAutofit/>
          </a:bodyPr>
          <a:lstStyle/>
          <a:p>
            <a:pPr marL="457200" indent="-457200" defTabSz="825500">
              <a:spcBef>
                <a:spcPts val="2400"/>
              </a:spcBef>
              <a:defRPr sz="3600"/>
            </a:pPr>
            <a:endParaRPr/>
          </a:p>
        </p:txBody>
      </p:sp>
      <p:sp>
        <p:nvSpPr>
          <p:cNvPr id="626" name="Rectangle"/>
          <p:cNvSpPr>
            <a:spLocks noGrp="1"/>
          </p:cNvSpPr>
          <p:nvPr>
            <p:ph type="body" sz="quarter" idx="18"/>
          </p:nvPr>
        </p:nvSpPr>
        <p:spPr>
          <a:xfrm>
            <a:off x="10373599" y="7808410"/>
            <a:ext cx="3676346" cy="4455759"/>
          </a:xfrm>
          <a:prstGeom prst="rect">
            <a:avLst/>
          </a:prstGeom>
        </p:spPr>
        <p:txBody>
          <a:bodyPr>
            <a:normAutofit/>
          </a:bodyPr>
          <a:lstStyle/>
          <a:p>
            <a:pPr marL="457200" indent="-457200" defTabSz="825500">
              <a:spcBef>
                <a:spcPts val="2400"/>
              </a:spcBef>
              <a:defRPr sz="3600"/>
            </a:pPr>
            <a:endParaRPr/>
          </a:p>
        </p:txBody>
      </p:sp>
      <p:sp>
        <p:nvSpPr>
          <p:cNvPr id="627" name="Rectangle"/>
          <p:cNvSpPr>
            <a:spLocks noGrp="1"/>
          </p:cNvSpPr>
          <p:nvPr>
            <p:ph type="body" sz="quarter" idx="19"/>
          </p:nvPr>
        </p:nvSpPr>
        <p:spPr>
          <a:xfrm>
            <a:off x="15079766" y="7827970"/>
            <a:ext cx="3680570" cy="4455757"/>
          </a:xfrm>
          <a:prstGeom prst="rect">
            <a:avLst/>
          </a:prstGeom>
        </p:spPr>
        <p:txBody>
          <a:bodyPr>
            <a:normAutofit/>
          </a:bodyPr>
          <a:lstStyle/>
          <a:p>
            <a:pPr marL="457200" indent="-457200" defTabSz="825500">
              <a:spcBef>
                <a:spcPts val="2400"/>
              </a:spcBef>
              <a:defRPr sz="3600"/>
            </a:pPr>
            <a:endParaRPr/>
          </a:p>
        </p:txBody>
      </p:sp>
      <p:sp>
        <p:nvSpPr>
          <p:cNvPr id="628" name="Line"/>
          <p:cNvSpPr/>
          <p:nvPr/>
        </p:nvSpPr>
        <p:spPr>
          <a:xfrm>
            <a:off x="19791602" y="7333249"/>
            <a:ext cx="3683803" cy="3"/>
          </a:xfrm>
          <a:prstGeom prst="line">
            <a:avLst/>
          </a:prstGeom>
          <a:ln w="50800">
            <a:solidFill>
              <a:srgbClr val="C40022"/>
            </a:solidFill>
          </a:ln>
        </p:spPr>
        <p:txBody>
          <a:bodyPr lIns="45719" rIns="45719"/>
          <a:lstStyle/>
          <a:p>
            <a:pPr algn="l" defTabSz="914400">
              <a:spcBef>
                <a:spcPts val="2200"/>
              </a:spcBef>
              <a:defRPr sz="3200"/>
            </a:pPr>
            <a:endParaRPr/>
          </a:p>
        </p:txBody>
      </p:sp>
      <p:sp>
        <p:nvSpPr>
          <p:cNvPr id="629" name="Rectangle"/>
          <p:cNvSpPr>
            <a:spLocks noGrp="1"/>
          </p:cNvSpPr>
          <p:nvPr>
            <p:ph type="body" sz="quarter" idx="20"/>
          </p:nvPr>
        </p:nvSpPr>
        <p:spPr>
          <a:xfrm>
            <a:off x="19788517" y="5510528"/>
            <a:ext cx="3686657" cy="1348897"/>
          </a:xfrm>
          <a:prstGeom prst="rect">
            <a:avLst/>
          </a:prstGeom>
        </p:spPr>
        <p:txBody>
          <a:bodyPr anchor="ctr"/>
          <a:lstStyle/>
          <a:p>
            <a:pPr marL="0" indent="0" algn="ctr" defTabSz="825500">
              <a:lnSpc>
                <a:spcPct val="80000"/>
              </a:lnSpc>
              <a:spcBef>
                <a:spcPts val="0"/>
              </a:spcBef>
              <a:buClrTx/>
              <a:buSzTx/>
              <a:buFontTx/>
              <a:buNone/>
              <a:defRPr sz="3600" b="1" spc="-50"/>
            </a:pPr>
            <a:endParaRPr/>
          </a:p>
        </p:txBody>
      </p:sp>
      <p:sp>
        <p:nvSpPr>
          <p:cNvPr id="630" name="Rectangle"/>
          <p:cNvSpPr>
            <a:spLocks noGrp="1"/>
          </p:cNvSpPr>
          <p:nvPr>
            <p:ph type="body" sz="quarter" idx="21"/>
          </p:nvPr>
        </p:nvSpPr>
        <p:spPr>
          <a:xfrm>
            <a:off x="19789176" y="7808410"/>
            <a:ext cx="3686657" cy="4455758"/>
          </a:xfrm>
          <a:prstGeom prst="rect">
            <a:avLst/>
          </a:prstGeom>
        </p:spPr>
        <p:txBody>
          <a:bodyPr>
            <a:normAutofit/>
          </a:bodyPr>
          <a:lstStyle/>
          <a:p>
            <a:pPr marL="457200" indent="-457200" defTabSz="825500">
              <a:spcBef>
                <a:spcPts val="2400"/>
              </a:spcBef>
              <a:defRPr sz="3600"/>
            </a:pPr>
            <a:endParaRPr/>
          </a:p>
        </p:txBody>
      </p:sp>
      <p:grpSp>
        <p:nvGrpSpPr>
          <p:cNvPr id="643" name="Group"/>
          <p:cNvGrpSpPr/>
          <p:nvPr/>
        </p:nvGrpSpPr>
        <p:grpSpPr>
          <a:xfrm>
            <a:off x="21341405" y="12713927"/>
            <a:ext cx="2588084" cy="566942"/>
            <a:chOff x="-6" y="-13"/>
            <a:chExt cx="2588083" cy="566941"/>
          </a:xfrm>
        </p:grpSpPr>
        <p:sp>
          <p:nvSpPr>
            <p:cNvPr id="631" name="Shape"/>
            <p:cNvSpPr/>
            <p:nvPr/>
          </p:nvSpPr>
          <p:spPr>
            <a:xfrm>
              <a:off x="-7" y="51614"/>
              <a:ext cx="396631" cy="487314"/>
            </a:xfrm>
            <a:custGeom>
              <a:avLst/>
              <a:gdLst/>
              <a:ahLst/>
              <a:cxnLst>
                <a:cxn ang="0">
                  <a:pos x="wd2" y="hd2"/>
                </a:cxn>
                <a:cxn ang="5400000">
                  <a:pos x="wd2" y="hd2"/>
                </a:cxn>
                <a:cxn ang="10800000">
                  <a:pos x="wd2" y="hd2"/>
                </a:cxn>
                <a:cxn ang="16200000">
                  <a:pos x="wd2" y="hd2"/>
                </a:cxn>
              </a:cxnLst>
              <a:rect l="0" t="0" r="r" b="b"/>
              <a:pathLst>
                <a:path w="21181" h="21360" extrusionOk="0">
                  <a:moveTo>
                    <a:pt x="19047" y="4161"/>
                  </a:moveTo>
                  <a:cubicBezTo>
                    <a:pt x="17355" y="6212"/>
                    <a:pt x="14935" y="7537"/>
                    <a:pt x="13608" y="7045"/>
                  </a:cubicBezTo>
                  <a:cubicBezTo>
                    <a:pt x="12281" y="6554"/>
                    <a:pt x="12567" y="4524"/>
                    <a:pt x="14337" y="2473"/>
                  </a:cubicBezTo>
                  <a:cubicBezTo>
                    <a:pt x="14701" y="1982"/>
                    <a:pt x="15143" y="1555"/>
                    <a:pt x="15586" y="1191"/>
                  </a:cubicBezTo>
                  <a:cubicBezTo>
                    <a:pt x="15065" y="1256"/>
                    <a:pt x="14493" y="1320"/>
                    <a:pt x="13972" y="1448"/>
                  </a:cubicBezTo>
                  <a:cubicBezTo>
                    <a:pt x="8247" y="7216"/>
                    <a:pt x="5827" y="14673"/>
                    <a:pt x="6113" y="21360"/>
                  </a:cubicBezTo>
                  <a:cubicBezTo>
                    <a:pt x="2730" y="20228"/>
                    <a:pt x="232" y="17578"/>
                    <a:pt x="23" y="14203"/>
                  </a:cubicBezTo>
                  <a:lnTo>
                    <a:pt x="23" y="14139"/>
                  </a:lnTo>
                  <a:cubicBezTo>
                    <a:pt x="-419" y="8135"/>
                    <a:pt x="5462" y="1918"/>
                    <a:pt x="13088" y="358"/>
                  </a:cubicBezTo>
                  <a:cubicBezTo>
                    <a:pt x="16028" y="-240"/>
                    <a:pt x="18813" y="-69"/>
                    <a:pt x="21181" y="721"/>
                  </a:cubicBezTo>
                  <a:cubicBezTo>
                    <a:pt x="20661" y="1854"/>
                    <a:pt x="19854" y="3200"/>
                    <a:pt x="19047" y="4161"/>
                  </a:cubicBezTo>
                  <a:close/>
                  <a:moveTo>
                    <a:pt x="15013" y="5892"/>
                  </a:moveTo>
                  <a:cubicBezTo>
                    <a:pt x="15820" y="5892"/>
                    <a:pt x="16913" y="5187"/>
                    <a:pt x="17486" y="4204"/>
                  </a:cubicBezTo>
                  <a:cubicBezTo>
                    <a:pt x="18006" y="3242"/>
                    <a:pt x="17876" y="2473"/>
                    <a:pt x="16991" y="2473"/>
                  </a:cubicBezTo>
                  <a:cubicBezTo>
                    <a:pt x="16184" y="2409"/>
                    <a:pt x="15065" y="3200"/>
                    <a:pt x="14493" y="4161"/>
                  </a:cubicBezTo>
                  <a:cubicBezTo>
                    <a:pt x="13972" y="5123"/>
                    <a:pt x="14128" y="5892"/>
                    <a:pt x="15013" y="5892"/>
                  </a:cubicBezTo>
                  <a:close/>
                </a:path>
              </a:pathLst>
            </a:custGeom>
            <a:solidFill>
              <a:srgbClr val="C40022"/>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632" name="Shape"/>
            <p:cNvSpPr/>
            <p:nvPr/>
          </p:nvSpPr>
          <p:spPr>
            <a:xfrm>
              <a:off x="141744" y="-14"/>
              <a:ext cx="382730" cy="515807"/>
            </a:xfrm>
            <a:custGeom>
              <a:avLst/>
              <a:gdLst/>
              <a:ahLst/>
              <a:cxnLst>
                <a:cxn ang="0">
                  <a:pos x="wd2" y="hd2"/>
                </a:cxn>
                <a:cxn ang="5400000">
                  <a:pos x="wd2" y="hd2"/>
                </a:cxn>
                <a:cxn ang="10800000">
                  <a:pos x="wd2" y="hd2"/>
                </a:cxn>
                <a:cxn ang="16200000">
                  <a:pos x="wd2" y="hd2"/>
                </a:cxn>
              </a:cxnLst>
              <a:rect l="0" t="0" r="r" b="b"/>
              <a:pathLst>
                <a:path w="20998" h="21131" extrusionOk="0">
                  <a:moveTo>
                    <a:pt x="9946" y="18863"/>
                  </a:moveTo>
                  <a:cubicBezTo>
                    <a:pt x="10616" y="18582"/>
                    <a:pt x="11151" y="18282"/>
                    <a:pt x="11767" y="18002"/>
                  </a:cubicBezTo>
                  <a:cubicBezTo>
                    <a:pt x="9786" y="14459"/>
                    <a:pt x="8876" y="10295"/>
                    <a:pt x="15915" y="2908"/>
                  </a:cubicBezTo>
                  <a:cubicBezTo>
                    <a:pt x="13881" y="1707"/>
                    <a:pt x="10776" y="1146"/>
                    <a:pt x="6922" y="1487"/>
                  </a:cubicBezTo>
                  <a:cubicBezTo>
                    <a:pt x="7538" y="986"/>
                    <a:pt x="8046" y="526"/>
                    <a:pt x="8742" y="25"/>
                  </a:cubicBezTo>
                  <a:cubicBezTo>
                    <a:pt x="15300" y="-315"/>
                    <a:pt x="20519" y="2908"/>
                    <a:pt x="20974" y="7873"/>
                  </a:cubicBezTo>
                  <a:cubicBezTo>
                    <a:pt x="21429" y="13498"/>
                    <a:pt x="15380" y="19243"/>
                    <a:pt x="7538" y="20785"/>
                  </a:cubicBezTo>
                  <a:cubicBezTo>
                    <a:pt x="4807" y="21285"/>
                    <a:pt x="2238" y="21225"/>
                    <a:pt x="43" y="20724"/>
                  </a:cubicBezTo>
                  <a:cubicBezTo>
                    <a:pt x="-171" y="18522"/>
                    <a:pt x="418" y="16200"/>
                    <a:pt x="1703" y="14559"/>
                  </a:cubicBezTo>
                  <a:cubicBezTo>
                    <a:pt x="3764" y="11936"/>
                    <a:pt x="6922" y="12157"/>
                    <a:pt x="8742" y="15079"/>
                  </a:cubicBezTo>
                  <a:cubicBezTo>
                    <a:pt x="9411" y="16200"/>
                    <a:pt x="9786" y="17501"/>
                    <a:pt x="9946" y="18863"/>
                  </a:cubicBezTo>
                </a:path>
              </a:pathLst>
            </a:custGeom>
            <a:solidFill>
              <a:srgbClr val="000000"/>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633" name="Shape"/>
            <p:cNvSpPr/>
            <p:nvPr/>
          </p:nvSpPr>
          <p:spPr>
            <a:xfrm>
              <a:off x="1403038" y="235699"/>
              <a:ext cx="201989" cy="253689"/>
            </a:xfrm>
            <a:custGeom>
              <a:avLst/>
              <a:gdLst/>
              <a:ahLst/>
              <a:cxnLst>
                <a:cxn ang="0">
                  <a:pos x="wd2" y="hd2"/>
                </a:cxn>
                <a:cxn ang="5400000">
                  <a:pos x="wd2" y="hd2"/>
                </a:cxn>
                <a:cxn ang="10800000">
                  <a:pos x="wd2" y="hd2"/>
                </a:cxn>
                <a:cxn ang="16200000">
                  <a:pos x="wd2" y="hd2"/>
                </a:cxn>
              </a:cxnLst>
              <a:rect l="0" t="0" r="r" b="b"/>
              <a:pathLst>
                <a:path w="21600" h="21600" extrusionOk="0">
                  <a:moveTo>
                    <a:pt x="21600" y="1078"/>
                  </a:moveTo>
                  <a:lnTo>
                    <a:pt x="20447" y="5638"/>
                  </a:lnTo>
                  <a:cubicBezTo>
                    <a:pt x="19136" y="5017"/>
                    <a:pt x="16882" y="4436"/>
                    <a:pt x="14522" y="4436"/>
                  </a:cubicBezTo>
                  <a:cubicBezTo>
                    <a:pt x="12478" y="4436"/>
                    <a:pt x="11115" y="5141"/>
                    <a:pt x="11115" y="6177"/>
                  </a:cubicBezTo>
                  <a:cubicBezTo>
                    <a:pt x="11115" y="6965"/>
                    <a:pt x="12163" y="7670"/>
                    <a:pt x="14208" y="8499"/>
                  </a:cubicBezTo>
                  <a:cubicBezTo>
                    <a:pt x="17039" y="9536"/>
                    <a:pt x="20132" y="11194"/>
                    <a:pt x="20132" y="14220"/>
                  </a:cubicBezTo>
                  <a:cubicBezTo>
                    <a:pt x="20132" y="16086"/>
                    <a:pt x="19241" y="17744"/>
                    <a:pt x="17773" y="19030"/>
                  </a:cubicBezTo>
                  <a:cubicBezTo>
                    <a:pt x="15728" y="20646"/>
                    <a:pt x="12163" y="21600"/>
                    <a:pt x="8021" y="21600"/>
                  </a:cubicBezTo>
                  <a:cubicBezTo>
                    <a:pt x="4771" y="21600"/>
                    <a:pt x="1678" y="20895"/>
                    <a:pt x="0" y="19942"/>
                  </a:cubicBezTo>
                  <a:lnTo>
                    <a:pt x="1206" y="15298"/>
                  </a:lnTo>
                  <a:cubicBezTo>
                    <a:pt x="2988" y="16086"/>
                    <a:pt x="6396" y="17040"/>
                    <a:pt x="8913" y="17040"/>
                  </a:cubicBezTo>
                  <a:cubicBezTo>
                    <a:pt x="10800" y="17040"/>
                    <a:pt x="12163" y="16335"/>
                    <a:pt x="12163" y="15174"/>
                  </a:cubicBezTo>
                  <a:cubicBezTo>
                    <a:pt x="12163" y="14096"/>
                    <a:pt x="11272" y="13391"/>
                    <a:pt x="8913" y="12479"/>
                  </a:cubicBezTo>
                  <a:cubicBezTo>
                    <a:pt x="5190" y="10945"/>
                    <a:pt x="3303" y="9204"/>
                    <a:pt x="3303" y="6965"/>
                  </a:cubicBezTo>
                  <a:cubicBezTo>
                    <a:pt x="3303" y="2944"/>
                    <a:pt x="7864" y="0"/>
                    <a:pt x="14837" y="0"/>
                  </a:cubicBezTo>
                  <a:cubicBezTo>
                    <a:pt x="18087" y="0"/>
                    <a:pt x="20447" y="580"/>
                    <a:pt x="21600" y="1078"/>
                  </a:cubicBezTo>
                </a:path>
              </a:pathLst>
            </a:custGeom>
            <a:solidFill>
              <a:srgbClr val="000000"/>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634" name="Shape"/>
            <p:cNvSpPr/>
            <p:nvPr/>
          </p:nvSpPr>
          <p:spPr>
            <a:xfrm>
              <a:off x="569432" y="235698"/>
              <a:ext cx="191219" cy="251533"/>
            </a:xfrm>
            <a:custGeom>
              <a:avLst/>
              <a:gdLst/>
              <a:ahLst/>
              <a:cxnLst>
                <a:cxn ang="0">
                  <a:pos x="wd2" y="hd2"/>
                </a:cxn>
                <a:cxn ang="5400000">
                  <a:pos x="wd2" y="hd2"/>
                </a:cxn>
                <a:cxn ang="10800000">
                  <a:pos x="wd2" y="hd2"/>
                </a:cxn>
                <a:cxn ang="16200000">
                  <a:pos x="wd2" y="hd2"/>
                </a:cxn>
              </a:cxnLst>
              <a:rect l="0" t="0" r="r" b="b"/>
              <a:pathLst>
                <a:path w="21600" h="21600" extrusionOk="0">
                  <a:moveTo>
                    <a:pt x="21600" y="126"/>
                  </a:moveTo>
                  <a:lnTo>
                    <a:pt x="20049" y="6123"/>
                  </a:lnTo>
                  <a:cubicBezTo>
                    <a:pt x="19717" y="6123"/>
                    <a:pt x="19218" y="5998"/>
                    <a:pt x="18775" y="5998"/>
                  </a:cubicBezTo>
                  <a:cubicBezTo>
                    <a:pt x="13126" y="5998"/>
                    <a:pt x="10966" y="10150"/>
                    <a:pt x="10191" y="13547"/>
                  </a:cubicBezTo>
                  <a:lnTo>
                    <a:pt x="8142" y="21600"/>
                  </a:lnTo>
                  <a:lnTo>
                    <a:pt x="0" y="21600"/>
                  </a:lnTo>
                  <a:lnTo>
                    <a:pt x="5317" y="377"/>
                  </a:lnTo>
                  <a:lnTo>
                    <a:pt x="12517" y="377"/>
                  </a:lnTo>
                  <a:lnTo>
                    <a:pt x="11409" y="4152"/>
                  </a:lnTo>
                  <a:lnTo>
                    <a:pt x="11409" y="4278"/>
                  </a:lnTo>
                  <a:lnTo>
                    <a:pt x="11575" y="4278"/>
                  </a:lnTo>
                  <a:cubicBezTo>
                    <a:pt x="13791" y="1426"/>
                    <a:pt x="16726" y="0"/>
                    <a:pt x="20049" y="0"/>
                  </a:cubicBezTo>
                  <a:cubicBezTo>
                    <a:pt x="20492" y="0"/>
                    <a:pt x="21102" y="0"/>
                    <a:pt x="21600" y="126"/>
                  </a:cubicBezTo>
                </a:path>
              </a:pathLst>
            </a:custGeom>
            <a:solidFill>
              <a:srgbClr val="000000"/>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635" name="Shape"/>
            <p:cNvSpPr/>
            <p:nvPr/>
          </p:nvSpPr>
          <p:spPr>
            <a:xfrm>
              <a:off x="733138" y="233543"/>
              <a:ext cx="232930" cy="255843"/>
            </a:xfrm>
            <a:custGeom>
              <a:avLst/>
              <a:gdLst/>
              <a:ahLst/>
              <a:cxnLst>
                <a:cxn ang="0">
                  <a:pos x="wd2" y="hd2"/>
                </a:cxn>
                <a:cxn ang="5400000">
                  <a:pos x="wd2" y="hd2"/>
                </a:cxn>
                <a:cxn ang="10800000">
                  <a:pos x="wd2" y="hd2"/>
                </a:cxn>
                <a:cxn ang="16200000">
                  <a:pos x="wd2" y="hd2"/>
                </a:cxn>
              </a:cxnLst>
              <a:rect l="0" t="0" r="r" b="b"/>
              <a:pathLst>
                <a:path w="21278" h="21600" extrusionOk="0">
                  <a:moveTo>
                    <a:pt x="12800" y="18591"/>
                  </a:moveTo>
                  <a:lnTo>
                    <a:pt x="12800" y="18467"/>
                  </a:lnTo>
                  <a:lnTo>
                    <a:pt x="12667" y="18467"/>
                  </a:lnTo>
                  <a:cubicBezTo>
                    <a:pt x="11422" y="20446"/>
                    <a:pt x="9022" y="21600"/>
                    <a:pt x="6400" y="21600"/>
                  </a:cubicBezTo>
                  <a:cubicBezTo>
                    <a:pt x="2000" y="21600"/>
                    <a:pt x="0" y="17973"/>
                    <a:pt x="0" y="14386"/>
                  </a:cubicBezTo>
                  <a:cubicBezTo>
                    <a:pt x="0" y="10182"/>
                    <a:pt x="1778" y="6142"/>
                    <a:pt x="4667" y="3504"/>
                  </a:cubicBezTo>
                  <a:cubicBezTo>
                    <a:pt x="7156" y="1195"/>
                    <a:pt x="10311" y="0"/>
                    <a:pt x="13822" y="0"/>
                  </a:cubicBezTo>
                  <a:cubicBezTo>
                    <a:pt x="16444" y="0"/>
                    <a:pt x="18444" y="701"/>
                    <a:pt x="19689" y="2102"/>
                  </a:cubicBezTo>
                  <a:cubicBezTo>
                    <a:pt x="21600" y="4205"/>
                    <a:pt x="21467" y="7296"/>
                    <a:pt x="20933" y="9522"/>
                  </a:cubicBezTo>
                  <a:lnTo>
                    <a:pt x="18578" y="21147"/>
                  </a:lnTo>
                  <a:lnTo>
                    <a:pt x="12311" y="21229"/>
                  </a:lnTo>
                  <a:lnTo>
                    <a:pt x="12800" y="18591"/>
                  </a:lnTo>
                  <a:close/>
                  <a:moveTo>
                    <a:pt x="6800" y="13232"/>
                  </a:moveTo>
                  <a:cubicBezTo>
                    <a:pt x="6800" y="15417"/>
                    <a:pt x="7644" y="16695"/>
                    <a:pt x="9156" y="16695"/>
                  </a:cubicBezTo>
                  <a:cubicBezTo>
                    <a:pt x="11556" y="16695"/>
                    <a:pt x="13689" y="14386"/>
                    <a:pt x="14444" y="10882"/>
                  </a:cubicBezTo>
                  <a:cubicBezTo>
                    <a:pt x="14533" y="10099"/>
                    <a:pt x="14800" y="9398"/>
                    <a:pt x="14933" y="8698"/>
                  </a:cubicBezTo>
                  <a:cubicBezTo>
                    <a:pt x="15067" y="7997"/>
                    <a:pt x="15200" y="7420"/>
                    <a:pt x="15067" y="6966"/>
                  </a:cubicBezTo>
                  <a:cubicBezTo>
                    <a:pt x="14933" y="5482"/>
                    <a:pt x="14178" y="4782"/>
                    <a:pt x="12667" y="4782"/>
                  </a:cubicBezTo>
                  <a:cubicBezTo>
                    <a:pt x="11689" y="4782"/>
                    <a:pt x="10800" y="5235"/>
                    <a:pt x="9911" y="6018"/>
                  </a:cubicBezTo>
                  <a:cubicBezTo>
                    <a:pt x="8178" y="7626"/>
                    <a:pt x="6800" y="10800"/>
                    <a:pt x="6800" y="13232"/>
                  </a:cubicBezTo>
                  <a:close/>
                </a:path>
              </a:pathLst>
            </a:custGeom>
            <a:solidFill>
              <a:srgbClr val="000000"/>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636" name="Shape"/>
            <p:cNvSpPr/>
            <p:nvPr/>
          </p:nvSpPr>
          <p:spPr>
            <a:xfrm>
              <a:off x="1583977" y="235698"/>
              <a:ext cx="270920" cy="331231"/>
            </a:xfrm>
            <a:custGeom>
              <a:avLst/>
              <a:gdLst/>
              <a:ahLst/>
              <a:cxnLst>
                <a:cxn ang="0">
                  <a:pos x="wd2" y="hd2"/>
                </a:cxn>
                <a:cxn ang="5400000">
                  <a:pos x="wd2" y="hd2"/>
                </a:cxn>
                <a:cxn ang="10800000">
                  <a:pos x="wd2" y="hd2"/>
                </a:cxn>
                <a:cxn ang="16200000">
                  <a:pos x="wd2" y="hd2"/>
                </a:cxn>
              </a:cxnLst>
              <a:rect l="0" t="0" r="r" b="b"/>
              <a:pathLst>
                <a:path w="21600" h="21600" extrusionOk="0">
                  <a:moveTo>
                    <a:pt x="21600" y="6103"/>
                  </a:moveTo>
                  <a:cubicBezTo>
                    <a:pt x="21600" y="9969"/>
                    <a:pt x="19308" y="14027"/>
                    <a:pt x="15268" y="15817"/>
                  </a:cubicBezTo>
                  <a:cubicBezTo>
                    <a:pt x="11538" y="17446"/>
                    <a:pt x="8119" y="16743"/>
                    <a:pt x="7148" y="15465"/>
                  </a:cubicBezTo>
                  <a:lnTo>
                    <a:pt x="5711" y="21600"/>
                  </a:lnTo>
                  <a:lnTo>
                    <a:pt x="0" y="21600"/>
                  </a:lnTo>
                  <a:lnTo>
                    <a:pt x="4934" y="288"/>
                  </a:lnTo>
                  <a:lnTo>
                    <a:pt x="9984" y="288"/>
                  </a:lnTo>
                  <a:lnTo>
                    <a:pt x="9440" y="2428"/>
                  </a:lnTo>
                  <a:lnTo>
                    <a:pt x="9440" y="2524"/>
                  </a:lnTo>
                  <a:lnTo>
                    <a:pt x="9557" y="2524"/>
                  </a:lnTo>
                  <a:cubicBezTo>
                    <a:pt x="10994" y="895"/>
                    <a:pt x="13053" y="0"/>
                    <a:pt x="15268" y="0"/>
                  </a:cubicBezTo>
                  <a:cubicBezTo>
                    <a:pt x="19075" y="0"/>
                    <a:pt x="21600" y="2428"/>
                    <a:pt x="21600" y="6103"/>
                  </a:cubicBezTo>
                  <a:close/>
                  <a:moveTo>
                    <a:pt x="15578" y="6454"/>
                  </a:moveTo>
                  <a:cubicBezTo>
                    <a:pt x="15578" y="5751"/>
                    <a:pt x="15345" y="3866"/>
                    <a:pt x="13286" y="3866"/>
                  </a:cubicBezTo>
                  <a:cubicBezTo>
                    <a:pt x="11072" y="3866"/>
                    <a:pt x="9324" y="5815"/>
                    <a:pt x="8547" y="8979"/>
                  </a:cubicBezTo>
                  <a:cubicBezTo>
                    <a:pt x="8353" y="9969"/>
                    <a:pt x="7576" y="13133"/>
                    <a:pt x="10334" y="13133"/>
                  </a:cubicBezTo>
                  <a:cubicBezTo>
                    <a:pt x="13403" y="13133"/>
                    <a:pt x="15578" y="9618"/>
                    <a:pt x="15578" y="6454"/>
                  </a:cubicBezTo>
                  <a:close/>
                </a:path>
              </a:pathLst>
            </a:custGeom>
            <a:solidFill>
              <a:srgbClr val="000000"/>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637" name="Shape"/>
            <p:cNvSpPr/>
            <p:nvPr/>
          </p:nvSpPr>
          <p:spPr>
            <a:xfrm>
              <a:off x="1172558" y="153845"/>
              <a:ext cx="273073" cy="331230"/>
            </a:xfrm>
            <a:custGeom>
              <a:avLst/>
              <a:gdLst/>
              <a:ahLst/>
              <a:cxnLst>
                <a:cxn ang="0">
                  <a:pos x="wd2" y="hd2"/>
                </a:cxn>
                <a:cxn ang="5400000">
                  <a:pos x="wd2" y="hd2"/>
                </a:cxn>
                <a:cxn ang="10800000">
                  <a:pos x="wd2" y="hd2"/>
                </a:cxn>
                <a:cxn ang="16200000">
                  <a:pos x="wd2" y="hd2"/>
                </a:cxn>
              </a:cxnLst>
              <a:rect l="0" t="0" r="r" b="b"/>
              <a:pathLst>
                <a:path w="21600" h="21600" extrusionOk="0">
                  <a:moveTo>
                    <a:pt x="10684" y="0"/>
                  </a:moveTo>
                  <a:lnTo>
                    <a:pt x="7742" y="12845"/>
                  </a:lnTo>
                  <a:lnTo>
                    <a:pt x="15368" y="5592"/>
                  </a:lnTo>
                  <a:lnTo>
                    <a:pt x="21600" y="5592"/>
                  </a:lnTo>
                  <a:lnTo>
                    <a:pt x="13626" y="12941"/>
                  </a:lnTo>
                  <a:lnTo>
                    <a:pt x="18426" y="21600"/>
                  </a:lnTo>
                  <a:lnTo>
                    <a:pt x="12310" y="21600"/>
                  </a:lnTo>
                  <a:lnTo>
                    <a:pt x="7626" y="13037"/>
                  </a:lnTo>
                  <a:lnTo>
                    <a:pt x="5652" y="21600"/>
                  </a:lnTo>
                  <a:lnTo>
                    <a:pt x="0" y="21600"/>
                  </a:lnTo>
                  <a:lnTo>
                    <a:pt x="4994" y="0"/>
                  </a:lnTo>
                  <a:lnTo>
                    <a:pt x="10684" y="0"/>
                  </a:lnTo>
                </a:path>
              </a:pathLst>
            </a:custGeom>
            <a:solidFill>
              <a:srgbClr val="000000"/>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638" name="Shape"/>
            <p:cNvSpPr/>
            <p:nvPr/>
          </p:nvSpPr>
          <p:spPr>
            <a:xfrm>
              <a:off x="2301266" y="235698"/>
              <a:ext cx="227838" cy="255842"/>
            </a:xfrm>
            <a:custGeom>
              <a:avLst/>
              <a:gdLst/>
              <a:ahLst/>
              <a:cxnLst>
                <a:cxn ang="0">
                  <a:pos x="wd2" y="hd2"/>
                </a:cxn>
                <a:cxn ang="5400000">
                  <a:pos x="wd2" y="hd2"/>
                </a:cxn>
                <a:cxn ang="10800000">
                  <a:pos x="wd2" y="hd2"/>
                </a:cxn>
                <a:cxn ang="16200000">
                  <a:pos x="wd2" y="hd2"/>
                </a:cxn>
              </a:cxnLst>
              <a:rect l="0" t="0" r="r" b="b"/>
              <a:pathLst>
                <a:path w="21600" h="21600" extrusionOk="0">
                  <a:moveTo>
                    <a:pt x="21600" y="6224"/>
                  </a:moveTo>
                  <a:cubicBezTo>
                    <a:pt x="21600" y="7997"/>
                    <a:pt x="20950" y="9398"/>
                    <a:pt x="19788" y="10429"/>
                  </a:cubicBezTo>
                  <a:cubicBezTo>
                    <a:pt x="17559" y="12408"/>
                    <a:pt x="13239" y="13315"/>
                    <a:pt x="6689" y="13232"/>
                  </a:cubicBezTo>
                  <a:lnTo>
                    <a:pt x="6550" y="13232"/>
                  </a:lnTo>
                  <a:lnTo>
                    <a:pt x="6550" y="13315"/>
                  </a:lnTo>
                  <a:cubicBezTo>
                    <a:pt x="6550" y="13933"/>
                    <a:pt x="6782" y="14716"/>
                    <a:pt x="7200" y="15293"/>
                  </a:cubicBezTo>
                  <a:cubicBezTo>
                    <a:pt x="8129" y="16365"/>
                    <a:pt x="9662" y="16818"/>
                    <a:pt x="11659" y="16818"/>
                  </a:cubicBezTo>
                  <a:cubicBezTo>
                    <a:pt x="14539" y="16818"/>
                    <a:pt x="17001" y="16241"/>
                    <a:pt x="19788" y="14840"/>
                  </a:cubicBezTo>
                  <a:lnTo>
                    <a:pt x="18720" y="19951"/>
                  </a:lnTo>
                  <a:cubicBezTo>
                    <a:pt x="15468" y="21476"/>
                    <a:pt x="11520" y="21600"/>
                    <a:pt x="10080" y="21600"/>
                  </a:cubicBezTo>
                  <a:cubicBezTo>
                    <a:pt x="3670" y="21600"/>
                    <a:pt x="0" y="18467"/>
                    <a:pt x="0" y="12861"/>
                  </a:cubicBezTo>
                  <a:cubicBezTo>
                    <a:pt x="0" y="9605"/>
                    <a:pt x="1301" y="6472"/>
                    <a:pt x="3670" y="4081"/>
                  </a:cubicBezTo>
                  <a:cubicBezTo>
                    <a:pt x="5992" y="1402"/>
                    <a:pt x="9569" y="0"/>
                    <a:pt x="13471" y="0"/>
                  </a:cubicBezTo>
                  <a:cubicBezTo>
                    <a:pt x="18348" y="0"/>
                    <a:pt x="21600" y="2556"/>
                    <a:pt x="21600" y="6224"/>
                  </a:cubicBezTo>
                  <a:close/>
                  <a:moveTo>
                    <a:pt x="12681" y="4534"/>
                  </a:moveTo>
                  <a:cubicBezTo>
                    <a:pt x="9662" y="4534"/>
                    <a:pt x="7850" y="6595"/>
                    <a:pt x="7339" y="8698"/>
                  </a:cubicBezTo>
                  <a:lnTo>
                    <a:pt x="7339" y="8780"/>
                  </a:lnTo>
                  <a:lnTo>
                    <a:pt x="7432" y="8780"/>
                  </a:lnTo>
                  <a:cubicBezTo>
                    <a:pt x="11520" y="8780"/>
                    <a:pt x="13750" y="8450"/>
                    <a:pt x="14679" y="7626"/>
                  </a:cubicBezTo>
                  <a:cubicBezTo>
                    <a:pt x="14911" y="7173"/>
                    <a:pt x="15190" y="6719"/>
                    <a:pt x="15190" y="6224"/>
                  </a:cubicBezTo>
                  <a:cubicBezTo>
                    <a:pt x="15190" y="5235"/>
                    <a:pt x="14121" y="4534"/>
                    <a:pt x="12681" y="4534"/>
                  </a:cubicBezTo>
                  <a:close/>
                </a:path>
              </a:pathLst>
            </a:custGeom>
            <a:solidFill>
              <a:srgbClr val="000000"/>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639" name="Shape"/>
            <p:cNvSpPr/>
            <p:nvPr/>
          </p:nvSpPr>
          <p:spPr>
            <a:xfrm>
              <a:off x="2524486" y="429560"/>
              <a:ext cx="63591" cy="64128"/>
            </a:xfrm>
            <a:custGeom>
              <a:avLst/>
              <a:gdLst/>
              <a:ahLst/>
              <a:cxnLst>
                <a:cxn ang="0">
                  <a:pos x="wd2" y="hd2"/>
                </a:cxn>
                <a:cxn ang="5400000">
                  <a:pos x="wd2" y="hd2"/>
                </a:cxn>
                <a:cxn ang="10800000">
                  <a:pos x="wd2" y="hd2"/>
                </a:cxn>
                <a:cxn ang="16200000">
                  <a:pos x="wd2" y="hd2"/>
                </a:cxn>
              </a:cxnLst>
              <a:rect l="0" t="0" r="r" b="b"/>
              <a:pathLst>
                <a:path w="20720" h="21600" extrusionOk="0">
                  <a:moveTo>
                    <a:pt x="10835" y="5649"/>
                  </a:moveTo>
                  <a:lnTo>
                    <a:pt x="9406" y="5649"/>
                  </a:lnTo>
                  <a:lnTo>
                    <a:pt x="8453" y="10302"/>
                  </a:lnTo>
                  <a:lnTo>
                    <a:pt x="11630" y="10302"/>
                  </a:lnTo>
                  <a:cubicBezTo>
                    <a:pt x="12583" y="9803"/>
                    <a:pt x="13377" y="9305"/>
                    <a:pt x="13853" y="7975"/>
                  </a:cubicBezTo>
                  <a:cubicBezTo>
                    <a:pt x="13853" y="6978"/>
                    <a:pt x="13377" y="5982"/>
                    <a:pt x="12583" y="5649"/>
                  </a:cubicBezTo>
                  <a:lnTo>
                    <a:pt x="10835" y="5649"/>
                  </a:lnTo>
                  <a:close/>
                  <a:moveTo>
                    <a:pt x="8135" y="4154"/>
                  </a:moveTo>
                  <a:lnTo>
                    <a:pt x="12106" y="4154"/>
                  </a:lnTo>
                  <a:cubicBezTo>
                    <a:pt x="12583" y="4154"/>
                    <a:pt x="13059" y="4154"/>
                    <a:pt x="13377" y="4652"/>
                  </a:cubicBezTo>
                  <a:cubicBezTo>
                    <a:pt x="14806" y="5151"/>
                    <a:pt x="15759" y="5982"/>
                    <a:pt x="15759" y="7477"/>
                  </a:cubicBezTo>
                  <a:lnTo>
                    <a:pt x="15759" y="8474"/>
                  </a:lnTo>
                  <a:cubicBezTo>
                    <a:pt x="15283" y="10302"/>
                    <a:pt x="14330" y="11631"/>
                    <a:pt x="12583" y="12129"/>
                  </a:cubicBezTo>
                  <a:lnTo>
                    <a:pt x="14330" y="17280"/>
                  </a:lnTo>
                  <a:lnTo>
                    <a:pt x="12106" y="17280"/>
                  </a:lnTo>
                  <a:lnTo>
                    <a:pt x="10359" y="12628"/>
                  </a:lnTo>
                  <a:lnTo>
                    <a:pt x="8135" y="12628"/>
                  </a:lnTo>
                  <a:lnTo>
                    <a:pt x="7183" y="17280"/>
                  </a:lnTo>
                  <a:lnTo>
                    <a:pt x="5753" y="17280"/>
                  </a:lnTo>
                  <a:lnTo>
                    <a:pt x="6706" y="12628"/>
                  </a:lnTo>
                  <a:lnTo>
                    <a:pt x="7659" y="8806"/>
                  </a:lnTo>
                  <a:lnTo>
                    <a:pt x="8135" y="4154"/>
                  </a:lnTo>
                  <a:close/>
                  <a:moveTo>
                    <a:pt x="11153" y="0"/>
                  </a:moveTo>
                  <a:cubicBezTo>
                    <a:pt x="17030" y="0"/>
                    <a:pt x="21159" y="4818"/>
                    <a:pt x="20683" y="10800"/>
                  </a:cubicBezTo>
                  <a:cubicBezTo>
                    <a:pt x="20365" y="16948"/>
                    <a:pt x="15283" y="21600"/>
                    <a:pt x="9406" y="21600"/>
                  </a:cubicBezTo>
                  <a:cubicBezTo>
                    <a:pt x="4006" y="21600"/>
                    <a:pt x="-441" y="16283"/>
                    <a:pt x="35" y="10800"/>
                  </a:cubicBezTo>
                  <a:cubicBezTo>
                    <a:pt x="512" y="4652"/>
                    <a:pt x="5435" y="0"/>
                    <a:pt x="11153" y="0"/>
                  </a:cubicBezTo>
                  <a:close/>
                  <a:moveTo>
                    <a:pt x="9406" y="20105"/>
                  </a:moveTo>
                  <a:cubicBezTo>
                    <a:pt x="14330" y="20105"/>
                    <a:pt x="18777" y="15951"/>
                    <a:pt x="19253" y="10800"/>
                  </a:cubicBezTo>
                  <a:cubicBezTo>
                    <a:pt x="19730" y="5649"/>
                    <a:pt x="16077" y="1329"/>
                    <a:pt x="11153" y="1329"/>
                  </a:cubicBezTo>
                  <a:cubicBezTo>
                    <a:pt x="6230" y="1329"/>
                    <a:pt x="1783" y="5649"/>
                    <a:pt x="1306" y="10800"/>
                  </a:cubicBezTo>
                  <a:cubicBezTo>
                    <a:pt x="830" y="15951"/>
                    <a:pt x="4483" y="20105"/>
                    <a:pt x="9406" y="20105"/>
                  </a:cubicBezTo>
                  <a:close/>
                </a:path>
              </a:pathLst>
            </a:custGeom>
            <a:solidFill>
              <a:srgbClr val="000000"/>
            </a:solidFill>
            <a:ln w="12700" cap="flat">
              <a:noFill/>
              <a:miter lim="400000"/>
            </a:ln>
            <a:effectLst/>
          </p:spPr>
          <p:txBody>
            <a:bodyPr wrap="square" lIns="91439" tIns="91439" rIns="91439" bIns="91439" numCol="1" anchor="ctr">
              <a:normAutofit fontScale="25000" lnSpcReduction="20000"/>
            </a:bodyPr>
            <a:lstStyle/>
            <a:p>
              <a:pPr algn="l" defTabSz="228600">
                <a:lnSpc>
                  <a:spcPct val="93000"/>
                </a:lnSpc>
                <a:spcBef>
                  <a:spcPts val="2200"/>
                </a:spcBef>
                <a:defRPr sz="800">
                  <a:solidFill>
                    <a:srgbClr val="000000"/>
                  </a:solidFill>
                </a:defRPr>
              </a:pPr>
              <a:endParaRPr/>
            </a:p>
          </p:txBody>
        </p:sp>
        <p:sp>
          <p:nvSpPr>
            <p:cNvPr id="640" name="Shape"/>
            <p:cNvSpPr/>
            <p:nvPr/>
          </p:nvSpPr>
          <p:spPr>
            <a:xfrm>
              <a:off x="1861845" y="233543"/>
              <a:ext cx="233070" cy="255843"/>
            </a:xfrm>
            <a:custGeom>
              <a:avLst/>
              <a:gdLst/>
              <a:ahLst/>
              <a:cxnLst>
                <a:cxn ang="0">
                  <a:pos x="wd2" y="hd2"/>
                </a:cxn>
                <a:cxn ang="5400000">
                  <a:pos x="wd2" y="hd2"/>
                </a:cxn>
                <a:cxn ang="10800000">
                  <a:pos x="wd2" y="hd2"/>
                </a:cxn>
                <a:cxn ang="16200000">
                  <a:pos x="wd2" y="hd2"/>
                </a:cxn>
              </a:cxnLst>
              <a:rect l="0" t="0" r="r" b="b"/>
              <a:pathLst>
                <a:path w="21290" h="21600" extrusionOk="0">
                  <a:moveTo>
                    <a:pt x="12782" y="18591"/>
                  </a:moveTo>
                  <a:lnTo>
                    <a:pt x="12782" y="18467"/>
                  </a:lnTo>
                  <a:lnTo>
                    <a:pt x="12693" y="18467"/>
                  </a:lnTo>
                  <a:cubicBezTo>
                    <a:pt x="11401" y="20446"/>
                    <a:pt x="9041" y="21600"/>
                    <a:pt x="6369" y="21600"/>
                  </a:cubicBezTo>
                  <a:cubicBezTo>
                    <a:pt x="2004" y="21600"/>
                    <a:pt x="0" y="17973"/>
                    <a:pt x="0" y="14386"/>
                  </a:cubicBezTo>
                  <a:cubicBezTo>
                    <a:pt x="0" y="10182"/>
                    <a:pt x="1737" y="6142"/>
                    <a:pt x="4632" y="3504"/>
                  </a:cubicBezTo>
                  <a:cubicBezTo>
                    <a:pt x="7126" y="1195"/>
                    <a:pt x="10288" y="0"/>
                    <a:pt x="13806" y="0"/>
                  </a:cubicBezTo>
                  <a:cubicBezTo>
                    <a:pt x="16434" y="0"/>
                    <a:pt x="18438" y="660"/>
                    <a:pt x="19729" y="2102"/>
                  </a:cubicBezTo>
                  <a:cubicBezTo>
                    <a:pt x="21600" y="4163"/>
                    <a:pt x="21466" y="7296"/>
                    <a:pt x="20976" y="9522"/>
                  </a:cubicBezTo>
                  <a:lnTo>
                    <a:pt x="18572" y="21147"/>
                  </a:lnTo>
                  <a:lnTo>
                    <a:pt x="12292" y="21229"/>
                  </a:lnTo>
                  <a:lnTo>
                    <a:pt x="12782" y="18591"/>
                  </a:lnTo>
                  <a:close/>
                  <a:moveTo>
                    <a:pt x="6636" y="13232"/>
                  </a:moveTo>
                  <a:cubicBezTo>
                    <a:pt x="6636" y="15417"/>
                    <a:pt x="7527" y="16695"/>
                    <a:pt x="9041" y="16695"/>
                  </a:cubicBezTo>
                  <a:cubicBezTo>
                    <a:pt x="11401" y="16695"/>
                    <a:pt x="13539" y="14386"/>
                    <a:pt x="14296" y="10882"/>
                  </a:cubicBezTo>
                  <a:cubicBezTo>
                    <a:pt x="14430" y="10099"/>
                    <a:pt x="14697" y="9398"/>
                    <a:pt x="14831" y="8698"/>
                  </a:cubicBezTo>
                  <a:cubicBezTo>
                    <a:pt x="14920" y="7997"/>
                    <a:pt x="15053" y="7420"/>
                    <a:pt x="14920" y="6966"/>
                  </a:cubicBezTo>
                  <a:cubicBezTo>
                    <a:pt x="14831" y="5482"/>
                    <a:pt x="14073" y="4782"/>
                    <a:pt x="12559" y="4782"/>
                  </a:cubicBezTo>
                  <a:cubicBezTo>
                    <a:pt x="11535" y="4782"/>
                    <a:pt x="10644" y="5235"/>
                    <a:pt x="9798" y="6018"/>
                  </a:cubicBezTo>
                  <a:cubicBezTo>
                    <a:pt x="8016" y="7626"/>
                    <a:pt x="6636" y="10800"/>
                    <a:pt x="6636" y="13232"/>
                  </a:cubicBezTo>
                  <a:close/>
                </a:path>
              </a:pathLst>
            </a:custGeom>
            <a:solidFill>
              <a:srgbClr val="000000"/>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641" name="Shape"/>
            <p:cNvSpPr/>
            <p:nvPr/>
          </p:nvSpPr>
          <p:spPr>
            <a:xfrm>
              <a:off x="2103097" y="235699"/>
              <a:ext cx="208455" cy="253687"/>
            </a:xfrm>
            <a:custGeom>
              <a:avLst/>
              <a:gdLst/>
              <a:ahLst/>
              <a:cxnLst>
                <a:cxn ang="0">
                  <a:pos x="wd2" y="hd2"/>
                </a:cxn>
                <a:cxn ang="5400000">
                  <a:pos x="wd2" y="hd2"/>
                </a:cxn>
                <a:cxn ang="10800000">
                  <a:pos x="wd2" y="hd2"/>
                </a:cxn>
                <a:cxn ang="16200000">
                  <a:pos x="wd2" y="hd2"/>
                </a:cxn>
              </a:cxnLst>
              <a:rect l="0" t="0" r="r" b="b"/>
              <a:pathLst>
                <a:path w="21600" h="21600" extrusionOk="0">
                  <a:moveTo>
                    <a:pt x="21600" y="709"/>
                  </a:moveTo>
                  <a:lnTo>
                    <a:pt x="20490" y="5671"/>
                  </a:lnTo>
                  <a:cubicBezTo>
                    <a:pt x="19329" y="5046"/>
                    <a:pt x="17916" y="4837"/>
                    <a:pt x="16402" y="4837"/>
                  </a:cubicBezTo>
                  <a:cubicBezTo>
                    <a:pt x="11002" y="4837"/>
                    <a:pt x="7822" y="8673"/>
                    <a:pt x="7822" y="12426"/>
                  </a:cubicBezTo>
                  <a:cubicBezTo>
                    <a:pt x="7822" y="15595"/>
                    <a:pt x="10396" y="16680"/>
                    <a:pt x="12819" y="16680"/>
                  </a:cubicBezTo>
                  <a:cubicBezTo>
                    <a:pt x="14989" y="16680"/>
                    <a:pt x="16755" y="16304"/>
                    <a:pt x="19026" y="15387"/>
                  </a:cubicBezTo>
                  <a:lnTo>
                    <a:pt x="17916" y="20558"/>
                  </a:lnTo>
                  <a:cubicBezTo>
                    <a:pt x="16250" y="21266"/>
                    <a:pt x="13525" y="21600"/>
                    <a:pt x="10699" y="21600"/>
                  </a:cubicBezTo>
                  <a:cubicBezTo>
                    <a:pt x="4138" y="21600"/>
                    <a:pt x="0" y="18181"/>
                    <a:pt x="0" y="13010"/>
                  </a:cubicBezTo>
                  <a:cubicBezTo>
                    <a:pt x="0" y="5713"/>
                    <a:pt x="7116" y="0"/>
                    <a:pt x="16553" y="0"/>
                  </a:cubicBezTo>
                  <a:cubicBezTo>
                    <a:pt x="18320" y="0"/>
                    <a:pt x="20338" y="250"/>
                    <a:pt x="21600" y="709"/>
                  </a:cubicBezTo>
                </a:path>
              </a:pathLst>
            </a:custGeom>
            <a:solidFill>
              <a:srgbClr val="000000"/>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642" name="Shape"/>
            <p:cNvSpPr/>
            <p:nvPr/>
          </p:nvSpPr>
          <p:spPr>
            <a:xfrm>
              <a:off x="976542" y="235699"/>
              <a:ext cx="210605" cy="253687"/>
            </a:xfrm>
            <a:custGeom>
              <a:avLst/>
              <a:gdLst/>
              <a:ahLst/>
              <a:cxnLst>
                <a:cxn ang="0">
                  <a:pos x="wd2" y="hd2"/>
                </a:cxn>
                <a:cxn ang="5400000">
                  <a:pos x="wd2" y="hd2"/>
                </a:cxn>
                <a:cxn ang="10800000">
                  <a:pos x="wd2" y="hd2"/>
                </a:cxn>
                <a:cxn ang="16200000">
                  <a:pos x="wd2" y="hd2"/>
                </a:cxn>
              </a:cxnLst>
              <a:rect l="0" t="0" r="r" b="b"/>
              <a:pathLst>
                <a:path w="21600" h="21600" extrusionOk="0">
                  <a:moveTo>
                    <a:pt x="21600" y="709"/>
                  </a:moveTo>
                  <a:lnTo>
                    <a:pt x="20442" y="5671"/>
                  </a:lnTo>
                  <a:cubicBezTo>
                    <a:pt x="19284" y="5046"/>
                    <a:pt x="17874" y="4837"/>
                    <a:pt x="16313" y="4837"/>
                  </a:cubicBezTo>
                  <a:cubicBezTo>
                    <a:pt x="10926" y="4837"/>
                    <a:pt x="7804" y="8673"/>
                    <a:pt x="7804" y="12426"/>
                  </a:cubicBezTo>
                  <a:cubicBezTo>
                    <a:pt x="7804" y="15595"/>
                    <a:pt x="10372" y="16680"/>
                    <a:pt x="12789" y="16680"/>
                  </a:cubicBezTo>
                  <a:cubicBezTo>
                    <a:pt x="14903" y="16680"/>
                    <a:pt x="16766" y="16304"/>
                    <a:pt x="19032" y="15387"/>
                  </a:cubicBezTo>
                  <a:lnTo>
                    <a:pt x="17874" y="20558"/>
                  </a:lnTo>
                  <a:cubicBezTo>
                    <a:pt x="16162" y="21266"/>
                    <a:pt x="13494" y="21600"/>
                    <a:pt x="10624" y="21600"/>
                  </a:cubicBezTo>
                  <a:cubicBezTo>
                    <a:pt x="4078" y="21600"/>
                    <a:pt x="0" y="18181"/>
                    <a:pt x="0" y="13010"/>
                  </a:cubicBezTo>
                  <a:cubicBezTo>
                    <a:pt x="0" y="5713"/>
                    <a:pt x="7099" y="0"/>
                    <a:pt x="16464" y="0"/>
                  </a:cubicBezTo>
                  <a:cubicBezTo>
                    <a:pt x="18327" y="0"/>
                    <a:pt x="20291" y="250"/>
                    <a:pt x="21600" y="709"/>
                  </a:cubicBezTo>
                </a:path>
              </a:pathLst>
            </a:custGeom>
            <a:solidFill>
              <a:srgbClr val="000000"/>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grpSp>
      <p:sp>
        <p:nvSpPr>
          <p:cNvPr id="64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645" name="Footer"/>
          <p:cNvSpPr txBox="1">
            <a:spLocks noGrp="1"/>
          </p:cNvSpPr>
          <p:nvPr>
            <p:ph type="body" sz="quarter" idx="22"/>
          </p:nvPr>
        </p:nvSpPr>
        <p:spPr>
          <a:xfrm>
            <a:off x="1727200" y="12807440"/>
            <a:ext cx="6210696" cy="259223"/>
          </a:xfrm>
          <a:prstGeom prst="rect">
            <a:avLst/>
          </a:prstGeom>
        </p:spPr>
        <p:txBody>
          <a:bodyPr>
            <a:spAutoFit/>
          </a:bodyPr>
          <a:lstStyle>
            <a:lvl1pPr marL="0" indent="0" defTabSz="1828891">
              <a:lnSpc>
                <a:spcPct val="100000"/>
              </a:lnSpc>
              <a:spcBef>
                <a:spcPts val="0"/>
              </a:spcBef>
              <a:buClrTx/>
              <a:buSzTx/>
              <a:buFontTx/>
              <a:buNone/>
              <a:defRPr sz="1800" b="1" spc="92">
                <a:solidFill>
                  <a:srgbClr val="9CA0A6"/>
                </a:solidFill>
              </a:defRPr>
            </a:lvl1pPr>
          </a:lstStyle>
          <a:p>
            <a:r>
              <a:t>Footer</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Light 3 Column">
    <p:spTree>
      <p:nvGrpSpPr>
        <p:cNvPr id="1" name=""/>
        <p:cNvGrpSpPr/>
        <p:nvPr/>
      </p:nvGrpSpPr>
      <p:grpSpPr>
        <a:xfrm>
          <a:off x="0" y="0"/>
          <a:ext cx="0" cy="0"/>
          <a:chOff x="0" y="0"/>
          <a:chExt cx="0" cy="0"/>
        </a:xfrm>
      </p:grpSpPr>
      <p:sp>
        <p:nvSpPr>
          <p:cNvPr id="652" name="Rectangle"/>
          <p:cNvSpPr/>
          <p:nvPr/>
        </p:nvSpPr>
        <p:spPr>
          <a:xfrm>
            <a:off x="-1343783" y="-1"/>
            <a:ext cx="1119821" cy="537826"/>
          </a:xfrm>
          <a:prstGeom prst="rect">
            <a:avLst/>
          </a:prstGeom>
          <a:solidFill>
            <a:srgbClr val="C4002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653" name="Rectangle"/>
          <p:cNvSpPr/>
          <p:nvPr/>
        </p:nvSpPr>
        <p:spPr>
          <a:xfrm>
            <a:off x="-1343784" y="537824"/>
            <a:ext cx="1119821" cy="537825"/>
          </a:xfrm>
          <a:prstGeom prst="rect">
            <a:avLst/>
          </a:prstGeom>
          <a:solidFill>
            <a:srgbClr val="9C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654" name="Rectangle"/>
          <p:cNvSpPr/>
          <p:nvPr/>
        </p:nvSpPr>
        <p:spPr>
          <a:xfrm>
            <a:off x="-1343784" y="1075648"/>
            <a:ext cx="1119821" cy="537825"/>
          </a:xfrm>
          <a:prstGeom prst="rect">
            <a:avLst/>
          </a:prstGeom>
          <a:solidFill>
            <a:srgbClr val="74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655" name="Rectangle"/>
          <p:cNvSpPr/>
          <p:nvPr/>
        </p:nvSpPr>
        <p:spPr>
          <a:xfrm>
            <a:off x="-1343783" y="1613471"/>
            <a:ext cx="1119821" cy="537825"/>
          </a:xfrm>
          <a:prstGeom prst="rect">
            <a:avLst/>
          </a:prstGeom>
          <a:solidFill>
            <a:srgbClr val="C4C8C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656" name="Rectangle"/>
          <p:cNvSpPr/>
          <p:nvPr/>
        </p:nvSpPr>
        <p:spPr>
          <a:xfrm>
            <a:off x="-1343784" y="2151296"/>
            <a:ext cx="1119821" cy="537825"/>
          </a:xfrm>
          <a:prstGeom prst="rect">
            <a:avLst/>
          </a:prstGeom>
          <a:solidFill>
            <a:srgbClr val="6A6E7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657" name="Rectangle"/>
          <p:cNvSpPr/>
          <p:nvPr/>
        </p:nvSpPr>
        <p:spPr>
          <a:xfrm>
            <a:off x="-1343784" y="2689119"/>
            <a:ext cx="1119821" cy="537825"/>
          </a:xfrm>
          <a:prstGeom prst="rect">
            <a:avLst/>
          </a:prstGeom>
          <a:solidFill>
            <a:srgbClr val="383C4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658" name="Rectangle"/>
          <p:cNvSpPr/>
          <p:nvPr/>
        </p:nvSpPr>
        <p:spPr>
          <a:xfrm>
            <a:off x="-1343784" y="3226943"/>
            <a:ext cx="1119821" cy="537825"/>
          </a:xfrm>
          <a:prstGeom prst="rect">
            <a:avLst/>
          </a:prstGeom>
          <a:solidFill>
            <a:srgbClr val="1AE9EF"/>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659" name="Rectangle"/>
          <p:cNvSpPr/>
          <p:nvPr/>
        </p:nvSpPr>
        <p:spPr>
          <a:xfrm>
            <a:off x="-1343784" y="3764767"/>
            <a:ext cx="1119821" cy="537825"/>
          </a:xfrm>
          <a:prstGeom prst="rect">
            <a:avLst/>
          </a:prstGeom>
          <a:solidFill>
            <a:srgbClr val="0DCFD9"/>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660" name="Rectangle"/>
          <p:cNvSpPr/>
          <p:nvPr/>
        </p:nvSpPr>
        <p:spPr>
          <a:xfrm>
            <a:off x="-1343784" y="4302592"/>
            <a:ext cx="1119821" cy="537825"/>
          </a:xfrm>
          <a:prstGeom prst="rect">
            <a:avLst/>
          </a:prstGeom>
          <a:solidFill>
            <a:srgbClr val="00B4C3"/>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661" name="Rectangle"/>
          <p:cNvSpPr/>
          <p:nvPr/>
        </p:nvSpPr>
        <p:spPr>
          <a:xfrm>
            <a:off x="-1343784" y="4840416"/>
            <a:ext cx="1119821" cy="537825"/>
          </a:xfrm>
          <a:prstGeom prst="rect">
            <a:avLst/>
          </a:prstGeom>
          <a:solidFill>
            <a:srgbClr val="F6B1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662" name="Rectangle"/>
          <p:cNvSpPr/>
          <p:nvPr/>
        </p:nvSpPr>
        <p:spPr>
          <a:xfrm>
            <a:off x="-1343784" y="5378239"/>
            <a:ext cx="1119821" cy="537825"/>
          </a:xfrm>
          <a:prstGeom prst="rect">
            <a:avLst/>
          </a:prstGeom>
          <a:solidFill>
            <a:srgbClr val="F69D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663" name="Rectangle"/>
          <p:cNvSpPr/>
          <p:nvPr/>
        </p:nvSpPr>
        <p:spPr>
          <a:xfrm>
            <a:off x="-1343784" y="5916064"/>
            <a:ext cx="1119821" cy="537825"/>
          </a:xfrm>
          <a:prstGeom prst="rect">
            <a:avLst/>
          </a:prstGeom>
          <a:solidFill>
            <a:srgbClr val="F689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664" name="Rectangle"/>
          <p:cNvSpPr/>
          <p:nvPr/>
        </p:nvSpPr>
        <p:spPr>
          <a:xfrm>
            <a:off x="-1343784" y="6453887"/>
            <a:ext cx="1119821" cy="537825"/>
          </a:xfrm>
          <a:prstGeom prst="rect">
            <a:avLst/>
          </a:prstGeom>
          <a:solidFill>
            <a:srgbClr val="969CE6"/>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665" name="Rectangle"/>
          <p:cNvSpPr/>
          <p:nvPr/>
        </p:nvSpPr>
        <p:spPr>
          <a:xfrm>
            <a:off x="-1343787" y="6991711"/>
            <a:ext cx="1119822" cy="537825"/>
          </a:xfrm>
          <a:prstGeom prst="rect">
            <a:avLst/>
          </a:prstGeom>
          <a:solidFill>
            <a:srgbClr val="8A8BD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666" name="Rectangle"/>
          <p:cNvSpPr/>
          <p:nvPr/>
        </p:nvSpPr>
        <p:spPr>
          <a:xfrm>
            <a:off x="-1343787" y="7529535"/>
            <a:ext cx="1119822" cy="537825"/>
          </a:xfrm>
          <a:prstGeom prst="rect">
            <a:avLst/>
          </a:prstGeom>
          <a:solidFill>
            <a:srgbClr val="7D79C3"/>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667" name="Rectangle"/>
          <p:cNvSpPr/>
          <p:nvPr/>
        </p:nvSpPr>
        <p:spPr>
          <a:xfrm>
            <a:off x="-1343784" y="8067360"/>
            <a:ext cx="1119821" cy="537825"/>
          </a:xfrm>
          <a:prstGeom prst="rect">
            <a:avLst/>
          </a:prstGeom>
          <a:solidFill>
            <a:srgbClr val="88CD7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668" name="Rectangle"/>
          <p:cNvSpPr/>
          <p:nvPr/>
        </p:nvSpPr>
        <p:spPr>
          <a:xfrm>
            <a:off x="-1343787" y="8605184"/>
            <a:ext cx="1119822" cy="537825"/>
          </a:xfrm>
          <a:prstGeom prst="rect">
            <a:avLst/>
          </a:prstGeom>
          <a:solidFill>
            <a:srgbClr val="74B96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669" name="Rectangle"/>
          <p:cNvSpPr/>
          <p:nvPr/>
        </p:nvSpPr>
        <p:spPr>
          <a:xfrm>
            <a:off x="-1343787" y="9143007"/>
            <a:ext cx="1119822" cy="537825"/>
          </a:xfrm>
          <a:prstGeom prst="rect">
            <a:avLst/>
          </a:prstGeom>
          <a:solidFill>
            <a:srgbClr val="60A55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670" name="Rectangle"/>
          <p:cNvSpPr/>
          <p:nvPr/>
        </p:nvSpPr>
        <p:spPr>
          <a:xfrm>
            <a:off x="24769782" y="-1"/>
            <a:ext cx="1119821" cy="537826"/>
          </a:xfrm>
          <a:prstGeom prst="rect">
            <a:avLst/>
          </a:prstGeom>
          <a:solidFill>
            <a:srgbClr val="C4002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671" name="Rectangle"/>
          <p:cNvSpPr/>
          <p:nvPr/>
        </p:nvSpPr>
        <p:spPr>
          <a:xfrm>
            <a:off x="24769779" y="537824"/>
            <a:ext cx="1119821" cy="537825"/>
          </a:xfrm>
          <a:prstGeom prst="rect">
            <a:avLst/>
          </a:prstGeom>
          <a:solidFill>
            <a:srgbClr val="B0000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672" name="Rectangle"/>
          <p:cNvSpPr/>
          <p:nvPr/>
        </p:nvSpPr>
        <p:spPr>
          <a:xfrm>
            <a:off x="24769779" y="1075648"/>
            <a:ext cx="1119821" cy="537825"/>
          </a:xfrm>
          <a:prstGeom prst="rect">
            <a:avLst/>
          </a:prstGeom>
          <a:solidFill>
            <a:srgbClr val="9C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673" name="Rectangle"/>
          <p:cNvSpPr/>
          <p:nvPr/>
        </p:nvSpPr>
        <p:spPr>
          <a:xfrm>
            <a:off x="24769782" y="1613471"/>
            <a:ext cx="1119821" cy="537825"/>
          </a:xfrm>
          <a:prstGeom prst="rect">
            <a:avLst/>
          </a:prstGeom>
          <a:solidFill>
            <a:srgbClr val="88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674" name="Rectangle"/>
          <p:cNvSpPr/>
          <p:nvPr/>
        </p:nvSpPr>
        <p:spPr>
          <a:xfrm>
            <a:off x="24769779" y="2151296"/>
            <a:ext cx="1119821" cy="537825"/>
          </a:xfrm>
          <a:prstGeom prst="rect">
            <a:avLst/>
          </a:prstGeom>
          <a:solidFill>
            <a:srgbClr val="74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675" name="Rectangle"/>
          <p:cNvSpPr/>
          <p:nvPr/>
        </p:nvSpPr>
        <p:spPr>
          <a:xfrm>
            <a:off x="24769779" y="2689119"/>
            <a:ext cx="1119821" cy="537825"/>
          </a:xfrm>
          <a:prstGeom prst="rect">
            <a:avLst/>
          </a:prstGeom>
          <a:solidFill>
            <a:srgbClr val="ECF0F6"/>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676" name="Rectangle"/>
          <p:cNvSpPr/>
          <p:nvPr/>
        </p:nvSpPr>
        <p:spPr>
          <a:xfrm>
            <a:off x="24769779" y="3226943"/>
            <a:ext cx="1119821" cy="537825"/>
          </a:xfrm>
          <a:prstGeom prst="rect">
            <a:avLst/>
          </a:prstGeom>
          <a:solidFill>
            <a:srgbClr val="D8DCE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677" name="Rectangle"/>
          <p:cNvSpPr/>
          <p:nvPr/>
        </p:nvSpPr>
        <p:spPr>
          <a:xfrm>
            <a:off x="24769779" y="3764767"/>
            <a:ext cx="1119821" cy="537825"/>
          </a:xfrm>
          <a:prstGeom prst="rect">
            <a:avLst/>
          </a:prstGeom>
          <a:solidFill>
            <a:srgbClr val="C4C8C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678" name="Rectangle"/>
          <p:cNvSpPr/>
          <p:nvPr/>
        </p:nvSpPr>
        <p:spPr>
          <a:xfrm>
            <a:off x="24769779" y="4302592"/>
            <a:ext cx="1119821" cy="537825"/>
          </a:xfrm>
          <a:prstGeom prst="rect">
            <a:avLst/>
          </a:prstGeom>
          <a:solidFill>
            <a:srgbClr val="BABEC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679" name="Rectangle"/>
          <p:cNvSpPr/>
          <p:nvPr/>
        </p:nvSpPr>
        <p:spPr>
          <a:xfrm>
            <a:off x="24769779" y="4840416"/>
            <a:ext cx="1119821" cy="537825"/>
          </a:xfrm>
          <a:prstGeom prst="rect">
            <a:avLst/>
          </a:prstGeom>
          <a:solidFill>
            <a:srgbClr val="A6AAB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680" name="Rectangle"/>
          <p:cNvSpPr/>
          <p:nvPr/>
        </p:nvSpPr>
        <p:spPr>
          <a:xfrm>
            <a:off x="24769779" y="5378239"/>
            <a:ext cx="1119821" cy="537825"/>
          </a:xfrm>
          <a:prstGeom prst="rect">
            <a:avLst/>
          </a:prstGeom>
          <a:solidFill>
            <a:srgbClr val="92969C"/>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681" name="Rectangle"/>
          <p:cNvSpPr/>
          <p:nvPr/>
        </p:nvSpPr>
        <p:spPr>
          <a:xfrm>
            <a:off x="24769779" y="5916064"/>
            <a:ext cx="1119821" cy="537825"/>
          </a:xfrm>
          <a:prstGeom prst="rect">
            <a:avLst/>
          </a:prstGeom>
          <a:solidFill>
            <a:srgbClr val="7E828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682" name="Rectangle"/>
          <p:cNvSpPr/>
          <p:nvPr/>
        </p:nvSpPr>
        <p:spPr>
          <a:xfrm>
            <a:off x="24769779" y="6453887"/>
            <a:ext cx="1119821" cy="537825"/>
          </a:xfrm>
          <a:prstGeom prst="rect">
            <a:avLst/>
          </a:prstGeom>
          <a:solidFill>
            <a:srgbClr val="6A6E7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683" name="Rectangle"/>
          <p:cNvSpPr/>
          <p:nvPr/>
        </p:nvSpPr>
        <p:spPr>
          <a:xfrm>
            <a:off x="24769778" y="6991711"/>
            <a:ext cx="1119821" cy="537825"/>
          </a:xfrm>
          <a:prstGeom prst="rect">
            <a:avLst/>
          </a:prstGeom>
          <a:solidFill>
            <a:srgbClr val="565A6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684" name="Rectangle"/>
          <p:cNvSpPr/>
          <p:nvPr/>
        </p:nvSpPr>
        <p:spPr>
          <a:xfrm>
            <a:off x="24769778" y="7529535"/>
            <a:ext cx="1119821" cy="537825"/>
          </a:xfrm>
          <a:prstGeom prst="rect">
            <a:avLst/>
          </a:prstGeom>
          <a:solidFill>
            <a:srgbClr val="42464C"/>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685" name="Rectangle"/>
          <p:cNvSpPr/>
          <p:nvPr/>
        </p:nvSpPr>
        <p:spPr>
          <a:xfrm>
            <a:off x="24769779" y="8067360"/>
            <a:ext cx="1119821" cy="537825"/>
          </a:xfrm>
          <a:prstGeom prst="rect">
            <a:avLst/>
          </a:prstGeom>
          <a:solidFill>
            <a:srgbClr val="383C4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686" name="Rectangle"/>
          <p:cNvSpPr/>
          <p:nvPr/>
        </p:nvSpPr>
        <p:spPr>
          <a:xfrm>
            <a:off x="24769778" y="8605184"/>
            <a:ext cx="1119821" cy="537825"/>
          </a:xfrm>
          <a:prstGeom prst="rect">
            <a:avLst/>
          </a:prstGeom>
          <a:solidFill>
            <a:srgbClr val="2E323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687" name="Rectangle"/>
          <p:cNvSpPr/>
          <p:nvPr/>
        </p:nvSpPr>
        <p:spPr>
          <a:xfrm>
            <a:off x="24769778" y="9143007"/>
            <a:ext cx="1119821" cy="537825"/>
          </a:xfrm>
          <a:prstGeom prst="rect">
            <a:avLst/>
          </a:prstGeom>
          <a:solidFill>
            <a:srgbClr val="24282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688" name="Rectangle"/>
          <p:cNvSpPr/>
          <p:nvPr/>
        </p:nvSpPr>
        <p:spPr>
          <a:xfrm>
            <a:off x="24769776" y="9680832"/>
            <a:ext cx="1119821" cy="537825"/>
          </a:xfrm>
          <a:prstGeom prst="rect">
            <a:avLst/>
          </a:prstGeom>
          <a:solidFill>
            <a:srgbClr val="1A1E2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689" name="Rectangle"/>
          <p:cNvSpPr/>
          <p:nvPr/>
        </p:nvSpPr>
        <p:spPr>
          <a:xfrm>
            <a:off x="24769776" y="10218656"/>
            <a:ext cx="1119821" cy="537825"/>
          </a:xfrm>
          <a:prstGeom prst="rect">
            <a:avLst/>
          </a:prstGeom>
          <a:solidFill>
            <a:srgbClr val="10141A"/>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690" name="Rectangle"/>
          <p:cNvSpPr/>
          <p:nvPr/>
        </p:nvSpPr>
        <p:spPr>
          <a:xfrm>
            <a:off x="24769778" y="10756479"/>
            <a:ext cx="1119821" cy="537825"/>
          </a:xfrm>
          <a:prstGeom prst="rect">
            <a:avLst/>
          </a:prstGeom>
          <a:solidFill>
            <a:srgbClr val="060A1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691" name="Rectangle"/>
          <p:cNvSpPr/>
          <p:nvPr/>
        </p:nvSpPr>
        <p:spPr>
          <a:xfrm>
            <a:off x="24769776" y="11294303"/>
            <a:ext cx="1119821" cy="537825"/>
          </a:xfrm>
          <a:prstGeom prst="rect">
            <a:avLst/>
          </a:prstGeom>
          <a:solidFill>
            <a:srgbClr val="FFFFFF"/>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692" name="Rectangle"/>
          <p:cNvSpPr/>
          <p:nvPr/>
        </p:nvSpPr>
        <p:spPr>
          <a:xfrm>
            <a:off x="24769778" y="11832128"/>
            <a:ext cx="1119821" cy="537825"/>
          </a:xfrm>
          <a:prstGeom prst="rect">
            <a:avLst/>
          </a:prstGeom>
          <a:solidFill>
            <a:srgbClr val="00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693" name="Body Level One…"/>
          <p:cNvSpPr txBox="1">
            <a:spLocks noGrp="1"/>
          </p:cNvSpPr>
          <p:nvPr>
            <p:ph type="body" sz="quarter" idx="1"/>
          </p:nvPr>
        </p:nvSpPr>
        <p:spPr>
          <a:xfrm>
            <a:off x="1241018" y="2907232"/>
            <a:ext cx="4534771" cy="1165553"/>
          </a:xfrm>
          <a:prstGeom prst="rect">
            <a:avLst/>
          </a:prstGeom>
        </p:spPr>
        <p:txBody>
          <a:bodyPr anchor="ctr"/>
          <a:lstStyle>
            <a:lvl1pPr marL="0" indent="0" algn="ctr" defTabSz="825500">
              <a:lnSpc>
                <a:spcPct val="80000"/>
              </a:lnSpc>
              <a:spcBef>
                <a:spcPts val="0"/>
              </a:spcBef>
              <a:buClrTx/>
              <a:buSzTx/>
              <a:buFontTx/>
              <a:buNone/>
              <a:defRPr sz="3600" b="1" spc="-50">
                <a:solidFill>
                  <a:srgbClr val="C40022"/>
                </a:solidFill>
              </a:defRPr>
            </a:lvl1pPr>
            <a:lvl2pPr marL="0" indent="228600" algn="ctr" defTabSz="825500">
              <a:lnSpc>
                <a:spcPct val="80000"/>
              </a:lnSpc>
              <a:spcBef>
                <a:spcPts val="0"/>
              </a:spcBef>
              <a:buClrTx/>
              <a:buSzTx/>
              <a:buFontTx/>
              <a:buNone/>
              <a:defRPr sz="3600" b="1" spc="-50">
                <a:solidFill>
                  <a:srgbClr val="C40022"/>
                </a:solidFill>
              </a:defRPr>
            </a:lvl2pPr>
            <a:lvl3pPr marL="0" indent="457200" algn="ctr" defTabSz="825500">
              <a:lnSpc>
                <a:spcPct val="80000"/>
              </a:lnSpc>
              <a:spcBef>
                <a:spcPts val="0"/>
              </a:spcBef>
              <a:buClrTx/>
              <a:buSzTx/>
              <a:buFontTx/>
              <a:buNone/>
              <a:defRPr sz="3600" b="1" spc="-50">
                <a:solidFill>
                  <a:srgbClr val="C40022"/>
                </a:solidFill>
              </a:defRPr>
            </a:lvl3pPr>
            <a:lvl4pPr marL="0" indent="685800" algn="ctr" defTabSz="825500">
              <a:lnSpc>
                <a:spcPct val="80000"/>
              </a:lnSpc>
              <a:spcBef>
                <a:spcPts val="0"/>
              </a:spcBef>
              <a:buClrTx/>
              <a:buSzTx/>
              <a:buFontTx/>
              <a:buNone/>
              <a:defRPr sz="3600" b="1" spc="-50">
                <a:solidFill>
                  <a:srgbClr val="C40022"/>
                </a:solidFill>
              </a:defRPr>
            </a:lvl4pPr>
            <a:lvl5pPr marL="0" indent="914400" algn="ctr" defTabSz="825500">
              <a:lnSpc>
                <a:spcPct val="80000"/>
              </a:lnSpc>
              <a:spcBef>
                <a:spcPts val="0"/>
              </a:spcBef>
              <a:buClrTx/>
              <a:buSzTx/>
              <a:buFontTx/>
              <a:buNone/>
              <a:defRPr sz="3600" b="1" spc="-50">
                <a:solidFill>
                  <a:srgbClr val="C40022"/>
                </a:solidFill>
              </a:defRPr>
            </a:lvl5pPr>
          </a:lstStyle>
          <a:p>
            <a:r>
              <a:t>Body Level One</a:t>
            </a:r>
          </a:p>
          <a:p>
            <a:pPr lvl="1"/>
            <a:r>
              <a:t>Body Level Two</a:t>
            </a:r>
          </a:p>
          <a:p>
            <a:pPr lvl="2"/>
            <a:r>
              <a:t>Body Level Three</a:t>
            </a:r>
          </a:p>
          <a:p>
            <a:pPr lvl="3"/>
            <a:r>
              <a:t>Body Level Four</a:t>
            </a:r>
          </a:p>
          <a:p>
            <a:pPr lvl="4"/>
            <a:r>
              <a:t>Body Level Five</a:t>
            </a:r>
          </a:p>
        </p:txBody>
      </p:sp>
      <p:sp>
        <p:nvSpPr>
          <p:cNvPr id="694" name="Line"/>
          <p:cNvSpPr/>
          <p:nvPr/>
        </p:nvSpPr>
        <p:spPr>
          <a:xfrm>
            <a:off x="1243049" y="4548032"/>
            <a:ext cx="4532740" cy="4"/>
          </a:xfrm>
          <a:prstGeom prst="line">
            <a:avLst/>
          </a:prstGeom>
          <a:ln w="50800">
            <a:solidFill>
              <a:srgbClr val="C40022"/>
            </a:solidFill>
          </a:ln>
        </p:spPr>
        <p:txBody>
          <a:bodyPr lIns="45719" rIns="45719"/>
          <a:lstStyle/>
          <a:p>
            <a:pPr algn="l" defTabSz="914400">
              <a:spcBef>
                <a:spcPts val="2200"/>
              </a:spcBef>
              <a:defRPr sz="3200"/>
            </a:pPr>
            <a:endParaRPr/>
          </a:p>
        </p:txBody>
      </p:sp>
      <p:sp>
        <p:nvSpPr>
          <p:cNvPr id="695" name="Rectangle"/>
          <p:cNvSpPr>
            <a:spLocks noGrp="1"/>
          </p:cNvSpPr>
          <p:nvPr>
            <p:ph type="body" sz="quarter" idx="13"/>
          </p:nvPr>
        </p:nvSpPr>
        <p:spPr>
          <a:xfrm>
            <a:off x="9939063" y="2907232"/>
            <a:ext cx="4532739" cy="1165553"/>
          </a:xfrm>
          <a:prstGeom prst="rect">
            <a:avLst/>
          </a:prstGeom>
        </p:spPr>
        <p:txBody>
          <a:bodyPr anchor="ctr">
            <a:normAutofit/>
          </a:bodyPr>
          <a:lstStyle/>
          <a:p>
            <a:pPr marL="0" indent="0" algn="ctr" defTabSz="825500">
              <a:lnSpc>
                <a:spcPct val="80000"/>
              </a:lnSpc>
              <a:spcBef>
                <a:spcPts val="0"/>
              </a:spcBef>
              <a:buClrTx/>
              <a:buSzTx/>
              <a:buFontTx/>
              <a:buNone/>
              <a:defRPr sz="3600" b="1" spc="-50">
                <a:solidFill>
                  <a:srgbClr val="C40022"/>
                </a:solidFill>
              </a:defRPr>
            </a:pPr>
            <a:endParaRPr/>
          </a:p>
        </p:txBody>
      </p:sp>
      <p:sp>
        <p:nvSpPr>
          <p:cNvPr id="696" name="Line"/>
          <p:cNvSpPr/>
          <p:nvPr/>
        </p:nvSpPr>
        <p:spPr>
          <a:xfrm>
            <a:off x="9939063" y="4548032"/>
            <a:ext cx="4532739" cy="4"/>
          </a:xfrm>
          <a:prstGeom prst="line">
            <a:avLst/>
          </a:prstGeom>
          <a:ln w="50800">
            <a:solidFill>
              <a:srgbClr val="C40022"/>
            </a:solidFill>
          </a:ln>
        </p:spPr>
        <p:txBody>
          <a:bodyPr lIns="45719" rIns="45719"/>
          <a:lstStyle/>
          <a:p>
            <a:pPr algn="l" defTabSz="914400">
              <a:spcBef>
                <a:spcPts val="2200"/>
              </a:spcBef>
              <a:defRPr sz="3200"/>
            </a:pPr>
            <a:endParaRPr/>
          </a:p>
        </p:txBody>
      </p:sp>
      <p:sp>
        <p:nvSpPr>
          <p:cNvPr id="697" name="Rectangle"/>
          <p:cNvSpPr>
            <a:spLocks noGrp="1"/>
          </p:cNvSpPr>
          <p:nvPr>
            <p:ph type="body" sz="quarter" idx="14"/>
          </p:nvPr>
        </p:nvSpPr>
        <p:spPr>
          <a:xfrm>
            <a:off x="18634837" y="2907232"/>
            <a:ext cx="4532979" cy="1165553"/>
          </a:xfrm>
          <a:prstGeom prst="rect">
            <a:avLst/>
          </a:prstGeom>
        </p:spPr>
        <p:txBody>
          <a:bodyPr anchor="ctr">
            <a:normAutofit/>
          </a:bodyPr>
          <a:lstStyle/>
          <a:p>
            <a:pPr marL="0" indent="0" algn="ctr" defTabSz="825500">
              <a:lnSpc>
                <a:spcPct val="80000"/>
              </a:lnSpc>
              <a:spcBef>
                <a:spcPts val="0"/>
              </a:spcBef>
              <a:buClrTx/>
              <a:buSzTx/>
              <a:buFontTx/>
              <a:buNone/>
              <a:defRPr sz="3600" b="1" spc="-50">
                <a:solidFill>
                  <a:srgbClr val="C40022"/>
                </a:solidFill>
              </a:defRPr>
            </a:pPr>
            <a:endParaRPr/>
          </a:p>
        </p:txBody>
      </p:sp>
      <p:sp>
        <p:nvSpPr>
          <p:cNvPr id="698" name="Line"/>
          <p:cNvSpPr/>
          <p:nvPr/>
        </p:nvSpPr>
        <p:spPr>
          <a:xfrm>
            <a:off x="18635078" y="4548032"/>
            <a:ext cx="4532739" cy="4"/>
          </a:xfrm>
          <a:prstGeom prst="line">
            <a:avLst/>
          </a:prstGeom>
          <a:ln w="50800">
            <a:solidFill>
              <a:srgbClr val="C40022"/>
            </a:solidFill>
          </a:ln>
        </p:spPr>
        <p:txBody>
          <a:bodyPr lIns="45719" rIns="45719"/>
          <a:lstStyle/>
          <a:p>
            <a:pPr algn="l" defTabSz="914400">
              <a:spcBef>
                <a:spcPts val="2200"/>
              </a:spcBef>
              <a:defRPr sz="3200"/>
            </a:pPr>
            <a:endParaRPr/>
          </a:p>
        </p:txBody>
      </p:sp>
      <p:sp>
        <p:nvSpPr>
          <p:cNvPr id="699" name="Title Text"/>
          <p:cNvSpPr txBox="1">
            <a:spLocks noGrp="1"/>
          </p:cNvSpPr>
          <p:nvPr>
            <p:ph type="title"/>
          </p:nvPr>
        </p:nvSpPr>
        <p:spPr>
          <a:prstGeom prst="rect">
            <a:avLst/>
          </a:prstGeom>
        </p:spPr>
        <p:txBody>
          <a:bodyPr/>
          <a:lstStyle/>
          <a:p>
            <a:r>
              <a:t>Title Text</a:t>
            </a:r>
          </a:p>
        </p:txBody>
      </p:sp>
      <p:sp>
        <p:nvSpPr>
          <p:cNvPr id="700" name="Rectangle"/>
          <p:cNvSpPr>
            <a:spLocks noGrp="1"/>
          </p:cNvSpPr>
          <p:nvPr>
            <p:ph type="body" sz="quarter" idx="15"/>
          </p:nvPr>
        </p:nvSpPr>
        <p:spPr>
          <a:xfrm>
            <a:off x="1241019" y="5023194"/>
            <a:ext cx="4534771" cy="7240975"/>
          </a:xfrm>
          <a:prstGeom prst="rect">
            <a:avLst/>
          </a:prstGeom>
        </p:spPr>
        <p:txBody>
          <a:bodyPr>
            <a:normAutofit/>
          </a:bodyPr>
          <a:lstStyle/>
          <a:p>
            <a:pPr marL="457200" indent="-457200" defTabSz="825500">
              <a:spcBef>
                <a:spcPts val="2400"/>
              </a:spcBef>
              <a:defRPr sz="3600"/>
            </a:pPr>
            <a:endParaRPr/>
          </a:p>
        </p:txBody>
      </p:sp>
      <p:sp>
        <p:nvSpPr>
          <p:cNvPr id="701" name="Rectangle"/>
          <p:cNvSpPr>
            <a:spLocks noGrp="1"/>
          </p:cNvSpPr>
          <p:nvPr>
            <p:ph type="body" sz="quarter" idx="16"/>
          </p:nvPr>
        </p:nvSpPr>
        <p:spPr>
          <a:xfrm>
            <a:off x="9939063" y="5023194"/>
            <a:ext cx="4532739" cy="7240975"/>
          </a:xfrm>
          <a:prstGeom prst="rect">
            <a:avLst/>
          </a:prstGeom>
        </p:spPr>
        <p:txBody>
          <a:bodyPr>
            <a:normAutofit/>
          </a:bodyPr>
          <a:lstStyle/>
          <a:p>
            <a:pPr marL="457200" indent="-457200" defTabSz="825500">
              <a:spcBef>
                <a:spcPts val="2400"/>
              </a:spcBef>
              <a:defRPr sz="3600"/>
            </a:pPr>
            <a:endParaRPr/>
          </a:p>
        </p:txBody>
      </p:sp>
      <p:sp>
        <p:nvSpPr>
          <p:cNvPr id="702" name="Rectangle"/>
          <p:cNvSpPr>
            <a:spLocks noGrp="1"/>
          </p:cNvSpPr>
          <p:nvPr>
            <p:ph type="body" sz="quarter" idx="17"/>
          </p:nvPr>
        </p:nvSpPr>
        <p:spPr>
          <a:xfrm>
            <a:off x="18634837" y="5023194"/>
            <a:ext cx="4532979" cy="7240975"/>
          </a:xfrm>
          <a:prstGeom prst="rect">
            <a:avLst/>
          </a:prstGeom>
        </p:spPr>
        <p:txBody>
          <a:bodyPr>
            <a:normAutofit/>
          </a:bodyPr>
          <a:lstStyle/>
          <a:p>
            <a:pPr marL="457200" indent="-457200" defTabSz="825500">
              <a:spcBef>
                <a:spcPts val="2400"/>
              </a:spcBef>
              <a:defRPr sz="3600"/>
            </a:pPr>
            <a:endParaRPr/>
          </a:p>
        </p:txBody>
      </p:sp>
      <p:grpSp>
        <p:nvGrpSpPr>
          <p:cNvPr id="715" name="Group"/>
          <p:cNvGrpSpPr/>
          <p:nvPr/>
        </p:nvGrpSpPr>
        <p:grpSpPr>
          <a:xfrm>
            <a:off x="21341405" y="12713927"/>
            <a:ext cx="2588084" cy="566942"/>
            <a:chOff x="-6" y="-13"/>
            <a:chExt cx="2588083" cy="566941"/>
          </a:xfrm>
        </p:grpSpPr>
        <p:sp>
          <p:nvSpPr>
            <p:cNvPr id="703" name="Shape"/>
            <p:cNvSpPr/>
            <p:nvPr/>
          </p:nvSpPr>
          <p:spPr>
            <a:xfrm>
              <a:off x="-7" y="51614"/>
              <a:ext cx="396631" cy="487314"/>
            </a:xfrm>
            <a:custGeom>
              <a:avLst/>
              <a:gdLst/>
              <a:ahLst/>
              <a:cxnLst>
                <a:cxn ang="0">
                  <a:pos x="wd2" y="hd2"/>
                </a:cxn>
                <a:cxn ang="5400000">
                  <a:pos x="wd2" y="hd2"/>
                </a:cxn>
                <a:cxn ang="10800000">
                  <a:pos x="wd2" y="hd2"/>
                </a:cxn>
                <a:cxn ang="16200000">
                  <a:pos x="wd2" y="hd2"/>
                </a:cxn>
              </a:cxnLst>
              <a:rect l="0" t="0" r="r" b="b"/>
              <a:pathLst>
                <a:path w="21181" h="21360" extrusionOk="0">
                  <a:moveTo>
                    <a:pt x="19047" y="4161"/>
                  </a:moveTo>
                  <a:cubicBezTo>
                    <a:pt x="17355" y="6212"/>
                    <a:pt x="14935" y="7537"/>
                    <a:pt x="13608" y="7045"/>
                  </a:cubicBezTo>
                  <a:cubicBezTo>
                    <a:pt x="12281" y="6554"/>
                    <a:pt x="12567" y="4524"/>
                    <a:pt x="14337" y="2473"/>
                  </a:cubicBezTo>
                  <a:cubicBezTo>
                    <a:pt x="14701" y="1982"/>
                    <a:pt x="15143" y="1555"/>
                    <a:pt x="15586" y="1191"/>
                  </a:cubicBezTo>
                  <a:cubicBezTo>
                    <a:pt x="15065" y="1256"/>
                    <a:pt x="14493" y="1320"/>
                    <a:pt x="13972" y="1448"/>
                  </a:cubicBezTo>
                  <a:cubicBezTo>
                    <a:pt x="8247" y="7216"/>
                    <a:pt x="5827" y="14673"/>
                    <a:pt x="6113" y="21360"/>
                  </a:cubicBezTo>
                  <a:cubicBezTo>
                    <a:pt x="2730" y="20228"/>
                    <a:pt x="232" y="17578"/>
                    <a:pt x="23" y="14203"/>
                  </a:cubicBezTo>
                  <a:lnTo>
                    <a:pt x="23" y="14139"/>
                  </a:lnTo>
                  <a:cubicBezTo>
                    <a:pt x="-419" y="8135"/>
                    <a:pt x="5462" y="1918"/>
                    <a:pt x="13088" y="358"/>
                  </a:cubicBezTo>
                  <a:cubicBezTo>
                    <a:pt x="16028" y="-240"/>
                    <a:pt x="18813" y="-69"/>
                    <a:pt x="21181" y="721"/>
                  </a:cubicBezTo>
                  <a:cubicBezTo>
                    <a:pt x="20661" y="1854"/>
                    <a:pt x="19854" y="3200"/>
                    <a:pt x="19047" y="4161"/>
                  </a:cubicBezTo>
                  <a:close/>
                  <a:moveTo>
                    <a:pt x="15013" y="5892"/>
                  </a:moveTo>
                  <a:cubicBezTo>
                    <a:pt x="15820" y="5892"/>
                    <a:pt x="16913" y="5187"/>
                    <a:pt x="17486" y="4204"/>
                  </a:cubicBezTo>
                  <a:cubicBezTo>
                    <a:pt x="18006" y="3242"/>
                    <a:pt x="17876" y="2473"/>
                    <a:pt x="16991" y="2473"/>
                  </a:cubicBezTo>
                  <a:cubicBezTo>
                    <a:pt x="16184" y="2409"/>
                    <a:pt x="15065" y="3200"/>
                    <a:pt x="14493" y="4161"/>
                  </a:cubicBezTo>
                  <a:cubicBezTo>
                    <a:pt x="13972" y="5123"/>
                    <a:pt x="14128" y="5892"/>
                    <a:pt x="15013" y="5892"/>
                  </a:cubicBezTo>
                  <a:close/>
                </a:path>
              </a:pathLst>
            </a:custGeom>
            <a:solidFill>
              <a:srgbClr val="C40022"/>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704" name="Shape"/>
            <p:cNvSpPr/>
            <p:nvPr/>
          </p:nvSpPr>
          <p:spPr>
            <a:xfrm>
              <a:off x="141744" y="-14"/>
              <a:ext cx="382730" cy="515807"/>
            </a:xfrm>
            <a:custGeom>
              <a:avLst/>
              <a:gdLst/>
              <a:ahLst/>
              <a:cxnLst>
                <a:cxn ang="0">
                  <a:pos x="wd2" y="hd2"/>
                </a:cxn>
                <a:cxn ang="5400000">
                  <a:pos x="wd2" y="hd2"/>
                </a:cxn>
                <a:cxn ang="10800000">
                  <a:pos x="wd2" y="hd2"/>
                </a:cxn>
                <a:cxn ang="16200000">
                  <a:pos x="wd2" y="hd2"/>
                </a:cxn>
              </a:cxnLst>
              <a:rect l="0" t="0" r="r" b="b"/>
              <a:pathLst>
                <a:path w="20998" h="21131" extrusionOk="0">
                  <a:moveTo>
                    <a:pt x="9946" y="18863"/>
                  </a:moveTo>
                  <a:cubicBezTo>
                    <a:pt x="10616" y="18582"/>
                    <a:pt x="11151" y="18282"/>
                    <a:pt x="11767" y="18002"/>
                  </a:cubicBezTo>
                  <a:cubicBezTo>
                    <a:pt x="9786" y="14459"/>
                    <a:pt x="8876" y="10295"/>
                    <a:pt x="15915" y="2908"/>
                  </a:cubicBezTo>
                  <a:cubicBezTo>
                    <a:pt x="13881" y="1707"/>
                    <a:pt x="10776" y="1146"/>
                    <a:pt x="6922" y="1487"/>
                  </a:cubicBezTo>
                  <a:cubicBezTo>
                    <a:pt x="7538" y="986"/>
                    <a:pt x="8046" y="526"/>
                    <a:pt x="8742" y="25"/>
                  </a:cubicBezTo>
                  <a:cubicBezTo>
                    <a:pt x="15300" y="-315"/>
                    <a:pt x="20519" y="2908"/>
                    <a:pt x="20974" y="7873"/>
                  </a:cubicBezTo>
                  <a:cubicBezTo>
                    <a:pt x="21429" y="13498"/>
                    <a:pt x="15380" y="19243"/>
                    <a:pt x="7538" y="20785"/>
                  </a:cubicBezTo>
                  <a:cubicBezTo>
                    <a:pt x="4807" y="21285"/>
                    <a:pt x="2238" y="21225"/>
                    <a:pt x="43" y="20724"/>
                  </a:cubicBezTo>
                  <a:cubicBezTo>
                    <a:pt x="-171" y="18522"/>
                    <a:pt x="418" y="16200"/>
                    <a:pt x="1703" y="14559"/>
                  </a:cubicBezTo>
                  <a:cubicBezTo>
                    <a:pt x="3764" y="11936"/>
                    <a:pt x="6922" y="12157"/>
                    <a:pt x="8742" y="15079"/>
                  </a:cubicBezTo>
                  <a:cubicBezTo>
                    <a:pt x="9411" y="16200"/>
                    <a:pt x="9786" y="17501"/>
                    <a:pt x="9946" y="18863"/>
                  </a:cubicBezTo>
                </a:path>
              </a:pathLst>
            </a:custGeom>
            <a:solidFill>
              <a:srgbClr val="000000"/>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705" name="Shape"/>
            <p:cNvSpPr/>
            <p:nvPr/>
          </p:nvSpPr>
          <p:spPr>
            <a:xfrm>
              <a:off x="1403038" y="235699"/>
              <a:ext cx="201989" cy="253689"/>
            </a:xfrm>
            <a:custGeom>
              <a:avLst/>
              <a:gdLst/>
              <a:ahLst/>
              <a:cxnLst>
                <a:cxn ang="0">
                  <a:pos x="wd2" y="hd2"/>
                </a:cxn>
                <a:cxn ang="5400000">
                  <a:pos x="wd2" y="hd2"/>
                </a:cxn>
                <a:cxn ang="10800000">
                  <a:pos x="wd2" y="hd2"/>
                </a:cxn>
                <a:cxn ang="16200000">
                  <a:pos x="wd2" y="hd2"/>
                </a:cxn>
              </a:cxnLst>
              <a:rect l="0" t="0" r="r" b="b"/>
              <a:pathLst>
                <a:path w="21600" h="21600" extrusionOk="0">
                  <a:moveTo>
                    <a:pt x="21600" y="1078"/>
                  </a:moveTo>
                  <a:lnTo>
                    <a:pt x="20447" y="5638"/>
                  </a:lnTo>
                  <a:cubicBezTo>
                    <a:pt x="19136" y="5017"/>
                    <a:pt x="16882" y="4436"/>
                    <a:pt x="14522" y="4436"/>
                  </a:cubicBezTo>
                  <a:cubicBezTo>
                    <a:pt x="12478" y="4436"/>
                    <a:pt x="11115" y="5141"/>
                    <a:pt x="11115" y="6177"/>
                  </a:cubicBezTo>
                  <a:cubicBezTo>
                    <a:pt x="11115" y="6965"/>
                    <a:pt x="12163" y="7670"/>
                    <a:pt x="14208" y="8499"/>
                  </a:cubicBezTo>
                  <a:cubicBezTo>
                    <a:pt x="17039" y="9536"/>
                    <a:pt x="20132" y="11194"/>
                    <a:pt x="20132" y="14220"/>
                  </a:cubicBezTo>
                  <a:cubicBezTo>
                    <a:pt x="20132" y="16086"/>
                    <a:pt x="19241" y="17744"/>
                    <a:pt x="17773" y="19030"/>
                  </a:cubicBezTo>
                  <a:cubicBezTo>
                    <a:pt x="15728" y="20646"/>
                    <a:pt x="12163" y="21600"/>
                    <a:pt x="8021" y="21600"/>
                  </a:cubicBezTo>
                  <a:cubicBezTo>
                    <a:pt x="4771" y="21600"/>
                    <a:pt x="1678" y="20895"/>
                    <a:pt x="0" y="19942"/>
                  </a:cubicBezTo>
                  <a:lnTo>
                    <a:pt x="1206" y="15298"/>
                  </a:lnTo>
                  <a:cubicBezTo>
                    <a:pt x="2988" y="16086"/>
                    <a:pt x="6396" y="17040"/>
                    <a:pt x="8913" y="17040"/>
                  </a:cubicBezTo>
                  <a:cubicBezTo>
                    <a:pt x="10800" y="17040"/>
                    <a:pt x="12163" y="16335"/>
                    <a:pt x="12163" y="15174"/>
                  </a:cubicBezTo>
                  <a:cubicBezTo>
                    <a:pt x="12163" y="14096"/>
                    <a:pt x="11272" y="13391"/>
                    <a:pt x="8913" y="12479"/>
                  </a:cubicBezTo>
                  <a:cubicBezTo>
                    <a:pt x="5190" y="10945"/>
                    <a:pt x="3303" y="9204"/>
                    <a:pt x="3303" y="6965"/>
                  </a:cubicBezTo>
                  <a:cubicBezTo>
                    <a:pt x="3303" y="2944"/>
                    <a:pt x="7864" y="0"/>
                    <a:pt x="14837" y="0"/>
                  </a:cubicBezTo>
                  <a:cubicBezTo>
                    <a:pt x="18087" y="0"/>
                    <a:pt x="20447" y="580"/>
                    <a:pt x="21600" y="1078"/>
                  </a:cubicBezTo>
                </a:path>
              </a:pathLst>
            </a:custGeom>
            <a:solidFill>
              <a:srgbClr val="000000"/>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706" name="Shape"/>
            <p:cNvSpPr/>
            <p:nvPr/>
          </p:nvSpPr>
          <p:spPr>
            <a:xfrm>
              <a:off x="569432" y="235698"/>
              <a:ext cx="191219" cy="251533"/>
            </a:xfrm>
            <a:custGeom>
              <a:avLst/>
              <a:gdLst/>
              <a:ahLst/>
              <a:cxnLst>
                <a:cxn ang="0">
                  <a:pos x="wd2" y="hd2"/>
                </a:cxn>
                <a:cxn ang="5400000">
                  <a:pos x="wd2" y="hd2"/>
                </a:cxn>
                <a:cxn ang="10800000">
                  <a:pos x="wd2" y="hd2"/>
                </a:cxn>
                <a:cxn ang="16200000">
                  <a:pos x="wd2" y="hd2"/>
                </a:cxn>
              </a:cxnLst>
              <a:rect l="0" t="0" r="r" b="b"/>
              <a:pathLst>
                <a:path w="21600" h="21600" extrusionOk="0">
                  <a:moveTo>
                    <a:pt x="21600" y="126"/>
                  </a:moveTo>
                  <a:lnTo>
                    <a:pt x="20049" y="6123"/>
                  </a:lnTo>
                  <a:cubicBezTo>
                    <a:pt x="19717" y="6123"/>
                    <a:pt x="19218" y="5998"/>
                    <a:pt x="18775" y="5998"/>
                  </a:cubicBezTo>
                  <a:cubicBezTo>
                    <a:pt x="13126" y="5998"/>
                    <a:pt x="10966" y="10150"/>
                    <a:pt x="10191" y="13547"/>
                  </a:cubicBezTo>
                  <a:lnTo>
                    <a:pt x="8142" y="21600"/>
                  </a:lnTo>
                  <a:lnTo>
                    <a:pt x="0" y="21600"/>
                  </a:lnTo>
                  <a:lnTo>
                    <a:pt x="5317" y="377"/>
                  </a:lnTo>
                  <a:lnTo>
                    <a:pt x="12517" y="377"/>
                  </a:lnTo>
                  <a:lnTo>
                    <a:pt x="11409" y="4152"/>
                  </a:lnTo>
                  <a:lnTo>
                    <a:pt x="11409" y="4278"/>
                  </a:lnTo>
                  <a:lnTo>
                    <a:pt x="11575" y="4278"/>
                  </a:lnTo>
                  <a:cubicBezTo>
                    <a:pt x="13791" y="1426"/>
                    <a:pt x="16726" y="0"/>
                    <a:pt x="20049" y="0"/>
                  </a:cubicBezTo>
                  <a:cubicBezTo>
                    <a:pt x="20492" y="0"/>
                    <a:pt x="21102" y="0"/>
                    <a:pt x="21600" y="126"/>
                  </a:cubicBezTo>
                </a:path>
              </a:pathLst>
            </a:custGeom>
            <a:solidFill>
              <a:srgbClr val="000000"/>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707" name="Shape"/>
            <p:cNvSpPr/>
            <p:nvPr/>
          </p:nvSpPr>
          <p:spPr>
            <a:xfrm>
              <a:off x="733138" y="233543"/>
              <a:ext cx="232930" cy="255843"/>
            </a:xfrm>
            <a:custGeom>
              <a:avLst/>
              <a:gdLst/>
              <a:ahLst/>
              <a:cxnLst>
                <a:cxn ang="0">
                  <a:pos x="wd2" y="hd2"/>
                </a:cxn>
                <a:cxn ang="5400000">
                  <a:pos x="wd2" y="hd2"/>
                </a:cxn>
                <a:cxn ang="10800000">
                  <a:pos x="wd2" y="hd2"/>
                </a:cxn>
                <a:cxn ang="16200000">
                  <a:pos x="wd2" y="hd2"/>
                </a:cxn>
              </a:cxnLst>
              <a:rect l="0" t="0" r="r" b="b"/>
              <a:pathLst>
                <a:path w="21278" h="21600" extrusionOk="0">
                  <a:moveTo>
                    <a:pt x="12800" y="18591"/>
                  </a:moveTo>
                  <a:lnTo>
                    <a:pt x="12800" y="18467"/>
                  </a:lnTo>
                  <a:lnTo>
                    <a:pt x="12667" y="18467"/>
                  </a:lnTo>
                  <a:cubicBezTo>
                    <a:pt x="11422" y="20446"/>
                    <a:pt x="9022" y="21600"/>
                    <a:pt x="6400" y="21600"/>
                  </a:cubicBezTo>
                  <a:cubicBezTo>
                    <a:pt x="2000" y="21600"/>
                    <a:pt x="0" y="17973"/>
                    <a:pt x="0" y="14386"/>
                  </a:cubicBezTo>
                  <a:cubicBezTo>
                    <a:pt x="0" y="10182"/>
                    <a:pt x="1778" y="6142"/>
                    <a:pt x="4667" y="3504"/>
                  </a:cubicBezTo>
                  <a:cubicBezTo>
                    <a:pt x="7156" y="1195"/>
                    <a:pt x="10311" y="0"/>
                    <a:pt x="13822" y="0"/>
                  </a:cubicBezTo>
                  <a:cubicBezTo>
                    <a:pt x="16444" y="0"/>
                    <a:pt x="18444" y="701"/>
                    <a:pt x="19689" y="2102"/>
                  </a:cubicBezTo>
                  <a:cubicBezTo>
                    <a:pt x="21600" y="4205"/>
                    <a:pt x="21467" y="7296"/>
                    <a:pt x="20933" y="9522"/>
                  </a:cubicBezTo>
                  <a:lnTo>
                    <a:pt x="18578" y="21147"/>
                  </a:lnTo>
                  <a:lnTo>
                    <a:pt x="12311" y="21229"/>
                  </a:lnTo>
                  <a:lnTo>
                    <a:pt x="12800" y="18591"/>
                  </a:lnTo>
                  <a:close/>
                  <a:moveTo>
                    <a:pt x="6800" y="13232"/>
                  </a:moveTo>
                  <a:cubicBezTo>
                    <a:pt x="6800" y="15417"/>
                    <a:pt x="7644" y="16695"/>
                    <a:pt x="9156" y="16695"/>
                  </a:cubicBezTo>
                  <a:cubicBezTo>
                    <a:pt x="11556" y="16695"/>
                    <a:pt x="13689" y="14386"/>
                    <a:pt x="14444" y="10882"/>
                  </a:cubicBezTo>
                  <a:cubicBezTo>
                    <a:pt x="14533" y="10099"/>
                    <a:pt x="14800" y="9398"/>
                    <a:pt x="14933" y="8698"/>
                  </a:cubicBezTo>
                  <a:cubicBezTo>
                    <a:pt x="15067" y="7997"/>
                    <a:pt x="15200" y="7420"/>
                    <a:pt x="15067" y="6966"/>
                  </a:cubicBezTo>
                  <a:cubicBezTo>
                    <a:pt x="14933" y="5482"/>
                    <a:pt x="14178" y="4782"/>
                    <a:pt x="12667" y="4782"/>
                  </a:cubicBezTo>
                  <a:cubicBezTo>
                    <a:pt x="11689" y="4782"/>
                    <a:pt x="10800" y="5235"/>
                    <a:pt x="9911" y="6018"/>
                  </a:cubicBezTo>
                  <a:cubicBezTo>
                    <a:pt x="8178" y="7626"/>
                    <a:pt x="6800" y="10800"/>
                    <a:pt x="6800" y="13232"/>
                  </a:cubicBezTo>
                  <a:close/>
                </a:path>
              </a:pathLst>
            </a:custGeom>
            <a:solidFill>
              <a:srgbClr val="000000"/>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708" name="Shape"/>
            <p:cNvSpPr/>
            <p:nvPr/>
          </p:nvSpPr>
          <p:spPr>
            <a:xfrm>
              <a:off x="1583977" y="235698"/>
              <a:ext cx="270920" cy="331231"/>
            </a:xfrm>
            <a:custGeom>
              <a:avLst/>
              <a:gdLst/>
              <a:ahLst/>
              <a:cxnLst>
                <a:cxn ang="0">
                  <a:pos x="wd2" y="hd2"/>
                </a:cxn>
                <a:cxn ang="5400000">
                  <a:pos x="wd2" y="hd2"/>
                </a:cxn>
                <a:cxn ang="10800000">
                  <a:pos x="wd2" y="hd2"/>
                </a:cxn>
                <a:cxn ang="16200000">
                  <a:pos x="wd2" y="hd2"/>
                </a:cxn>
              </a:cxnLst>
              <a:rect l="0" t="0" r="r" b="b"/>
              <a:pathLst>
                <a:path w="21600" h="21600" extrusionOk="0">
                  <a:moveTo>
                    <a:pt x="21600" y="6103"/>
                  </a:moveTo>
                  <a:cubicBezTo>
                    <a:pt x="21600" y="9969"/>
                    <a:pt x="19308" y="14027"/>
                    <a:pt x="15268" y="15817"/>
                  </a:cubicBezTo>
                  <a:cubicBezTo>
                    <a:pt x="11538" y="17446"/>
                    <a:pt x="8119" y="16743"/>
                    <a:pt x="7148" y="15465"/>
                  </a:cubicBezTo>
                  <a:lnTo>
                    <a:pt x="5711" y="21600"/>
                  </a:lnTo>
                  <a:lnTo>
                    <a:pt x="0" y="21600"/>
                  </a:lnTo>
                  <a:lnTo>
                    <a:pt x="4934" y="288"/>
                  </a:lnTo>
                  <a:lnTo>
                    <a:pt x="9984" y="288"/>
                  </a:lnTo>
                  <a:lnTo>
                    <a:pt x="9440" y="2428"/>
                  </a:lnTo>
                  <a:lnTo>
                    <a:pt x="9440" y="2524"/>
                  </a:lnTo>
                  <a:lnTo>
                    <a:pt x="9557" y="2524"/>
                  </a:lnTo>
                  <a:cubicBezTo>
                    <a:pt x="10994" y="895"/>
                    <a:pt x="13053" y="0"/>
                    <a:pt x="15268" y="0"/>
                  </a:cubicBezTo>
                  <a:cubicBezTo>
                    <a:pt x="19075" y="0"/>
                    <a:pt x="21600" y="2428"/>
                    <a:pt x="21600" y="6103"/>
                  </a:cubicBezTo>
                  <a:close/>
                  <a:moveTo>
                    <a:pt x="15578" y="6454"/>
                  </a:moveTo>
                  <a:cubicBezTo>
                    <a:pt x="15578" y="5751"/>
                    <a:pt x="15345" y="3866"/>
                    <a:pt x="13286" y="3866"/>
                  </a:cubicBezTo>
                  <a:cubicBezTo>
                    <a:pt x="11072" y="3866"/>
                    <a:pt x="9324" y="5815"/>
                    <a:pt x="8547" y="8979"/>
                  </a:cubicBezTo>
                  <a:cubicBezTo>
                    <a:pt x="8353" y="9969"/>
                    <a:pt x="7576" y="13133"/>
                    <a:pt x="10334" y="13133"/>
                  </a:cubicBezTo>
                  <a:cubicBezTo>
                    <a:pt x="13403" y="13133"/>
                    <a:pt x="15578" y="9618"/>
                    <a:pt x="15578" y="6454"/>
                  </a:cubicBezTo>
                  <a:close/>
                </a:path>
              </a:pathLst>
            </a:custGeom>
            <a:solidFill>
              <a:srgbClr val="000000"/>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709" name="Shape"/>
            <p:cNvSpPr/>
            <p:nvPr/>
          </p:nvSpPr>
          <p:spPr>
            <a:xfrm>
              <a:off x="1172558" y="153845"/>
              <a:ext cx="273073" cy="331230"/>
            </a:xfrm>
            <a:custGeom>
              <a:avLst/>
              <a:gdLst/>
              <a:ahLst/>
              <a:cxnLst>
                <a:cxn ang="0">
                  <a:pos x="wd2" y="hd2"/>
                </a:cxn>
                <a:cxn ang="5400000">
                  <a:pos x="wd2" y="hd2"/>
                </a:cxn>
                <a:cxn ang="10800000">
                  <a:pos x="wd2" y="hd2"/>
                </a:cxn>
                <a:cxn ang="16200000">
                  <a:pos x="wd2" y="hd2"/>
                </a:cxn>
              </a:cxnLst>
              <a:rect l="0" t="0" r="r" b="b"/>
              <a:pathLst>
                <a:path w="21600" h="21600" extrusionOk="0">
                  <a:moveTo>
                    <a:pt x="10684" y="0"/>
                  </a:moveTo>
                  <a:lnTo>
                    <a:pt x="7742" y="12845"/>
                  </a:lnTo>
                  <a:lnTo>
                    <a:pt x="15368" y="5592"/>
                  </a:lnTo>
                  <a:lnTo>
                    <a:pt x="21600" y="5592"/>
                  </a:lnTo>
                  <a:lnTo>
                    <a:pt x="13626" y="12941"/>
                  </a:lnTo>
                  <a:lnTo>
                    <a:pt x="18426" y="21600"/>
                  </a:lnTo>
                  <a:lnTo>
                    <a:pt x="12310" y="21600"/>
                  </a:lnTo>
                  <a:lnTo>
                    <a:pt x="7626" y="13037"/>
                  </a:lnTo>
                  <a:lnTo>
                    <a:pt x="5652" y="21600"/>
                  </a:lnTo>
                  <a:lnTo>
                    <a:pt x="0" y="21600"/>
                  </a:lnTo>
                  <a:lnTo>
                    <a:pt x="4994" y="0"/>
                  </a:lnTo>
                  <a:lnTo>
                    <a:pt x="10684" y="0"/>
                  </a:lnTo>
                </a:path>
              </a:pathLst>
            </a:custGeom>
            <a:solidFill>
              <a:srgbClr val="000000"/>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710" name="Shape"/>
            <p:cNvSpPr/>
            <p:nvPr/>
          </p:nvSpPr>
          <p:spPr>
            <a:xfrm>
              <a:off x="2301266" y="235698"/>
              <a:ext cx="227838" cy="255842"/>
            </a:xfrm>
            <a:custGeom>
              <a:avLst/>
              <a:gdLst/>
              <a:ahLst/>
              <a:cxnLst>
                <a:cxn ang="0">
                  <a:pos x="wd2" y="hd2"/>
                </a:cxn>
                <a:cxn ang="5400000">
                  <a:pos x="wd2" y="hd2"/>
                </a:cxn>
                <a:cxn ang="10800000">
                  <a:pos x="wd2" y="hd2"/>
                </a:cxn>
                <a:cxn ang="16200000">
                  <a:pos x="wd2" y="hd2"/>
                </a:cxn>
              </a:cxnLst>
              <a:rect l="0" t="0" r="r" b="b"/>
              <a:pathLst>
                <a:path w="21600" h="21600" extrusionOk="0">
                  <a:moveTo>
                    <a:pt x="21600" y="6224"/>
                  </a:moveTo>
                  <a:cubicBezTo>
                    <a:pt x="21600" y="7997"/>
                    <a:pt x="20950" y="9398"/>
                    <a:pt x="19788" y="10429"/>
                  </a:cubicBezTo>
                  <a:cubicBezTo>
                    <a:pt x="17559" y="12408"/>
                    <a:pt x="13239" y="13315"/>
                    <a:pt x="6689" y="13232"/>
                  </a:cubicBezTo>
                  <a:lnTo>
                    <a:pt x="6550" y="13232"/>
                  </a:lnTo>
                  <a:lnTo>
                    <a:pt x="6550" y="13315"/>
                  </a:lnTo>
                  <a:cubicBezTo>
                    <a:pt x="6550" y="13933"/>
                    <a:pt x="6782" y="14716"/>
                    <a:pt x="7200" y="15293"/>
                  </a:cubicBezTo>
                  <a:cubicBezTo>
                    <a:pt x="8129" y="16365"/>
                    <a:pt x="9662" y="16818"/>
                    <a:pt x="11659" y="16818"/>
                  </a:cubicBezTo>
                  <a:cubicBezTo>
                    <a:pt x="14539" y="16818"/>
                    <a:pt x="17001" y="16241"/>
                    <a:pt x="19788" y="14840"/>
                  </a:cubicBezTo>
                  <a:lnTo>
                    <a:pt x="18720" y="19951"/>
                  </a:lnTo>
                  <a:cubicBezTo>
                    <a:pt x="15468" y="21476"/>
                    <a:pt x="11520" y="21600"/>
                    <a:pt x="10080" y="21600"/>
                  </a:cubicBezTo>
                  <a:cubicBezTo>
                    <a:pt x="3670" y="21600"/>
                    <a:pt x="0" y="18467"/>
                    <a:pt x="0" y="12861"/>
                  </a:cubicBezTo>
                  <a:cubicBezTo>
                    <a:pt x="0" y="9605"/>
                    <a:pt x="1301" y="6472"/>
                    <a:pt x="3670" y="4081"/>
                  </a:cubicBezTo>
                  <a:cubicBezTo>
                    <a:pt x="5992" y="1402"/>
                    <a:pt x="9569" y="0"/>
                    <a:pt x="13471" y="0"/>
                  </a:cubicBezTo>
                  <a:cubicBezTo>
                    <a:pt x="18348" y="0"/>
                    <a:pt x="21600" y="2556"/>
                    <a:pt x="21600" y="6224"/>
                  </a:cubicBezTo>
                  <a:close/>
                  <a:moveTo>
                    <a:pt x="12681" y="4534"/>
                  </a:moveTo>
                  <a:cubicBezTo>
                    <a:pt x="9662" y="4534"/>
                    <a:pt x="7850" y="6595"/>
                    <a:pt x="7339" y="8698"/>
                  </a:cubicBezTo>
                  <a:lnTo>
                    <a:pt x="7339" y="8780"/>
                  </a:lnTo>
                  <a:lnTo>
                    <a:pt x="7432" y="8780"/>
                  </a:lnTo>
                  <a:cubicBezTo>
                    <a:pt x="11520" y="8780"/>
                    <a:pt x="13750" y="8450"/>
                    <a:pt x="14679" y="7626"/>
                  </a:cubicBezTo>
                  <a:cubicBezTo>
                    <a:pt x="14911" y="7173"/>
                    <a:pt x="15190" y="6719"/>
                    <a:pt x="15190" y="6224"/>
                  </a:cubicBezTo>
                  <a:cubicBezTo>
                    <a:pt x="15190" y="5235"/>
                    <a:pt x="14121" y="4534"/>
                    <a:pt x="12681" y="4534"/>
                  </a:cubicBezTo>
                  <a:close/>
                </a:path>
              </a:pathLst>
            </a:custGeom>
            <a:solidFill>
              <a:srgbClr val="000000"/>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711" name="Shape"/>
            <p:cNvSpPr/>
            <p:nvPr/>
          </p:nvSpPr>
          <p:spPr>
            <a:xfrm>
              <a:off x="2524486" y="429560"/>
              <a:ext cx="63591" cy="64128"/>
            </a:xfrm>
            <a:custGeom>
              <a:avLst/>
              <a:gdLst/>
              <a:ahLst/>
              <a:cxnLst>
                <a:cxn ang="0">
                  <a:pos x="wd2" y="hd2"/>
                </a:cxn>
                <a:cxn ang="5400000">
                  <a:pos x="wd2" y="hd2"/>
                </a:cxn>
                <a:cxn ang="10800000">
                  <a:pos x="wd2" y="hd2"/>
                </a:cxn>
                <a:cxn ang="16200000">
                  <a:pos x="wd2" y="hd2"/>
                </a:cxn>
              </a:cxnLst>
              <a:rect l="0" t="0" r="r" b="b"/>
              <a:pathLst>
                <a:path w="20720" h="21600" extrusionOk="0">
                  <a:moveTo>
                    <a:pt x="10835" y="5649"/>
                  </a:moveTo>
                  <a:lnTo>
                    <a:pt x="9406" y="5649"/>
                  </a:lnTo>
                  <a:lnTo>
                    <a:pt x="8453" y="10302"/>
                  </a:lnTo>
                  <a:lnTo>
                    <a:pt x="11630" y="10302"/>
                  </a:lnTo>
                  <a:cubicBezTo>
                    <a:pt x="12583" y="9803"/>
                    <a:pt x="13377" y="9305"/>
                    <a:pt x="13853" y="7975"/>
                  </a:cubicBezTo>
                  <a:cubicBezTo>
                    <a:pt x="13853" y="6978"/>
                    <a:pt x="13377" y="5982"/>
                    <a:pt x="12583" y="5649"/>
                  </a:cubicBezTo>
                  <a:lnTo>
                    <a:pt x="10835" y="5649"/>
                  </a:lnTo>
                  <a:close/>
                  <a:moveTo>
                    <a:pt x="8135" y="4154"/>
                  </a:moveTo>
                  <a:lnTo>
                    <a:pt x="12106" y="4154"/>
                  </a:lnTo>
                  <a:cubicBezTo>
                    <a:pt x="12583" y="4154"/>
                    <a:pt x="13059" y="4154"/>
                    <a:pt x="13377" y="4652"/>
                  </a:cubicBezTo>
                  <a:cubicBezTo>
                    <a:pt x="14806" y="5151"/>
                    <a:pt x="15759" y="5982"/>
                    <a:pt x="15759" y="7477"/>
                  </a:cubicBezTo>
                  <a:lnTo>
                    <a:pt x="15759" y="8474"/>
                  </a:lnTo>
                  <a:cubicBezTo>
                    <a:pt x="15283" y="10302"/>
                    <a:pt x="14330" y="11631"/>
                    <a:pt x="12583" y="12129"/>
                  </a:cubicBezTo>
                  <a:lnTo>
                    <a:pt x="14330" y="17280"/>
                  </a:lnTo>
                  <a:lnTo>
                    <a:pt x="12106" y="17280"/>
                  </a:lnTo>
                  <a:lnTo>
                    <a:pt x="10359" y="12628"/>
                  </a:lnTo>
                  <a:lnTo>
                    <a:pt x="8135" y="12628"/>
                  </a:lnTo>
                  <a:lnTo>
                    <a:pt x="7183" y="17280"/>
                  </a:lnTo>
                  <a:lnTo>
                    <a:pt x="5753" y="17280"/>
                  </a:lnTo>
                  <a:lnTo>
                    <a:pt x="6706" y="12628"/>
                  </a:lnTo>
                  <a:lnTo>
                    <a:pt x="7659" y="8806"/>
                  </a:lnTo>
                  <a:lnTo>
                    <a:pt x="8135" y="4154"/>
                  </a:lnTo>
                  <a:close/>
                  <a:moveTo>
                    <a:pt x="11153" y="0"/>
                  </a:moveTo>
                  <a:cubicBezTo>
                    <a:pt x="17030" y="0"/>
                    <a:pt x="21159" y="4818"/>
                    <a:pt x="20683" y="10800"/>
                  </a:cubicBezTo>
                  <a:cubicBezTo>
                    <a:pt x="20365" y="16948"/>
                    <a:pt x="15283" y="21600"/>
                    <a:pt x="9406" y="21600"/>
                  </a:cubicBezTo>
                  <a:cubicBezTo>
                    <a:pt x="4006" y="21600"/>
                    <a:pt x="-441" y="16283"/>
                    <a:pt x="35" y="10800"/>
                  </a:cubicBezTo>
                  <a:cubicBezTo>
                    <a:pt x="512" y="4652"/>
                    <a:pt x="5435" y="0"/>
                    <a:pt x="11153" y="0"/>
                  </a:cubicBezTo>
                  <a:close/>
                  <a:moveTo>
                    <a:pt x="9406" y="20105"/>
                  </a:moveTo>
                  <a:cubicBezTo>
                    <a:pt x="14330" y="20105"/>
                    <a:pt x="18777" y="15951"/>
                    <a:pt x="19253" y="10800"/>
                  </a:cubicBezTo>
                  <a:cubicBezTo>
                    <a:pt x="19730" y="5649"/>
                    <a:pt x="16077" y="1329"/>
                    <a:pt x="11153" y="1329"/>
                  </a:cubicBezTo>
                  <a:cubicBezTo>
                    <a:pt x="6230" y="1329"/>
                    <a:pt x="1783" y="5649"/>
                    <a:pt x="1306" y="10800"/>
                  </a:cubicBezTo>
                  <a:cubicBezTo>
                    <a:pt x="830" y="15951"/>
                    <a:pt x="4483" y="20105"/>
                    <a:pt x="9406" y="20105"/>
                  </a:cubicBezTo>
                  <a:close/>
                </a:path>
              </a:pathLst>
            </a:custGeom>
            <a:solidFill>
              <a:srgbClr val="000000"/>
            </a:solidFill>
            <a:ln w="12700" cap="flat">
              <a:noFill/>
              <a:miter lim="400000"/>
            </a:ln>
            <a:effectLst/>
          </p:spPr>
          <p:txBody>
            <a:bodyPr wrap="square" lIns="91439" tIns="91439" rIns="91439" bIns="91439" numCol="1" anchor="ctr">
              <a:normAutofit fontScale="25000" lnSpcReduction="20000"/>
            </a:bodyPr>
            <a:lstStyle/>
            <a:p>
              <a:pPr algn="l" defTabSz="228600">
                <a:lnSpc>
                  <a:spcPct val="93000"/>
                </a:lnSpc>
                <a:spcBef>
                  <a:spcPts val="2200"/>
                </a:spcBef>
                <a:defRPr sz="800">
                  <a:solidFill>
                    <a:srgbClr val="000000"/>
                  </a:solidFill>
                </a:defRPr>
              </a:pPr>
              <a:endParaRPr/>
            </a:p>
          </p:txBody>
        </p:sp>
        <p:sp>
          <p:nvSpPr>
            <p:cNvPr id="712" name="Shape"/>
            <p:cNvSpPr/>
            <p:nvPr/>
          </p:nvSpPr>
          <p:spPr>
            <a:xfrm>
              <a:off x="1861845" y="233543"/>
              <a:ext cx="233070" cy="255843"/>
            </a:xfrm>
            <a:custGeom>
              <a:avLst/>
              <a:gdLst/>
              <a:ahLst/>
              <a:cxnLst>
                <a:cxn ang="0">
                  <a:pos x="wd2" y="hd2"/>
                </a:cxn>
                <a:cxn ang="5400000">
                  <a:pos x="wd2" y="hd2"/>
                </a:cxn>
                <a:cxn ang="10800000">
                  <a:pos x="wd2" y="hd2"/>
                </a:cxn>
                <a:cxn ang="16200000">
                  <a:pos x="wd2" y="hd2"/>
                </a:cxn>
              </a:cxnLst>
              <a:rect l="0" t="0" r="r" b="b"/>
              <a:pathLst>
                <a:path w="21290" h="21600" extrusionOk="0">
                  <a:moveTo>
                    <a:pt x="12782" y="18591"/>
                  </a:moveTo>
                  <a:lnTo>
                    <a:pt x="12782" y="18467"/>
                  </a:lnTo>
                  <a:lnTo>
                    <a:pt x="12693" y="18467"/>
                  </a:lnTo>
                  <a:cubicBezTo>
                    <a:pt x="11401" y="20446"/>
                    <a:pt x="9041" y="21600"/>
                    <a:pt x="6369" y="21600"/>
                  </a:cubicBezTo>
                  <a:cubicBezTo>
                    <a:pt x="2004" y="21600"/>
                    <a:pt x="0" y="17973"/>
                    <a:pt x="0" y="14386"/>
                  </a:cubicBezTo>
                  <a:cubicBezTo>
                    <a:pt x="0" y="10182"/>
                    <a:pt x="1737" y="6142"/>
                    <a:pt x="4632" y="3504"/>
                  </a:cubicBezTo>
                  <a:cubicBezTo>
                    <a:pt x="7126" y="1195"/>
                    <a:pt x="10288" y="0"/>
                    <a:pt x="13806" y="0"/>
                  </a:cubicBezTo>
                  <a:cubicBezTo>
                    <a:pt x="16434" y="0"/>
                    <a:pt x="18438" y="660"/>
                    <a:pt x="19729" y="2102"/>
                  </a:cubicBezTo>
                  <a:cubicBezTo>
                    <a:pt x="21600" y="4163"/>
                    <a:pt x="21466" y="7296"/>
                    <a:pt x="20976" y="9522"/>
                  </a:cubicBezTo>
                  <a:lnTo>
                    <a:pt x="18572" y="21147"/>
                  </a:lnTo>
                  <a:lnTo>
                    <a:pt x="12292" y="21229"/>
                  </a:lnTo>
                  <a:lnTo>
                    <a:pt x="12782" y="18591"/>
                  </a:lnTo>
                  <a:close/>
                  <a:moveTo>
                    <a:pt x="6636" y="13232"/>
                  </a:moveTo>
                  <a:cubicBezTo>
                    <a:pt x="6636" y="15417"/>
                    <a:pt x="7527" y="16695"/>
                    <a:pt x="9041" y="16695"/>
                  </a:cubicBezTo>
                  <a:cubicBezTo>
                    <a:pt x="11401" y="16695"/>
                    <a:pt x="13539" y="14386"/>
                    <a:pt x="14296" y="10882"/>
                  </a:cubicBezTo>
                  <a:cubicBezTo>
                    <a:pt x="14430" y="10099"/>
                    <a:pt x="14697" y="9398"/>
                    <a:pt x="14831" y="8698"/>
                  </a:cubicBezTo>
                  <a:cubicBezTo>
                    <a:pt x="14920" y="7997"/>
                    <a:pt x="15053" y="7420"/>
                    <a:pt x="14920" y="6966"/>
                  </a:cubicBezTo>
                  <a:cubicBezTo>
                    <a:pt x="14831" y="5482"/>
                    <a:pt x="14073" y="4782"/>
                    <a:pt x="12559" y="4782"/>
                  </a:cubicBezTo>
                  <a:cubicBezTo>
                    <a:pt x="11535" y="4782"/>
                    <a:pt x="10644" y="5235"/>
                    <a:pt x="9798" y="6018"/>
                  </a:cubicBezTo>
                  <a:cubicBezTo>
                    <a:pt x="8016" y="7626"/>
                    <a:pt x="6636" y="10800"/>
                    <a:pt x="6636" y="13232"/>
                  </a:cubicBezTo>
                  <a:close/>
                </a:path>
              </a:pathLst>
            </a:custGeom>
            <a:solidFill>
              <a:srgbClr val="000000"/>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713" name="Shape"/>
            <p:cNvSpPr/>
            <p:nvPr/>
          </p:nvSpPr>
          <p:spPr>
            <a:xfrm>
              <a:off x="2103097" y="235699"/>
              <a:ext cx="208455" cy="253687"/>
            </a:xfrm>
            <a:custGeom>
              <a:avLst/>
              <a:gdLst/>
              <a:ahLst/>
              <a:cxnLst>
                <a:cxn ang="0">
                  <a:pos x="wd2" y="hd2"/>
                </a:cxn>
                <a:cxn ang="5400000">
                  <a:pos x="wd2" y="hd2"/>
                </a:cxn>
                <a:cxn ang="10800000">
                  <a:pos x="wd2" y="hd2"/>
                </a:cxn>
                <a:cxn ang="16200000">
                  <a:pos x="wd2" y="hd2"/>
                </a:cxn>
              </a:cxnLst>
              <a:rect l="0" t="0" r="r" b="b"/>
              <a:pathLst>
                <a:path w="21600" h="21600" extrusionOk="0">
                  <a:moveTo>
                    <a:pt x="21600" y="709"/>
                  </a:moveTo>
                  <a:lnTo>
                    <a:pt x="20490" y="5671"/>
                  </a:lnTo>
                  <a:cubicBezTo>
                    <a:pt x="19329" y="5046"/>
                    <a:pt x="17916" y="4837"/>
                    <a:pt x="16402" y="4837"/>
                  </a:cubicBezTo>
                  <a:cubicBezTo>
                    <a:pt x="11002" y="4837"/>
                    <a:pt x="7822" y="8673"/>
                    <a:pt x="7822" y="12426"/>
                  </a:cubicBezTo>
                  <a:cubicBezTo>
                    <a:pt x="7822" y="15595"/>
                    <a:pt x="10396" y="16680"/>
                    <a:pt x="12819" y="16680"/>
                  </a:cubicBezTo>
                  <a:cubicBezTo>
                    <a:pt x="14989" y="16680"/>
                    <a:pt x="16755" y="16304"/>
                    <a:pt x="19026" y="15387"/>
                  </a:cubicBezTo>
                  <a:lnTo>
                    <a:pt x="17916" y="20558"/>
                  </a:lnTo>
                  <a:cubicBezTo>
                    <a:pt x="16250" y="21266"/>
                    <a:pt x="13525" y="21600"/>
                    <a:pt x="10699" y="21600"/>
                  </a:cubicBezTo>
                  <a:cubicBezTo>
                    <a:pt x="4138" y="21600"/>
                    <a:pt x="0" y="18181"/>
                    <a:pt x="0" y="13010"/>
                  </a:cubicBezTo>
                  <a:cubicBezTo>
                    <a:pt x="0" y="5713"/>
                    <a:pt x="7116" y="0"/>
                    <a:pt x="16553" y="0"/>
                  </a:cubicBezTo>
                  <a:cubicBezTo>
                    <a:pt x="18320" y="0"/>
                    <a:pt x="20338" y="250"/>
                    <a:pt x="21600" y="709"/>
                  </a:cubicBezTo>
                </a:path>
              </a:pathLst>
            </a:custGeom>
            <a:solidFill>
              <a:srgbClr val="000000"/>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714" name="Shape"/>
            <p:cNvSpPr/>
            <p:nvPr/>
          </p:nvSpPr>
          <p:spPr>
            <a:xfrm>
              <a:off x="976542" y="235699"/>
              <a:ext cx="210605" cy="253687"/>
            </a:xfrm>
            <a:custGeom>
              <a:avLst/>
              <a:gdLst/>
              <a:ahLst/>
              <a:cxnLst>
                <a:cxn ang="0">
                  <a:pos x="wd2" y="hd2"/>
                </a:cxn>
                <a:cxn ang="5400000">
                  <a:pos x="wd2" y="hd2"/>
                </a:cxn>
                <a:cxn ang="10800000">
                  <a:pos x="wd2" y="hd2"/>
                </a:cxn>
                <a:cxn ang="16200000">
                  <a:pos x="wd2" y="hd2"/>
                </a:cxn>
              </a:cxnLst>
              <a:rect l="0" t="0" r="r" b="b"/>
              <a:pathLst>
                <a:path w="21600" h="21600" extrusionOk="0">
                  <a:moveTo>
                    <a:pt x="21600" y="709"/>
                  </a:moveTo>
                  <a:lnTo>
                    <a:pt x="20442" y="5671"/>
                  </a:lnTo>
                  <a:cubicBezTo>
                    <a:pt x="19284" y="5046"/>
                    <a:pt x="17874" y="4837"/>
                    <a:pt x="16313" y="4837"/>
                  </a:cubicBezTo>
                  <a:cubicBezTo>
                    <a:pt x="10926" y="4837"/>
                    <a:pt x="7804" y="8673"/>
                    <a:pt x="7804" y="12426"/>
                  </a:cubicBezTo>
                  <a:cubicBezTo>
                    <a:pt x="7804" y="15595"/>
                    <a:pt x="10372" y="16680"/>
                    <a:pt x="12789" y="16680"/>
                  </a:cubicBezTo>
                  <a:cubicBezTo>
                    <a:pt x="14903" y="16680"/>
                    <a:pt x="16766" y="16304"/>
                    <a:pt x="19032" y="15387"/>
                  </a:cubicBezTo>
                  <a:lnTo>
                    <a:pt x="17874" y="20558"/>
                  </a:lnTo>
                  <a:cubicBezTo>
                    <a:pt x="16162" y="21266"/>
                    <a:pt x="13494" y="21600"/>
                    <a:pt x="10624" y="21600"/>
                  </a:cubicBezTo>
                  <a:cubicBezTo>
                    <a:pt x="4078" y="21600"/>
                    <a:pt x="0" y="18181"/>
                    <a:pt x="0" y="13010"/>
                  </a:cubicBezTo>
                  <a:cubicBezTo>
                    <a:pt x="0" y="5713"/>
                    <a:pt x="7099" y="0"/>
                    <a:pt x="16464" y="0"/>
                  </a:cubicBezTo>
                  <a:cubicBezTo>
                    <a:pt x="18327" y="0"/>
                    <a:pt x="20291" y="250"/>
                    <a:pt x="21600" y="709"/>
                  </a:cubicBezTo>
                </a:path>
              </a:pathLst>
            </a:custGeom>
            <a:solidFill>
              <a:srgbClr val="000000"/>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grpSp>
      <p:sp>
        <p:nvSpPr>
          <p:cNvPr id="7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17" name="Footer"/>
          <p:cNvSpPr txBox="1">
            <a:spLocks noGrp="1"/>
          </p:cNvSpPr>
          <p:nvPr>
            <p:ph type="body" sz="quarter" idx="18"/>
          </p:nvPr>
        </p:nvSpPr>
        <p:spPr>
          <a:xfrm>
            <a:off x="1727200" y="12807440"/>
            <a:ext cx="6210696" cy="259223"/>
          </a:xfrm>
          <a:prstGeom prst="rect">
            <a:avLst/>
          </a:prstGeom>
        </p:spPr>
        <p:txBody>
          <a:bodyPr>
            <a:spAutoFit/>
          </a:bodyPr>
          <a:lstStyle>
            <a:lvl1pPr marL="0" indent="0" defTabSz="1828891">
              <a:lnSpc>
                <a:spcPct val="100000"/>
              </a:lnSpc>
              <a:spcBef>
                <a:spcPts val="0"/>
              </a:spcBef>
              <a:buClrTx/>
              <a:buSzTx/>
              <a:buFontTx/>
              <a:buNone/>
              <a:defRPr sz="1800" b="1" spc="92">
                <a:solidFill>
                  <a:srgbClr val="9CA0A6"/>
                </a:solidFill>
              </a:defRPr>
            </a:lvl1pPr>
          </a:lstStyle>
          <a:p>
            <a:r>
              <a:t>Footer</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Light 4 Column">
    <p:spTree>
      <p:nvGrpSpPr>
        <p:cNvPr id="1" name=""/>
        <p:cNvGrpSpPr/>
        <p:nvPr/>
      </p:nvGrpSpPr>
      <p:grpSpPr>
        <a:xfrm>
          <a:off x="0" y="0"/>
          <a:ext cx="0" cy="0"/>
          <a:chOff x="0" y="0"/>
          <a:chExt cx="0" cy="0"/>
        </a:xfrm>
      </p:grpSpPr>
      <p:sp>
        <p:nvSpPr>
          <p:cNvPr id="724" name="Rectangle"/>
          <p:cNvSpPr/>
          <p:nvPr/>
        </p:nvSpPr>
        <p:spPr>
          <a:xfrm>
            <a:off x="-1343783" y="-1"/>
            <a:ext cx="1119821" cy="537826"/>
          </a:xfrm>
          <a:prstGeom prst="rect">
            <a:avLst/>
          </a:prstGeom>
          <a:solidFill>
            <a:srgbClr val="C4002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725" name="Rectangle"/>
          <p:cNvSpPr/>
          <p:nvPr/>
        </p:nvSpPr>
        <p:spPr>
          <a:xfrm>
            <a:off x="-1343784" y="537824"/>
            <a:ext cx="1119821" cy="537825"/>
          </a:xfrm>
          <a:prstGeom prst="rect">
            <a:avLst/>
          </a:prstGeom>
          <a:solidFill>
            <a:srgbClr val="9C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726" name="Rectangle"/>
          <p:cNvSpPr/>
          <p:nvPr/>
        </p:nvSpPr>
        <p:spPr>
          <a:xfrm>
            <a:off x="-1343784" y="1075648"/>
            <a:ext cx="1119821" cy="537825"/>
          </a:xfrm>
          <a:prstGeom prst="rect">
            <a:avLst/>
          </a:prstGeom>
          <a:solidFill>
            <a:srgbClr val="74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727" name="Rectangle"/>
          <p:cNvSpPr/>
          <p:nvPr/>
        </p:nvSpPr>
        <p:spPr>
          <a:xfrm>
            <a:off x="-1343783" y="1613471"/>
            <a:ext cx="1119821" cy="537825"/>
          </a:xfrm>
          <a:prstGeom prst="rect">
            <a:avLst/>
          </a:prstGeom>
          <a:solidFill>
            <a:srgbClr val="C4C8C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728" name="Rectangle"/>
          <p:cNvSpPr/>
          <p:nvPr/>
        </p:nvSpPr>
        <p:spPr>
          <a:xfrm>
            <a:off x="-1343784" y="2151296"/>
            <a:ext cx="1119821" cy="537825"/>
          </a:xfrm>
          <a:prstGeom prst="rect">
            <a:avLst/>
          </a:prstGeom>
          <a:solidFill>
            <a:srgbClr val="6A6E7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729" name="Rectangle"/>
          <p:cNvSpPr/>
          <p:nvPr/>
        </p:nvSpPr>
        <p:spPr>
          <a:xfrm>
            <a:off x="-1343784" y="2689119"/>
            <a:ext cx="1119821" cy="537825"/>
          </a:xfrm>
          <a:prstGeom prst="rect">
            <a:avLst/>
          </a:prstGeom>
          <a:solidFill>
            <a:srgbClr val="383C4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730" name="Rectangle"/>
          <p:cNvSpPr/>
          <p:nvPr/>
        </p:nvSpPr>
        <p:spPr>
          <a:xfrm>
            <a:off x="-1343784" y="3226943"/>
            <a:ext cx="1119821" cy="537825"/>
          </a:xfrm>
          <a:prstGeom prst="rect">
            <a:avLst/>
          </a:prstGeom>
          <a:solidFill>
            <a:srgbClr val="1AE9EF"/>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731" name="Rectangle"/>
          <p:cNvSpPr/>
          <p:nvPr/>
        </p:nvSpPr>
        <p:spPr>
          <a:xfrm>
            <a:off x="-1343784" y="3764767"/>
            <a:ext cx="1119821" cy="537825"/>
          </a:xfrm>
          <a:prstGeom prst="rect">
            <a:avLst/>
          </a:prstGeom>
          <a:solidFill>
            <a:srgbClr val="0DCFD9"/>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732" name="Rectangle"/>
          <p:cNvSpPr/>
          <p:nvPr/>
        </p:nvSpPr>
        <p:spPr>
          <a:xfrm>
            <a:off x="-1343784" y="4302592"/>
            <a:ext cx="1119821" cy="537825"/>
          </a:xfrm>
          <a:prstGeom prst="rect">
            <a:avLst/>
          </a:prstGeom>
          <a:solidFill>
            <a:srgbClr val="00B4C3"/>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733" name="Rectangle"/>
          <p:cNvSpPr/>
          <p:nvPr/>
        </p:nvSpPr>
        <p:spPr>
          <a:xfrm>
            <a:off x="-1343784" y="4840416"/>
            <a:ext cx="1119821" cy="537825"/>
          </a:xfrm>
          <a:prstGeom prst="rect">
            <a:avLst/>
          </a:prstGeom>
          <a:solidFill>
            <a:srgbClr val="F6B1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734" name="Rectangle"/>
          <p:cNvSpPr/>
          <p:nvPr/>
        </p:nvSpPr>
        <p:spPr>
          <a:xfrm>
            <a:off x="-1343784" y="5378239"/>
            <a:ext cx="1119821" cy="537825"/>
          </a:xfrm>
          <a:prstGeom prst="rect">
            <a:avLst/>
          </a:prstGeom>
          <a:solidFill>
            <a:srgbClr val="F69D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735" name="Rectangle"/>
          <p:cNvSpPr/>
          <p:nvPr/>
        </p:nvSpPr>
        <p:spPr>
          <a:xfrm>
            <a:off x="-1343784" y="5916064"/>
            <a:ext cx="1119821" cy="537825"/>
          </a:xfrm>
          <a:prstGeom prst="rect">
            <a:avLst/>
          </a:prstGeom>
          <a:solidFill>
            <a:srgbClr val="F689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736" name="Rectangle"/>
          <p:cNvSpPr/>
          <p:nvPr/>
        </p:nvSpPr>
        <p:spPr>
          <a:xfrm>
            <a:off x="-1343784" y="6453887"/>
            <a:ext cx="1119821" cy="537825"/>
          </a:xfrm>
          <a:prstGeom prst="rect">
            <a:avLst/>
          </a:prstGeom>
          <a:solidFill>
            <a:srgbClr val="969CE6"/>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737" name="Rectangle"/>
          <p:cNvSpPr/>
          <p:nvPr/>
        </p:nvSpPr>
        <p:spPr>
          <a:xfrm>
            <a:off x="-1343787" y="6991711"/>
            <a:ext cx="1119822" cy="537825"/>
          </a:xfrm>
          <a:prstGeom prst="rect">
            <a:avLst/>
          </a:prstGeom>
          <a:solidFill>
            <a:srgbClr val="8A8BD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738" name="Rectangle"/>
          <p:cNvSpPr/>
          <p:nvPr/>
        </p:nvSpPr>
        <p:spPr>
          <a:xfrm>
            <a:off x="-1343787" y="7529535"/>
            <a:ext cx="1119822" cy="537825"/>
          </a:xfrm>
          <a:prstGeom prst="rect">
            <a:avLst/>
          </a:prstGeom>
          <a:solidFill>
            <a:srgbClr val="7D79C3"/>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739" name="Rectangle"/>
          <p:cNvSpPr/>
          <p:nvPr/>
        </p:nvSpPr>
        <p:spPr>
          <a:xfrm>
            <a:off x="-1343784" y="8067360"/>
            <a:ext cx="1119821" cy="537825"/>
          </a:xfrm>
          <a:prstGeom prst="rect">
            <a:avLst/>
          </a:prstGeom>
          <a:solidFill>
            <a:srgbClr val="88CD7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740" name="Rectangle"/>
          <p:cNvSpPr/>
          <p:nvPr/>
        </p:nvSpPr>
        <p:spPr>
          <a:xfrm>
            <a:off x="-1343787" y="8605184"/>
            <a:ext cx="1119822" cy="537825"/>
          </a:xfrm>
          <a:prstGeom prst="rect">
            <a:avLst/>
          </a:prstGeom>
          <a:solidFill>
            <a:srgbClr val="74B96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741" name="Rectangle"/>
          <p:cNvSpPr/>
          <p:nvPr/>
        </p:nvSpPr>
        <p:spPr>
          <a:xfrm>
            <a:off x="-1343787" y="9143007"/>
            <a:ext cx="1119822" cy="537825"/>
          </a:xfrm>
          <a:prstGeom prst="rect">
            <a:avLst/>
          </a:prstGeom>
          <a:solidFill>
            <a:srgbClr val="60A55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742" name="Rectangle"/>
          <p:cNvSpPr/>
          <p:nvPr/>
        </p:nvSpPr>
        <p:spPr>
          <a:xfrm>
            <a:off x="24769782" y="-1"/>
            <a:ext cx="1119821" cy="537826"/>
          </a:xfrm>
          <a:prstGeom prst="rect">
            <a:avLst/>
          </a:prstGeom>
          <a:solidFill>
            <a:srgbClr val="C4002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743" name="Rectangle"/>
          <p:cNvSpPr/>
          <p:nvPr/>
        </p:nvSpPr>
        <p:spPr>
          <a:xfrm>
            <a:off x="24769779" y="537824"/>
            <a:ext cx="1119821" cy="537825"/>
          </a:xfrm>
          <a:prstGeom prst="rect">
            <a:avLst/>
          </a:prstGeom>
          <a:solidFill>
            <a:srgbClr val="B0000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744" name="Rectangle"/>
          <p:cNvSpPr/>
          <p:nvPr/>
        </p:nvSpPr>
        <p:spPr>
          <a:xfrm>
            <a:off x="24769779" y="1075648"/>
            <a:ext cx="1119821" cy="537825"/>
          </a:xfrm>
          <a:prstGeom prst="rect">
            <a:avLst/>
          </a:prstGeom>
          <a:solidFill>
            <a:srgbClr val="9C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745" name="Rectangle"/>
          <p:cNvSpPr/>
          <p:nvPr/>
        </p:nvSpPr>
        <p:spPr>
          <a:xfrm>
            <a:off x="24769782" y="1613471"/>
            <a:ext cx="1119821" cy="537825"/>
          </a:xfrm>
          <a:prstGeom prst="rect">
            <a:avLst/>
          </a:prstGeom>
          <a:solidFill>
            <a:srgbClr val="88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746" name="Rectangle"/>
          <p:cNvSpPr/>
          <p:nvPr/>
        </p:nvSpPr>
        <p:spPr>
          <a:xfrm>
            <a:off x="24769779" y="2151296"/>
            <a:ext cx="1119821" cy="537825"/>
          </a:xfrm>
          <a:prstGeom prst="rect">
            <a:avLst/>
          </a:prstGeom>
          <a:solidFill>
            <a:srgbClr val="74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747" name="Rectangle"/>
          <p:cNvSpPr/>
          <p:nvPr/>
        </p:nvSpPr>
        <p:spPr>
          <a:xfrm>
            <a:off x="24769779" y="2689119"/>
            <a:ext cx="1119821" cy="537825"/>
          </a:xfrm>
          <a:prstGeom prst="rect">
            <a:avLst/>
          </a:prstGeom>
          <a:solidFill>
            <a:srgbClr val="ECF0F6"/>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748" name="Rectangle"/>
          <p:cNvSpPr/>
          <p:nvPr/>
        </p:nvSpPr>
        <p:spPr>
          <a:xfrm>
            <a:off x="24769779" y="3226943"/>
            <a:ext cx="1119821" cy="537825"/>
          </a:xfrm>
          <a:prstGeom prst="rect">
            <a:avLst/>
          </a:prstGeom>
          <a:solidFill>
            <a:srgbClr val="D8DCE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749" name="Rectangle"/>
          <p:cNvSpPr/>
          <p:nvPr/>
        </p:nvSpPr>
        <p:spPr>
          <a:xfrm>
            <a:off x="24769779" y="3764767"/>
            <a:ext cx="1119821" cy="537825"/>
          </a:xfrm>
          <a:prstGeom prst="rect">
            <a:avLst/>
          </a:prstGeom>
          <a:solidFill>
            <a:srgbClr val="C4C8C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750" name="Rectangle"/>
          <p:cNvSpPr/>
          <p:nvPr/>
        </p:nvSpPr>
        <p:spPr>
          <a:xfrm>
            <a:off x="24769779" y="4302592"/>
            <a:ext cx="1119821" cy="537825"/>
          </a:xfrm>
          <a:prstGeom prst="rect">
            <a:avLst/>
          </a:prstGeom>
          <a:solidFill>
            <a:srgbClr val="BABEC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751" name="Rectangle"/>
          <p:cNvSpPr/>
          <p:nvPr/>
        </p:nvSpPr>
        <p:spPr>
          <a:xfrm>
            <a:off x="24769779" y="4840416"/>
            <a:ext cx="1119821" cy="537825"/>
          </a:xfrm>
          <a:prstGeom prst="rect">
            <a:avLst/>
          </a:prstGeom>
          <a:solidFill>
            <a:srgbClr val="A6AAB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752" name="Rectangle"/>
          <p:cNvSpPr/>
          <p:nvPr/>
        </p:nvSpPr>
        <p:spPr>
          <a:xfrm>
            <a:off x="24769779" y="5378239"/>
            <a:ext cx="1119821" cy="537825"/>
          </a:xfrm>
          <a:prstGeom prst="rect">
            <a:avLst/>
          </a:prstGeom>
          <a:solidFill>
            <a:srgbClr val="92969C"/>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753" name="Rectangle"/>
          <p:cNvSpPr/>
          <p:nvPr/>
        </p:nvSpPr>
        <p:spPr>
          <a:xfrm>
            <a:off x="24769779" y="5916064"/>
            <a:ext cx="1119821" cy="537825"/>
          </a:xfrm>
          <a:prstGeom prst="rect">
            <a:avLst/>
          </a:prstGeom>
          <a:solidFill>
            <a:srgbClr val="7E828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754" name="Rectangle"/>
          <p:cNvSpPr/>
          <p:nvPr/>
        </p:nvSpPr>
        <p:spPr>
          <a:xfrm>
            <a:off x="24769779" y="6453887"/>
            <a:ext cx="1119821" cy="537825"/>
          </a:xfrm>
          <a:prstGeom prst="rect">
            <a:avLst/>
          </a:prstGeom>
          <a:solidFill>
            <a:srgbClr val="6A6E7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755" name="Rectangle"/>
          <p:cNvSpPr/>
          <p:nvPr/>
        </p:nvSpPr>
        <p:spPr>
          <a:xfrm>
            <a:off x="24769778" y="6991711"/>
            <a:ext cx="1119821" cy="537825"/>
          </a:xfrm>
          <a:prstGeom prst="rect">
            <a:avLst/>
          </a:prstGeom>
          <a:solidFill>
            <a:srgbClr val="565A6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756" name="Rectangle"/>
          <p:cNvSpPr/>
          <p:nvPr/>
        </p:nvSpPr>
        <p:spPr>
          <a:xfrm>
            <a:off x="24769778" y="7529535"/>
            <a:ext cx="1119821" cy="537825"/>
          </a:xfrm>
          <a:prstGeom prst="rect">
            <a:avLst/>
          </a:prstGeom>
          <a:solidFill>
            <a:srgbClr val="42464C"/>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757" name="Rectangle"/>
          <p:cNvSpPr/>
          <p:nvPr/>
        </p:nvSpPr>
        <p:spPr>
          <a:xfrm>
            <a:off x="24769779" y="8067360"/>
            <a:ext cx="1119821" cy="537825"/>
          </a:xfrm>
          <a:prstGeom prst="rect">
            <a:avLst/>
          </a:prstGeom>
          <a:solidFill>
            <a:srgbClr val="383C4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758" name="Rectangle"/>
          <p:cNvSpPr/>
          <p:nvPr/>
        </p:nvSpPr>
        <p:spPr>
          <a:xfrm>
            <a:off x="24769778" y="8605184"/>
            <a:ext cx="1119821" cy="537825"/>
          </a:xfrm>
          <a:prstGeom prst="rect">
            <a:avLst/>
          </a:prstGeom>
          <a:solidFill>
            <a:srgbClr val="2E323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759" name="Rectangle"/>
          <p:cNvSpPr/>
          <p:nvPr/>
        </p:nvSpPr>
        <p:spPr>
          <a:xfrm>
            <a:off x="24769778" y="9143007"/>
            <a:ext cx="1119821" cy="537825"/>
          </a:xfrm>
          <a:prstGeom prst="rect">
            <a:avLst/>
          </a:prstGeom>
          <a:solidFill>
            <a:srgbClr val="24282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760" name="Rectangle"/>
          <p:cNvSpPr/>
          <p:nvPr/>
        </p:nvSpPr>
        <p:spPr>
          <a:xfrm>
            <a:off x="24769776" y="9680832"/>
            <a:ext cx="1119821" cy="537825"/>
          </a:xfrm>
          <a:prstGeom prst="rect">
            <a:avLst/>
          </a:prstGeom>
          <a:solidFill>
            <a:srgbClr val="1A1E2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761" name="Rectangle"/>
          <p:cNvSpPr/>
          <p:nvPr/>
        </p:nvSpPr>
        <p:spPr>
          <a:xfrm>
            <a:off x="24769776" y="10218656"/>
            <a:ext cx="1119821" cy="537825"/>
          </a:xfrm>
          <a:prstGeom prst="rect">
            <a:avLst/>
          </a:prstGeom>
          <a:solidFill>
            <a:srgbClr val="10141A"/>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762" name="Rectangle"/>
          <p:cNvSpPr/>
          <p:nvPr/>
        </p:nvSpPr>
        <p:spPr>
          <a:xfrm>
            <a:off x="24769778" y="10756479"/>
            <a:ext cx="1119821" cy="537825"/>
          </a:xfrm>
          <a:prstGeom prst="rect">
            <a:avLst/>
          </a:prstGeom>
          <a:solidFill>
            <a:srgbClr val="060A1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763" name="Rectangle"/>
          <p:cNvSpPr/>
          <p:nvPr/>
        </p:nvSpPr>
        <p:spPr>
          <a:xfrm>
            <a:off x="24769776" y="11294303"/>
            <a:ext cx="1119821" cy="537825"/>
          </a:xfrm>
          <a:prstGeom prst="rect">
            <a:avLst/>
          </a:prstGeom>
          <a:solidFill>
            <a:srgbClr val="FFFFFF"/>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764" name="Rectangle"/>
          <p:cNvSpPr/>
          <p:nvPr/>
        </p:nvSpPr>
        <p:spPr>
          <a:xfrm>
            <a:off x="24769778" y="11832128"/>
            <a:ext cx="1119821" cy="537825"/>
          </a:xfrm>
          <a:prstGeom prst="rect">
            <a:avLst/>
          </a:prstGeom>
          <a:solidFill>
            <a:srgbClr val="00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765" name="Body Level One…"/>
          <p:cNvSpPr txBox="1">
            <a:spLocks noGrp="1"/>
          </p:cNvSpPr>
          <p:nvPr>
            <p:ph type="body" sz="quarter" idx="1"/>
          </p:nvPr>
        </p:nvSpPr>
        <p:spPr>
          <a:xfrm>
            <a:off x="1217326" y="2907232"/>
            <a:ext cx="4534772" cy="1346048"/>
          </a:xfrm>
          <a:prstGeom prst="rect">
            <a:avLst/>
          </a:prstGeom>
        </p:spPr>
        <p:txBody>
          <a:bodyPr anchor="ctr"/>
          <a:lstStyle>
            <a:lvl1pPr marL="0" indent="0" algn="ctr" defTabSz="825500">
              <a:lnSpc>
                <a:spcPct val="80000"/>
              </a:lnSpc>
              <a:spcBef>
                <a:spcPts val="0"/>
              </a:spcBef>
              <a:buClrTx/>
              <a:buSzTx/>
              <a:buFontTx/>
              <a:buNone/>
              <a:defRPr sz="3600" b="1" spc="-50">
                <a:solidFill>
                  <a:srgbClr val="C40022"/>
                </a:solidFill>
              </a:defRPr>
            </a:lvl1pPr>
            <a:lvl2pPr marL="0" indent="228600" algn="ctr" defTabSz="825500">
              <a:lnSpc>
                <a:spcPct val="80000"/>
              </a:lnSpc>
              <a:spcBef>
                <a:spcPts val="0"/>
              </a:spcBef>
              <a:buClrTx/>
              <a:buSzTx/>
              <a:buFontTx/>
              <a:buNone/>
              <a:defRPr sz="3600" b="1" spc="-50">
                <a:solidFill>
                  <a:srgbClr val="C40022"/>
                </a:solidFill>
              </a:defRPr>
            </a:lvl2pPr>
            <a:lvl3pPr marL="0" indent="457200" algn="ctr" defTabSz="825500">
              <a:lnSpc>
                <a:spcPct val="80000"/>
              </a:lnSpc>
              <a:spcBef>
                <a:spcPts val="0"/>
              </a:spcBef>
              <a:buClrTx/>
              <a:buSzTx/>
              <a:buFontTx/>
              <a:buNone/>
              <a:defRPr sz="3600" b="1" spc="-50">
                <a:solidFill>
                  <a:srgbClr val="C40022"/>
                </a:solidFill>
              </a:defRPr>
            </a:lvl3pPr>
            <a:lvl4pPr marL="0" indent="685800" algn="ctr" defTabSz="825500">
              <a:lnSpc>
                <a:spcPct val="80000"/>
              </a:lnSpc>
              <a:spcBef>
                <a:spcPts val="0"/>
              </a:spcBef>
              <a:buClrTx/>
              <a:buSzTx/>
              <a:buFontTx/>
              <a:buNone/>
              <a:defRPr sz="3600" b="1" spc="-50">
                <a:solidFill>
                  <a:srgbClr val="C40022"/>
                </a:solidFill>
              </a:defRPr>
            </a:lvl4pPr>
            <a:lvl5pPr marL="0" indent="914400" algn="ctr" defTabSz="825500">
              <a:lnSpc>
                <a:spcPct val="80000"/>
              </a:lnSpc>
              <a:spcBef>
                <a:spcPts val="0"/>
              </a:spcBef>
              <a:buClrTx/>
              <a:buSzTx/>
              <a:buFontTx/>
              <a:buNone/>
              <a:defRPr sz="3600" b="1" spc="-50">
                <a:solidFill>
                  <a:srgbClr val="C40022"/>
                </a:solidFill>
              </a:defRPr>
            </a:lvl5pPr>
          </a:lstStyle>
          <a:p>
            <a:r>
              <a:t>Body Level One</a:t>
            </a:r>
          </a:p>
          <a:p>
            <a:pPr lvl="1"/>
            <a:r>
              <a:t>Body Level Two</a:t>
            </a:r>
          </a:p>
          <a:p>
            <a:pPr lvl="2"/>
            <a:r>
              <a:t>Body Level Three</a:t>
            </a:r>
          </a:p>
          <a:p>
            <a:pPr lvl="3"/>
            <a:r>
              <a:t>Body Level Four</a:t>
            </a:r>
          </a:p>
          <a:p>
            <a:pPr lvl="4"/>
            <a:r>
              <a:t>Body Level Five</a:t>
            </a:r>
          </a:p>
        </p:txBody>
      </p:sp>
      <p:sp>
        <p:nvSpPr>
          <p:cNvPr id="766" name="Rectangle"/>
          <p:cNvSpPr>
            <a:spLocks noGrp="1"/>
          </p:cNvSpPr>
          <p:nvPr>
            <p:ph type="body" sz="quarter" idx="13"/>
          </p:nvPr>
        </p:nvSpPr>
        <p:spPr>
          <a:xfrm>
            <a:off x="6927774" y="2907232"/>
            <a:ext cx="4532739" cy="1346048"/>
          </a:xfrm>
          <a:prstGeom prst="rect">
            <a:avLst/>
          </a:prstGeom>
        </p:spPr>
        <p:txBody>
          <a:bodyPr anchor="ctr"/>
          <a:lstStyle/>
          <a:p>
            <a:pPr marL="0" indent="0" algn="ctr" defTabSz="825500">
              <a:lnSpc>
                <a:spcPct val="80000"/>
              </a:lnSpc>
              <a:spcBef>
                <a:spcPts val="0"/>
              </a:spcBef>
              <a:buClrTx/>
              <a:buSzTx/>
              <a:buFontTx/>
              <a:buNone/>
              <a:defRPr sz="3600" b="1" spc="-50">
                <a:solidFill>
                  <a:srgbClr val="C40022"/>
                </a:solidFill>
              </a:defRPr>
            </a:pPr>
            <a:endParaRPr/>
          </a:p>
        </p:txBody>
      </p:sp>
      <p:sp>
        <p:nvSpPr>
          <p:cNvPr id="767" name="Rectangle"/>
          <p:cNvSpPr>
            <a:spLocks noGrp="1"/>
          </p:cNvSpPr>
          <p:nvPr>
            <p:ph type="body" sz="quarter" idx="14"/>
          </p:nvPr>
        </p:nvSpPr>
        <p:spPr>
          <a:xfrm>
            <a:off x="12634972" y="2907232"/>
            <a:ext cx="4533956" cy="1346048"/>
          </a:xfrm>
          <a:prstGeom prst="rect">
            <a:avLst/>
          </a:prstGeom>
        </p:spPr>
        <p:txBody>
          <a:bodyPr anchor="ctr"/>
          <a:lstStyle/>
          <a:p>
            <a:pPr marL="0" indent="0" algn="ctr" defTabSz="825500">
              <a:lnSpc>
                <a:spcPct val="80000"/>
              </a:lnSpc>
              <a:spcBef>
                <a:spcPts val="0"/>
              </a:spcBef>
              <a:buClrTx/>
              <a:buSzTx/>
              <a:buFontTx/>
              <a:buNone/>
              <a:defRPr sz="3600" b="1" spc="-50">
                <a:solidFill>
                  <a:srgbClr val="C40022"/>
                </a:solidFill>
              </a:defRPr>
            </a:pPr>
            <a:endParaRPr/>
          </a:p>
        </p:txBody>
      </p:sp>
      <p:sp>
        <p:nvSpPr>
          <p:cNvPr id="768" name="Rectangle"/>
          <p:cNvSpPr>
            <a:spLocks noGrp="1"/>
          </p:cNvSpPr>
          <p:nvPr>
            <p:ph type="body" sz="quarter" idx="15"/>
          </p:nvPr>
        </p:nvSpPr>
        <p:spPr>
          <a:xfrm>
            <a:off x="18344604" y="2907232"/>
            <a:ext cx="4532739" cy="1346048"/>
          </a:xfrm>
          <a:prstGeom prst="rect">
            <a:avLst/>
          </a:prstGeom>
        </p:spPr>
        <p:txBody>
          <a:bodyPr anchor="ctr"/>
          <a:lstStyle/>
          <a:p>
            <a:pPr marL="0" indent="0" algn="ctr" defTabSz="825500">
              <a:lnSpc>
                <a:spcPct val="80000"/>
              </a:lnSpc>
              <a:spcBef>
                <a:spcPts val="0"/>
              </a:spcBef>
              <a:buClrTx/>
              <a:buSzTx/>
              <a:buFontTx/>
              <a:buNone/>
              <a:defRPr sz="3600" b="1" spc="-50">
                <a:solidFill>
                  <a:srgbClr val="C40022"/>
                </a:solidFill>
              </a:defRPr>
            </a:pPr>
            <a:endParaRPr/>
          </a:p>
        </p:txBody>
      </p:sp>
      <p:sp>
        <p:nvSpPr>
          <p:cNvPr id="769" name="Title Text"/>
          <p:cNvSpPr txBox="1">
            <a:spLocks noGrp="1"/>
          </p:cNvSpPr>
          <p:nvPr>
            <p:ph type="title"/>
          </p:nvPr>
        </p:nvSpPr>
        <p:spPr>
          <a:prstGeom prst="rect">
            <a:avLst/>
          </a:prstGeom>
        </p:spPr>
        <p:txBody>
          <a:bodyPr/>
          <a:lstStyle/>
          <a:p>
            <a:r>
              <a:t>Title Text</a:t>
            </a:r>
          </a:p>
        </p:txBody>
      </p:sp>
      <p:sp>
        <p:nvSpPr>
          <p:cNvPr id="770" name="Line"/>
          <p:cNvSpPr/>
          <p:nvPr/>
        </p:nvSpPr>
        <p:spPr>
          <a:xfrm>
            <a:off x="1219359" y="4728528"/>
            <a:ext cx="4532739" cy="3"/>
          </a:xfrm>
          <a:prstGeom prst="line">
            <a:avLst/>
          </a:prstGeom>
          <a:ln w="50800">
            <a:solidFill>
              <a:srgbClr val="C40022"/>
            </a:solidFill>
          </a:ln>
        </p:spPr>
        <p:txBody>
          <a:bodyPr lIns="45719" rIns="45719"/>
          <a:lstStyle/>
          <a:p>
            <a:pPr algn="l" defTabSz="914400">
              <a:spcBef>
                <a:spcPts val="2200"/>
              </a:spcBef>
              <a:defRPr sz="3200"/>
            </a:pPr>
            <a:endParaRPr/>
          </a:p>
        </p:txBody>
      </p:sp>
      <p:sp>
        <p:nvSpPr>
          <p:cNvPr id="771" name="Line"/>
          <p:cNvSpPr/>
          <p:nvPr/>
        </p:nvSpPr>
        <p:spPr>
          <a:xfrm>
            <a:off x="6927774" y="4728528"/>
            <a:ext cx="4532739" cy="3"/>
          </a:xfrm>
          <a:prstGeom prst="line">
            <a:avLst/>
          </a:prstGeom>
          <a:ln w="50800">
            <a:solidFill>
              <a:srgbClr val="C40022"/>
            </a:solidFill>
          </a:ln>
        </p:spPr>
        <p:txBody>
          <a:bodyPr lIns="45719" rIns="45719"/>
          <a:lstStyle/>
          <a:p>
            <a:pPr algn="l" defTabSz="914400">
              <a:spcBef>
                <a:spcPts val="2200"/>
              </a:spcBef>
              <a:defRPr sz="3200"/>
            </a:pPr>
            <a:endParaRPr/>
          </a:p>
        </p:txBody>
      </p:sp>
      <p:sp>
        <p:nvSpPr>
          <p:cNvPr id="772" name="Line"/>
          <p:cNvSpPr/>
          <p:nvPr/>
        </p:nvSpPr>
        <p:spPr>
          <a:xfrm>
            <a:off x="12636189" y="4728528"/>
            <a:ext cx="4532739" cy="3"/>
          </a:xfrm>
          <a:prstGeom prst="line">
            <a:avLst/>
          </a:prstGeom>
          <a:ln w="50800">
            <a:solidFill>
              <a:srgbClr val="C40022"/>
            </a:solidFill>
          </a:ln>
        </p:spPr>
        <p:txBody>
          <a:bodyPr lIns="45719" rIns="45719"/>
          <a:lstStyle/>
          <a:p>
            <a:pPr algn="l" defTabSz="914400">
              <a:spcBef>
                <a:spcPts val="2200"/>
              </a:spcBef>
              <a:defRPr sz="3200"/>
            </a:pPr>
            <a:endParaRPr/>
          </a:p>
        </p:txBody>
      </p:sp>
      <p:sp>
        <p:nvSpPr>
          <p:cNvPr id="773" name="Line"/>
          <p:cNvSpPr/>
          <p:nvPr/>
        </p:nvSpPr>
        <p:spPr>
          <a:xfrm>
            <a:off x="18344604" y="4728528"/>
            <a:ext cx="4532739" cy="3"/>
          </a:xfrm>
          <a:prstGeom prst="line">
            <a:avLst/>
          </a:prstGeom>
          <a:ln w="50800">
            <a:solidFill>
              <a:srgbClr val="C40022"/>
            </a:solidFill>
          </a:ln>
        </p:spPr>
        <p:txBody>
          <a:bodyPr lIns="45719" rIns="45719"/>
          <a:lstStyle/>
          <a:p>
            <a:pPr algn="l" defTabSz="914400">
              <a:spcBef>
                <a:spcPts val="2200"/>
              </a:spcBef>
              <a:defRPr sz="3200"/>
            </a:pPr>
            <a:endParaRPr/>
          </a:p>
        </p:txBody>
      </p:sp>
      <p:sp>
        <p:nvSpPr>
          <p:cNvPr id="774" name="Rectangle"/>
          <p:cNvSpPr>
            <a:spLocks noGrp="1"/>
          </p:cNvSpPr>
          <p:nvPr>
            <p:ph type="body" sz="quarter" idx="16"/>
          </p:nvPr>
        </p:nvSpPr>
        <p:spPr>
          <a:xfrm>
            <a:off x="1217328" y="5203689"/>
            <a:ext cx="4534773" cy="7060480"/>
          </a:xfrm>
          <a:prstGeom prst="rect">
            <a:avLst/>
          </a:prstGeom>
        </p:spPr>
        <p:txBody>
          <a:bodyPr>
            <a:normAutofit/>
          </a:bodyPr>
          <a:lstStyle/>
          <a:p>
            <a:pPr marL="457200" indent="-457200" defTabSz="825500">
              <a:spcBef>
                <a:spcPts val="2400"/>
              </a:spcBef>
              <a:defRPr sz="3600"/>
            </a:pPr>
            <a:endParaRPr/>
          </a:p>
        </p:txBody>
      </p:sp>
      <p:sp>
        <p:nvSpPr>
          <p:cNvPr id="775" name="Rectangle"/>
          <p:cNvSpPr>
            <a:spLocks noGrp="1"/>
          </p:cNvSpPr>
          <p:nvPr>
            <p:ph type="body" sz="quarter" idx="17"/>
          </p:nvPr>
        </p:nvSpPr>
        <p:spPr>
          <a:xfrm>
            <a:off x="6927776" y="5203689"/>
            <a:ext cx="4532739" cy="7060480"/>
          </a:xfrm>
          <a:prstGeom prst="rect">
            <a:avLst/>
          </a:prstGeom>
        </p:spPr>
        <p:txBody>
          <a:bodyPr>
            <a:normAutofit/>
          </a:bodyPr>
          <a:lstStyle/>
          <a:p>
            <a:pPr marL="457200" indent="-457200" defTabSz="825500">
              <a:spcBef>
                <a:spcPts val="2400"/>
              </a:spcBef>
              <a:defRPr sz="3600"/>
            </a:pPr>
            <a:endParaRPr/>
          </a:p>
        </p:txBody>
      </p:sp>
      <p:sp>
        <p:nvSpPr>
          <p:cNvPr id="776" name="Rectangle"/>
          <p:cNvSpPr>
            <a:spLocks noGrp="1"/>
          </p:cNvSpPr>
          <p:nvPr>
            <p:ph type="body" sz="quarter" idx="18"/>
          </p:nvPr>
        </p:nvSpPr>
        <p:spPr>
          <a:xfrm>
            <a:off x="12634972" y="5203689"/>
            <a:ext cx="4533956" cy="7060480"/>
          </a:xfrm>
          <a:prstGeom prst="rect">
            <a:avLst/>
          </a:prstGeom>
        </p:spPr>
        <p:txBody>
          <a:bodyPr>
            <a:normAutofit/>
          </a:bodyPr>
          <a:lstStyle/>
          <a:p>
            <a:pPr marL="457200" indent="-457200" defTabSz="825500">
              <a:spcBef>
                <a:spcPts val="2400"/>
              </a:spcBef>
              <a:defRPr sz="3600"/>
            </a:pPr>
            <a:endParaRPr/>
          </a:p>
        </p:txBody>
      </p:sp>
      <p:sp>
        <p:nvSpPr>
          <p:cNvPr id="777" name="Rectangle"/>
          <p:cNvSpPr>
            <a:spLocks noGrp="1"/>
          </p:cNvSpPr>
          <p:nvPr>
            <p:ph type="body" sz="quarter" idx="19"/>
          </p:nvPr>
        </p:nvSpPr>
        <p:spPr>
          <a:xfrm>
            <a:off x="18343384" y="5203689"/>
            <a:ext cx="4533959" cy="7060480"/>
          </a:xfrm>
          <a:prstGeom prst="rect">
            <a:avLst/>
          </a:prstGeom>
        </p:spPr>
        <p:txBody>
          <a:bodyPr>
            <a:normAutofit/>
          </a:bodyPr>
          <a:lstStyle/>
          <a:p>
            <a:pPr marL="457200" indent="-457200" defTabSz="825500">
              <a:spcBef>
                <a:spcPts val="2400"/>
              </a:spcBef>
              <a:defRPr sz="3600"/>
            </a:pPr>
            <a:endParaRPr/>
          </a:p>
        </p:txBody>
      </p:sp>
      <p:grpSp>
        <p:nvGrpSpPr>
          <p:cNvPr id="790" name="Group"/>
          <p:cNvGrpSpPr/>
          <p:nvPr/>
        </p:nvGrpSpPr>
        <p:grpSpPr>
          <a:xfrm>
            <a:off x="21341405" y="12713927"/>
            <a:ext cx="2588084" cy="566942"/>
            <a:chOff x="-6" y="-13"/>
            <a:chExt cx="2588083" cy="566941"/>
          </a:xfrm>
        </p:grpSpPr>
        <p:sp>
          <p:nvSpPr>
            <p:cNvPr id="778" name="Shape"/>
            <p:cNvSpPr/>
            <p:nvPr/>
          </p:nvSpPr>
          <p:spPr>
            <a:xfrm>
              <a:off x="-7" y="51614"/>
              <a:ext cx="396631" cy="487314"/>
            </a:xfrm>
            <a:custGeom>
              <a:avLst/>
              <a:gdLst/>
              <a:ahLst/>
              <a:cxnLst>
                <a:cxn ang="0">
                  <a:pos x="wd2" y="hd2"/>
                </a:cxn>
                <a:cxn ang="5400000">
                  <a:pos x="wd2" y="hd2"/>
                </a:cxn>
                <a:cxn ang="10800000">
                  <a:pos x="wd2" y="hd2"/>
                </a:cxn>
                <a:cxn ang="16200000">
                  <a:pos x="wd2" y="hd2"/>
                </a:cxn>
              </a:cxnLst>
              <a:rect l="0" t="0" r="r" b="b"/>
              <a:pathLst>
                <a:path w="21181" h="21360" extrusionOk="0">
                  <a:moveTo>
                    <a:pt x="19047" y="4161"/>
                  </a:moveTo>
                  <a:cubicBezTo>
                    <a:pt x="17355" y="6212"/>
                    <a:pt x="14935" y="7537"/>
                    <a:pt x="13608" y="7045"/>
                  </a:cubicBezTo>
                  <a:cubicBezTo>
                    <a:pt x="12281" y="6554"/>
                    <a:pt x="12567" y="4524"/>
                    <a:pt x="14337" y="2473"/>
                  </a:cubicBezTo>
                  <a:cubicBezTo>
                    <a:pt x="14701" y="1982"/>
                    <a:pt x="15143" y="1555"/>
                    <a:pt x="15586" y="1191"/>
                  </a:cubicBezTo>
                  <a:cubicBezTo>
                    <a:pt x="15065" y="1256"/>
                    <a:pt x="14493" y="1320"/>
                    <a:pt x="13972" y="1448"/>
                  </a:cubicBezTo>
                  <a:cubicBezTo>
                    <a:pt x="8247" y="7216"/>
                    <a:pt x="5827" y="14673"/>
                    <a:pt x="6113" y="21360"/>
                  </a:cubicBezTo>
                  <a:cubicBezTo>
                    <a:pt x="2730" y="20228"/>
                    <a:pt x="232" y="17578"/>
                    <a:pt x="23" y="14203"/>
                  </a:cubicBezTo>
                  <a:lnTo>
                    <a:pt x="23" y="14139"/>
                  </a:lnTo>
                  <a:cubicBezTo>
                    <a:pt x="-419" y="8135"/>
                    <a:pt x="5462" y="1918"/>
                    <a:pt x="13088" y="358"/>
                  </a:cubicBezTo>
                  <a:cubicBezTo>
                    <a:pt x="16028" y="-240"/>
                    <a:pt x="18813" y="-69"/>
                    <a:pt x="21181" y="721"/>
                  </a:cubicBezTo>
                  <a:cubicBezTo>
                    <a:pt x="20661" y="1854"/>
                    <a:pt x="19854" y="3200"/>
                    <a:pt x="19047" y="4161"/>
                  </a:cubicBezTo>
                  <a:close/>
                  <a:moveTo>
                    <a:pt x="15013" y="5892"/>
                  </a:moveTo>
                  <a:cubicBezTo>
                    <a:pt x="15820" y="5892"/>
                    <a:pt x="16913" y="5187"/>
                    <a:pt x="17486" y="4204"/>
                  </a:cubicBezTo>
                  <a:cubicBezTo>
                    <a:pt x="18006" y="3242"/>
                    <a:pt x="17876" y="2473"/>
                    <a:pt x="16991" y="2473"/>
                  </a:cubicBezTo>
                  <a:cubicBezTo>
                    <a:pt x="16184" y="2409"/>
                    <a:pt x="15065" y="3200"/>
                    <a:pt x="14493" y="4161"/>
                  </a:cubicBezTo>
                  <a:cubicBezTo>
                    <a:pt x="13972" y="5123"/>
                    <a:pt x="14128" y="5892"/>
                    <a:pt x="15013" y="5892"/>
                  </a:cubicBezTo>
                  <a:close/>
                </a:path>
              </a:pathLst>
            </a:custGeom>
            <a:solidFill>
              <a:srgbClr val="C40022"/>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779" name="Shape"/>
            <p:cNvSpPr/>
            <p:nvPr/>
          </p:nvSpPr>
          <p:spPr>
            <a:xfrm>
              <a:off x="141744" y="-14"/>
              <a:ext cx="382730" cy="515807"/>
            </a:xfrm>
            <a:custGeom>
              <a:avLst/>
              <a:gdLst/>
              <a:ahLst/>
              <a:cxnLst>
                <a:cxn ang="0">
                  <a:pos x="wd2" y="hd2"/>
                </a:cxn>
                <a:cxn ang="5400000">
                  <a:pos x="wd2" y="hd2"/>
                </a:cxn>
                <a:cxn ang="10800000">
                  <a:pos x="wd2" y="hd2"/>
                </a:cxn>
                <a:cxn ang="16200000">
                  <a:pos x="wd2" y="hd2"/>
                </a:cxn>
              </a:cxnLst>
              <a:rect l="0" t="0" r="r" b="b"/>
              <a:pathLst>
                <a:path w="20998" h="21131" extrusionOk="0">
                  <a:moveTo>
                    <a:pt x="9946" y="18863"/>
                  </a:moveTo>
                  <a:cubicBezTo>
                    <a:pt x="10616" y="18582"/>
                    <a:pt x="11151" y="18282"/>
                    <a:pt x="11767" y="18002"/>
                  </a:cubicBezTo>
                  <a:cubicBezTo>
                    <a:pt x="9786" y="14459"/>
                    <a:pt x="8876" y="10295"/>
                    <a:pt x="15915" y="2908"/>
                  </a:cubicBezTo>
                  <a:cubicBezTo>
                    <a:pt x="13881" y="1707"/>
                    <a:pt x="10776" y="1146"/>
                    <a:pt x="6922" y="1487"/>
                  </a:cubicBezTo>
                  <a:cubicBezTo>
                    <a:pt x="7538" y="986"/>
                    <a:pt x="8046" y="526"/>
                    <a:pt x="8742" y="25"/>
                  </a:cubicBezTo>
                  <a:cubicBezTo>
                    <a:pt x="15300" y="-315"/>
                    <a:pt x="20519" y="2908"/>
                    <a:pt x="20974" y="7873"/>
                  </a:cubicBezTo>
                  <a:cubicBezTo>
                    <a:pt x="21429" y="13498"/>
                    <a:pt x="15380" y="19243"/>
                    <a:pt x="7538" y="20785"/>
                  </a:cubicBezTo>
                  <a:cubicBezTo>
                    <a:pt x="4807" y="21285"/>
                    <a:pt x="2238" y="21225"/>
                    <a:pt x="43" y="20724"/>
                  </a:cubicBezTo>
                  <a:cubicBezTo>
                    <a:pt x="-171" y="18522"/>
                    <a:pt x="418" y="16200"/>
                    <a:pt x="1703" y="14559"/>
                  </a:cubicBezTo>
                  <a:cubicBezTo>
                    <a:pt x="3764" y="11936"/>
                    <a:pt x="6922" y="12157"/>
                    <a:pt x="8742" y="15079"/>
                  </a:cubicBezTo>
                  <a:cubicBezTo>
                    <a:pt x="9411" y="16200"/>
                    <a:pt x="9786" y="17501"/>
                    <a:pt x="9946" y="18863"/>
                  </a:cubicBezTo>
                </a:path>
              </a:pathLst>
            </a:custGeom>
            <a:solidFill>
              <a:srgbClr val="000000"/>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780" name="Shape"/>
            <p:cNvSpPr/>
            <p:nvPr/>
          </p:nvSpPr>
          <p:spPr>
            <a:xfrm>
              <a:off x="1403038" y="235699"/>
              <a:ext cx="201989" cy="253689"/>
            </a:xfrm>
            <a:custGeom>
              <a:avLst/>
              <a:gdLst/>
              <a:ahLst/>
              <a:cxnLst>
                <a:cxn ang="0">
                  <a:pos x="wd2" y="hd2"/>
                </a:cxn>
                <a:cxn ang="5400000">
                  <a:pos x="wd2" y="hd2"/>
                </a:cxn>
                <a:cxn ang="10800000">
                  <a:pos x="wd2" y="hd2"/>
                </a:cxn>
                <a:cxn ang="16200000">
                  <a:pos x="wd2" y="hd2"/>
                </a:cxn>
              </a:cxnLst>
              <a:rect l="0" t="0" r="r" b="b"/>
              <a:pathLst>
                <a:path w="21600" h="21600" extrusionOk="0">
                  <a:moveTo>
                    <a:pt x="21600" y="1078"/>
                  </a:moveTo>
                  <a:lnTo>
                    <a:pt x="20447" y="5638"/>
                  </a:lnTo>
                  <a:cubicBezTo>
                    <a:pt x="19136" y="5017"/>
                    <a:pt x="16882" y="4436"/>
                    <a:pt x="14522" y="4436"/>
                  </a:cubicBezTo>
                  <a:cubicBezTo>
                    <a:pt x="12478" y="4436"/>
                    <a:pt x="11115" y="5141"/>
                    <a:pt x="11115" y="6177"/>
                  </a:cubicBezTo>
                  <a:cubicBezTo>
                    <a:pt x="11115" y="6965"/>
                    <a:pt x="12163" y="7670"/>
                    <a:pt x="14208" y="8499"/>
                  </a:cubicBezTo>
                  <a:cubicBezTo>
                    <a:pt x="17039" y="9536"/>
                    <a:pt x="20132" y="11194"/>
                    <a:pt x="20132" y="14220"/>
                  </a:cubicBezTo>
                  <a:cubicBezTo>
                    <a:pt x="20132" y="16086"/>
                    <a:pt x="19241" y="17744"/>
                    <a:pt x="17773" y="19030"/>
                  </a:cubicBezTo>
                  <a:cubicBezTo>
                    <a:pt x="15728" y="20646"/>
                    <a:pt x="12163" y="21600"/>
                    <a:pt x="8021" y="21600"/>
                  </a:cubicBezTo>
                  <a:cubicBezTo>
                    <a:pt x="4771" y="21600"/>
                    <a:pt x="1678" y="20895"/>
                    <a:pt x="0" y="19942"/>
                  </a:cubicBezTo>
                  <a:lnTo>
                    <a:pt x="1206" y="15298"/>
                  </a:lnTo>
                  <a:cubicBezTo>
                    <a:pt x="2988" y="16086"/>
                    <a:pt x="6396" y="17040"/>
                    <a:pt x="8913" y="17040"/>
                  </a:cubicBezTo>
                  <a:cubicBezTo>
                    <a:pt x="10800" y="17040"/>
                    <a:pt x="12163" y="16335"/>
                    <a:pt x="12163" y="15174"/>
                  </a:cubicBezTo>
                  <a:cubicBezTo>
                    <a:pt x="12163" y="14096"/>
                    <a:pt x="11272" y="13391"/>
                    <a:pt x="8913" y="12479"/>
                  </a:cubicBezTo>
                  <a:cubicBezTo>
                    <a:pt x="5190" y="10945"/>
                    <a:pt x="3303" y="9204"/>
                    <a:pt x="3303" y="6965"/>
                  </a:cubicBezTo>
                  <a:cubicBezTo>
                    <a:pt x="3303" y="2944"/>
                    <a:pt x="7864" y="0"/>
                    <a:pt x="14837" y="0"/>
                  </a:cubicBezTo>
                  <a:cubicBezTo>
                    <a:pt x="18087" y="0"/>
                    <a:pt x="20447" y="580"/>
                    <a:pt x="21600" y="1078"/>
                  </a:cubicBezTo>
                </a:path>
              </a:pathLst>
            </a:custGeom>
            <a:solidFill>
              <a:srgbClr val="000000"/>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781" name="Shape"/>
            <p:cNvSpPr/>
            <p:nvPr/>
          </p:nvSpPr>
          <p:spPr>
            <a:xfrm>
              <a:off x="569432" y="235698"/>
              <a:ext cx="191219" cy="251533"/>
            </a:xfrm>
            <a:custGeom>
              <a:avLst/>
              <a:gdLst/>
              <a:ahLst/>
              <a:cxnLst>
                <a:cxn ang="0">
                  <a:pos x="wd2" y="hd2"/>
                </a:cxn>
                <a:cxn ang="5400000">
                  <a:pos x="wd2" y="hd2"/>
                </a:cxn>
                <a:cxn ang="10800000">
                  <a:pos x="wd2" y="hd2"/>
                </a:cxn>
                <a:cxn ang="16200000">
                  <a:pos x="wd2" y="hd2"/>
                </a:cxn>
              </a:cxnLst>
              <a:rect l="0" t="0" r="r" b="b"/>
              <a:pathLst>
                <a:path w="21600" h="21600" extrusionOk="0">
                  <a:moveTo>
                    <a:pt x="21600" y="126"/>
                  </a:moveTo>
                  <a:lnTo>
                    <a:pt x="20049" y="6123"/>
                  </a:lnTo>
                  <a:cubicBezTo>
                    <a:pt x="19717" y="6123"/>
                    <a:pt x="19218" y="5998"/>
                    <a:pt x="18775" y="5998"/>
                  </a:cubicBezTo>
                  <a:cubicBezTo>
                    <a:pt x="13126" y="5998"/>
                    <a:pt x="10966" y="10150"/>
                    <a:pt x="10191" y="13547"/>
                  </a:cubicBezTo>
                  <a:lnTo>
                    <a:pt x="8142" y="21600"/>
                  </a:lnTo>
                  <a:lnTo>
                    <a:pt x="0" y="21600"/>
                  </a:lnTo>
                  <a:lnTo>
                    <a:pt x="5317" y="377"/>
                  </a:lnTo>
                  <a:lnTo>
                    <a:pt x="12517" y="377"/>
                  </a:lnTo>
                  <a:lnTo>
                    <a:pt x="11409" y="4152"/>
                  </a:lnTo>
                  <a:lnTo>
                    <a:pt x="11409" y="4278"/>
                  </a:lnTo>
                  <a:lnTo>
                    <a:pt x="11575" y="4278"/>
                  </a:lnTo>
                  <a:cubicBezTo>
                    <a:pt x="13791" y="1426"/>
                    <a:pt x="16726" y="0"/>
                    <a:pt x="20049" y="0"/>
                  </a:cubicBezTo>
                  <a:cubicBezTo>
                    <a:pt x="20492" y="0"/>
                    <a:pt x="21102" y="0"/>
                    <a:pt x="21600" y="126"/>
                  </a:cubicBezTo>
                </a:path>
              </a:pathLst>
            </a:custGeom>
            <a:solidFill>
              <a:srgbClr val="000000"/>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782" name="Shape"/>
            <p:cNvSpPr/>
            <p:nvPr/>
          </p:nvSpPr>
          <p:spPr>
            <a:xfrm>
              <a:off x="733138" y="233543"/>
              <a:ext cx="232930" cy="255843"/>
            </a:xfrm>
            <a:custGeom>
              <a:avLst/>
              <a:gdLst/>
              <a:ahLst/>
              <a:cxnLst>
                <a:cxn ang="0">
                  <a:pos x="wd2" y="hd2"/>
                </a:cxn>
                <a:cxn ang="5400000">
                  <a:pos x="wd2" y="hd2"/>
                </a:cxn>
                <a:cxn ang="10800000">
                  <a:pos x="wd2" y="hd2"/>
                </a:cxn>
                <a:cxn ang="16200000">
                  <a:pos x="wd2" y="hd2"/>
                </a:cxn>
              </a:cxnLst>
              <a:rect l="0" t="0" r="r" b="b"/>
              <a:pathLst>
                <a:path w="21278" h="21600" extrusionOk="0">
                  <a:moveTo>
                    <a:pt x="12800" y="18591"/>
                  </a:moveTo>
                  <a:lnTo>
                    <a:pt x="12800" y="18467"/>
                  </a:lnTo>
                  <a:lnTo>
                    <a:pt x="12667" y="18467"/>
                  </a:lnTo>
                  <a:cubicBezTo>
                    <a:pt x="11422" y="20446"/>
                    <a:pt x="9022" y="21600"/>
                    <a:pt x="6400" y="21600"/>
                  </a:cubicBezTo>
                  <a:cubicBezTo>
                    <a:pt x="2000" y="21600"/>
                    <a:pt x="0" y="17973"/>
                    <a:pt x="0" y="14386"/>
                  </a:cubicBezTo>
                  <a:cubicBezTo>
                    <a:pt x="0" y="10182"/>
                    <a:pt x="1778" y="6142"/>
                    <a:pt x="4667" y="3504"/>
                  </a:cubicBezTo>
                  <a:cubicBezTo>
                    <a:pt x="7156" y="1195"/>
                    <a:pt x="10311" y="0"/>
                    <a:pt x="13822" y="0"/>
                  </a:cubicBezTo>
                  <a:cubicBezTo>
                    <a:pt x="16444" y="0"/>
                    <a:pt x="18444" y="701"/>
                    <a:pt x="19689" y="2102"/>
                  </a:cubicBezTo>
                  <a:cubicBezTo>
                    <a:pt x="21600" y="4205"/>
                    <a:pt x="21467" y="7296"/>
                    <a:pt x="20933" y="9522"/>
                  </a:cubicBezTo>
                  <a:lnTo>
                    <a:pt x="18578" y="21147"/>
                  </a:lnTo>
                  <a:lnTo>
                    <a:pt x="12311" y="21229"/>
                  </a:lnTo>
                  <a:lnTo>
                    <a:pt x="12800" y="18591"/>
                  </a:lnTo>
                  <a:close/>
                  <a:moveTo>
                    <a:pt x="6800" y="13232"/>
                  </a:moveTo>
                  <a:cubicBezTo>
                    <a:pt x="6800" y="15417"/>
                    <a:pt x="7644" y="16695"/>
                    <a:pt x="9156" y="16695"/>
                  </a:cubicBezTo>
                  <a:cubicBezTo>
                    <a:pt x="11556" y="16695"/>
                    <a:pt x="13689" y="14386"/>
                    <a:pt x="14444" y="10882"/>
                  </a:cubicBezTo>
                  <a:cubicBezTo>
                    <a:pt x="14533" y="10099"/>
                    <a:pt x="14800" y="9398"/>
                    <a:pt x="14933" y="8698"/>
                  </a:cubicBezTo>
                  <a:cubicBezTo>
                    <a:pt x="15067" y="7997"/>
                    <a:pt x="15200" y="7420"/>
                    <a:pt x="15067" y="6966"/>
                  </a:cubicBezTo>
                  <a:cubicBezTo>
                    <a:pt x="14933" y="5482"/>
                    <a:pt x="14178" y="4782"/>
                    <a:pt x="12667" y="4782"/>
                  </a:cubicBezTo>
                  <a:cubicBezTo>
                    <a:pt x="11689" y="4782"/>
                    <a:pt x="10800" y="5235"/>
                    <a:pt x="9911" y="6018"/>
                  </a:cubicBezTo>
                  <a:cubicBezTo>
                    <a:pt x="8178" y="7626"/>
                    <a:pt x="6800" y="10800"/>
                    <a:pt x="6800" y="13232"/>
                  </a:cubicBezTo>
                  <a:close/>
                </a:path>
              </a:pathLst>
            </a:custGeom>
            <a:solidFill>
              <a:srgbClr val="000000"/>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783" name="Shape"/>
            <p:cNvSpPr/>
            <p:nvPr/>
          </p:nvSpPr>
          <p:spPr>
            <a:xfrm>
              <a:off x="1583977" y="235698"/>
              <a:ext cx="270920" cy="331231"/>
            </a:xfrm>
            <a:custGeom>
              <a:avLst/>
              <a:gdLst/>
              <a:ahLst/>
              <a:cxnLst>
                <a:cxn ang="0">
                  <a:pos x="wd2" y="hd2"/>
                </a:cxn>
                <a:cxn ang="5400000">
                  <a:pos x="wd2" y="hd2"/>
                </a:cxn>
                <a:cxn ang="10800000">
                  <a:pos x="wd2" y="hd2"/>
                </a:cxn>
                <a:cxn ang="16200000">
                  <a:pos x="wd2" y="hd2"/>
                </a:cxn>
              </a:cxnLst>
              <a:rect l="0" t="0" r="r" b="b"/>
              <a:pathLst>
                <a:path w="21600" h="21600" extrusionOk="0">
                  <a:moveTo>
                    <a:pt x="21600" y="6103"/>
                  </a:moveTo>
                  <a:cubicBezTo>
                    <a:pt x="21600" y="9969"/>
                    <a:pt x="19308" y="14027"/>
                    <a:pt x="15268" y="15817"/>
                  </a:cubicBezTo>
                  <a:cubicBezTo>
                    <a:pt x="11538" y="17446"/>
                    <a:pt x="8119" y="16743"/>
                    <a:pt x="7148" y="15465"/>
                  </a:cubicBezTo>
                  <a:lnTo>
                    <a:pt x="5711" y="21600"/>
                  </a:lnTo>
                  <a:lnTo>
                    <a:pt x="0" y="21600"/>
                  </a:lnTo>
                  <a:lnTo>
                    <a:pt x="4934" y="288"/>
                  </a:lnTo>
                  <a:lnTo>
                    <a:pt x="9984" y="288"/>
                  </a:lnTo>
                  <a:lnTo>
                    <a:pt x="9440" y="2428"/>
                  </a:lnTo>
                  <a:lnTo>
                    <a:pt x="9440" y="2524"/>
                  </a:lnTo>
                  <a:lnTo>
                    <a:pt x="9557" y="2524"/>
                  </a:lnTo>
                  <a:cubicBezTo>
                    <a:pt x="10994" y="895"/>
                    <a:pt x="13053" y="0"/>
                    <a:pt x="15268" y="0"/>
                  </a:cubicBezTo>
                  <a:cubicBezTo>
                    <a:pt x="19075" y="0"/>
                    <a:pt x="21600" y="2428"/>
                    <a:pt x="21600" y="6103"/>
                  </a:cubicBezTo>
                  <a:close/>
                  <a:moveTo>
                    <a:pt x="15578" y="6454"/>
                  </a:moveTo>
                  <a:cubicBezTo>
                    <a:pt x="15578" y="5751"/>
                    <a:pt x="15345" y="3866"/>
                    <a:pt x="13286" y="3866"/>
                  </a:cubicBezTo>
                  <a:cubicBezTo>
                    <a:pt x="11072" y="3866"/>
                    <a:pt x="9324" y="5815"/>
                    <a:pt x="8547" y="8979"/>
                  </a:cubicBezTo>
                  <a:cubicBezTo>
                    <a:pt x="8353" y="9969"/>
                    <a:pt x="7576" y="13133"/>
                    <a:pt x="10334" y="13133"/>
                  </a:cubicBezTo>
                  <a:cubicBezTo>
                    <a:pt x="13403" y="13133"/>
                    <a:pt x="15578" y="9618"/>
                    <a:pt x="15578" y="6454"/>
                  </a:cubicBezTo>
                  <a:close/>
                </a:path>
              </a:pathLst>
            </a:custGeom>
            <a:solidFill>
              <a:srgbClr val="000000"/>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784" name="Shape"/>
            <p:cNvSpPr/>
            <p:nvPr/>
          </p:nvSpPr>
          <p:spPr>
            <a:xfrm>
              <a:off x="1172558" y="153845"/>
              <a:ext cx="273073" cy="331230"/>
            </a:xfrm>
            <a:custGeom>
              <a:avLst/>
              <a:gdLst/>
              <a:ahLst/>
              <a:cxnLst>
                <a:cxn ang="0">
                  <a:pos x="wd2" y="hd2"/>
                </a:cxn>
                <a:cxn ang="5400000">
                  <a:pos x="wd2" y="hd2"/>
                </a:cxn>
                <a:cxn ang="10800000">
                  <a:pos x="wd2" y="hd2"/>
                </a:cxn>
                <a:cxn ang="16200000">
                  <a:pos x="wd2" y="hd2"/>
                </a:cxn>
              </a:cxnLst>
              <a:rect l="0" t="0" r="r" b="b"/>
              <a:pathLst>
                <a:path w="21600" h="21600" extrusionOk="0">
                  <a:moveTo>
                    <a:pt x="10684" y="0"/>
                  </a:moveTo>
                  <a:lnTo>
                    <a:pt x="7742" y="12845"/>
                  </a:lnTo>
                  <a:lnTo>
                    <a:pt x="15368" y="5592"/>
                  </a:lnTo>
                  <a:lnTo>
                    <a:pt x="21600" y="5592"/>
                  </a:lnTo>
                  <a:lnTo>
                    <a:pt x="13626" y="12941"/>
                  </a:lnTo>
                  <a:lnTo>
                    <a:pt x="18426" y="21600"/>
                  </a:lnTo>
                  <a:lnTo>
                    <a:pt x="12310" y="21600"/>
                  </a:lnTo>
                  <a:lnTo>
                    <a:pt x="7626" y="13037"/>
                  </a:lnTo>
                  <a:lnTo>
                    <a:pt x="5652" y="21600"/>
                  </a:lnTo>
                  <a:lnTo>
                    <a:pt x="0" y="21600"/>
                  </a:lnTo>
                  <a:lnTo>
                    <a:pt x="4994" y="0"/>
                  </a:lnTo>
                  <a:lnTo>
                    <a:pt x="10684" y="0"/>
                  </a:lnTo>
                </a:path>
              </a:pathLst>
            </a:custGeom>
            <a:solidFill>
              <a:srgbClr val="000000"/>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785" name="Shape"/>
            <p:cNvSpPr/>
            <p:nvPr/>
          </p:nvSpPr>
          <p:spPr>
            <a:xfrm>
              <a:off x="2301266" y="235698"/>
              <a:ext cx="227838" cy="255842"/>
            </a:xfrm>
            <a:custGeom>
              <a:avLst/>
              <a:gdLst/>
              <a:ahLst/>
              <a:cxnLst>
                <a:cxn ang="0">
                  <a:pos x="wd2" y="hd2"/>
                </a:cxn>
                <a:cxn ang="5400000">
                  <a:pos x="wd2" y="hd2"/>
                </a:cxn>
                <a:cxn ang="10800000">
                  <a:pos x="wd2" y="hd2"/>
                </a:cxn>
                <a:cxn ang="16200000">
                  <a:pos x="wd2" y="hd2"/>
                </a:cxn>
              </a:cxnLst>
              <a:rect l="0" t="0" r="r" b="b"/>
              <a:pathLst>
                <a:path w="21600" h="21600" extrusionOk="0">
                  <a:moveTo>
                    <a:pt x="21600" y="6224"/>
                  </a:moveTo>
                  <a:cubicBezTo>
                    <a:pt x="21600" y="7997"/>
                    <a:pt x="20950" y="9398"/>
                    <a:pt x="19788" y="10429"/>
                  </a:cubicBezTo>
                  <a:cubicBezTo>
                    <a:pt x="17559" y="12408"/>
                    <a:pt x="13239" y="13315"/>
                    <a:pt x="6689" y="13232"/>
                  </a:cubicBezTo>
                  <a:lnTo>
                    <a:pt x="6550" y="13232"/>
                  </a:lnTo>
                  <a:lnTo>
                    <a:pt x="6550" y="13315"/>
                  </a:lnTo>
                  <a:cubicBezTo>
                    <a:pt x="6550" y="13933"/>
                    <a:pt x="6782" y="14716"/>
                    <a:pt x="7200" y="15293"/>
                  </a:cubicBezTo>
                  <a:cubicBezTo>
                    <a:pt x="8129" y="16365"/>
                    <a:pt x="9662" y="16818"/>
                    <a:pt x="11659" y="16818"/>
                  </a:cubicBezTo>
                  <a:cubicBezTo>
                    <a:pt x="14539" y="16818"/>
                    <a:pt x="17001" y="16241"/>
                    <a:pt x="19788" y="14840"/>
                  </a:cubicBezTo>
                  <a:lnTo>
                    <a:pt x="18720" y="19951"/>
                  </a:lnTo>
                  <a:cubicBezTo>
                    <a:pt x="15468" y="21476"/>
                    <a:pt x="11520" y="21600"/>
                    <a:pt x="10080" y="21600"/>
                  </a:cubicBezTo>
                  <a:cubicBezTo>
                    <a:pt x="3670" y="21600"/>
                    <a:pt x="0" y="18467"/>
                    <a:pt x="0" y="12861"/>
                  </a:cubicBezTo>
                  <a:cubicBezTo>
                    <a:pt x="0" y="9605"/>
                    <a:pt x="1301" y="6472"/>
                    <a:pt x="3670" y="4081"/>
                  </a:cubicBezTo>
                  <a:cubicBezTo>
                    <a:pt x="5992" y="1402"/>
                    <a:pt x="9569" y="0"/>
                    <a:pt x="13471" y="0"/>
                  </a:cubicBezTo>
                  <a:cubicBezTo>
                    <a:pt x="18348" y="0"/>
                    <a:pt x="21600" y="2556"/>
                    <a:pt x="21600" y="6224"/>
                  </a:cubicBezTo>
                  <a:close/>
                  <a:moveTo>
                    <a:pt x="12681" y="4534"/>
                  </a:moveTo>
                  <a:cubicBezTo>
                    <a:pt x="9662" y="4534"/>
                    <a:pt x="7850" y="6595"/>
                    <a:pt x="7339" y="8698"/>
                  </a:cubicBezTo>
                  <a:lnTo>
                    <a:pt x="7339" y="8780"/>
                  </a:lnTo>
                  <a:lnTo>
                    <a:pt x="7432" y="8780"/>
                  </a:lnTo>
                  <a:cubicBezTo>
                    <a:pt x="11520" y="8780"/>
                    <a:pt x="13750" y="8450"/>
                    <a:pt x="14679" y="7626"/>
                  </a:cubicBezTo>
                  <a:cubicBezTo>
                    <a:pt x="14911" y="7173"/>
                    <a:pt x="15190" y="6719"/>
                    <a:pt x="15190" y="6224"/>
                  </a:cubicBezTo>
                  <a:cubicBezTo>
                    <a:pt x="15190" y="5235"/>
                    <a:pt x="14121" y="4534"/>
                    <a:pt x="12681" y="4534"/>
                  </a:cubicBezTo>
                  <a:close/>
                </a:path>
              </a:pathLst>
            </a:custGeom>
            <a:solidFill>
              <a:srgbClr val="000000"/>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786" name="Shape"/>
            <p:cNvSpPr/>
            <p:nvPr/>
          </p:nvSpPr>
          <p:spPr>
            <a:xfrm>
              <a:off x="2524486" y="429560"/>
              <a:ext cx="63591" cy="64128"/>
            </a:xfrm>
            <a:custGeom>
              <a:avLst/>
              <a:gdLst/>
              <a:ahLst/>
              <a:cxnLst>
                <a:cxn ang="0">
                  <a:pos x="wd2" y="hd2"/>
                </a:cxn>
                <a:cxn ang="5400000">
                  <a:pos x="wd2" y="hd2"/>
                </a:cxn>
                <a:cxn ang="10800000">
                  <a:pos x="wd2" y="hd2"/>
                </a:cxn>
                <a:cxn ang="16200000">
                  <a:pos x="wd2" y="hd2"/>
                </a:cxn>
              </a:cxnLst>
              <a:rect l="0" t="0" r="r" b="b"/>
              <a:pathLst>
                <a:path w="20720" h="21600" extrusionOk="0">
                  <a:moveTo>
                    <a:pt x="10835" y="5649"/>
                  </a:moveTo>
                  <a:lnTo>
                    <a:pt x="9406" y="5649"/>
                  </a:lnTo>
                  <a:lnTo>
                    <a:pt x="8453" y="10302"/>
                  </a:lnTo>
                  <a:lnTo>
                    <a:pt x="11630" y="10302"/>
                  </a:lnTo>
                  <a:cubicBezTo>
                    <a:pt x="12583" y="9803"/>
                    <a:pt x="13377" y="9305"/>
                    <a:pt x="13853" y="7975"/>
                  </a:cubicBezTo>
                  <a:cubicBezTo>
                    <a:pt x="13853" y="6978"/>
                    <a:pt x="13377" y="5982"/>
                    <a:pt x="12583" y="5649"/>
                  </a:cubicBezTo>
                  <a:lnTo>
                    <a:pt x="10835" y="5649"/>
                  </a:lnTo>
                  <a:close/>
                  <a:moveTo>
                    <a:pt x="8135" y="4154"/>
                  </a:moveTo>
                  <a:lnTo>
                    <a:pt x="12106" y="4154"/>
                  </a:lnTo>
                  <a:cubicBezTo>
                    <a:pt x="12583" y="4154"/>
                    <a:pt x="13059" y="4154"/>
                    <a:pt x="13377" y="4652"/>
                  </a:cubicBezTo>
                  <a:cubicBezTo>
                    <a:pt x="14806" y="5151"/>
                    <a:pt x="15759" y="5982"/>
                    <a:pt x="15759" y="7477"/>
                  </a:cubicBezTo>
                  <a:lnTo>
                    <a:pt x="15759" y="8474"/>
                  </a:lnTo>
                  <a:cubicBezTo>
                    <a:pt x="15283" y="10302"/>
                    <a:pt x="14330" y="11631"/>
                    <a:pt x="12583" y="12129"/>
                  </a:cubicBezTo>
                  <a:lnTo>
                    <a:pt x="14330" y="17280"/>
                  </a:lnTo>
                  <a:lnTo>
                    <a:pt x="12106" y="17280"/>
                  </a:lnTo>
                  <a:lnTo>
                    <a:pt x="10359" y="12628"/>
                  </a:lnTo>
                  <a:lnTo>
                    <a:pt x="8135" y="12628"/>
                  </a:lnTo>
                  <a:lnTo>
                    <a:pt x="7183" y="17280"/>
                  </a:lnTo>
                  <a:lnTo>
                    <a:pt x="5753" y="17280"/>
                  </a:lnTo>
                  <a:lnTo>
                    <a:pt x="6706" y="12628"/>
                  </a:lnTo>
                  <a:lnTo>
                    <a:pt x="7659" y="8806"/>
                  </a:lnTo>
                  <a:lnTo>
                    <a:pt x="8135" y="4154"/>
                  </a:lnTo>
                  <a:close/>
                  <a:moveTo>
                    <a:pt x="11153" y="0"/>
                  </a:moveTo>
                  <a:cubicBezTo>
                    <a:pt x="17030" y="0"/>
                    <a:pt x="21159" y="4818"/>
                    <a:pt x="20683" y="10800"/>
                  </a:cubicBezTo>
                  <a:cubicBezTo>
                    <a:pt x="20365" y="16948"/>
                    <a:pt x="15283" y="21600"/>
                    <a:pt x="9406" y="21600"/>
                  </a:cubicBezTo>
                  <a:cubicBezTo>
                    <a:pt x="4006" y="21600"/>
                    <a:pt x="-441" y="16283"/>
                    <a:pt x="35" y="10800"/>
                  </a:cubicBezTo>
                  <a:cubicBezTo>
                    <a:pt x="512" y="4652"/>
                    <a:pt x="5435" y="0"/>
                    <a:pt x="11153" y="0"/>
                  </a:cubicBezTo>
                  <a:close/>
                  <a:moveTo>
                    <a:pt x="9406" y="20105"/>
                  </a:moveTo>
                  <a:cubicBezTo>
                    <a:pt x="14330" y="20105"/>
                    <a:pt x="18777" y="15951"/>
                    <a:pt x="19253" y="10800"/>
                  </a:cubicBezTo>
                  <a:cubicBezTo>
                    <a:pt x="19730" y="5649"/>
                    <a:pt x="16077" y="1329"/>
                    <a:pt x="11153" y="1329"/>
                  </a:cubicBezTo>
                  <a:cubicBezTo>
                    <a:pt x="6230" y="1329"/>
                    <a:pt x="1783" y="5649"/>
                    <a:pt x="1306" y="10800"/>
                  </a:cubicBezTo>
                  <a:cubicBezTo>
                    <a:pt x="830" y="15951"/>
                    <a:pt x="4483" y="20105"/>
                    <a:pt x="9406" y="20105"/>
                  </a:cubicBezTo>
                  <a:close/>
                </a:path>
              </a:pathLst>
            </a:custGeom>
            <a:solidFill>
              <a:srgbClr val="000000"/>
            </a:solidFill>
            <a:ln w="12700" cap="flat">
              <a:noFill/>
              <a:miter lim="400000"/>
            </a:ln>
            <a:effectLst/>
          </p:spPr>
          <p:txBody>
            <a:bodyPr wrap="square" lIns="91439" tIns="91439" rIns="91439" bIns="91439" numCol="1" anchor="ctr">
              <a:normAutofit fontScale="25000" lnSpcReduction="20000"/>
            </a:bodyPr>
            <a:lstStyle/>
            <a:p>
              <a:pPr algn="l" defTabSz="228600">
                <a:lnSpc>
                  <a:spcPct val="93000"/>
                </a:lnSpc>
                <a:spcBef>
                  <a:spcPts val="2200"/>
                </a:spcBef>
                <a:defRPr sz="800">
                  <a:solidFill>
                    <a:srgbClr val="000000"/>
                  </a:solidFill>
                </a:defRPr>
              </a:pPr>
              <a:endParaRPr/>
            </a:p>
          </p:txBody>
        </p:sp>
        <p:sp>
          <p:nvSpPr>
            <p:cNvPr id="787" name="Shape"/>
            <p:cNvSpPr/>
            <p:nvPr/>
          </p:nvSpPr>
          <p:spPr>
            <a:xfrm>
              <a:off x="1861845" y="233543"/>
              <a:ext cx="233070" cy="255843"/>
            </a:xfrm>
            <a:custGeom>
              <a:avLst/>
              <a:gdLst/>
              <a:ahLst/>
              <a:cxnLst>
                <a:cxn ang="0">
                  <a:pos x="wd2" y="hd2"/>
                </a:cxn>
                <a:cxn ang="5400000">
                  <a:pos x="wd2" y="hd2"/>
                </a:cxn>
                <a:cxn ang="10800000">
                  <a:pos x="wd2" y="hd2"/>
                </a:cxn>
                <a:cxn ang="16200000">
                  <a:pos x="wd2" y="hd2"/>
                </a:cxn>
              </a:cxnLst>
              <a:rect l="0" t="0" r="r" b="b"/>
              <a:pathLst>
                <a:path w="21290" h="21600" extrusionOk="0">
                  <a:moveTo>
                    <a:pt x="12782" y="18591"/>
                  </a:moveTo>
                  <a:lnTo>
                    <a:pt x="12782" y="18467"/>
                  </a:lnTo>
                  <a:lnTo>
                    <a:pt x="12693" y="18467"/>
                  </a:lnTo>
                  <a:cubicBezTo>
                    <a:pt x="11401" y="20446"/>
                    <a:pt x="9041" y="21600"/>
                    <a:pt x="6369" y="21600"/>
                  </a:cubicBezTo>
                  <a:cubicBezTo>
                    <a:pt x="2004" y="21600"/>
                    <a:pt x="0" y="17973"/>
                    <a:pt x="0" y="14386"/>
                  </a:cubicBezTo>
                  <a:cubicBezTo>
                    <a:pt x="0" y="10182"/>
                    <a:pt x="1737" y="6142"/>
                    <a:pt x="4632" y="3504"/>
                  </a:cubicBezTo>
                  <a:cubicBezTo>
                    <a:pt x="7126" y="1195"/>
                    <a:pt x="10288" y="0"/>
                    <a:pt x="13806" y="0"/>
                  </a:cubicBezTo>
                  <a:cubicBezTo>
                    <a:pt x="16434" y="0"/>
                    <a:pt x="18438" y="660"/>
                    <a:pt x="19729" y="2102"/>
                  </a:cubicBezTo>
                  <a:cubicBezTo>
                    <a:pt x="21600" y="4163"/>
                    <a:pt x="21466" y="7296"/>
                    <a:pt x="20976" y="9522"/>
                  </a:cubicBezTo>
                  <a:lnTo>
                    <a:pt x="18572" y="21147"/>
                  </a:lnTo>
                  <a:lnTo>
                    <a:pt x="12292" y="21229"/>
                  </a:lnTo>
                  <a:lnTo>
                    <a:pt x="12782" y="18591"/>
                  </a:lnTo>
                  <a:close/>
                  <a:moveTo>
                    <a:pt x="6636" y="13232"/>
                  </a:moveTo>
                  <a:cubicBezTo>
                    <a:pt x="6636" y="15417"/>
                    <a:pt x="7527" y="16695"/>
                    <a:pt x="9041" y="16695"/>
                  </a:cubicBezTo>
                  <a:cubicBezTo>
                    <a:pt x="11401" y="16695"/>
                    <a:pt x="13539" y="14386"/>
                    <a:pt x="14296" y="10882"/>
                  </a:cubicBezTo>
                  <a:cubicBezTo>
                    <a:pt x="14430" y="10099"/>
                    <a:pt x="14697" y="9398"/>
                    <a:pt x="14831" y="8698"/>
                  </a:cubicBezTo>
                  <a:cubicBezTo>
                    <a:pt x="14920" y="7997"/>
                    <a:pt x="15053" y="7420"/>
                    <a:pt x="14920" y="6966"/>
                  </a:cubicBezTo>
                  <a:cubicBezTo>
                    <a:pt x="14831" y="5482"/>
                    <a:pt x="14073" y="4782"/>
                    <a:pt x="12559" y="4782"/>
                  </a:cubicBezTo>
                  <a:cubicBezTo>
                    <a:pt x="11535" y="4782"/>
                    <a:pt x="10644" y="5235"/>
                    <a:pt x="9798" y="6018"/>
                  </a:cubicBezTo>
                  <a:cubicBezTo>
                    <a:pt x="8016" y="7626"/>
                    <a:pt x="6636" y="10800"/>
                    <a:pt x="6636" y="13232"/>
                  </a:cubicBezTo>
                  <a:close/>
                </a:path>
              </a:pathLst>
            </a:custGeom>
            <a:solidFill>
              <a:srgbClr val="000000"/>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788" name="Shape"/>
            <p:cNvSpPr/>
            <p:nvPr/>
          </p:nvSpPr>
          <p:spPr>
            <a:xfrm>
              <a:off x="2103097" y="235699"/>
              <a:ext cx="208455" cy="253687"/>
            </a:xfrm>
            <a:custGeom>
              <a:avLst/>
              <a:gdLst/>
              <a:ahLst/>
              <a:cxnLst>
                <a:cxn ang="0">
                  <a:pos x="wd2" y="hd2"/>
                </a:cxn>
                <a:cxn ang="5400000">
                  <a:pos x="wd2" y="hd2"/>
                </a:cxn>
                <a:cxn ang="10800000">
                  <a:pos x="wd2" y="hd2"/>
                </a:cxn>
                <a:cxn ang="16200000">
                  <a:pos x="wd2" y="hd2"/>
                </a:cxn>
              </a:cxnLst>
              <a:rect l="0" t="0" r="r" b="b"/>
              <a:pathLst>
                <a:path w="21600" h="21600" extrusionOk="0">
                  <a:moveTo>
                    <a:pt x="21600" y="709"/>
                  </a:moveTo>
                  <a:lnTo>
                    <a:pt x="20490" y="5671"/>
                  </a:lnTo>
                  <a:cubicBezTo>
                    <a:pt x="19329" y="5046"/>
                    <a:pt x="17916" y="4837"/>
                    <a:pt x="16402" y="4837"/>
                  </a:cubicBezTo>
                  <a:cubicBezTo>
                    <a:pt x="11002" y="4837"/>
                    <a:pt x="7822" y="8673"/>
                    <a:pt x="7822" y="12426"/>
                  </a:cubicBezTo>
                  <a:cubicBezTo>
                    <a:pt x="7822" y="15595"/>
                    <a:pt x="10396" y="16680"/>
                    <a:pt x="12819" y="16680"/>
                  </a:cubicBezTo>
                  <a:cubicBezTo>
                    <a:pt x="14989" y="16680"/>
                    <a:pt x="16755" y="16304"/>
                    <a:pt x="19026" y="15387"/>
                  </a:cubicBezTo>
                  <a:lnTo>
                    <a:pt x="17916" y="20558"/>
                  </a:lnTo>
                  <a:cubicBezTo>
                    <a:pt x="16250" y="21266"/>
                    <a:pt x="13525" y="21600"/>
                    <a:pt x="10699" y="21600"/>
                  </a:cubicBezTo>
                  <a:cubicBezTo>
                    <a:pt x="4138" y="21600"/>
                    <a:pt x="0" y="18181"/>
                    <a:pt x="0" y="13010"/>
                  </a:cubicBezTo>
                  <a:cubicBezTo>
                    <a:pt x="0" y="5713"/>
                    <a:pt x="7116" y="0"/>
                    <a:pt x="16553" y="0"/>
                  </a:cubicBezTo>
                  <a:cubicBezTo>
                    <a:pt x="18320" y="0"/>
                    <a:pt x="20338" y="250"/>
                    <a:pt x="21600" y="709"/>
                  </a:cubicBezTo>
                </a:path>
              </a:pathLst>
            </a:custGeom>
            <a:solidFill>
              <a:srgbClr val="000000"/>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789" name="Shape"/>
            <p:cNvSpPr/>
            <p:nvPr/>
          </p:nvSpPr>
          <p:spPr>
            <a:xfrm>
              <a:off x="976542" y="235699"/>
              <a:ext cx="210605" cy="253687"/>
            </a:xfrm>
            <a:custGeom>
              <a:avLst/>
              <a:gdLst/>
              <a:ahLst/>
              <a:cxnLst>
                <a:cxn ang="0">
                  <a:pos x="wd2" y="hd2"/>
                </a:cxn>
                <a:cxn ang="5400000">
                  <a:pos x="wd2" y="hd2"/>
                </a:cxn>
                <a:cxn ang="10800000">
                  <a:pos x="wd2" y="hd2"/>
                </a:cxn>
                <a:cxn ang="16200000">
                  <a:pos x="wd2" y="hd2"/>
                </a:cxn>
              </a:cxnLst>
              <a:rect l="0" t="0" r="r" b="b"/>
              <a:pathLst>
                <a:path w="21600" h="21600" extrusionOk="0">
                  <a:moveTo>
                    <a:pt x="21600" y="709"/>
                  </a:moveTo>
                  <a:lnTo>
                    <a:pt x="20442" y="5671"/>
                  </a:lnTo>
                  <a:cubicBezTo>
                    <a:pt x="19284" y="5046"/>
                    <a:pt x="17874" y="4837"/>
                    <a:pt x="16313" y="4837"/>
                  </a:cubicBezTo>
                  <a:cubicBezTo>
                    <a:pt x="10926" y="4837"/>
                    <a:pt x="7804" y="8673"/>
                    <a:pt x="7804" y="12426"/>
                  </a:cubicBezTo>
                  <a:cubicBezTo>
                    <a:pt x="7804" y="15595"/>
                    <a:pt x="10372" y="16680"/>
                    <a:pt x="12789" y="16680"/>
                  </a:cubicBezTo>
                  <a:cubicBezTo>
                    <a:pt x="14903" y="16680"/>
                    <a:pt x="16766" y="16304"/>
                    <a:pt x="19032" y="15387"/>
                  </a:cubicBezTo>
                  <a:lnTo>
                    <a:pt x="17874" y="20558"/>
                  </a:lnTo>
                  <a:cubicBezTo>
                    <a:pt x="16162" y="21266"/>
                    <a:pt x="13494" y="21600"/>
                    <a:pt x="10624" y="21600"/>
                  </a:cubicBezTo>
                  <a:cubicBezTo>
                    <a:pt x="4078" y="21600"/>
                    <a:pt x="0" y="18181"/>
                    <a:pt x="0" y="13010"/>
                  </a:cubicBezTo>
                  <a:cubicBezTo>
                    <a:pt x="0" y="5713"/>
                    <a:pt x="7099" y="0"/>
                    <a:pt x="16464" y="0"/>
                  </a:cubicBezTo>
                  <a:cubicBezTo>
                    <a:pt x="18327" y="0"/>
                    <a:pt x="20291" y="250"/>
                    <a:pt x="21600" y="709"/>
                  </a:cubicBezTo>
                </a:path>
              </a:pathLst>
            </a:custGeom>
            <a:solidFill>
              <a:srgbClr val="000000"/>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grpSp>
      <p:sp>
        <p:nvSpPr>
          <p:cNvPr id="7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92" name="Footer"/>
          <p:cNvSpPr txBox="1">
            <a:spLocks noGrp="1"/>
          </p:cNvSpPr>
          <p:nvPr>
            <p:ph type="body" sz="quarter" idx="20"/>
          </p:nvPr>
        </p:nvSpPr>
        <p:spPr>
          <a:xfrm>
            <a:off x="1727200" y="12807440"/>
            <a:ext cx="6210696" cy="259223"/>
          </a:xfrm>
          <a:prstGeom prst="rect">
            <a:avLst/>
          </a:prstGeom>
        </p:spPr>
        <p:txBody>
          <a:bodyPr>
            <a:spAutoFit/>
          </a:bodyPr>
          <a:lstStyle>
            <a:lvl1pPr marL="0" indent="0" defTabSz="1828891">
              <a:lnSpc>
                <a:spcPct val="100000"/>
              </a:lnSpc>
              <a:spcBef>
                <a:spcPts val="0"/>
              </a:spcBef>
              <a:buClrTx/>
              <a:buSzTx/>
              <a:buFontTx/>
              <a:buNone/>
              <a:defRPr sz="1800" b="1" spc="92">
                <a:solidFill>
                  <a:srgbClr val="9CA0A6"/>
                </a:solidFill>
              </a:defRPr>
            </a:lvl1pPr>
          </a:lstStyle>
          <a:p>
            <a:r>
              <a:t>Footer</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Light 5 Column">
    <p:spTree>
      <p:nvGrpSpPr>
        <p:cNvPr id="1" name=""/>
        <p:cNvGrpSpPr/>
        <p:nvPr/>
      </p:nvGrpSpPr>
      <p:grpSpPr>
        <a:xfrm>
          <a:off x="0" y="0"/>
          <a:ext cx="0" cy="0"/>
          <a:chOff x="0" y="0"/>
          <a:chExt cx="0" cy="0"/>
        </a:xfrm>
      </p:grpSpPr>
      <p:sp>
        <p:nvSpPr>
          <p:cNvPr id="799" name="Rectangle"/>
          <p:cNvSpPr/>
          <p:nvPr/>
        </p:nvSpPr>
        <p:spPr>
          <a:xfrm>
            <a:off x="-1343783" y="-1"/>
            <a:ext cx="1119821" cy="537826"/>
          </a:xfrm>
          <a:prstGeom prst="rect">
            <a:avLst/>
          </a:prstGeom>
          <a:solidFill>
            <a:srgbClr val="C4002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800" name="Rectangle"/>
          <p:cNvSpPr/>
          <p:nvPr/>
        </p:nvSpPr>
        <p:spPr>
          <a:xfrm>
            <a:off x="-1343784" y="537824"/>
            <a:ext cx="1119821" cy="537825"/>
          </a:xfrm>
          <a:prstGeom prst="rect">
            <a:avLst/>
          </a:prstGeom>
          <a:solidFill>
            <a:srgbClr val="9C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801" name="Rectangle"/>
          <p:cNvSpPr/>
          <p:nvPr/>
        </p:nvSpPr>
        <p:spPr>
          <a:xfrm>
            <a:off x="-1343784" y="1075648"/>
            <a:ext cx="1119821" cy="537825"/>
          </a:xfrm>
          <a:prstGeom prst="rect">
            <a:avLst/>
          </a:prstGeom>
          <a:solidFill>
            <a:srgbClr val="74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802" name="Rectangle"/>
          <p:cNvSpPr/>
          <p:nvPr/>
        </p:nvSpPr>
        <p:spPr>
          <a:xfrm>
            <a:off x="-1343783" y="1613471"/>
            <a:ext cx="1119821" cy="537825"/>
          </a:xfrm>
          <a:prstGeom prst="rect">
            <a:avLst/>
          </a:prstGeom>
          <a:solidFill>
            <a:srgbClr val="C4C8C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803" name="Rectangle"/>
          <p:cNvSpPr/>
          <p:nvPr/>
        </p:nvSpPr>
        <p:spPr>
          <a:xfrm>
            <a:off x="-1343784" y="2151296"/>
            <a:ext cx="1119821" cy="537825"/>
          </a:xfrm>
          <a:prstGeom prst="rect">
            <a:avLst/>
          </a:prstGeom>
          <a:solidFill>
            <a:srgbClr val="6A6E7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804" name="Rectangle"/>
          <p:cNvSpPr/>
          <p:nvPr/>
        </p:nvSpPr>
        <p:spPr>
          <a:xfrm>
            <a:off x="-1343784" y="2689119"/>
            <a:ext cx="1119821" cy="537825"/>
          </a:xfrm>
          <a:prstGeom prst="rect">
            <a:avLst/>
          </a:prstGeom>
          <a:solidFill>
            <a:srgbClr val="383C4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805" name="Rectangle"/>
          <p:cNvSpPr/>
          <p:nvPr/>
        </p:nvSpPr>
        <p:spPr>
          <a:xfrm>
            <a:off x="-1343784" y="3226943"/>
            <a:ext cx="1119821" cy="537825"/>
          </a:xfrm>
          <a:prstGeom prst="rect">
            <a:avLst/>
          </a:prstGeom>
          <a:solidFill>
            <a:srgbClr val="1AE9EF"/>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806" name="Rectangle"/>
          <p:cNvSpPr/>
          <p:nvPr/>
        </p:nvSpPr>
        <p:spPr>
          <a:xfrm>
            <a:off x="-1343784" y="3764767"/>
            <a:ext cx="1119821" cy="537825"/>
          </a:xfrm>
          <a:prstGeom prst="rect">
            <a:avLst/>
          </a:prstGeom>
          <a:solidFill>
            <a:srgbClr val="0DCFD9"/>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807" name="Rectangle"/>
          <p:cNvSpPr/>
          <p:nvPr/>
        </p:nvSpPr>
        <p:spPr>
          <a:xfrm>
            <a:off x="-1343784" y="4302592"/>
            <a:ext cx="1119821" cy="537825"/>
          </a:xfrm>
          <a:prstGeom prst="rect">
            <a:avLst/>
          </a:prstGeom>
          <a:solidFill>
            <a:srgbClr val="00B4C3"/>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808" name="Rectangle"/>
          <p:cNvSpPr/>
          <p:nvPr/>
        </p:nvSpPr>
        <p:spPr>
          <a:xfrm>
            <a:off x="-1343784" y="4840416"/>
            <a:ext cx="1119821" cy="537825"/>
          </a:xfrm>
          <a:prstGeom prst="rect">
            <a:avLst/>
          </a:prstGeom>
          <a:solidFill>
            <a:srgbClr val="F6B1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809" name="Rectangle"/>
          <p:cNvSpPr/>
          <p:nvPr/>
        </p:nvSpPr>
        <p:spPr>
          <a:xfrm>
            <a:off x="-1343784" y="5378239"/>
            <a:ext cx="1119821" cy="537825"/>
          </a:xfrm>
          <a:prstGeom prst="rect">
            <a:avLst/>
          </a:prstGeom>
          <a:solidFill>
            <a:srgbClr val="F69D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810" name="Rectangle"/>
          <p:cNvSpPr/>
          <p:nvPr/>
        </p:nvSpPr>
        <p:spPr>
          <a:xfrm>
            <a:off x="-1343784" y="5916064"/>
            <a:ext cx="1119821" cy="537825"/>
          </a:xfrm>
          <a:prstGeom prst="rect">
            <a:avLst/>
          </a:prstGeom>
          <a:solidFill>
            <a:srgbClr val="F689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811" name="Rectangle"/>
          <p:cNvSpPr/>
          <p:nvPr/>
        </p:nvSpPr>
        <p:spPr>
          <a:xfrm>
            <a:off x="-1343784" y="6453887"/>
            <a:ext cx="1119821" cy="537825"/>
          </a:xfrm>
          <a:prstGeom prst="rect">
            <a:avLst/>
          </a:prstGeom>
          <a:solidFill>
            <a:srgbClr val="969CE6"/>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812" name="Rectangle"/>
          <p:cNvSpPr/>
          <p:nvPr/>
        </p:nvSpPr>
        <p:spPr>
          <a:xfrm>
            <a:off x="-1343787" y="6991711"/>
            <a:ext cx="1119822" cy="537825"/>
          </a:xfrm>
          <a:prstGeom prst="rect">
            <a:avLst/>
          </a:prstGeom>
          <a:solidFill>
            <a:srgbClr val="8A8BD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813" name="Rectangle"/>
          <p:cNvSpPr/>
          <p:nvPr/>
        </p:nvSpPr>
        <p:spPr>
          <a:xfrm>
            <a:off x="-1343787" y="7529535"/>
            <a:ext cx="1119822" cy="537825"/>
          </a:xfrm>
          <a:prstGeom prst="rect">
            <a:avLst/>
          </a:prstGeom>
          <a:solidFill>
            <a:srgbClr val="7D79C3"/>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814" name="Rectangle"/>
          <p:cNvSpPr/>
          <p:nvPr/>
        </p:nvSpPr>
        <p:spPr>
          <a:xfrm>
            <a:off x="-1343784" y="8067360"/>
            <a:ext cx="1119821" cy="537825"/>
          </a:xfrm>
          <a:prstGeom prst="rect">
            <a:avLst/>
          </a:prstGeom>
          <a:solidFill>
            <a:srgbClr val="88CD7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815" name="Rectangle"/>
          <p:cNvSpPr/>
          <p:nvPr/>
        </p:nvSpPr>
        <p:spPr>
          <a:xfrm>
            <a:off x="-1343787" y="8605184"/>
            <a:ext cx="1119822" cy="537825"/>
          </a:xfrm>
          <a:prstGeom prst="rect">
            <a:avLst/>
          </a:prstGeom>
          <a:solidFill>
            <a:srgbClr val="74B96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816" name="Rectangle"/>
          <p:cNvSpPr/>
          <p:nvPr/>
        </p:nvSpPr>
        <p:spPr>
          <a:xfrm>
            <a:off x="-1343787" y="9143007"/>
            <a:ext cx="1119822" cy="537825"/>
          </a:xfrm>
          <a:prstGeom prst="rect">
            <a:avLst/>
          </a:prstGeom>
          <a:solidFill>
            <a:srgbClr val="60A55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817" name="Rectangle"/>
          <p:cNvSpPr/>
          <p:nvPr/>
        </p:nvSpPr>
        <p:spPr>
          <a:xfrm>
            <a:off x="24769782" y="-1"/>
            <a:ext cx="1119821" cy="537826"/>
          </a:xfrm>
          <a:prstGeom prst="rect">
            <a:avLst/>
          </a:prstGeom>
          <a:solidFill>
            <a:srgbClr val="C4002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818" name="Rectangle"/>
          <p:cNvSpPr/>
          <p:nvPr/>
        </p:nvSpPr>
        <p:spPr>
          <a:xfrm>
            <a:off x="24769779" y="537824"/>
            <a:ext cx="1119821" cy="537825"/>
          </a:xfrm>
          <a:prstGeom prst="rect">
            <a:avLst/>
          </a:prstGeom>
          <a:solidFill>
            <a:srgbClr val="B0000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819" name="Rectangle"/>
          <p:cNvSpPr/>
          <p:nvPr/>
        </p:nvSpPr>
        <p:spPr>
          <a:xfrm>
            <a:off x="24769779" y="1075648"/>
            <a:ext cx="1119821" cy="537825"/>
          </a:xfrm>
          <a:prstGeom prst="rect">
            <a:avLst/>
          </a:prstGeom>
          <a:solidFill>
            <a:srgbClr val="9C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820" name="Rectangle"/>
          <p:cNvSpPr/>
          <p:nvPr/>
        </p:nvSpPr>
        <p:spPr>
          <a:xfrm>
            <a:off x="24769782" y="1613471"/>
            <a:ext cx="1119821" cy="537825"/>
          </a:xfrm>
          <a:prstGeom prst="rect">
            <a:avLst/>
          </a:prstGeom>
          <a:solidFill>
            <a:srgbClr val="88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821" name="Rectangle"/>
          <p:cNvSpPr/>
          <p:nvPr/>
        </p:nvSpPr>
        <p:spPr>
          <a:xfrm>
            <a:off x="24769779" y="2151296"/>
            <a:ext cx="1119821" cy="537825"/>
          </a:xfrm>
          <a:prstGeom prst="rect">
            <a:avLst/>
          </a:prstGeom>
          <a:solidFill>
            <a:srgbClr val="74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822" name="Rectangle"/>
          <p:cNvSpPr/>
          <p:nvPr/>
        </p:nvSpPr>
        <p:spPr>
          <a:xfrm>
            <a:off x="24769779" y="2689119"/>
            <a:ext cx="1119821" cy="537825"/>
          </a:xfrm>
          <a:prstGeom prst="rect">
            <a:avLst/>
          </a:prstGeom>
          <a:solidFill>
            <a:srgbClr val="ECF0F6"/>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823" name="Rectangle"/>
          <p:cNvSpPr/>
          <p:nvPr/>
        </p:nvSpPr>
        <p:spPr>
          <a:xfrm>
            <a:off x="24769779" y="3226943"/>
            <a:ext cx="1119821" cy="537825"/>
          </a:xfrm>
          <a:prstGeom prst="rect">
            <a:avLst/>
          </a:prstGeom>
          <a:solidFill>
            <a:srgbClr val="D8DCE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824" name="Rectangle"/>
          <p:cNvSpPr/>
          <p:nvPr/>
        </p:nvSpPr>
        <p:spPr>
          <a:xfrm>
            <a:off x="24769779" y="3764767"/>
            <a:ext cx="1119821" cy="537825"/>
          </a:xfrm>
          <a:prstGeom prst="rect">
            <a:avLst/>
          </a:prstGeom>
          <a:solidFill>
            <a:srgbClr val="C4C8C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825" name="Rectangle"/>
          <p:cNvSpPr/>
          <p:nvPr/>
        </p:nvSpPr>
        <p:spPr>
          <a:xfrm>
            <a:off x="24769779" y="4302592"/>
            <a:ext cx="1119821" cy="537825"/>
          </a:xfrm>
          <a:prstGeom prst="rect">
            <a:avLst/>
          </a:prstGeom>
          <a:solidFill>
            <a:srgbClr val="BABEC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826" name="Rectangle"/>
          <p:cNvSpPr/>
          <p:nvPr/>
        </p:nvSpPr>
        <p:spPr>
          <a:xfrm>
            <a:off x="24769779" y="4840416"/>
            <a:ext cx="1119821" cy="537825"/>
          </a:xfrm>
          <a:prstGeom prst="rect">
            <a:avLst/>
          </a:prstGeom>
          <a:solidFill>
            <a:srgbClr val="A6AAB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827" name="Rectangle"/>
          <p:cNvSpPr/>
          <p:nvPr/>
        </p:nvSpPr>
        <p:spPr>
          <a:xfrm>
            <a:off x="24769779" y="5378239"/>
            <a:ext cx="1119821" cy="537825"/>
          </a:xfrm>
          <a:prstGeom prst="rect">
            <a:avLst/>
          </a:prstGeom>
          <a:solidFill>
            <a:srgbClr val="92969C"/>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828" name="Rectangle"/>
          <p:cNvSpPr/>
          <p:nvPr/>
        </p:nvSpPr>
        <p:spPr>
          <a:xfrm>
            <a:off x="24769779" y="5916064"/>
            <a:ext cx="1119821" cy="537825"/>
          </a:xfrm>
          <a:prstGeom prst="rect">
            <a:avLst/>
          </a:prstGeom>
          <a:solidFill>
            <a:srgbClr val="7E828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829" name="Rectangle"/>
          <p:cNvSpPr/>
          <p:nvPr/>
        </p:nvSpPr>
        <p:spPr>
          <a:xfrm>
            <a:off x="24769779" y="6453887"/>
            <a:ext cx="1119821" cy="537825"/>
          </a:xfrm>
          <a:prstGeom prst="rect">
            <a:avLst/>
          </a:prstGeom>
          <a:solidFill>
            <a:srgbClr val="6A6E7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830" name="Rectangle"/>
          <p:cNvSpPr/>
          <p:nvPr/>
        </p:nvSpPr>
        <p:spPr>
          <a:xfrm>
            <a:off x="24769778" y="6991711"/>
            <a:ext cx="1119821" cy="537825"/>
          </a:xfrm>
          <a:prstGeom prst="rect">
            <a:avLst/>
          </a:prstGeom>
          <a:solidFill>
            <a:srgbClr val="565A6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831" name="Rectangle"/>
          <p:cNvSpPr/>
          <p:nvPr/>
        </p:nvSpPr>
        <p:spPr>
          <a:xfrm>
            <a:off x="24769778" y="7529535"/>
            <a:ext cx="1119821" cy="537825"/>
          </a:xfrm>
          <a:prstGeom prst="rect">
            <a:avLst/>
          </a:prstGeom>
          <a:solidFill>
            <a:srgbClr val="42464C"/>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832" name="Rectangle"/>
          <p:cNvSpPr/>
          <p:nvPr/>
        </p:nvSpPr>
        <p:spPr>
          <a:xfrm>
            <a:off x="24769779" y="8067360"/>
            <a:ext cx="1119821" cy="537825"/>
          </a:xfrm>
          <a:prstGeom prst="rect">
            <a:avLst/>
          </a:prstGeom>
          <a:solidFill>
            <a:srgbClr val="383C4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833" name="Rectangle"/>
          <p:cNvSpPr/>
          <p:nvPr/>
        </p:nvSpPr>
        <p:spPr>
          <a:xfrm>
            <a:off x="24769778" y="8605184"/>
            <a:ext cx="1119821" cy="537825"/>
          </a:xfrm>
          <a:prstGeom prst="rect">
            <a:avLst/>
          </a:prstGeom>
          <a:solidFill>
            <a:srgbClr val="2E323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834" name="Rectangle"/>
          <p:cNvSpPr/>
          <p:nvPr/>
        </p:nvSpPr>
        <p:spPr>
          <a:xfrm>
            <a:off x="24769778" y="9143007"/>
            <a:ext cx="1119821" cy="537825"/>
          </a:xfrm>
          <a:prstGeom prst="rect">
            <a:avLst/>
          </a:prstGeom>
          <a:solidFill>
            <a:srgbClr val="24282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835" name="Rectangle"/>
          <p:cNvSpPr/>
          <p:nvPr/>
        </p:nvSpPr>
        <p:spPr>
          <a:xfrm>
            <a:off x="24769776" y="9680832"/>
            <a:ext cx="1119821" cy="537825"/>
          </a:xfrm>
          <a:prstGeom prst="rect">
            <a:avLst/>
          </a:prstGeom>
          <a:solidFill>
            <a:srgbClr val="1A1E2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836" name="Rectangle"/>
          <p:cNvSpPr/>
          <p:nvPr/>
        </p:nvSpPr>
        <p:spPr>
          <a:xfrm>
            <a:off x="24769776" y="10218656"/>
            <a:ext cx="1119821" cy="537825"/>
          </a:xfrm>
          <a:prstGeom prst="rect">
            <a:avLst/>
          </a:prstGeom>
          <a:solidFill>
            <a:srgbClr val="10141A"/>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837" name="Rectangle"/>
          <p:cNvSpPr/>
          <p:nvPr/>
        </p:nvSpPr>
        <p:spPr>
          <a:xfrm>
            <a:off x="24769778" y="10756479"/>
            <a:ext cx="1119821" cy="537825"/>
          </a:xfrm>
          <a:prstGeom prst="rect">
            <a:avLst/>
          </a:prstGeom>
          <a:solidFill>
            <a:srgbClr val="060A1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838" name="Rectangle"/>
          <p:cNvSpPr/>
          <p:nvPr/>
        </p:nvSpPr>
        <p:spPr>
          <a:xfrm>
            <a:off x="24769776" y="11294303"/>
            <a:ext cx="1119821" cy="537825"/>
          </a:xfrm>
          <a:prstGeom prst="rect">
            <a:avLst/>
          </a:prstGeom>
          <a:solidFill>
            <a:srgbClr val="FFFFFF"/>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839" name="Rectangle"/>
          <p:cNvSpPr/>
          <p:nvPr/>
        </p:nvSpPr>
        <p:spPr>
          <a:xfrm>
            <a:off x="24769778" y="11832128"/>
            <a:ext cx="1119821" cy="537825"/>
          </a:xfrm>
          <a:prstGeom prst="rect">
            <a:avLst/>
          </a:prstGeom>
          <a:solidFill>
            <a:srgbClr val="00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840" name="Body Level One…"/>
          <p:cNvSpPr txBox="1">
            <a:spLocks noGrp="1"/>
          </p:cNvSpPr>
          <p:nvPr>
            <p:ph type="body" sz="quarter" idx="1"/>
          </p:nvPr>
        </p:nvSpPr>
        <p:spPr>
          <a:xfrm>
            <a:off x="958002" y="2908655"/>
            <a:ext cx="3682617" cy="1346049"/>
          </a:xfrm>
          <a:prstGeom prst="rect">
            <a:avLst/>
          </a:prstGeom>
        </p:spPr>
        <p:txBody>
          <a:bodyPr anchor="ctr"/>
          <a:lstStyle>
            <a:lvl1pPr marL="0" indent="0" algn="ctr" defTabSz="825500">
              <a:lnSpc>
                <a:spcPct val="80000"/>
              </a:lnSpc>
              <a:spcBef>
                <a:spcPts val="0"/>
              </a:spcBef>
              <a:buClrTx/>
              <a:buSzTx/>
              <a:buFontTx/>
              <a:buNone/>
              <a:defRPr sz="3600" b="1" spc="-50">
                <a:solidFill>
                  <a:srgbClr val="C40022"/>
                </a:solidFill>
              </a:defRPr>
            </a:lvl1pPr>
            <a:lvl2pPr marL="0" indent="228600" algn="ctr" defTabSz="825500">
              <a:lnSpc>
                <a:spcPct val="80000"/>
              </a:lnSpc>
              <a:spcBef>
                <a:spcPts val="0"/>
              </a:spcBef>
              <a:buClrTx/>
              <a:buSzTx/>
              <a:buFontTx/>
              <a:buNone/>
              <a:defRPr sz="3600" b="1" spc="-50">
                <a:solidFill>
                  <a:srgbClr val="C40022"/>
                </a:solidFill>
              </a:defRPr>
            </a:lvl2pPr>
            <a:lvl3pPr marL="0" indent="457200" algn="ctr" defTabSz="825500">
              <a:lnSpc>
                <a:spcPct val="80000"/>
              </a:lnSpc>
              <a:spcBef>
                <a:spcPts val="0"/>
              </a:spcBef>
              <a:buClrTx/>
              <a:buSzTx/>
              <a:buFontTx/>
              <a:buNone/>
              <a:defRPr sz="3600" b="1" spc="-50">
                <a:solidFill>
                  <a:srgbClr val="C40022"/>
                </a:solidFill>
              </a:defRPr>
            </a:lvl3pPr>
            <a:lvl4pPr marL="0" indent="685800" algn="ctr" defTabSz="825500">
              <a:lnSpc>
                <a:spcPct val="80000"/>
              </a:lnSpc>
              <a:spcBef>
                <a:spcPts val="0"/>
              </a:spcBef>
              <a:buClrTx/>
              <a:buSzTx/>
              <a:buFontTx/>
              <a:buNone/>
              <a:defRPr sz="3600" b="1" spc="-50">
                <a:solidFill>
                  <a:srgbClr val="C40022"/>
                </a:solidFill>
              </a:defRPr>
            </a:lvl4pPr>
            <a:lvl5pPr marL="0" indent="914400" algn="ctr" defTabSz="825500">
              <a:lnSpc>
                <a:spcPct val="80000"/>
              </a:lnSpc>
              <a:spcBef>
                <a:spcPts val="0"/>
              </a:spcBef>
              <a:buClrTx/>
              <a:buSzTx/>
              <a:buFontTx/>
              <a:buNone/>
              <a:defRPr sz="3600" b="1" spc="-50">
                <a:solidFill>
                  <a:srgbClr val="C40022"/>
                </a:solidFill>
              </a:defRPr>
            </a:lvl5pPr>
          </a:lstStyle>
          <a:p>
            <a:r>
              <a:t>Body Level One</a:t>
            </a:r>
          </a:p>
          <a:p>
            <a:pPr lvl="1"/>
            <a:r>
              <a:t>Body Level Two</a:t>
            </a:r>
          </a:p>
          <a:p>
            <a:pPr lvl="2"/>
            <a:r>
              <a:t>Body Level Three</a:t>
            </a:r>
          </a:p>
          <a:p>
            <a:pPr lvl="3"/>
            <a:r>
              <a:t>Body Level Four</a:t>
            </a:r>
          </a:p>
          <a:p>
            <a:pPr lvl="4"/>
            <a:r>
              <a:t>Body Level Five</a:t>
            </a:r>
          </a:p>
        </p:txBody>
      </p:sp>
      <p:sp>
        <p:nvSpPr>
          <p:cNvPr id="841" name="Rectangle"/>
          <p:cNvSpPr>
            <a:spLocks noGrp="1"/>
          </p:cNvSpPr>
          <p:nvPr>
            <p:ph type="body" sz="quarter" idx="13"/>
          </p:nvPr>
        </p:nvSpPr>
        <p:spPr>
          <a:xfrm>
            <a:off x="5671658" y="2908655"/>
            <a:ext cx="3670904" cy="1346049"/>
          </a:xfrm>
          <a:prstGeom prst="rect">
            <a:avLst/>
          </a:prstGeom>
        </p:spPr>
        <p:txBody>
          <a:bodyPr anchor="ctr"/>
          <a:lstStyle/>
          <a:p>
            <a:pPr marL="0" indent="0" algn="ctr" defTabSz="825500">
              <a:lnSpc>
                <a:spcPct val="80000"/>
              </a:lnSpc>
              <a:spcBef>
                <a:spcPts val="0"/>
              </a:spcBef>
              <a:buClrTx/>
              <a:buSzTx/>
              <a:buFontTx/>
              <a:buNone/>
              <a:defRPr sz="3600" b="1" spc="-50">
                <a:solidFill>
                  <a:srgbClr val="C40022"/>
                </a:solidFill>
              </a:defRPr>
            </a:pPr>
            <a:endParaRPr/>
          </a:p>
        </p:txBody>
      </p:sp>
      <p:sp>
        <p:nvSpPr>
          <p:cNvPr id="842" name="Rectangle"/>
          <p:cNvSpPr>
            <a:spLocks noGrp="1"/>
          </p:cNvSpPr>
          <p:nvPr>
            <p:ph type="body" sz="quarter" idx="14"/>
          </p:nvPr>
        </p:nvSpPr>
        <p:spPr>
          <a:xfrm>
            <a:off x="10373603" y="2908655"/>
            <a:ext cx="3676346" cy="1346049"/>
          </a:xfrm>
          <a:prstGeom prst="rect">
            <a:avLst/>
          </a:prstGeom>
        </p:spPr>
        <p:txBody>
          <a:bodyPr anchor="ctr"/>
          <a:lstStyle/>
          <a:p>
            <a:pPr marL="0" indent="0" algn="ctr" defTabSz="825500">
              <a:lnSpc>
                <a:spcPct val="80000"/>
              </a:lnSpc>
              <a:spcBef>
                <a:spcPts val="0"/>
              </a:spcBef>
              <a:buClrTx/>
              <a:buSzTx/>
              <a:buFontTx/>
              <a:buNone/>
              <a:defRPr sz="3600" b="1" spc="-50">
                <a:solidFill>
                  <a:srgbClr val="C40022"/>
                </a:solidFill>
              </a:defRPr>
            </a:pPr>
            <a:endParaRPr/>
          </a:p>
        </p:txBody>
      </p:sp>
      <p:sp>
        <p:nvSpPr>
          <p:cNvPr id="843" name="Rectangle"/>
          <p:cNvSpPr>
            <a:spLocks noGrp="1"/>
          </p:cNvSpPr>
          <p:nvPr>
            <p:ph type="body" sz="quarter" idx="15"/>
          </p:nvPr>
        </p:nvSpPr>
        <p:spPr>
          <a:xfrm>
            <a:off x="15080984" y="2908655"/>
            <a:ext cx="3679580" cy="1346049"/>
          </a:xfrm>
          <a:prstGeom prst="rect">
            <a:avLst/>
          </a:prstGeom>
        </p:spPr>
        <p:txBody>
          <a:bodyPr anchor="ctr"/>
          <a:lstStyle/>
          <a:p>
            <a:pPr marL="0" indent="0" algn="ctr" defTabSz="825500">
              <a:lnSpc>
                <a:spcPct val="80000"/>
              </a:lnSpc>
              <a:spcBef>
                <a:spcPts val="0"/>
              </a:spcBef>
              <a:buClrTx/>
              <a:buSzTx/>
              <a:buFontTx/>
              <a:buNone/>
              <a:defRPr sz="3600" b="1" spc="-50">
                <a:solidFill>
                  <a:srgbClr val="C40022"/>
                </a:solidFill>
              </a:defRPr>
            </a:pPr>
            <a:endParaRPr/>
          </a:p>
        </p:txBody>
      </p:sp>
      <p:sp>
        <p:nvSpPr>
          <p:cNvPr id="844" name="Title Text"/>
          <p:cNvSpPr txBox="1">
            <a:spLocks noGrp="1"/>
          </p:cNvSpPr>
          <p:nvPr>
            <p:ph type="title"/>
          </p:nvPr>
        </p:nvSpPr>
        <p:spPr>
          <a:prstGeom prst="rect">
            <a:avLst/>
          </a:prstGeom>
        </p:spPr>
        <p:txBody>
          <a:bodyPr/>
          <a:lstStyle/>
          <a:p>
            <a:r>
              <a:t>Title Text</a:t>
            </a:r>
          </a:p>
        </p:txBody>
      </p:sp>
      <p:sp>
        <p:nvSpPr>
          <p:cNvPr id="845" name="Line"/>
          <p:cNvSpPr/>
          <p:nvPr/>
        </p:nvSpPr>
        <p:spPr>
          <a:xfrm>
            <a:off x="960035" y="4729953"/>
            <a:ext cx="3680584" cy="1"/>
          </a:xfrm>
          <a:prstGeom prst="line">
            <a:avLst/>
          </a:prstGeom>
          <a:ln w="50800">
            <a:solidFill>
              <a:srgbClr val="C40022"/>
            </a:solidFill>
          </a:ln>
        </p:spPr>
        <p:txBody>
          <a:bodyPr lIns="45719" rIns="45719"/>
          <a:lstStyle/>
          <a:p>
            <a:pPr algn="l" defTabSz="914400">
              <a:spcBef>
                <a:spcPts val="2200"/>
              </a:spcBef>
              <a:defRPr sz="3200"/>
            </a:pPr>
            <a:endParaRPr/>
          </a:p>
        </p:txBody>
      </p:sp>
      <p:sp>
        <p:nvSpPr>
          <p:cNvPr id="846" name="Line"/>
          <p:cNvSpPr/>
          <p:nvPr/>
        </p:nvSpPr>
        <p:spPr>
          <a:xfrm>
            <a:off x="5671656" y="4729952"/>
            <a:ext cx="3670904" cy="3"/>
          </a:xfrm>
          <a:prstGeom prst="line">
            <a:avLst/>
          </a:prstGeom>
          <a:ln w="50800">
            <a:solidFill>
              <a:srgbClr val="C40022"/>
            </a:solidFill>
          </a:ln>
        </p:spPr>
        <p:txBody>
          <a:bodyPr lIns="45719" rIns="45719"/>
          <a:lstStyle/>
          <a:p>
            <a:pPr algn="l" defTabSz="914400">
              <a:spcBef>
                <a:spcPts val="2200"/>
              </a:spcBef>
              <a:defRPr sz="3200"/>
            </a:pPr>
            <a:endParaRPr/>
          </a:p>
        </p:txBody>
      </p:sp>
      <p:sp>
        <p:nvSpPr>
          <p:cNvPr id="847" name="Line"/>
          <p:cNvSpPr/>
          <p:nvPr/>
        </p:nvSpPr>
        <p:spPr>
          <a:xfrm>
            <a:off x="10374817" y="4729952"/>
            <a:ext cx="3675357" cy="3"/>
          </a:xfrm>
          <a:prstGeom prst="line">
            <a:avLst/>
          </a:prstGeom>
          <a:ln w="50800">
            <a:solidFill>
              <a:srgbClr val="C40022"/>
            </a:solidFill>
          </a:ln>
        </p:spPr>
        <p:txBody>
          <a:bodyPr lIns="45719" rIns="45719"/>
          <a:lstStyle/>
          <a:p>
            <a:pPr algn="l" defTabSz="914400">
              <a:spcBef>
                <a:spcPts val="2200"/>
              </a:spcBef>
              <a:defRPr sz="3200"/>
            </a:pPr>
            <a:endParaRPr/>
          </a:p>
        </p:txBody>
      </p:sp>
      <p:sp>
        <p:nvSpPr>
          <p:cNvPr id="848" name="Line"/>
          <p:cNvSpPr/>
          <p:nvPr/>
        </p:nvSpPr>
        <p:spPr>
          <a:xfrm>
            <a:off x="15080984" y="4749512"/>
            <a:ext cx="3679580" cy="3"/>
          </a:xfrm>
          <a:prstGeom prst="line">
            <a:avLst/>
          </a:prstGeom>
          <a:ln w="50800">
            <a:solidFill>
              <a:srgbClr val="C40022"/>
            </a:solidFill>
          </a:ln>
        </p:spPr>
        <p:txBody>
          <a:bodyPr lIns="45719" rIns="45719"/>
          <a:lstStyle/>
          <a:p>
            <a:pPr algn="l" defTabSz="914400">
              <a:spcBef>
                <a:spcPts val="2200"/>
              </a:spcBef>
              <a:defRPr sz="3200"/>
            </a:pPr>
            <a:endParaRPr/>
          </a:p>
        </p:txBody>
      </p:sp>
      <p:sp>
        <p:nvSpPr>
          <p:cNvPr id="849" name="Rectangle"/>
          <p:cNvSpPr>
            <a:spLocks noGrp="1"/>
          </p:cNvSpPr>
          <p:nvPr>
            <p:ph type="body" sz="quarter" idx="16"/>
          </p:nvPr>
        </p:nvSpPr>
        <p:spPr>
          <a:xfrm>
            <a:off x="958004" y="5205113"/>
            <a:ext cx="3682617" cy="7059056"/>
          </a:xfrm>
          <a:prstGeom prst="rect">
            <a:avLst/>
          </a:prstGeom>
        </p:spPr>
        <p:txBody>
          <a:bodyPr>
            <a:normAutofit/>
          </a:bodyPr>
          <a:lstStyle/>
          <a:p>
            <a:pPr marL="457200" indent="-457200" defTabSz="825500">
              <a:spcBef>
                <a:spcPts val="2400"/>
              </a:spcBef>
              <a:defRPr sz="3600"/>
            </a:pPr>
            <a:endParaRPr/>
          </a:p>
        </p:txBody>
      </p:sp>
      <p:sp>
        <p:nvSpPr>
          <p:cNvPr id="850" name="Rectangle"/>
          <p:cNvSpPr>
            <a:spLocks noGrp="1"/>
          </p:cNvSpPr>
          <p:nvPr>
            <p:ph type="body" sz="quarter" idx="17"/>
          </p:nvPr>
        </p:nvSpPr>
        <p:spPr>
          <a:xfrm>
            <a:off x="5671658" y="5205113"/>
            <a:ext cx="3670904" cy="7059056"/>
          </a:xfrm>
          <a:prstGeom prst="rect">
            <a:avLst/>
          </a:prstGeom>
        </p:spPr>
        <p:txBody>
          <a:bodyPr>
            <a:normAutofit/>
          </a:bodyPr>
          <a:lstStyle/>
          <a:p>
            <a:pPr marL="457200" indent="-457200" defTabSz="825500">
              <a:spcBef>
                <a:spcPts val="2400"/>
              </a:spcBef>
              <a:defRPr sz="3600"/>
            </a:pPr>
            <a:endParaRPr/>
          </a:p>
        </p:txBody>
      </p:sp>
      <p:sp>
        <p:nvSpPr>
          <p:cNvPr id="851" name="Rectangle"/>
          <p:cNvSpPr>
            <a:spLocks noGrp="1"/>
          </p:cNvSpPr>
          <p:nvPr>
            <p:ph type="body" sz="quarter" idx="18"/>
          </p:nvPr>
        </p:nvSpPr>
        <p:spPr>
          <a:xfrm>
            <a:off x="10373599" y="5205113"/>
            <a:ext cx="3676346" cy="7059056"/>
          </a:xfrm>
          <a:prstGeom prst="rect">
            <a:avLst/>
          </a:prstGeom>
        </p:spPr>
        <p:txBody>
          <a:bodyPr>
            <a:normAutofit/>
          </a:bodyPr>
          <a:lstStyle/>
          <a:p>
            <a:pPr marL="457200" indent="-457200" defTabSz="825500">
              <a:spcBef>
                <a:spcPts val="2400"/>
              </a:spcBef>
              <a:defRPr sz="3600"/>
            </a:pPr>
            <a:endParaRPr/>
          </a:p>
        </p:txBody>
      </p:sp>
      <p:sp>
        <p:nvSpPr>
          <p:cNvPr id="852" name="Rectangle"/>
          <p:cNvSpPr>
            <a:spLocks noGrp="1"/>
          </p:cNvSpPr>
          <p:nvPr>
            <p:ph type="body" sz="quarter" idx="19"/>
          </p:nvPr>
        </p:nvSpPr>
        <p:spPr>
          <a:xfrm>
            <a:off x="15079766" y="5224673"/>
            <a:ext cx="3680570" cy="7039495"/>
          </a:xfrm>
          <a:prstGeom prst="rect">
            <a:avLst/>
          </a:prstGeom>
        </p:spPr>
        <p:txBody>
          <a:bodyPr>
            <a:normAutofit/>
          </a:bodyPr>
          <a:lstStyle/>
          <a:p>
            <a:pPr marL="457200" indent="-457200" defTabSz="825500">
              <a:spcBef>
                <a:spcPts val="2400"/>
              </a:spcBef>
              <a:defRPr sz="3600"/>
            </a:pPr>
            <a:endParaRPr/>
          </a:p>
        </p:txBody>
      </p:sp>
      <p:sp>
        <p:nvSpPr>
          <p:cNvPr id="853" name="Line"/>
          <p:cNvSpPr/>
          <p:nvPr/>
        </p:nvSpPr>
        <p:spPr>
          <a:xfrm>
            <a:off x="19791602" y="4729952"/>
            <a:ext cx="3683803" cy="3"/>
          </a:xfrm>
          <a:prstGeom prst="line">
            <a:avLst/>
          </a:prstGeom>
          <a:ln w="50800">
            <a:solidFill>
              <a:srgbClr val="C40022"/>
            </a:solidFill>
          </a:ln>
        </p:spPr>
        <p:txBody>
          <a:bodyPr lIns="45719" rIns="45719"/>
          <a:lstStyle/>
          <a:p>
            <a:pPr algn="l" defTabSz="914400">
              <a:spcBef>
                <a:spcPts val="2200"/>
              </a:spcBef>
              <a:defRPr sz="3200"/>
            </a:pPr>
            <a:endParaRPr/>
          </a:p>
        </p:txBody>
      </p:sp>
      <p:sp>
        <p:nvSpPr>
          <p:cNvPr id="854" name="Rectangle"/>
          <p:cNvSpPr>
            <a:spLocks noGrp="1"/>
          </p:cNvSpPr>
          <p:nvPr>
            <p:ph type="body" sz="quarter" idx="20"/>
          </p:nvPr>
        </p:nvSpPr>
        <p:spPr>
          <a:xfrm>
            <a:off x="19788517" y="2907232"/>
            <a:ext cx="3686657" cy="1348896"/>
          </a:xfrm>
          <a:prstGeom prst="rect">
            <a:avLst/>
          </a:prstGeom>
        </p:spPr>
        <p:txBody>
          <a:bodyPr anchor="ctr"/>
          <a:lstStyle/>
          <a:p>
            <a:pPr marL="0" indent="0" algn="ctr" defTabSz="825500">
              <a:lnSpc>
                <a:spcPct val="80000"/>
              </a:lnSpc>
              <a:spcBef>
                <a:spcPts val="0"/>
              </a:spcBef>
              <a:buClrTx/>
              <a:buSzTx/>
              <a:buFontTx/>
              <a:buNone/>
              <a:defRPr sz="3600" b="1" spc="-50">
                <a:solidFill>
                  <a:srgbClr val="C40022"/>
                </a:solidFill>
              </a:defRPr>
            </a:pPr>
            <a:endParaRPr/>
          </a:p>
        </p:txBody>
      </p:sp>
      <p:sp>
        <p:nvSpPr>
          <p:cNvPr id="855" name="Rectangle"/>
          <p:cNvSpPr>
            <a:spLocks noGrp="1"/>
          </p:cNvSpPr>
          <p:nvPr>
            <p:ph type="body" sz="quarter" idx="21"/>
          </p:nvPr>
        </p:nvSpPr>
        <p:spPr>
          <a:xfrm>
            <a:off x="19789176" y="5205114"/>
            <a:ext cx="3686657" cy="7059054"/>
          </a:xfrm>
          <a:prstGeom prst="rect">
            <a:avLst/>
          </a:prstGeom>
        </p:spPr>
        <p:txBody>
          <a:bodyPr>
            <a:normAutofit/>
          </a:bodyPr>
          <a:lstStyle/>
          <a:p>
            <a:pPr marL="457200" indent="-457200" defTabSz="825500">
              <a:spcBef>
                <a:spcPts val="2400"/>
              </a:spcBef>
              <a:defRPr sz="3600"/>
            </a:pPr>
            <a:endParaRPr/>
          </a:p>
        </p:txBody>
      </p:sp>
      <p:grpSp>
        <p:nvGrpSpPr>
          <p:cNvPr id="868" name="Group"/>
          <p:cNvGrpSpPr/>
          <p:nvPr/>
        </p:nvGrpSpPr>
        <p:grpSpPr>
          <a:xfrm>
            <a:off x="21341405" y="12713927"/>
            <a:ext cx="2588084" cy="566942"/>
            <a:chOff x="-6" y="-13"/>
            <a:chExt cx="2588083" cy="566941"/>
          </a:xfrm>
        </p:grpSpPr>
        <p:sp>
          <p:nvSpPr>
            <p:cNvPr id="856" name="Shape"/>
            <p:cNvSpPr/>
            <p:nvPr/>
          </p:nvSpPr>
          <p:spPr>
            <a:xfrm>
              <a:off x="-7" y="51614"/>
              <a:ext cx="396631" cy="487314"/>
            </a:xfrm>
            <a:custGeom>
              <a:avLst/>
              <a:gdLst/>
              <a:ahLst/>
              <a:cxnLst>
                <a:cxn ang="0">
                  <a:pos x="wd2" y="hd2"/>
                </a:cxn>
                <a:cxn ang="5400000">
                  <a:pos x="wd2" y="hd2"/>
                </a:cxn>
                <a:cxn ang="10800000">
                  <a:pos x="wd2" y="hd2"/>
                </a:cxn>
                <a:cxn ang="16200000">
                  <a:pos x="wd2" y="hd2"/>
                </a:cxn>
              </a:cxnLst>
              <a:rect l="0" t="0" r="r" b="b"/>
              <a:pathLst>
                <a:path w="21181" h="21360" extrusionOk="0">
                  <a:moveTo>
                    <a:pt x="19047" y="4161"/>
                  </a:moveTo>
                  <a:cubicBezTo>
                    <a:pt x="17355" y="6212"/>
                    <a:pt x="14935" y="7537"/>
                    <a:pt x="13608" y="7045"/>
                  </a:cubicBezTo>
                  <a:cubicBezTo>
                    <a:pt x="12281" y="6554"/>
                    <a:pt x="12567" y="4524"/>
                    <a:pt x="14337" y="2473"/>
                  </a:cubicBezTo>
                  <a:cubicBezTo>
                    <a:pt x="14701" y="1982"/>
                    <a:pt x="15143" y="1555"/>
                    <a:pt x="15586" y="1191"/>
                  </a:cubicBezTo>
                  <a:cubicBezTo>
                    <a:pt x="15065" y="1256"/>
                    <a:pt x="14493" y="1320"/>
                    <a:pt x="13972" y="1448"/>
                  </a:cubicBezTo>
                  <a:cubicBezTo>
                    <a:pt x="8247" y="7216"/>
                    <a:pt x="5827" y="14673"/>
                    <a:pt x="6113" y="21360"/>
                  </a:cubicBezTo>
                  <a:cubicBezTo>
                    <a:pt x="2730" y="20228"/>
                    <a:pt x="232" y="17578"/>
                    <a:pt x="23" y="14203"/>
                  </a:cubicBezTo>
                  <a:lnTo>
                    <a:pt x="23" y="14139"/>
                  </a:lnTo>
                  <a:cubicBezTo>
                    <a:pt x="-419" y="8135"/>
                    <a:pt x="5462" y="1918"/>
                    <a:pt x="13088" y="358"/>
                  </a:cubicBezTo>
                  <a:cubicBezTo>
                    <a:pt x="16028" y="-240"/>
                    <a:pt x="18813" y="-69"/>
                    <a:pt x="21181" y="721"/>
                  </a:cubicBezTo>
                  <a:cubicBezTo>
                    <a:pt x="20661" y="1854"/>
                    <a:pt x="19854" y="3200"/>
                    <a:pt x="19047" y="4161"/>
                  </a:cubicBezTo>
                  <a:close/>
                  <a:moveTo>
                    <a:pt x="15013" y="5892"/>
                  </a:moveTo>
                  <a:cubicBezTo>
                    <a:pt x="15820" y="5892"/>
                    <a:pt x="16913" y="5187"/>
                    <a:pt x="17486" y="4204"/>
                  </a:cubicBezTo>
                  <a:cubicBezTo>
                    <a:pt x="18006" y="3242"/>
                    <a:pt x="17876" y="2473"/>
                    <a:pt x="16991" y="2473"/>
                  </a:cubicBezTo>
                  <a:cubicBezTo>
                    <a:pt x="16184" y="2409"/>
                    <a:pt x="15065" y="3200"/>
                    <a:pt x="14493" y="4161"/>
                  </a:cubicBezTo>
                  <a:cubicBezTo>
                    <a:pt x="13972" y="5123"/>
                    <a:pt x="14128" y="5892"/>
                    <a:pt x="15013" y="5892"/>
                  </a:cubicBezTo>
                  <a:close/>
                </a:path>
              </a:pathLst>
            </a:custGeom>
            <a:solidFill>
              <a:srgbClr val="C40022"/>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857" name="Shape"/>
            <p:cNvSpPr/>
            <p:nvPr/>
          </p:nvSpPr>
          <p:spPr>
            <a:xfrm>
              <a:off x="141744" y="-14"/>
              <a:ext cx="382730" cy="515807"/>
            </a:xfrm>
            <a:custGeom>
              <a:avLst/>
              <a:gdLst/>
              <a:ahLst/>
              <a:cxnLst>
                <a:cxn ang="0">
                  <a:pos x="wd2" y="hd2"/>
                </a:cxn>
                <a:cxn ang="5400000">
                  <a:pos x="wd2" y="hd2"/>
                </a:cxn>
                <a:cxn ang="10800000">
                  <a:pos x="wd2" y="hd2"/>
                </a:cxn>
                <a:cxn ang="16200000">
                  <a:pos x="wd2" y="hd2"/>
                </a:cxn>
              </a:cxnLst>
              <a:rect l="0" t="0" r="r" b="b"/>
              <a:pathLst>
                <a:path w="20998" h="21131" extrusionOk="0">
                  <a:moveTo>
                    <a:pt x="9946" y="18863"/>
                  </a:moveTo>
                  <a:cubicBezTo>
                    <a:pt x="10616" y="18582"/>
                    <a:pt x="11151" y="18282"/>
                    <a:pt x="11767" y="18002"/>
                  </a:cubicBezTo>
                  <a:cubicBezTo>
                    <a:pt x="9786" y="14459"/>
                    <a:pt x="8876" y="10295"/>
                    <a:pt x="15915" y="2908"/>
                  </a:cubicBezTo>
                  <a:cubicBezTo>
                    <a:pt x="13881" y="1707"/>
                    <a:pt x="10776" y="1146"/>
                    <a:pt x="6922" y="1487"/>
                  </a:cubicBezTo>
                  <a:cubicBezTo>
                    <a:pt x="7538" y="986"/>
                    <a:pt x="8046" y="526"/>
                    <a:pt x="8742" y="25"/>
                  </a:cubicBezTo>
                  <a:cubicBezTo>
                    <a:pt x="15300" y="-315"/>
                    <a:pt x="20519" y="2908"/>
                    <a:pt x="20974" y="7873"/>
                  </a:cubicBezTo>
                  <a:cubicBezTo>
                    <a:pt x="21429" y="13498"/>
                    <a:pt x="15380" y="19243"/>
                    <a:pt x="7538" y="20785"/>
                  </a:cubicBezTo>
                  <a:cubicBezTo>
                    <a:pt x="4807" y="21285"/>
                    <a:pt x="2238" y="21225"/>
                    <a:pt x="43" y="20724"/>
                  </a:cubicBezTo>
                  <a:cubicBezTo>
                    <a:pt x="-171" y="18522"/>
                    <a:pt x="418" y="16200"/>
                    <a:pt x="1703" y="14559"/>
                  </a:cubicBezTo>
                  <a:cubicBezTo>
                    <a:pt x="3764" y="11936"/>
                    <a:pt x="6922" y="12157"/>
                    <a:pt x="8742" y="15079"/>
                  </a:cubicBezTo>
                  <a:cubicBezTo>
                    <a:pt x="9411" y="16200"/>
                    <a:pt x="9786" y="17501"/>
                    <a:pt x="9946" y="18863"/>
                  </a:cubicBezTo>
                </a:path>
              </a:pathLst>
            </a:custGeom>
            <a:solidFill>
              <a:srgbClr val="000000"/>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858" name="Shape"/>
            <p:cNvSpPr/>
            <p:nvPr/>
          </p:nvSpPr>
          <p:spPr>
            <a:xfrm>
              <a:off x="1403038" y="235699"/>
              <a:ext cx="201989" cy="253689"/>
            </a:xfrm>
            <a:custGeom>
              <a:avLst/>
              <a:gdLst/>
              <a:ahLst/>
              <a:cxnLst>
                <a:cxn ang="0">
                  <a:pos x="wd2" y="hd2"/>
                </a:cxn>
                <a:cxn ang="5400000">
                  <a:pos x="wd2" y="hd2"/>
                </a:cxn>
                <a:cxn ang="10800000">
                  <a:pos x="wd2" y="hd2"/>
                </a:cxn>
                <a:cxn ang="16200000">
                  <a:pos x="wd2" y="hd2"/>
                </a:cxn>
              </a:cxnLst>
              <a:rect l="0" t="0" r="r" b="b"/>
              <a:pathLst>
                <a:path w="21600" h="21600" extrusionOk="0">
                  <a:moveTo>
                    <a:pt x="21600" y="1078"/>
                  </a:moveTo>
                  <a:lnTo>
                    <a:pt x="20447" y="5638"/>
                  </a:lnTo>
                  <a:cubicBezTo>
                    <a:pt x="19136" y="5017"/>
                    <a:pt x="16882" y="4436"/>
                    <a:pt x="14522" y="4436"/>
                  </a:cubicBezTo>
                  <a:cubicBezTo>
                    <a:pt x="12478" y="4436"/>
                    <a:pt x="11115" y="5141"/>
                    <a:pt x="11115" y="6177"/>
                  </a:cubicBezTo>
                  <a:cubicBezTo>
                    <a:pt x="11115" y="6965"/>
                    <a:pt x="12163" y="7670"/>
                    <a:pt x="14208" y="8499"/>
                  </a:cubicBezTo>
                  <a:cubicBezTo>
                    <a:pt x="17039" y="9536"/>
                    <a:pt x="20132" y="11194"/>
                    <a:pt x="20132" y="14220"/>
                  </a:cubicBezTo>
                  <a:cubicBezTo>
                    <a:pt x="20132" y="16086"/>
                    <a:pt x="19241" y="17744"/>
                    <a:pt x="17773" y="19030"/>
                  </a:cubicBezTo>
                  <a:cubicBezTo>
                    <a:pt x="15728" y="20646"/>
                    <a:pt x="12163" y="21600"/>
                    <a:pt x="8021" y="21600"/>
                  </a:cubicBezTo>
                  <a:cubicBezTo>
                    <a:pt x="4771" y="21600"/>
                    <a:pt x="1678" y="20895"/>
                    <a:pt x="0" y="19942"/>
                  </a:cubicBezTo>
                  <a:lnTo>
                    <a:pt x="1206" y="15298"/>
                  </a:lnTo>
                  <a:cubicBezTo>
                    <a:pt x="2988" y="16086"/>
                    <a:pt x="6396" y="17040"/>
                    <a:pt x="8913" y="17040"/>
                  </a:cubicBezTo>
                  <a:cubicBezTo>
                    <a:pt x="10800" y="17040"/>
                    <a:pt x="12163" y="16335"/>
                    <a:pt x="12163" y="15174"/>
                  </a:cubicBezTo>
                  <a:cubicBezTo>
                    <a:pt x="12163" y="14096"/>
                    <a:pt x="11272" y="13391"/>
                    <a:pt x="8913" y="12479"/>
                  </a:cubicBezTo>
                  <a:cubicBezTo>
                    <a:pt x="5190" y="10945"/>
                    <a:pt x="3303" y="9204"/>
                    <a:pt x="3303" y="6965"/>
                  </a:cubicBezTo>
                  <a:cubicBezTo>
                    <a:pt x="3303" y="2944"/>
                    <a:pt x="7864" y="0"/>
                    <a:pt x="14837" y="0"/>
                  </a:cubicBezTo>
                  <a:cubicBezTo>
                    <a:pt x="18087" y="0"/>
                    <a:pt x="20447" y="580"/>
                    <a:pt x="21600" y="1078"/>
                  </a:cubicBezTo>
                </a:path>
              </a:pathLst>
            </a:custGeom>
            <a:solidFill>
              <a:srgbClr val="000000"/>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859" name="Shape"/>
            <p:cNvSpPr/>
            <p:nvPr/>
          </p:nvSpPr>
          <p:spPr>
            <a:xfrm>
              <a:off x="569432" y="235698"/>
              <a:ext cx="191219" cy="251533"/>
            </a:xfrm>
            <a:custGeom>
              <a:avLst/>
              <a:gdLst/>
              <a:ahLst/>
              <a:cxnLst>
                <a:cxn ang="0">
                  <a:pos x="wd2" y="hd2"/>
                </a:cxn>
                <a:cxn ang="5400000">
                  <a:pos x="wd2" y="hd2"/>
                </a:cxn>
                <a:cxn ang="10800000">
                  <a:pos x="wd2" y="hd2"/>
                </a:cxn>
                <a:cxn ang="16200000">
                  <a:pos x="wd2" y="hd2"/>
                </a:cxn>
              </a:cxnLst>
              <a:rect l="0" t="0" r="r" b="b"/>
              <a:pathLst>
                <a:path w="21600" h="21600" extrusionOk="0">
                  <a:moveTo>
                    <a:pt x="21600" y="126"/>
                  </a:moveTo>
                  <a:lnTo>
                    <a:pt x="20049" y="6123"/>
                  </a:lnTo>
                  <a:cubicBezTo>
                    <a:pt x="19717" y="6123"/>
                    <a:pt x="19218" y="5998"/>
                    <a:pt x="18775" y="5998"/>
                  </a:cubicBezTo>
                  <a:cubicBezTo>
                    <a:pt x="13126" y="5998"/>
                    <a:pt x="10966" y="10150"/>
                    <a:pt x="10191" y="13547"/>
                  </a:cubicBezTo>
                  <a:lnTo>
                    <a:pt x="8142" y="21600"/>
                  </a:lnTo>
                  <a:lnTo>
                    <a:pt x="0" y="21600"/>
                  </a:lnTo>
                  <a:lnTo>
                    <a:pt x="5317" y="377"/>
                  </a:lnTo>
                  <a:lnTo>
                    <a:pt x="12517" y="377"/>
                  </a:lnTo>
                  <a:lnTo>
                    <a:pt x="11409" y="4152"/>
                  </a:lnTo>
                  <a:lnTo>
                    <a:pt x="11409" y="4278"/>
                  </a:lnTo>
                  <a:lnTo>
                    <a:pt x="11575" y="4278"/>
                  </a:lnTo>
                  <a:cubicBezTo>
                    <a:pt x="13791" y="1426"/>
                    <a:pt x="16726" y="0"/>
                    <a:pt x="20049" y="0"/>
                  </a:cubicBezTo>
                  <a:cubicBezTo>
                    <a:pt x="20492" y="0"/>
                    <a:pt x="21102" y="0"/>
                    <a:pt x="21600" y="126"/>
                  </a:cubicBezTo>
                </a:path>
              </a:pathLst>
            </a:custGeom>
            <a:solidFill>
              <a:srgbClr val="000000"/>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860" name="Shape"/>
            <p:cNvSpPr/>
            <p:nvPr/>
          </p:nvSpPr>
          <p:spPr>
            <a:xfrm>
              <a:off x="733138" y="233543"/>
              <a:ext cx="232930" cy="255843"/>
            </a:xfrm>
            <a:custGeom>
              <a:avLst/>
              <a:gdLst/>
              <a:ahLst/>
              <a:cxnLst>
                <a:cxn ang="0">
                  <a:pos x="wd2" y="hd2"/>
                </a:cxn>
                <a:cxn ang="5400000">
                  <a:pos x="wd2" y="hd2"/>
                </a:cxn>
                <a:cxn ang="10800000">
                  <a:pos x="wd2" y="hd2"/>
                </a:cxn>
                <a:cxn ang="16200000">
                  <a:pos x="wd2" y="hd2"/>
                </a:cxn>
              </a:cxnLst>
              <a:rect l="0" t="0" r="r" b="b"/>
              <a:pathLst>
                <a:path w="21278" h="21600" extrusionOk="0">
                  <a:moveTo>
                    <a:pt x="12800" y="18591"/>
                  </a:moveTo>
                  <a:lnTo>
                    <a:pt x="12800" y="18467"/>
                  </a:lnTo>
                  <a:lnTo>
                    <a:pt x="12667" y="18467"/>
                  </a:lnTo>
                  <a:cubicBezTo>
                    <a:pt x="11422" y="20446"/>
                    <a:pt x="9022" y="21600"/>
                    <a:pt x="6400" y="21600"/>
                  </a:cubicBezTo>
                  <a:cubicBezTo>
                    <a:pt x="2000" y="21600"/>
                    <a:pt x="0" y="17973"/>
                    <a:pt x="0" y="14386"/>
                  </a:cubicBezTo>
                  <a:cubicBezTo>
                    <a:pt x="0" y="10182"/>
                    <a:pt x="1778" y="6142"/>
                    <a:pt x="4667" y="3504"/>
                  </a:cubicBezTo>
                  <a:cubicBezTo>
                    <a:pt x="7156" y="1195"/>
                    <a:pt x="10311" y="0"/>
                    <a:pt x="13822" y="0"/>
                  </a:cubicBezTo>
                  <a:cubicBezTo>
                    <a:pt x="16444" y="0"/>
                    <a:pt x="18444" y="701"/>
                    <a:pt x="19689" y="2102"/>
                  </a:cubicBezTo>
                  <a:cubicBezTo>
                    <a:pt x="21600" y="4205"/>
                    <a:pt x="21467" y="7296"/>
                    <a:pt x="20933" y="9522"/>
                  </a:cubicBezTo>
                  <a:lnTo>
                    <a:pt x="18578" y="21147"/>
                  </a:lnTo>
                  <a:lnTo>
                    <a:pt x="12311" y="21229"/>
                  </a:lnTo>
                  <a:lnTo>
                    <a:pt x="12800" y="18591"/>
                  </a:lnTo>
                  <a:close/>
                  <a:moveTo>
                    <a:pt x="6800" y="13232"/>
                  </a:moveTo>
                  <a:cubicBezTo>
                    <a:pt x="6800" y="15417"/>
                    <a:pt x="7644" y="16695"/>
                    <a:pt x="9156" y="16695"/>
                  </a:cubicBezTo>
                  <a:cubicBezTo>
                    <a:pt x="11556" y="16695"/>
                    <a:pt x="13689" y="14386"/>
                    <a:pt x="14444" y="10882"/>
                  </a:cubicBezTo>
                  <a:cubicBezTo>
                    <a:pt x="14533" y="10099"/>
                    <a:pt x="14800" y="9398"/>
                    <a:pt x="14933" y="8698"/>
                  </a:cubicBezTo>
                  <a:cubicBezTo>
                    <a:pt x="15067" y="7997"/>
                    <a:pt x="15200" y="7420"/>
                    <a:pt x="15067" y="6966"/>
                  </a:cubicBezTo>
                  <a:cubicBezTo>
                    <a:pt x="14933" y="5482"/>
                    <a:pt x="14178" y="4782"/>
                    <a:pt x="12667" y="4782"/>
                  </a:cubicBezTo>
                  <a:cubicBezTo>
                    <a:pt x="11689" y="4782"/>
                    <a:pt x="10800" y="5235"/>
                    <a:pt x="9911" y="6018"/>
                  </a:cubicBezTo>
                  <a:cubicBezTo>
                    <a:pt x="8178" y="7626"/>
                    <a:pt x="6800" y="10800"/>
                    <a:pt x="6800" y="13232"/>
                  </a:cubicBezTo>
                  <a:close/>
                </a:path>
              </a:pathLst>
            </a:custGeom>
            <a:solidFill>
              <a:srgbClr val="000000"/>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861" name="Shape"/>
            <p:cNvSpPr/>
            <p:nvPr/>
          </p:nvSpPr>
          <p:spPr>
            <a:xfrm>
              <a:off x="1583977" y="235698"/>
              <a:ext cx="270920" cy="331231"/>
            </a:xfrm>
            <a:custGeom>
              <a:avLst/>
              <a:gdLst/>
              <a:ahLst/>
              <a:cxnLst>
                <a:cxn ang="0">
                  <a:pos x="wd2" y="hd2"/>
                </a:cxn>
                <a:cxn ang="5400000">
                  <a:pos x="wd2" y="hd2"/>
                </a:cxn>
                <a:cxn ang="10800000">
                  <a:pos x="wd2" y="hd2"/>
                </a:cxn>
                <a:cxn ang="16200000">
                  <a:pos x="wd2" y="hd2"/>
                </a:cxn>
              </a:cxnLst>
              <a:rect l="0" t="0" r="r" b="b"/>
              <a:pathLst>
                <a:path w="21600" h="21600" extrusionOk="0">
                  <a:moveTo>
                    <a:pt x="21600" y="6103"/>
                  </a:moveTo>
                  <a:cubicBezTo>
                    <a:pt x="21600" y="9969"/>
                    <a:pt x="19308" y="14027"/>
                    <a:pt x="15268" y="15817"/>
                  </a:cubicBezTo>
                  <a:cubicBezTo>
                    <a:pt x="11538" y="17446"/>
                    <a:pt x="8119" y="16743"/>
                    <a:pt x="7148" y="15465"/>
                  </a:cubicBezTo>
                  <a:lnTo>
                    <a:pt x="5711" y="21600"/>
                  </a:lnTo>
                  <a:lnTo>
                    <a:pt x="0" y="21600"/>
                  </a:lnTo>
                  <a:lnTo>
                    <a:pt x="4934" y="288"/>
                  </a:lnTo>
                  <a:lnTo>
                    <a:pt x="9984" y="288"/>
                  </a:lnTo>
                  <a:lnTo>
                    <a:pt x="9440" y="2428"/>
                  </a:lnTo>
                  <a:lnTo>
                    <a:pt x="9440" y="2524"/>
                  </a:lnTo>
                  <a:lnTo>
                    <a:pt x="9557" y="2524"/>
                  </a:lnTo>
                  <a:cubicBezTo>
                    <a:pt x="10994" y="895"/>
                    <a:pt x="13053" y="0"/>
                    <a:pt x="15268" y="0"/>
                  </a:cubicBezTo>
                  <a:cubicBezTo>
                    <a:pt x="19075" y="0"/>
                    <a:pt x="21600" y="2428"/>
                    <a:pt x="21600" y="6103"/>
                  </a:cubicBezTo>
                  <a:close/>
                  <a:moveTo>
                    <a:pt x="15578" y="6454"/>
                  </a:moveTo>
                  <a:cubicBezTo>
                    <a:pt x="15578" y="5751"/>
                    <a:pt x="15345" y="3866"/>
                    <a:pt x="13286" y="3866"/>
                  </a:cubicBezTo>
                  <a:cubicBezTo>
                    <a:pt x="11072" y="3866"/>
                    <a:pt x="9324" y="5815"/>
                    <a:pt x="8547" y="8979"/>
                  </a:cubicBezTo>
                  <a:cubicBezTo>
                    <a:pt x="8353" y="9969"/>
                    <a:pt x="7576" y="13133"/>
                    <a:pt x="10334" y="13133"/>
                  </a:cubicBezTo>
                  <a:cubicBezTo>
                    <a:pt x="13403" y="13133"/>
                    <a:pt x="15578" y="9618"/>
                    <a:pt x="15578" y="6454"/>
                  </a:cubicBezTo>
                  <a:close/>
                </a:path>
              </a:pathLst>
            </a:custGeom>
            <a:solidFill>
              <a:srgbClr val="000000"/>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862" name="Shape"/>
            <p:cNvSpPr/>
            <p:nvPr/>
          </p:nvSpPr>
          <p:spPr>
            <a:xfrm>
              <a:off x="1172558" y="153845"/>
              <a:ext cx="273073" cy="331230"/>
            </a:xfrm>
            <a:custGeom>
              <a:avLst/>
              <a:gdLst/>
              <a:ahLst/>
              <a:cxnLst>
                <a:cxn ang="0">
                  <a:pos x="wd2" y="hd2"/>
                </a:cxn>
                <a:cxn ang="5400000">
                  <a:pos x="wd2" y="hd2"/>
                </a:cxn>
                <a:cxn ang="10800000">
                  <a:pos x="wd2" y="hd2"/>
                </a:cxn>
                <a:cxn ang="16200000">
                  <a:pos x="wd2" y="hd2"/>
                </a:cxn>
              </a:cxnLst>
              <a:rect l="0" t="0" r="r" b="b"/>
              <a:pathLst>
                <a:path w="21600" h="21600" extrusionOk="0">
                  <a:moveTo>
                    <a:pt x="10684" y="0"/>
                  </a:moveTo>
                  <a:lnTo>
                    <a:pt x="7742" y="12845"/>
                  </a:lnTo>
                  <a:lnTo>
                    <a:pt x="15368" y="5592"/>
                  </a:lnTo>
                  <a:lnTo>
                    <a:pt x="21600" y="5592"/>
                  </a:lnTo>
                  <a:lnTo>
                    <a:pt x="13626" y="12941"/>
                  </a:lnTo>
                  <a:lnTo>
                    <a:pt x="18426" y="21600"/>
                  </a:lnTo>
                  <a:lnTo>
                    <a:pt x="12310" y="21600"/>
                  </a:lnTo>
                  <a:lnTo>
                    <a:pt x="7626" y="13037"/>
                  </a:lnTo>
                  <a:lnTo>
                    <a:pt x="5652" y="21600"/>
                  </a:lnTo>
                  <a:lnTo>
                    <a:pt x="0" y="21600"/>
                  </a:lnTo>
                  <a:lnTo>
                    <a:pt x="4994" y="0"/>
                  </a:lnTo>
                  <a:lnTo>
                    <a:pt x="10684" y="0"/>
                  </a:lnTo>
                </a:path>
              </a:pathLst>
            </a:custGeom>
            <a:solidFill>
              <a:srgbClr val="000000"/>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863" name="Shape"/>
            <p:cNvSpPr/>
            <p:nvPr/>
          </p:nvSpPr>
          <p:spPr>
            <a:xfrm>
              <a:off x="2301266" y="235698"/>
              <a:ext cx="227838" cy="255842"/>
            </a:xfrm>
            <a:custGeom>
              <a:avLst/>
              <a:gdLst/>
              <a:ahLst/>
              <a:cxnLst>
                <a:cxn ang="0">
                  <a:pos x="wd2" y="hd2"/>
                </a:cxn>
                <a:cxn ang="5400000">
                  <a:pos x="wd2" y="hd2"/>
                </a:cxn>
                <a:cxn ang="10800000">
                  <a:pos x="wd2" y="hd2"/>
                </a:cxn>
                <a:cxn ang="16200000">
                  <a:pos x="wd2" y="hd2"/>
                </a:cxn>
              </a:cxnLst>
              <a:rect l="0" t="0" r="r" b="b"/>
              <a:pathLst>
                <a:path w="21600" h="21600" extrusionOk="0">
                  <a:moveTo>
                    <a:pt x="21600" y="6224"/>
                  </a:moveTo>
                  <a:cubicBezTo>
                    <a:pt x="21600" y="7997"/>
                    <a:pt x="20950" y="9398"/>
                    <a:pt x="19788" y="10429"/>
                  </a:cubicBezTo>
                  <a:cubicBezTo>
                    <a:pt x="17559" y="12408"/>
                    <a:pt x="13239" y="13315"/>
                    <a:pt x="6689" y="13232"/>
                  </a:cubicBezTo>
                  <a:lnTo>
                    <a:pt x="6550" y="13232"/>
                  </a:lnTo>
                  <a:lnTo>
                    <a:pt x="6550" y="13315"/>
                  </a:lnTo>
                  <a:cubicBezTo>
                    <a:pt x="6550" y="13933"/>
                    <a:pt x="6782" y="14716"/>
                    <a:pt x="7200" y="15293"/>
                  </a:cubicBezTo>
                  <a:cubicBezTo>
                    <a:pt x="8129" y="16365"/>
                    <a:pt x="9662" y="16818"/>
                    <a:pt x="11659" y="16818"/>
                  </a:cubicBezTo>
                  <a:cubicBezTo>
                    <a:pt x="14539" y="16818"/>
                    <a:pt x="17001" y="16241"/>
                    <a:pt x="19788" y="14840"/>
                  </a:cubicBezTo>
                  <a:lnTo>
                    <a:pt x="18720" y="19951"/>
                  </a:lnTo>
                  <a:cubicBezTo>
                    <a:pt x="15468" y="21476"/>
                    <a:pt x="11520" y="21600"/>
                    <a:pt x="10080" y="21600"/>
                  </a:cubicBezTo>
                  <a:cubicBezTo>
                    <a:pt x="3670" y="21600"/>
                    <a:pt x="0" y="18467"/>
                    <a:pt x="0" y="12861"/>
                  </a:cubicBezTo>
                  <a:cubicBezTo>
                    <a:pt x="0" y="9605"/>
                    <a:pt x="1301" y="6472"/>
                    <a:pt x="3670" y="4081"/>
                  </a:cubicBezTo>
                  <a:cubicBezTo>
                    <a:pt x="5992" y="1402"/>
                    <a:pt x="9569" y="0"/>
                    <a:pt x="13471" y="0"/>
                  </a:cubicBezTo>
                  <a:cubicBezTo>
                    <a:pt x="18348" y="0"/>
                    <a:pt x="21600" y="2556"/>
                    <a:pt x="21600" y="6224"/>
                  </a:cubicBezTo>
                  <a:close/>
                  <a:moveTo>
                    <a:pt x="12681" y="4534"/>
                  </a:moveTo>
                  <a:cubicBezTo>
                    <a:pt x="9662" y="4534"/>
                    <a:pt x="7850" y="6595"/>
                    <a:pt x="7339" y="8698"/>
                  </a:cubicBezTo>
                  <a:lnTo>
                    <a:pt x="7339" y="8780"/>
                  </a:lnTo>
                  <a:lnTo>
                    <a:pt x="7432" y="8780"/>
                  </a:lnTo>
                  <a:cubicBezTo>
                    <a:pt x="11520" y="8780"/>
                    <a:pt x="13750" y="8450"/>
                    <a:pt x="14679" y="7626"/>
                  </a:cubicBezTo>
                  <a:cubicBezTo>
                    <a:pt x="14911" y="7173"/>
                    <a:pt x="15190" y="6719"/>
                    <a:pt x="15190" y="6224"/>
                  </a:cubicBezTo>
                  <a:cubicBezTo>
                    <a:pt x="15190" y="5235"/>
                    <a:pt x="14121" y="4534"/>
                    <a:pt x="12681" y="4534"/>
                  </a:cubicBezTo>
                  <a:close/>
                </a:path>
              </a:pathLst>
            </a:custGeom>
            <a:solidFill>
              <a:srgbClr val="000000"/>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864" name="Shape"/>
            <p:cNvSpPr/>
            <p:nvPr/>
          </p:nvSpPr>
          <p:spPr>
            <a:xfrm>
              <a:off x="2524486" y="429560"/>
              <a:ext cx="63591" cy="64128"/>
            </a:xfrm>
            <a:custGeom>
              <a:avLst/>
              <a:gdLst/>
              <a:ahLst/>
              <a:cxnLst>
                <a:cxn ang="0">
                  <a:pos x="wd2" y="hd2"/>
                </a:cxn>
                <a:cxn ang="5400000">
                  <a:pos x="wd2" y="hd2"/>
                </a:cxn>
                <a:cxn ang="10800000">
                  <a:pos x="wd2" y="hd2"/>
                </a:cxn>
                <a:cxn ang="16200000">
                  <a:pos x="wd2" y="hd2"/>
                </a:cxn>
              </a:cxnLst>
              <a:rect l="0" t="0" r="r" b="b"/>
              <a:pathLst>
                <a:path w="20720" h="21600" extrusionOk="0">
                  <a:moveTo>
                    <a:pt x="10835" y="5649"/>
                  </a:moveTo>
                  <a:lnTo>
                    <a:pt x="9406" y="5649"/>
                  </a:lnTo>
                  <a:lnTo>
                    <a:pt x="8453" y="10302"/>
                  </a:lnTo>
                  <a:lnTo>
                    <a:pt x="11630" y="10302"/>
                  </a:lnTo>
                  <a:cubicBezTo>
                    <a:pt x="12583" y="9803"/>
                    <a:pt x="13377" y="9305"/>
                    <a:pt x="13853" y="7975"/>
                  </a:cubicBezTo>
                  <a:cubicBezTo>
                    <a:pt x="13853" y="6978"/>
                    <a:pt x="13377" y="5982"/>
                    <a:pt x="12583" y="5649"/>
                  </a:cubicBezTo>
                  <a:lnTo>
                    <a:pt x="10835" y="5649"/>
                  </a:lnTo>
                  <a:close/>
                  <a:moveTo>
                    <a:pt x="8135" y="4154"/>
                  </a:moveTo>
                  <a:lnTo>
                    <a:pt x="12106" y="4154"/>
                  </a:lnTo>
                  <a:cubicBezTo>
                    <a:pt x="12583" y="4154"/>
                    <a:pt x="13059" y="4154"/>
                    <a:pt x="13377" y="4652"/>
                  </a:cubicBezTo>
                  <a:cubicBezTo>
                    <a:pt x="14806" y="5151"/>
                    <a:pt x="15759" y="5982"/>
                    <a:pt x="15759" y="7477"/>
                  </a:cubicBezTo>
                  <a:lnTo>
                    <a:pt x="15759" y="8474"/>
                  </a:lnTo>
                  <a:cubicBezTo>
                    <a:pt x="15283" y="10302"/>
                    <a:pt x="14330" y="11631"/>
                    <a:pt x="12583" y="12129"/>
                  </a:cubicBezTo>
                  <a:lnTo>
                    <a:pt x="14330" y="17280"/>
                  </a:lnTo>
                  <a:lnTo>
                    <a:pt x="12106" y="17280"/>
                  </a:lnTo>
                  <a:lnTo>
                    <a:pt x="10359" y="12628"/>
                  </a:lnTo>
                  <a:lnTo>
                    <a:pt x="8135" y="12628"/>
                  </a:lnTo>
                  <a:lnTo>
                    <a:pt x="7183" y="17280"/>
                  </a:lnTo>
                  <a:lnTo>
                    <a:pt x="5753" y="17280"/>
                  </a:lnTo>
                  <a:lnTo>
                    <a:pt x="6706" y="12628"/>
                  </a:lnTo>
                  <a:lnTo>
                    <a:pt x="7659" y="8806"/>
                  </a:lnTo>
                  <a:lnTo>
                    <a:pt x="8135" y="4154"/>
                  </a:lnTo>
                  <a:close/>
                  <a:moveTo>
                    <a:pt x="11153" y="0"/>
                  </a:moveTo>
                  <a:cubicBezTo>
                    <a:pt x="17030" y="0"/>
                    <a:pt x="21159" y="4818"/>
                    <a:pt x="20683" y="10800"/>
                  </a:cubicBezTo>
                  <a:cubicBezTo>
                    <a:pt x="20365" y="16948"/>
                    <a:pt x="15283" y="21600"/>
                    <a:pt x="9406" y="21600"/>
                  </a:cubicBezTo>
                  <a:cubicBezTo>
                    <a:pt x="4006" y="21600"/>
                    <a:pt x="-441" y="16283"/>
                    <a:pt x="35" y="10800"/>
                  </a:cubicBezTo>
                  <a:cubicBezTo>
                    <a:pt x="512" y="4652"/>
                    <a:pt x="5435" y="0"/>
                    <a:pt x="11153" y="0"/>
                  </a:cubicBezTo>
                  <a:close/>
                  <a:moveTo>
                    <a:pt x="9406" y="20105"/>
                  </a:moveTo>
                  <a:cubicBezTo>
                    <a:pt x="14330" y="20105"/>
                    <a:pt x="18777" y="15951"/>
                    <a:pt x="19253" y="10800"/>
                  </a:cubicBezTo>
                  <a:cubicBezTo>
                    <a:pt x="19730" y="5649"/>
                    <a:pt x="16077" y="1329"/>
                    <a:pt x="11153" y="1329"/>
                  </a:cubicBezTo>
                  <a:cubicBezTo>
                    <a:pt x="6230" y="1329"/>
                    <a:pt x="1783" y="5649"/>
                    <a:pt x="1306" y="10800"/>
                  </a:cubicBezTo>
                  <a:cubicBezTo>
                    <a:pt x="830" y="15951"/>
                    <a:pt x="4483" y="20105"/>
                    <a:pt x="9406" y="20105"/>
                  </a:cubicBezTo>
                  <a:close/>
                </a:path>
              </a:pathLst>
            </a:custGeom>
            <a:solidFill>
              <a:srgbClr val="000000"/>
            </a:solidFill>
            <a:ln w="12700" cap="flat">
              <a:noFill/>
              <a:miter lim="400000"/>
            </a:ln>
            <a:effectLst/>
          </p:spPr>
          <p:txBody>
            <a:bodyPr wrap="square" lIns="91439" tIns="91439" rIns="91439" bIns="91439" numCol="1" anchor="ctr">
              <a:normAutofit fontScale="25000" lnSpcReduction="20000"/>
            </a:bodyPr>
            <a:lstStyle/>
            <a:p>
              <a:pPr algn="l" defTabSz="228600">
                <a:lnSpc>
                  <a:spcPct val="93000"/>
                </a:lnSpc>
                <a:spcBef>
                  <a:spcPts val="2200"/>
                </a:spcBef>
                <a:defRPr sz="800">
                  <a:solidFill>
                    <a:srgbClr val="000000"/>
                  </a:solidFill>
                </a:defRPr>
              </a:pPr>
              <a:endParaRPr/>
            </a:p>
          </p:txBody>
        </p:sp>
        <p:sp>
          <p:nvSpPr>
            <p:cNvPr id="865" name="Shape"/>
            <p:cNvSpPr/>
            <p:nvPr/>
          </p:nvSpPr>
          <p:spPr>
            <a:xfrm>
              <a:off x="1861845" y="233543"/>
              <a:ext cx="233070" cy="255843"/>
            </a:xfrm>
            <a:custGeom>
              <a:avLst/>
              <a:gdLst/>
              <a:ahLst/>
              <a:cxnLst>
                <a:cxn ang="0">
                  <a:pos x="wd2" y="hd2"/>
                </a:cxn>
                <a:cxn ang="5400000">
                  <a:pos x="wd2" y="hd2"/>
                </a:cxn>
                <a:cxn ang="10800000">
                  <a:pos x="wd2" y="hd2"/>
                </a:cxn>
                <a:cxn ang="16200000">
                  <a:pos x="wd2" y="hd2"/>
                </a:cxn>
              </a:cxnLst>
              <a:rect l="0" t="0" r="r" b="b"/>
              <a:pathLst>
                <a:path w="21290" h="21600" extrusionOk="0">
                  <a:moveTo>
                    <a:pt x="12782" y="18591"/>
                  </a:moveTo>
                  <a:lnTo>
                    <a:pt x="12782" y="18467"/>
                  </a:lnTo>
                  <a:lnTo>
                    <a:pt x="12693" y="18467"/>
                  </a:lnTo>
                  <a:cubicBezTo>
                    <a:pt x="11401" y="20446"/>
                    <a:pt x="9041" y="21600"/>
                    <a:pt x="6369" y="21600"/>
                  </a:cubicBezTo>
                  <a:cubicBezTo>
                    <a:pt x="2004" y="21600"/>
                    <a:pt x="0" y="17973"/>
                    <a:pt x="0" y="14386"/>
                  </a:cubicBezTo>
                  <a:cubicBezTo>
                    <a:pt x="0" y="10182"/>
                    <a:pt x="1737" y="6142"/>
                    <a:pt x="4632" y="3504"/>
                  </a:cubicBezTo>
                  <a:cubicBezTo>
                    <a:pt x="7126" y="1195"/>
                    <a:pt x="10288" y="0"/>
                    <a:pt x="13806" y="0"/>
                  </a:cubicBezTo>
                  <a:cubicBezTo>
                    <a:pt x="16434" y="0"/>
                    <a:pt x="18438" y="660"/>
                    <a:pt x="19729" y="2102"/>
                  </a:cubicBezTo>
                  <a:cubicBezTo>
                    <a:pt x="21600" y="4163"/>
                    <a:pt x="21466" y="7296"/>
                    <a:pt x="20976" y="9522"/>
                  </a:cubicBezTo>
                  <a:lnTo>
                    <a:pt x="18572" y="21147"/>
                  </a:lnTo>
                  <a:lnTo>
                    <a:pt x="12292" y="21229"/>
                  </a:lnTo>
                  <a:lnTo>
                    <a:pt x="12782" y="18591"/>
                  </a:lnTo>
                  <a:close/>
                  <a:moveTo>
                    <a:pt x="6636" y="13232"/>
                  </a:moveTo>
                  <a:cubicBezTo>
                    <a:pt x="6636" y="15417"/>
                    <a:pt x="7527" y="16695"/>
                    <a:pt x="9041" y="16695"/>
                  </a:cubicBezTo>
                  <a:cubicBezTo>
                    <a:pt x="11401" y="16695"/>
                    <a:pt x="13539" y="14386"/>
                    <a:pt x="14296" y="10882"/>
                  </a:cubicBezTo>
                  <a:cubicBezTo>
                    <a:pt x="14430" y="10099"/>
                    <a:pt x="14697" y="9398"/>
                    <a:pt x="14831" y="8698"/>
                  </a:cubicBezTo>
                  <a:cubicBezTo>
                    <a:pt x="14920" y="7997"/>
                    <a:pt x="15053" y="7420"/>
                    <a:pt x="14920" y="6966"/>
                  </a:cubicBezTo>
                  <a:cubicBezTo>
                    <a:pt x="14831" y="5482"/>
                    <a:pt x="14073" y="4782"/>
                    <a:pt x="12559" y="4782"/>
                  </a:cubicBezTo>
                  <a:cubicBezTo>
                    <a:pt x="11535" y="4782"/>
                    <a:pt x="10644" y="5235"/>
                    <a:pt x="9798" y="6018"/>
                  </a:cubicBezTo>
                  <a:cubicBezTo>
                    <a:pt x="8016" y="7626"/>
                    <a:pt x="6636" y="10800"/>
                    <a:pt x="6636" y="13232"/>
                  </a:cubicBezTo>
                  <a:close/>
                </a:path>
              </a:pathLst>
            </a:custGeom>
            <a:solidFill>
              <a:srgbClr val="000000"/>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866" name="Shape"/>
            <p:cNvSpPr/>
            <p:nvPr/>
          </p:nvSpPr>
          <p:spPr>
            <a:xfrm>
              <a:off x="2103097" y="235699"/>
              <a:ext cx="208455" cy="253687"/>
            </a:xfrm>
            <a:custGeom>
              <a:avLst/>
              <a:gdLst/>
              <a:ahLst/>
              <a:cxnLst>
                <a:cxn ang="0">
                  <a:pos x="wd2" y="hd2"/>
                </a:cxn>
                <a:cxn ang="5400000">
                  <a:pos x="wd2" y="hd2"/>
                </a:cxn>
                <a:cxn ang="10800000">
                  <a:pos x="wd2" y="hd2"/>
                </a:cxn>
                <a:cxn ang="16200000">
                  <a:pos x="wd2" y="hd2"/>
                </a:cxn>
              </a:cxnLst>
              <a:rect l="0" t="0" r="r" b="b"/>
              <a:pathLst>
                <a:path w="21600" h="21600" extrusionOk="0">
                  <a:moveTo>
                    <a:pt x="21600" y="709"/>
                  </a:moveTo>
                  <a:lnTo>
                    <a:pt x="20490" y="5671"/>
                  </a:lnTo>
                  <a:cubicBezTo>
                    <a:pt x="19329" y="5046"/>
                    <a:pt x="17916" y="4837"/>
                    <a:pt x="16402" y="4837"/>
                  </a:cubicBezTo>
                  <a:cubicBezTo>
                    <a:pt x="11002" y="4837"/>
                    <a:pt x="7822" y="8673"/>
                    <a:pt x="7822" y="12426"/>
                  </a:cubicBezTo>
                  <a:cubicBezTo>
                    <a:pt x="7822" y="15595"/>
                    <a:pt x="10396" y="16680"/>
                    <a:pt x="12819" y="16680"/>
                  </a:cubicBezTo>
                  <a:cubicBezTo>
                    <a:pt x="14989" y="16680"/>
                    <a:pt x="16755" y="16304"/>
                    <a:pt x="19026" y="15387"/>
                  </a:cubicBezTo>
                  <a:lnTo>
                    <a:pt x="17916" y="20558"/>
                  </a:lnTo>
                  <a:cubicBezTo>
                    <a:pt x="16250" y="21266"/>
                    <a:pt x="13525" y="21600"/>
                    <a:pt x="10699" y="21600"/>
                  </a:cubicBezTo>
                  <a:cubicBezTo>
                    <a:pt x="4138" y="21600"/>
                    <a:pt x="0" y="18181"/>
                    <a:pt x="0" y="13010"/>
                  </a:cubicBezTo>
                  <a:cubicBezTo>
                    <a:pt x="0" y="5713"/>
                    <a:pt x="7116" y="0"/>
                    <a:pt x="16553" y="0"/>
                  </a:cubicBezTo>
                  <a:cubicBezTo>
                    <a:pt x="18320" y="0"/>
                    <a:pt x="20338" y="250"/>
                    <a:pt x="21600" y="709"/>
                  </a:cubicBezTo>
                </a:path>
              </a:pathLst>
            </a:custGeom>
            <a:solidFill>
              <a:srgbClr val="000000"/>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867" name="Shape"/>
            <p:cNvSpPr/>
            <p:nvPr/>
          </p:nvSpPr>
          <p:spPr>
            <a:xfrm>
              <a:off x="976542" y="235699"/>
              <a:ext cx="210605" cy="253687"/>
            </a:xfrm>
            <a:custGeom>
              <a:avLst/>
              <a:gdLst/>
              <a:ahLst/>
              <a:cxnLst>
                <a:cxn ang="0">
                  <a:pos x="wd2" y="hd2"/>
                </a:cxn>
                <a:cxn ang="5400000">
                  <a:pos x="wd2" y="hd2"/>
                </a:cxn>
                <a:cxn ang="10800000">
                  <a:pos x="wd2" y="hd2"/>
                </a:cxn>
                <a:cxn ang="16200000">
                  <a:pos x="wd2" y="hd2"/>
                </a:cxn>
              </a:cxnLst>
              <a:rect l="0" t="0" r="r" b="b"/>
              <a:pathLst>
                <a:path w="21600" h="21600" extrusionOk="0">
                  <a:moveTo>
                    <a:pt x="21600" y="709"/>
                  </a:moveTo>
                  <a:lnTo>
                    <a:pt x="20442" y="5671"/>
                  </a:lnTo>
                  <a:cubicBezTo>
                    <a:pt x="19284" y="5046"/>
                    <a:pt x="17874" y="4837"/>
                    <a:pt x="16313" y="4837"/>
                  </a:cubicBezTo>
                  <a:cubicBezTo>
                    <a:pt x="10926" y="4837"/>
                    <a:pt x="7804" y="8673"/>
                    <a:pt x="7804" y="12426"/>
                  </a:cubicBezTo>
                  <a:cubicBezTo>
                    <a:pt x="7804" y="15595"/>
                    <a:pt x="10372" y="16680"/>
                    <a:pt x="12789" y="16680"/>
                  </a:cubicBezTo>
                  <a:cubicBezTo>
                    <a:pt x="14903" y="16680"/>
                    <a:pt x="16766" y="16304"/>
                    <a:pt x="19032" y="15387"/>
                  </a:cubicBezTo>
                  <a:lnTo>
                    <a:pt x="17874" y="20558"/>
                  </a:lnTo>
                  <a:cubicBezTo>
                    <a:pt x="16162" y="21266"/>
                    <a:pt x="13494" y="21600"/>
                    <a:pt x="10624" y="21600"/>
                  </a:cubicBezTo>
                  <a:cubicBezTo>
                    <a:pt x="4078" y="21600"/>
                    <a:pt x="0" y="18181"/>
                    <a:pt x="0" y="13010"/>
                  </a:cubicBezTo>
                  <a:cubicBezTo>
                    <a:pt x="0" y="5713"/>
                    <a:pt x="7099" y="0"/>
                    <a:pt x="16464" y="0"/>
                  </a:cubicBezTo>
                  <a:cubicBezTo>
                    <a:pt x="18327" y="0"/>
                    <a:pt x="20291" y="250"/>
                    <a:pt x="21600" y="709"/>
                  </a:cubicBezTo>
                </a:path>
              </a:pathLst>
            </a:custGeom>
            <a:solidFill>
              <a:srgbClr val="000000"/>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grpSp>
      <p:sp>
        <p:nvSpPr>
          <p:cNvPr id="86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870" name="Footer"/>
          <p:cNvSpPr txBox="1">
            <a:spLocks noGrp="1"/>
          </p:cNvSpPr>
          <p:nvPr>
            <p:ph type="body" sz="quarter" idx="22"/>
          </p:nvPr>
        </p:nvSpPr>
        <p:spPr>
          <a:xfrm>
            <a:off x="1727200" y="12807440"/>
            <a:ext cx="6210696" cy="259223"/>
          </a:xfrm>
          <a:prstGeom prst="rect">
            <a:avLst/>
          </a:prstGeom>
        </p:spPr>
        <p:txBody>
          <a:bodyPr>
            <a:spAutoFit/>
          </a:bodyPr>
          <a:lstStyle>
            <a:lvl1pPr marL="0" indent="0" defTabSz="1828891">
              <a:lnSpc>
                <a:spcPct val="100000"/>
              </a:lnSpc>
              <a:spcBef>
                <a:spcPts val="0"/>
              </a:spcBef>
              <a:buClrTx/>
              <a:buSzTx/>
              <a:buFontTx/>
              <a:buNone/>
              <a:defRPr sz="1800" b="1" spc="92">
                <a:solidFill>
                  <a:srgbClr val="9CA0A6"/>
                </a:solidFill>
              </a:defRPr>
            </a:lvl1pPr>
          </a:lstStyle>
          <a:p>
            <a:r>
              <a:t>Footer</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p:cNvSpPr/>
          <p:nvPr/>
        </p:nvSpPr>
        <p:spPr>
          <a:xfrm>
            <a:off x="-1343783" y="-1"/>
            <a:ext cx="1119821" cy="537826"/>
          </a:xfrm>
          <a:prstGeom prst="rect">
            <a:avLst/>
          </a:prstGeom>
          <a:solidFill>
            <a:srgbClr val="C4002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 name="Rectangle"/>
          <p:cNvSpPr/>
          <p:nvPr/>
        </p:nvSpPr>
        <p:spPr>
          <a:xfrm>
            <a:off x="-1343784" y="537824"/>
            <a:ext cx="1119821" cy="537825"/>
          </a:xfrm>
          <a:prstGeom prst="rect">
            <a:avLst/>
          </a:prstGeom>
          <a:solidFill>
            <a:srgbClr val="9C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 name="Rectangle"/>
          <p:cNvSpPr/>
          <p:nvPr/>
        </p:nvSpPr>
        <p:spPr>
          <a:xfrm>
            <a:off x="-1343784" y="1075648"/>
            <a:ext cx="1119821" cy="537825"/>
          </a:xfrm>
          <a:prstGeom prst="rect">
            <a:avLst/>
          </a:prstGeom>
          <a:solidFill>
            <a:srgbClr val="74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5" name="Rectangle"/>
          <p:cNvSpPr/>
          <p:nvPr/>
        </p:nvSpPr>
        <p:spPr>
          <a:xfrm>
            <a:off x="-1343783" y="1613471"/>
            <a:ext cx="1119821" cy="537825"/>
          </a:xfrm>
          <a:prstGeom prst="rect">
            <a:avLst/>
          </a:prstGeom>
          <a:solidFill>
            <a:srgbClr val="C4C8C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6" name="Rectangle"/>
          <p:cNvSpPr/>
          <p:nvPr/>
        </p:nvSpPr>
        <p:spPr>
          <a:xfrm>
            <a:off x="-1343784" y="2151296"/>
            <a:ext cx="1119821" cy="537825"/>
          </a:xfrm>
          <a:prstGeom prst="rect">
            <a:avLst/>
          </a:prstGeom>
          <a:solidFill>
            <a:srgbClr val="6A6E7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7" name="Rectangle"/>
          <p:cNvSpPr/>
          <p:nvPr/>
        </p:nvSpPr>
        <p:spPr>
          <a:xfrm>
            <a:off x="-1343784" y="2689119"/>
            <a:ext cx="1119821" cy="537825"/>
          </a:xfrm>
          <a:prstGeom prst="rect">
            <a:avLst/>
          </a:prstGeom>
          <a:solidFill>
            <a:srgbClr val="383C4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8" name="Rectangle"/>
          <p:cNvSpPr/>
          <p:nvPr/>
        </p:nvSpPr>
        <p:spPr>
          <a:xfrm>
            <a:off x="-1343784" y="3226943"/>
            <a:ext cx="1119821" cy="537825"/>
          </a:xfrm>
          <a:prstGeom prst="rect">
            <a:avLst/>
          </a:prstGeom>
          <a:solidFill>
            <a:srgbClr val="1AE9EF"/>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9" name="Rectangle"/>
          <p:cNvSpPr/>
          <p:nvPr/>
        </p:nvSpPr>
        <p:spPr>
          <a:xfrm>
            <a:off x="-1343784" y="3764767"/>
            <a:ext cx="1119821" cy="537825"/>
          </a:xfrm>
          <a:prstGeom prst="rect">
            <a:avLst/>
          </a:prstGeom>
          <a:solidFill>
            <a:srgbClr val="0DCFD9"/>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0" name="Rectangle"/>
          <p:cNvSpPr/>
          <p:nvPr/>
        </p:nvSpPr>
        <p:spPr>
          <a:xfrm>
            <a:off x="-1343784" y="4302592"/>
            <a:ext cx="1119821" cy="537825"/>
          </a:xfrm>
          <a:prstGeom prst="rect">
            <a:avLst/>
          </a:prstGeom>
          <a:solidFill>
            <a:srgbClr val="00B4C3"/>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1" name="Rectangle"/>
          <p:cNvSpPr/>
          <p:nvPr/>
        </p:nvSpPr>
        <p:spPr>
          <a:xfrm>
            <a:off x="-1343784" y="4840416"/>
            <a:ext cx="1119821" cy="537825"/>
          </a:xfrm>
          <a:prstGeom prst="rect">
            <a:avLst/>
          </a:prstGeom>
          <a:solidFill>
            <a:srgbClr val="F6B1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2" name="Rectangle"/>
          <p:cNvSpPr/>
          <p:nvPr/>
        </p:nvSpPr>
        <p:spPr>
          <a:xfrm>
            <a:off x="-1343784" y="5378239"/>
            <a:ext cx="1119821" cy="537825"/>
          </a:xfrm>
          <a:prstGeom prst="rect">
            <a:avLst/>
          </a:prstGeom>
          <a:solidFill>
            <a:srgbClr val="F69D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3" name="Rectangle"/>
          <p:cNvSpPr/>
          <p:nvPr/>
        </p:nvSpPr>
        <p:spPr>
          <a:xfrm>
            <a:off x="-1343784" y="5916064"/>
            <a:ext cx="1119821" cy="537825"/>
          </a:xfrm>
          <a:prstGeom prst="rect">
            <a:avLst/>
          </a:prstGeom>
          <a:solidFill>
            <a:srgbClr val="F689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4" name="Rectangle"/>
          <p:cNvSpPr/>
          <p:nvPr/>
        </p:nvSpPr>
        <p:spPr>
          <a:xfrm>
            <a:off x="-1343784" y="6453887"/>
            <a:ext cx="1119821" cy="537825"/>
          </a:xfrm>
          <a:prstGeom prst="rect">
            <a:avLst/>
          </a:prstGeom>
          <a:solidFill>
            <a:srgbClr val="969CE6"/>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5" name="Rectangle"/>
          <p:cNvSpPr/>
          <p:nvPr/>
        </p:nvSpPr>
        <p:spPr>
          <a:xfrm>
            <a:off x="-1343787" y="6991711"/>
            <a:ext cx="1119822" cy="537825"/>
          </a:xfrm>
          <a:prstGeom prst="rect">
            <a:avLst/>
          </a:prstGeom>
          <a:solidFill>
            <a:srgbClr val="8A8BD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6" name="Rectangle"/>
          <p:cNvSpPr/>
          <p:nvPr/>
        </p:nvSpPr>
        <p:spPr>
          <a:xfrm>
            <a:off x="-1343787" y="7529535"/>
            <a:ext cx="1119822" cy="537825"/>
          </a:xfrm>
          <a:prstGeom prst="rect">
            <a:avLst/>
          </a:prstGeom>
          <a:solidFill>
            <a:srgbClr val="7D79C3"/>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7" name="Rectangle"/>
          <p:cNvSpPr/>
          <p:nvPr/>
        </p:nvSpPr>
        <p:spPr>
          <a:xfrm>
            <a:off x="-1343784" y="8067360"/>
            <a:ext cx="1119821" cy="537825"/>
          </a:xfrm>
          <a:prstGeom prst="rect">
            <a:avLst/>
          </a:prstGeom>
          <a:solidFill>
            <a:srgbClr val="88CD7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8" name="Rectangle"/>
          <p:cNvSpPr/>
          <p:nvPr/>
        </p:nvSpPr>
        <p:spPr>
          <a:xfrm>
            <a:off x="-1343787" y="8605184"/>
            <a:ext cx="1119822" cy="537825"/>
          </a:xfrm>
          <a:prstGeom prst="rect">
            <a:avLst/>
          </a:prstGeom>
          <a:solidFill>
            <a:srgbClr val="74B96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19" name="Rectangle"/>
          <p:cNvSpPr/>
          <p:nvPr/>
        </p:nvSpPr>
        <p:spPr>
          <a:xfrm>
            <a:off x="-1343787" y="9143007"/>
            <a:ext cx="1119822" cy="537825"/>
          </a:xfrm>
          <a:prstGeom prst="rect">
            <a:avLst/>
          </a:prstGeom>
          <a:solidFill>
            <a:srgbClr val="60A55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0" name="Rectangle"/>
          <p:cNvSpPr/>
          <p:nvPr/>
        </p:nvSpPr>
        <p:spPr>
          <a:xfrm>
            <a:off x="24769782" y="-1"/>
            <a:ext cx="1119821" cy="537826"/>
          </a:xfrm>
          <a:prstGeom prst="rect">
            <a:avLst/>
          </a:prstGeom>
          <a:solidFill>
            <a:srgbClr val="C4002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1" name="Rectangle"/>
          <p:cNvSpPr/>
          <p:nvPr/>
        </p:nvSpPr>
        <p:spPr>
          <a:xfrm>
            <a:off x="24769779" y="537824"/>
            <a:ext cx="1119821" cy="537825"/>
          </a:xfrm>
          <a:prstGeom prst="rect">
            <a:avLst/>
          </a:prstGeom>
          <a:solidFill>
            <a:srgbClr val="B0000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2" name="Rectangle"/>
          <p:cNvSpPr/>
          <p:nvPr/>
        </p:nvSpPr>
        <p:spPr>
          <a:xfrm>
            <a:off x="24769779" y="1075648"/>
            <a:ext cx="1119821" cy="537825"/>
          </a:xfrm>
          <a:prstGeom prst="rect">
            <a:avLst/>
          </a:prstGeom>
          <a:solidFill>
            <a:srgbClr val="9C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3" name="Rectangle"/>
          <p:cNvSpPr/>
          <p:nvPr/>
        </p:nvSpPr>
        <p:spPr>
          <a:xfrm>
            <a:off x="24769782" y="1613471"/>
            <a:ext cx="1119821" cy="537825"/>
          </a:xfrm>
          <a:prstGeom prst="rect">
            <a:avLst/>
          </a:prstGeom>
          <a:solidFill>
            <a:srgbClr val="88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4" name="Rectangle"/>
          <p:cNvSpPr/>
          <p:nvPr/>
        </p:nvSpPr>
        <p:spPr>
          <a:xfrm>
            <a:off x="24769779" y="2151296"/>
            <a:ext cx="1119821" cy="537825"/>
          </a:xfrm>
          <a:prstGeom prst="rect">
            <a:avLst/>
          </a:prstGeom>
          <a:solidFill>
            <a:srgbClr val="74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5" name="Rectangle"/>
          <p:cNvSpPr/>
          <p:nvPr/>
        </p:nvSpPr>
        <p:spPr>
          <a:xfrm>
            <a:off x="24769779" y="2689119"/>
            <a:ext cx="1119821" cy="537825"/>
          </a:xfrm>
          <a:prstGeom prst="rect">
            <a:avLst/>
          </a:prstGeom>
          <a:solidFill>
            <a:srgbClr val="ECF0F6"/>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6" name="Rectangle"/>
          <p:cNvSpPr/>
          <p:nvPr/>
        </p:nvSpPr>
        <p:spPr>
          <a:xfrm>
            <a:off x="24769779" y="3226943"/>
            <a:ext cx="1119821" cy="537825"/>
          </a:xfrm>
          <a:prstGeom prst="rect">
            <a:avLst/>
          </a:prstGeom>
          <a:solidFill>
            <a:srgbClr val="D8DCE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7" name="Rectangle"/>
          <p:cNvSpPr/>
          <p:nvPr/>
        </p:nvSpPr>
        <p:spPr>
          <a:xfrm>
            <a:off x="24769779" y="3764767"/>
            <a:ext cx="1119821" cy="537825"/>
          </a:xfrm>
          <a:prstGeom prst="rect">
            <a:avLst/>
          </a:prstGeom>
          <a:solidFill>
            <a:srgbClr val="C4C8C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8" name="Rectangle"/>
          <p:cNvSpPr/>
          <p:nvPr/>
        </p:nvSpPr>
        <p:spPr>
          <a:xfrm>
            <a:off x="24769779" y="4302592"/>
            <a:ext cx="1119821" cy="537825"/>
          </a:xfrm>
          <a:prstGeom prst="rect">
            <a:avLst/>
          </a:prstGeom>
          <a:solidFill>
            <a:srgbClr val="BABEC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29" name="Rectangle"/>
          <p:cNvSpPr/>
          <p:nvPr/>
        </p:nvSpPr>
        <p:spPr>
          <a:xfrm>
            <a:off x="24769779" y="4840416"/>
            <a:ext cx="1119821" cy="537825"/>
          </a:xfrm>
          <a:prstGeom prst="rect">
            <a:avLst/>
          </a:prstGeom>
          <a:solidFill>
            <a:srgbClr val="A6AAB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0" name="Rectangle"/>
          <p:cNvSpPr/>
          <p:nvPr/>
        </p:nvSpPr>
        <p:spPr>
          <a:xfrm>
            <a:off x="24769779" y="5378239"/>
            <a:ext cx="1119821" cy="537825"/>
          </a:xfrm>
          <a:prstGeom prst="rect">
            <a:avLst/>
          </a:prstGeom>
          <a:solidFill>
            <a:srgbClr val="92969C"/>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1" name="Rectangle"/>
          <p:cNvSpPr/>
          <p:nvPr/>
        </p:nvSpPr>
        <p:spPr>
          <a:xfrm>
            <a:off x="24769779" y="5916064"/>
            <a:ext cx="1119821" cy="537825"/>
          </a:xfrm>
          <a:prstGeom prst="rect">
            <a:avLst/>
          </a:prstGeom>
          <a:solidFill>
            <a:srgbClr val="7E828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2" name="Rectangle"/>
          <p:cNvSpPr/>
          <p:nvPr/>
        </p:nvSpPr>
        <p:spPr>
          <a:xfrm>
            <a:off x="24769779" y="6453887"/>
            <a:ext cx="1119821" cy="537825"/>
          </a:xfrm>
          <a:prstGeom prst="rect">
            <a:avLst/>
          </a:prstGeom>
          <a:solidFill>
            <a:srgbClr val="6A6E7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3" name="Rectangle"/>
          <p:cNvSpPr/>
          <p:nvPr/>
        </p:nvSpPr>
        <p:spPr>
          <a:xfrm>
            <a:off x="24769778" y="6991711"/>
            <a:ext cx="1119821" cy="537825"/>
          </a:xfrm>
          <a:prstGeom prst="rect">
            <a:avLst/>
          </a:prstGeom>
          <a:solidFill>
            <a:srgbClr val="565A6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4" name="Rectangle"/>
          <p:cNvSpPr/>
          <p:nvPr/>
        </p:nvSpPr>
        <p:spPr>
          <a:xfrm>
            <a:off x="24769778" y="7529535"/>
            <a:ext cx="1119821" cy="537825"/>
          </a:xfrm>
          <a:prstGeom prst="rect">
            <a:avLst/>
          </a:prstGeom>
          <a:solidFill>
            <a:srgbClr val="42464C"/>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5" name="Rectangle"/>
          <p:cNvSpPr/>
          <p:nvPr/>
        </p:nvSpPr>
        <p:spPr>
          <a:xfrm>
            <a:off x="24769779" y="8067360"/>
            <a:ext cx="1119821" cy="537825"/>
          </a:xfrm>
          <a:prstGeom prst="rect">
            <a:avLst/>
          </a:prstGeom>
          <a:solidFill>
            <a:srgbClr val="383C42"/>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6" name="Rectangle"/>
          <p:cNvSpPr/>
          <p:nvPr/>
        </p:nvSpPr>
        <p:spPr>
          <a:xfrm>
            <a:off x="24769778" y="8605184"/>
            <a:ext cx="1119821" cy="537825"/>
          </a:xfrm>
          <a:prstGeom prst="rect">
            <a:avLst/>
          </a:prstGeom>
          <a:solidFill>
            <a:srgbClr val="2E3238"/>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7" name="Rectangle"/>
          <p:cNvSpPr/>
          <p:nvPr/>
        </p:nvSpPr>
        <p:spPr>
          <a:xfrm>
            <a:off x="24769778" y="9143007"/>
            <a:ext cx="1119821" cy="537825"/>
          </a:xfrm>
          <a:prstGeom prst="rect">
            <a:avLst/>
          </a:prstGeom>
          <a:solidFill>
            <a:srgbClr val="24282E"/>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8" name="Rectangle"/>
          <p:cNvSpPr/>
          <p:nvPr/>
        </p:nvSpPr>
        <p:spPr>
          <a:xfrm>
            <a:off x="24769776" y="9680832"/>
            <a:ext cx="1119821" cy="537825"/>
          </a:xfrm>
          <a:prstGeom prst="rect">
            <a:avLst/>
          </a:prstGeom>
          <a:solidFill>
            <a:srgbClr val="1A1E24"/>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39" name="Rectangle"/>
          <p:cNvSpPr/>
          <p:nvPr/>
        </p:nvSpPr>
        <p:spPr>
          <a:xfrm>
            <a:off x="24769776" y="10218656"/>
            <a:ext cx="1119821" cy="537825"/>
          </a:xfrm>
          <a:prstGeom prst="rect">
            <a:avLst/>
          </a:prstGeom>
          <a:solidFill>
            <a:srgbClr val="10141A"/>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0" name="Rectangle"/>
          <p:cNvSpPr/>
          <p:nvPr/>
        </p:nvSpPr>
        <p:spPr>
          <a:xfrm>
            <a:off x="24769778" y="10756479"/>
            <a:ext cx="1119821" cy="537825"/>
          </a:xfrm>
          <a:prstGeom prst="rect">
            <a:avLst/>
          </a:prstGeom>
          <a:solidFill>
            <a:srgbClr val="060A1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1" name="Rectangle"/>
          <p:cNvSpPr/>
          <p:nvPr/>
        </p:nvSpPr>
        <p:spPr>
          <a:xfrm>
            <a:off x="24769776" y="11294303"/>
            <a:ext cx="1119821" cy="537825"/>
          </a:xfrm>
          <a:prstGeom prst="rect">
            <a:avLst/>
          </a:prstGeom>
          <a:solidFill>
            <a:srgbClr val="FFFFFF"/>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2" name="Rectangle"/>
          <p:cNvSpPr/>
          <p:nvPr/>
        </p:nvSpPr>
        <p:spPr>
          <a:xfrm>
            <a:off x="24769778" y="11832128"/>
            <a:ext cx="1119821" cy="537825"/>
          </a:xfrm>
          <a:prstGeom prst="rect">
            <a:avLst/>
          </a:prstGeom>
          <a:solidFill>
            <a:srgbClr val="000000"/>
          </a:solidFill>
          <a:ln w="12700">
            <a:miter lim="400000"/>
          </a:ln>
        </p:spPr>
        <p:txBody>
          <a:bodyPr lIns="45719" rIns="45719" anchor="ctr">
            <a:normAutofit/>
          </a:bodyPr>
          <a:lstStyle/>
          <a:p>
            <a:pPr algn="l" defTabSz="914400">
              <a:spcBef>
                <a:spcPts val="2200"/>
              </a:spcBef>
              <a:defRPr sz="3200" spc="-22">
                <a:solidFill>
                  <a:srgbClr val="2F353C"/>
                </a:solidFill>
              </a:defRPr>
            </a:pPr>
            <a:endParaRPr/>
          </a:p>
        </p:txBody>
      </p:sp>
      <p:sp>
        <p:nvSpPr>
          <p:cNvPr id="43" name="Title Text"/>
          <p:cNvSpPr txBox="1">
            <a:spLocks noGrp="1"/>
          </p:cNvSpPr>
          <p:nvPr>
            <p:ph type="title"/>
          </p:nvPr>
        </p:nvSpPr>
        <p:spPr>
          <a:xfrm>
            <a:off x="1219359" y="152642"/>
            <a:ext cx="21948459" cy="22733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lstStyle/>
          <a:p>
            <a:r>
              <a:t>Title Text</a:t>
            </a:r>
          </a:p>
        </p:txBody>
      </p:sp>
      <p:sp>
        <p:nvSpPr>
          <p:cNvPr id="44" name="Body Level One…"/>
          <p:cNvSpPr txBox="1">
            <a:spLocks noGrp="1"/>
          </p:cNvSpPr>
          <p:nvPr>
            <p:ph type="body" idx="1"/>
          </p:nvPr>
        </p:nvSpPr>
        <p:spPr>
          <a:xfrm>
            <a:off x="1219359" y="2794000"/>
            <a:ext cx="21948459" cy="931545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r>
              <a:t>Body Level One</a:t>
            </a:r>
          </a:p>
          <a:p>
            <a:pPr lvl="1"/>
            <a:r>
              <a:t>Body Level Two</a:t>
            </a:r>
          </a:p>
          <a:p>
            <a:pPr lvl="2"/>
            <a:r>
              <a:t>Body Level Three</a:t>
            </a:r>
          </a:p>
          <a:p>
            <a:pPr lvl="3"/>
            <a:r>
              <a:t>Body Level Four</a:t>
            </a:r>
          </a:p>
          <a:p>
            <a:pPr lvl="4"/>
            <a:r>
              <a:t>Body Level Five</a:t>
            </a:r>
          </a:p>
        </p:txBody>
      </p:sp>
      <p:grpSp>
        <p:nvGrpSpPr>
          <p:cNvPr id="57" name="Group"/>
          <p:cNvGrpSpPr/>
          <p:nvPr/>
        </p:nvGrpSpPr>
        <p:grpSpPr>
          <a:xfrm>
            <a:off x="21341405" y="12713927"/>
            <a:ext cx="2588084" cy="566942"/>
            <a:chOff x="-6" y="-13"/>
            <a:chExt cx="2588083" cy="566941"/>
          </a:xfrm>
        </p:grpSpPr>
        <p:sp>
          <p:nvSpPr>
            <p:cNvPr id="45" name="Shape"/>
            <p:cNvSpPr/>
            <p:nvPr/>
          </p:nvSpPr>
          <p:spPr>
            <a:xfrm>
              <a:off x="-7" y="51614"/>
              <a:ext cx="396631" cy="487314"/>
            </a:xfrm>
            <a:custGeom>
              <a:avLst/>
              <a:gdLst/>
              <a:ahLst/>
              <a:cxnLst>
                <a:cxn ang="0">
                  <a:pos x="wd2" y="hd2"/>
                </a:cxn>
                <a:cxn ang="5400000">
                  <a:pos x="wd2" y="hd2"/>
                </a:cxn>
                <a:cxn ang="10800000">
                  <a:pos x="wd2" y="hd2"/>
                </a:cxn>
                <a:cxn ang="16200000">
                  <a:pos x="wd2" y="hd2"/>
                </a:cxn>
              </a:cxnLst>
              <a:rect l="0" t="0" r="r" b="b"/>
              <a:pathLst>
                <a:path w="21181" h="21360" extrusionOk="0">
                  <a:moveTo>
                    <a:pt x="19047" y="4161"/>
                  </a:moveTo>
                  <a:cubicBezTo>
                    <a:pt x="17355" y="6212"/>
                    <a:pt x="14935" y="7537"/>
                    <a:pt x="13608" y="7045"/>
                  </a:cubicBezTo>
                  <a:cubicBezTo>
                    <a:pt x="12281" y="6554"/>
                    <a:pt x="12567" y="4524"/>
                    <a:pt x="14337" y="2473"/>
                  </a:cubicBezTo>
                  <a:cubicBezTo>
                    <a:pt x="14701" y="1982"/>
                    <a:pt x="15143" y="1555"/>
                    <a:pt x="15586" y="1191"/>
                  </a:cubicBezTo>
                  <a:cubicBezTo>
                    <a:pt x="15065" y="1256"/>
                    <a:pt x="14493" y="1320"/>
                    <a:pt x="13972" y="1448"/>
                  </a:cubicBezTo>
                  <a:cubicBezTo>
                    <a:pt x="8247" y="7216"/>
                    <a:pt x="5827" y="14673"/>
                    <a:pt x="6113" y="21360"/>
                  </a:cubicBezTo>
                  <a:cubicBezTo>
                    <a:pt x="2730" y="20228"/>
                    <a:pt x="232" y="17578"/>
                    <a:pt x="23" y="14203"/>
                  </a:cubicBezTo>
                  <a:lnTo>
                    <a:pt x="23" y="14139"/>
                  </a:lnTo>
                  <a:cubicBezTo>
                    <a:pt x="-419" y="8135"/>
                    <a:pt x="5462" y="1918"/>
                    <a:pt x="13088" y="358"/>
                  </a:cubicBezTo>
                  <a:cubicBezTo>
                    <a:pt x="16028" y="-240"/>
                    <a:pt x="18813" y="-69"/>
                    <a:pt x="21181" y="721"/>
                  </a:cubicBezTo>
                  <a:cubicBezTo>
                    <a:pt x="20661" y="1854"/>
                    <a:pt x="19854" y="3200"/>
                    <a:pt x="19047" y="4161"/>
                  </a:cubicBezTo>
                  <a:close/>
                  <a:moveTo>
                    <a:pt x="15013" y="5892"/>
                  </a:moveTo>
                  <a:cubicBezTo>
                    <a:pt x="15820" y="5892"/>
                    <a:pt x="16913" y="5187"/>
                    <a:pt x="17486" y="4204"/>
                  </a:cubicBezTo>
                  <a:cubicBezTo>
                    <a:pt x="18006" y="3242"/>
                    <a:pt x="17876" y="2473"/>
                    <a:pt x="16991" y="2473"/>
                  </a:cubicBezTo>
                  <a:cubicBezTo>
                    <a:pt x="16184" y="2409"/>
                    <a:pt x="15065" y="3200"/>
                    <a:pt x="14493" y="4161"/>
                  </a:cubicBezTo>
                  <a:cubicBezTo>
                    <a:pt x="13972" y="5123"/>
                    <a:pt x="14128" y="5892"/>
                    <a:pt x="15013" y="5892"/>
                  </a:cubicBezTo>
                  <a:close/>
                </a:path>
              </a:pathLst>
            </a:custGeom>
            <a:solidFill>
              <a:srgbClr val="C40022"/>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46" name="Shape"/>
            <p:cNvSpPr/>
            <p:nvPr/>
          </p:nvSpPr>
          <p:spPr>
            <a:xfrm>
              <a:off x="141744" y="-14"/>
              <a:ext cx="382730" cy="515807"/>
            </a:xfrm>
            <a:custGeom>
              <a:avLst/>
              <a:gdLst/>
              <a:ahLst/>
              <a:cxnLst>
                <a:cxn ang="0">
                  <a:pos x="wd2" y="hd2"/>
                </a:cxn>
                <a:cxn ang="5400000">
                  <a:pos x="wd2" y="hd2"/>
                </a:cxn>
                <a:cxn ang="10800000">
                  <a:pos x="wd2" y="hd2"/>
                </a:cxn>
                <a:cxn ang="16200000">
                  <a:pos x="wd2" y="hd2"/>
                </a:cxn>
              </a:cxnLst>
              <a:rect l="0" t="0" r="r" b="b"/>
              <a:pathLst>
                <a:path w="20998" h="21131" extrusionOk="0">
                  <a:moveTo>
                    <a:pt x="9946" y="18863"/>
                  </a:moveTo>
                  <a:cubicBezTo>
                    <a:pt x="10616" y="18582"/>
                    <a:pt x="11151" y="18282"/>
                    <a:pt x="11767" y="18002"/>
                  </a:cubicBezTo>
                  <a:cubicBezTo>
                    <a:pt x="9786" y="14459"/>
                    <a:pt x="8876" y="10295"/>
                    <a:pt x="15915" y="2908"/>
                  </a:cubicBezTo>
                  <a:cubicBezTo>
                    <a:pt x="13881" y="1707"/>
                    <a:pt x="10776" y="1146"/>
                    <a:pt x="6922" y="1487"/>
                  </a:cubicBezTo>
                  <a:cubicBezTo>
                    <a:pt x="7538" y="986"/>
                    <a:pt x="8046" y="526"/>
                    <a:pt x="8742" y="25"/>
                  </a:cubicBezTo>
                  <a:cubicBezTo>
                    <a:pt x="15300" y="-315"/>
                    <a:pt x="20519" y="2908"/>
                    <a:pt x="20974" y="7873"/>
                  </a:cubicBezTo>
                  <a:cubicBezTo>
                    <a:pt x="21429" y="13498"/>
                    <a:pt x="15380" y="19243"/>
                    <a:pt x="7538" y="20785"/>
                  </a:cubicBezTo>
                  <a:cubicBezTo>
                    <a:pt x="4807" y="21285"/>
                    <a:pt x="2238" y="21225"/>
                    <a:pt x="43" y="20724"/>
                  </a:cubicBezTo>
                  <a:cubicBezTo>
                    <a:pt x="-171" y="18522"/>
                    <a:pt x="418" y="16200"/>
                    <a:pt x="1703" y="14559"/>
                  </a:cubicBezTo>
                  <a:cubicBezTo>
                    <a:pt x="3764" y="11936"/>
                    <a:pt x="6922" y="12157"/>
                    <a:pt x="8742" y="15079"/>
                  </a:cubicBezTo>
                  <a:cubicBezTo>
                    <a:pt x="9411" y="16200"/>
                    <a:pt x="9786" y="17501"/>
                    <a:pt x="9946" y="18863"/>
                  </a:cubicBezTo>
                </a:path>
              </a:pathLst>
            </a:custGeom>
            <a:solidFill>
              <a:srgbClr val="000000"/>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47" name="Shape"/>
            <p:cNvSpPr/>
            <p:nvPr/>
          </p:nvSpPr>
          <p:spPr>
            <a:xfrm>
              <a:off x="1403038" y="235699"/>
              <a:ext cx="201989" cy="253689"/>
            </a:xfrm>
            <a:custGeom>
              <a:avLst/>
              <a:gdLst/>
              <a:ahLst/>
              <a:cxnLst>
                <a:cxn ang="0">
                  <a:pos x="wd2" y="hd2"/>
                </a:cxn>
                <a:cxn ang="5400000">
                  <a:pos x="wd2" y="hd2"/>
                </a:cxn>
                <a:cxn ang="10800000">
                  <a:pos x="wd2" y="hd2"/>
                </a:cxn>
                <a:cxn ang="16200000">
                  <a:pos x="wd2" y="hd2"/>
                </a:cxn>
              </a:cxnLst>
              <a:rect l="0" t="0" r="r" b="b"/>
              <a:pathLst>
                <a:path w="21600" h="21600" extrusionOk="0">
                  <a:moveTo>
                    <a:pt x="21600" y="1078"/>
                  </a:moveTo>
                  <a:lnTo>
                    <a:pt x="20447" y="5638"/>
                  </a:lnTo>
                  <a:cubicBezTo>
                    <a:pt x="19136" y="5017"/>
                    <a:pt x="16882" y="4436"/>
                    <a:pt x="14522" y="4436"/>
                  </a:cubicBezTo>
                  <a:cubicBezTo>
                    <a:pt x="12478" y="4436"/>
                    <a:pt x="11115" y="5141"/>
                    <a:pt x="11115" y="6177"/>
                  </a:cubicBezTo>
                  <a:cubicBezTo>
                    <a:pt x="11115" y="6965"/>
                    <a:pt x="12163" y="7670"/>
                    <a:pt x="14208" y="8499"/>
                  </a:cubicBezTo>
                  <a:cubicBezTo>
                    <a:pt x="17039" y="9536"/>
                    <a:pt x="20132" y="11194"/>
                    <a:pt x="20132" y="14220"/>
                  </a:cubicBezTo>
                  <a:cubicBezTo>
                    <a:pt x="20132" y="16086"/>
                    <a:pt x="19241" y="17744"/>
                    <a:pt x="17773" y="19030"/>
                  </a:cubicBezTo>
                  <a:cubicBezTo>
                    <a:pt x="15728" y="20646"/>
                    <a:pt x="12163" y="21600"/>
                    <a:pt x="8021" y="21600"/>
                  </a:cubicBezTo>
                  <a:cubicBezTo>
                    <a:pt x="4771" y="21600"/>
                    <a:pt x="1678" y="20895"/>
                    <a:pt x="0" y="19942"/>
                  </a:cubicBezTo>
                  <a:lnTo>
                    <a:pt x="1206" y="15298"/>
                  </a:lnTo>
                  <a:cubicBezTo>
                    <a:pt x="2988" y="16086"/>
                    <a:pt x="6396" y="17040"/>
                    <a:pt x="8913" y="17040"/>
                  </a:cubicBezTo>
                  <a:cubicBezTo>
                    <a:pt x="10800" y="17040"/>
                    <a:pt x="12163" y="16335"/>
                    <a:pt x="12163" y="15174"/>
                  </a:cubicBezTo>
                  <a:cubicBezTo>
                    <a:pt x="12163" y="14096"/>
                    <a:pt x="11272" y="13391"/>
                    <a:pt x="8913" y="12479"/>
                  </a:cubicBezTo>
                  <a:cubicBezTo>
                    <a:pt x="5190" y="10945"/>
                    <a:pt x="3303" y="9204"/>
                    <a:pt x="3303" y="6965"/>
                  </a:cubicBezTo>
                  <a:cubicBezTo>
                    <a:pt x="3303" y="2944"/>
                    <a:pt x="7864" y="0"/>
                    <a:pt x="14837" y="0"/>
                  </a:cubicBezTo>
                  <a:cubicBezTo>
                    <a:pt x="18087" y="0"/>
                    <a:pt x="20447" y="580"/>
                    <a:pt x="21600" y="1078"/>
                  </a:cubicBezTo>
                </a:path>
              </a:pathLst>
            </a:custGeom>
            <a:solidFill>
              <a:srgbClr val="000000"/>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48" name="Shape"/>
            <p:cNvSpPr/>
            <p:nvPr/>
          </p:nvSpPr>
          <p:spPr>
            <a:xfrm>
              <a:off x="569432" y="235698"/>
              <a:ext cx="191219" cy="251533"/>
            </a:xfrm>
            <a:custGeom>
              <a:avLst/>
              <a:gdLst/>
              <a:ahLst/>
              <a:cxnLst>
                <a:cxn ang="0">
                  <a:pos x="wd2" y="hd2"/>
                </a:cxn>
                <a:cxn ang="5400000">
                  <a:pos x="wd2" y="hd2"/>
                </a:cxn>
                <a:cxn ang="10800000">
                  <a:pos x="wd2" y="hd2"/>
                </a:cxn>
                <a:cxn ang="16200000">
                  <a:pos x="wd2" y="hd2"/>
                </a:cxn>
              </a:cxnLst>
              <a:rect l="0" t="0" r="r" b="b"/>
              <a:pathLst>
                <a:path w="21600" h="21600" extrusionOk="0">
                  <a:moveTo>
                    <a:pt x="21600" y="126"/>
                  </a:moveTo>
                  <a:lnTo>
                    <a:pt x="20049" y="6123"/>
                  </a:lnTo>
                  <a:cubicBezTo>
                    <a:pt x="19717" y="6123"/>
                    <a:pt x="19218" y="5998"/>
                    <a:pt x="18775" y="5998"/>
                  </a:cubicBezTo>
                  <a:cubicBezTo>
                    <a:pt x="13126" y="5998"/>
                    <a:pt x="10966" y="10150"/>
                    <a:pt x="10191" y="13547"/>
                  </a:cubicBezTo>
                  <a:lnTo>
                    <a:pt x="8142" y="21600"/>
                  </a:lnTo>
                  <a:lnTo>
                    <a:pt x="0" y="21600"/>
                  </a:lnTo>
                  <a:lnTo>
                    <a:pt x="5317" y="377"/>
                  </a:lnTo>
                  <a:lnTo>
                    <a:pt x="12517" y="377"/>
                  </a:lnTo>
                  <a:lnTo>
                    <a:pt x="11409" y="4152"/>
                  </a:lnTo>
                  <a:lnTo>
                    <a:pt x="11409" y="4278"/>
                  </a:lnTo>
                  <a:lnTo>
                    <a:pt x="11575" y="4278"/>
                  </a:lnTo>
                  <a:cubicBezTo>
                    <a:pt x="13791" y="1426"/>
                    <a:pt x="16726" y="0"/>
                    <a:pt x="20049" y="0"/>
                  </a:cubicBezTo>
                  <a:cubicBezTo>
                    <a:pt x="20492" y="0"/>
                    <a:pt x="21102" y="0"/>
                    <a:pt x="21600" y="126"/>
                  </a:cubicBezTo>
                </a:path>
              </a:pathLst>
            </a:custGeom>
            <a:solidFill>
              <a:srgbClr val="000000"/>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49" name="Shape"/>
            <p:cNvSpPr/>
            <p:nvPr/>
          </p:nvSpPr>
          <p:spPr>
            <a:xfrm>
              <a:off x="733138" y="233543"/>
              <a:ext cx="232930" cy="255843"/>
            </a:xfrm>
            <a:custGeom>
              <a:avLst/>
              <a:gdLst/>
              <a:ahLst/>
              <a:cxnLst>
                <a:cxn ang="0">
                  <a:pos x="wd2" y="hd2"/>
                </a:cxn>
                <a:cxn ang="5400000">
                  <a:pos x="wd2" y="hd2"/>
                </a:cxn>
                <a:cxn ang="10800000">
                  <a:pos x="wd2" y="hd2"/>
                </a:cxn>
                <a:cxn ang="16200000">
                  <a:pos x="wd2" y="hd2"/>
                </a:cxn>
              </a:cxnLst>
              <a:rect l="0" t="0" r="r" b="b"/>
              <a:pathLst>
                <a:path w="21278" h="21600" extrusionOk="0">
                  <a:moveTo>
                    <a:pt x="12800" y="18591"/>
                  </a:moveTo>
                  <a:lnTo>
                    <a:pt x="12800" y="18467"/>
                  </a:lnTo>
                  <a:lnTo>
                    <a:pt x="12667" y="18467"/>
                  </a:lnTo>
                  <a:cubicBezTo>
                    <a:pt x="11422" y="20446"/>
                    <a:pt x="9022" y="21600"/>
                    <a:pt x="6400" y="21600"/>
                  </a:cubicBezTo>
                  <a:cubicBezTo>
                    <a:pt x="2000" y="21600"/>
                    <a:pt x="0" y="17973"/>
                    <a:pt x="0" y="14386"/>
                  </a:cubicBezTo>
                  <a:cubicBezTo>
                    <a:pt x="0" y="10182"/>
                    <a:pt x="1778" y="6142"/>
                    <a:pt x="4667" y="3504"/>
                  </a:cubicBezTo>
                  <a:cubicBezTo>
                    <a:pt x="7156" y="1195"/>
                    <a:pt x="10311" y="0"/>
                    <a:pt x="13822" y="0"/>
                  </a:cubicBezTo>
                  <a:cubicBezTo>
                    <a:pt x="16444" y="0"/>
                    <a:pt x="18444" y="701"/>
                    <a:pt x="19689" y="2102"/>
                  </a:cubicBezTo>
                  <a:cubicBezTo>
                    <a:pt x="21600" y="4205"/>
                    <a:pt x="21467" y="7296"/>
                    <a:pt x="20933" y="9522"/>
                  </a:cubicBezTo>
                  <a:lnTo>
                    <a:pt x="18578" y="21147"/>
                  </a:lnTo>
                  <a:lnTo>
                    <a:pt x="12311" y="21229"/>
                  </a:lnTo>
                  <a:lnTo>
                    <a:pt x="12800" y="18591"/>
                  </a:lnTo>
                  <a:close/>
                  <a:moveTo>
                    <a:pt x="6800" y="13232"/>
                  </a:moveTo>
                  <a:cubicBezTo>
                    <a:pt x="6800" y="15417"/>
                    <a:pt x="7644" y="16695"/>
                    <a:pt x="9156" y="16695"/>
                  </a:cubicBezTo>
                  <a:cubicBezTo>
                    <a:pt x="11556" y="16695"/>
                    <a:pt x="13689" y="14386"/>
                    <a:pt x="14444" y="10882"/>
                  </a:cubicBezTo>
                  <a:cubicBezTo>
                    <a:pt x="14533" y="10099"/>
                    <a:pt x="14800" y="9398"/>
                    <a:pt x="14933" y="8698"/>
                  </a:cubicBezTo>
                  <a:cubicBezTo>
                    <a:pt x="15067" y="7997"/>
                    <a:pt x="15200" y="7420"/>
                    <a:pt x="15067" y="6966"/>
                  </a:cubicBezTo>
                  <a:cubicBezTo>
                    <a:pt x="14933" y="5482"/>
                    <a:pt x="14178" y="4782"/>
                    <a:pt x="12667" y="4782"/>
                  </a:cubicBezTo>
                  <a:cubicBezTo>
                    <a:pt x="11689" y="4782"/>
                    <a:pt x="10800" y="5235"/>
                    <a:pt x="9911" y="6018"/>
                  </a:cubicBezTo>
                  <a:cubicBezTo>
                    <a:pt x="8178" y="7626"/>
                    <a:pt x="6800" y="10800"/>
                    <a:pt x="6800" y="13232"/>
                  </a:cubicBezTo>
                  <a:close/>
                </a:path>
              </a:pathLst>
            </a:custGeom>
            <a:solidFill>
              <a:srgbClr val="000000"/>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50" name="Shape"/>
            <p:cNvSpPr/>
            <p:nvPr/>
          </p:nvSpPr>
          <p:spPr>
            <a:xfrm>
              <a:off x="1583977" y="235698"/>
              <a:ext cx="270920" cy="331231"/>
            </a:xfrm>
            <a:custGeom>
              <a:avLst/>
              <a:gdLst/>
              <a:ahLst/>
              <a:cxnLst>
                <a:cxn ang="0">
                  <a:pos x="wd2" y="hd2"/>
                </a:cxn>
                <a:cxn ang="5400000">
                  <a:pos x="wd2" y="hd2"/>
                </a:cxn>
                <a:cxn ang="10800000">
                  <a:pos x="wd2" y="hd2"/>
                </a:cxn>
                <a:cxn ang="16200000">
                  <a:pos x="wd2" y="hd2"/>
                </a:cxn>
              </a:cxnLst>
              <a:rect l="0" t="0" r="r" b="b"/>
              <a:pathLst>
                <a:path w="21600" h="21600" extrusionOk="0">
                  <a:moveTo>
                    <a:pt x="21600" y="6103"/>
                  </a:moveTo>
                  <a:cubicBezTo>
                    <a:pt x="21600" y="9969"/>
                    <a:pt x="19308" y="14027"/>
                    <a:pt x="15268" y="15817"/>
                  </a:cubicBezTo>
                  <a:cubicBezTo>
                    <a:pt x="11538" y="17446"/>
                    <a:pt x="8119" y="16743"/>
                    <a:pt x="7148" y="15465"/>
                  </a:cubicBezTo>
                  <a:lnTo>
                    <a:pt x="5711" y="21600"/>
                  </a:lnTo>
                  <a:lnTo>
                    <a:pt x="0" y="21600"/>
                  </a:lnTo>
                  <a:lnTo>
                    <a:pt x="4934" y="288"/>
                  </a:lnTo>
                  <a:lnTo>
                    <a:pt x="9984" y="288"/>
                  </a:lnTo>
                  <a:lnTo>
                    <a:pt x="9440" y="2428"/>
                  </a:lnTo>
                  <a:lnTo>
                    <a:pt x="9440" y="2524"/>
                  </a:lnTo>
                  <a:lnTo>
                    <a:pt x="9557" y="2524"/>
                  </a:lnTo>
                  <a:cubicBezTo>
                    <a:pt x="10994" y="895"/>
                    <a:pt x="13053" y="0"/>
                    <a:pt x="15268" y="0"/>
                  </a:cubicBezTo>
                  <a:cubicBezTo>
                    <a:pt x="19075" y="0"/>
                    <a:pt x="21600" y="2428"/>
                    <a:pt x="21600" y="6103"/>
                  </a:cubicBezTo>
                  <a:close/>
                  <a:moveTo>
                    <a:pt x="15578" y="6454"/>
                  </a:moveTo>
                  <a:cubicBezTo>
                    <a:pt x="15578" y="5751"/>
                    <a:pt x="15345" y="3866"/>
                    <a:pt x="13286" y="3866"/>
                  </a:cubicBezTo>
                  <a:cubicBezTo>
                    <a:pt x="11072" y="3866"/>
                    <a:pt x="9324" y="5815"/>
                    <a:pt x="8547" y="8979"/>
                  </a:cubicBezTo>
                  <a:cubicBezTo>
                    <a:pt x="8353" y="9969"/>
                    <a:pt x="7576" y="13133"/>
                    <a:pt x="10334" y="13133"/>
                  </a:cubicBezTo>
                  <a:cubicBezTo>
                    <a:pt x="13403" y="13133"/>
                    <a:pt x="15578" y="9618"/>
                    <a:pt x="15578" y="6454"/>
                  </a:cubicBezTo>
                  <a:close/>
                </a:path>
              </a:pathLst>
            </a:custGeom>
            <a:solidFill>
              <a:srgbClr val="000000"/>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51" name="Shape"/>
            <p:cNvSpPr/>
            <p:nvPr/>
          </p:nvSpPr>
          <p:spPr>
            <a:xfrm>
              <a:off x="1172558" y="153845"/>
              <a:ext cx="273073" cy="331230"/>
            </a:xfrm>
            <a:custGeom>
              <a:avLst/>
              <a:gdLst/>
              <a:ahLst/>
              <a:cxnLst>
                <a:cxn ang="0">
                  <a:pos x="wd2" y="hd2"/>
                </a:cxn>
                <a:cxn ang="5400000">
                  <a:pos x="wd2" y="hd2"/>
                </a:cxn>
                <a:cxn ang="10800000">
                  <a:pos x="wd2" y="hd2"/>
                </a:cxn>
                <a:cxn ang="16200000">
                  <a:pos x="wd2" y="hd2"/>
                </a:cxn>
              </a:cxnLst>
              <a:rect l="0" t="0" r="r" b="b"/>
              <a:pathLst>
                <a:path w="21600" h="21600" extrusionOk="0">
                  <a:moveTo>
                    <a:pt x="10684" y="0"/>
                  </a:moveTo>
                  <a:lnTo>
                    <a:pt x="7742" y="12845"/>
                  </a:lnTo>
                  <a:lnTo>
                    <a:pt x="15368" y="5592"/>
                  </a:lnTo>
                  <a:lnTo>
                    <a:pt x="21600" y="5592"/>
                  </a:lnTo>
                  <a:lnTo>
                    <a:pt x="13626" y="12941"/>
                  </a:lnTo>
                  <a:lnTo>
                    <a:pt x="18426" y="21600"/>
                  </a:lnTo>
                  <a:lnTo>
                    <a:pt x="12310" y="21600"/>
                  </a:lnTo>
                  <a:lnTo>
                    <a:pt x="7626" y="13037"/>
                  </a:lnTo>
                  <a:lnTo>
                    <a:pt x="5652" y="21600"/>
                  </a:lnTo>
                  <a:lnTo>
                    <a:pt x="0" y="21600"/>
                  </a:lnTo>
                  <a:lnTo>
                    <a:pt x="4994" y="0"/>
                  </a:lnTo>
                  <a:lnTo>
                    <a:pt x="10684" y="0"/>
                  </a:lnTo>
                </a:path>
              </a:pathLst>
            </a:custGeom>
            <a:solidFill>
              <a:srgbClr val="000000"/>
            </a:solidFill>
            <a:ln w="12700" cap="flat">
              <a:noFill/>
              <a:miter lim="400000"/>
            </a:ln>
            <a:effectLst/>
          </p:spPr>
          <p:txBody>
            <a:bodyPr wrap="square" lIns="91439" tIns="91439" rIns="91439" bIns="91439" numCol="1" anchor="ctr">
              <a:normAutofit/>
            </a:bodyPr>
            <a:lstStyle/>
            <a:p>
              <a:pPr algn="l" defTabSz="228600">
                <a:lnSpc>
                  <a:spcPct val="93000"/>
                </a:lnSpc>
                <a:spcBef>
                  <a:spcPts val="2200"/>
                </a:spcBef>
                <a:defRPr sz="800">
                  <a:solidFill>
                    <a:srgbClr val="000000"/>
                  </a:solidFill>
                </a:defRPr>
              </a:pPr>
              <a:endParaRPr/>
            </a:p>
          </p:txBody>
        </p:sp>
        <p:sp>
          <p:nvSpPr>
            <p:cNvPr id="52" name="Shape"/>
            <p:cNvSpPr/>
            <p:nvPr/>
          </p:nvSpPr>
          <p:spPr>
            <a:xfrm>
              <a:off x="2301266" y="235698"/>
              <a:ext cx="227838" cy="255842"/>
            </a:xfrm>
            <a:custGeom>
              <a:avLst/>
              <a:gdLst/>
              <a:ahLst/>
              <a:cxnLst>
                <a:cxn ang="0">
                  <a:pos x="wd2" y="hd2"/>
                </a:cxn>
                <a:cxn ang="5400000">
                  <a:pos x="wd2" y="hd2"/>
                </a:cxn>
                <a:cxn ang="10800000">
                  <a:pos x="wd2" y="hd2"/>
                </a:cxn>
                <a:cxn ang="16200000">
                  <a:pos x="wd2" y="hd2"/>
                </a:cxn>
              </a:cxnLst>
              <a:rect l="0" t="0" r="r" b="b"/>
              <a:pathLst>
                <a:path w="21600" h="21600" extrusionOk="0">
                  <a:moveTo>
                    <a:pt x="21600" y="6224"/>
                  </a:moveTo>
                  <a:cubicBezTo>
                    <a:pt x="21600" y="7997"/>
                    <a:pt x="20950" y="9398"/>
                    <a:pt x="19788" y="10429"/>
                  </a:cubicBezTo>
                  <a:cubicBezTo>
                    <a:pt x="17559" y="12408"/>
                    <a:pt x="13239" y="13315"/>
                    <a:pt x="6689" y="13232"/>
                  </a:cubicBezTo>
                  <a:lnTo>
                    <a:pt x="6550" y="13232"/>
                  </a:lnTo>
                  <a:lnTo>
                    <a:pt x="6550" y="13315"/>
                  </a:lnTo>
                  <a:cubicBezTo>
                    <a:pt x="6550" y="13933"/>
                    <a:pt x="6782" y="14716"/>
                    <a:pt x="7200" y="15293"/>
                  </a:cubicBezTo>
                  <a:cubicBezTo>
                    <a:pt x="8129" y="16365"/>
                    <a:pt x="9662" y="16818"/>
                    <a:pt x="11659" y="16818"/>
                  </a:cubicBezTo>
                  <a:cubicBezTo>
                    <a:pt x="14539" y="16818"/>
                    <a:pt x="17001" y="16241"/>
                    <a:pt x="19788" y="14840"/>
                  </a:cubicBezTo>
                  <a:lnTo>
                    <a:pt x="18720" y="19951"/>
                  </a:lnTo>
                  <a:cubicBezTo>
                    <a:pt x="15468" y="21476"/>
                    <a:pt x="11520" y="21600"/>
                    <a:pt x="10080" y="21600"/>
                  </a:cubicBezTo>
                  <a:cubicBezTo>
                    <a:pt x="3670" y="21600"/>
                    <a:pt x="0" y="18467"/>
                    <a:pt x="0" y="12861"/>
                  </a:cubicBezTo>
                  <a:cubicBezTo>
                    <a:pt x="0" y="9605"/>
                    <a:pt x="1301" y="6472"/>
                    <a:pt x="3670" y="4081"/>
                  </a:cubicBezTo>
                  <a:cubicBezTo>
                    <a:pt x="5992" y="1402"/>
                    <a:pt x="9569" y="0"/>
                    <a:pt x="13471" y="0"/>
                  </a:cubicBezTo>
                  <a:cubicBezTo>
                    <a:pt x="18348" y="0"/>
                    <a:pt x="21600" y="2556"/>
                    <a:pt x="21600" y="6224"/>
                  </a:cubicBezTo>
                  <a:close/>
                  <a:moveTo>
                    <a:pt x="12681" y="4534"/>
                  </a:moveTo>
                  <a:cubicBezTo>
                    <a:pt x="9662" y="4534"/>
                    <a:pt x="7850" y="6595"/>
                    <a:pt x="7339" y="8698"/>
                  </a:cubicBezTo>
                  <a:lnTo>
                    <a:pt x="7339" y="8780"/>
                  </a:lnTo>
                  <a:lnTo>
                    <a:pt x="7432" y="8780"/>
                  </a:lnTo>
                  <a:cubicBezTo>
                    <a:pt x="11520" y="8780"/>
                    <a:pt x="13750" y="8450"/>
                    <a:pt x="14679" y="7626"/>
                  </a:cubicBezTo>
                  <a:cubicBezTo>
                    <a:pt x="14911" y="7173"/>
                    <a:pt x="15190" y="6719"/>
                    <a:pt x="15190" y="6224"/>
                  </a:cubicBezTo>
                  <a:cubicBezTo>
                    <a:pt x="15190" y="5235"/>
                    <a:pt x="14121" y="4534"/>
                    <a:pt x="12681" y="4534"/>
                  </a:cubicBezTo>
                  <a:close/>
                </a:path>
              </a:pathLst>
            </a:custGeom>
            <a:solidFill>
              <a:srgbClr val="000000"/>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53" name="Shape"/>
            <p:cNvSpPr/>
            <p:nvPr/>
          </p:nvSpPr>
          <p:spPr>
            <a:xfrm>
              <a:off x="2524486" y="429560"/>
              <a:ext cx="63591" cy="64128"/>
            </a:xfrm>
            <a:custGeom>
              <a:avLst/>
              <a:gdLst/>
              <a:ahLst/>
              <a:cxnLst>
                <a:cxn ang="0">
                  <a:pos x="wd2" y="hd2"/>
                </a:cxn>
                <a:cxn ang="5400000">
                  <a:pos x="wd2" y="hd2"/>
                </a:cxn>
                <a:cxn ang="10800000">
                  <a:pos x="wd2" y="hd2"/>
                </a:cxn>
                <a:cxn ang="16200000">
                  <a:pos x="wd2" y="hd2"/>
                </a:cxn>
              </a:cxnLst>
              <a:rect l="0" t="0" r="r" b="b"/>
              <a:pathLst>
                <a:path w="20720" h="21600" extrusionOk="0">
                  <a:moveTo>
                    <a:pt x="10835" y="5649"/>
                  </a:moveTo>
                  <a:lnTo>
                    <a:pt x="9406" y="5649"/>
                  </a:lnTo>
                  <a:lnTo>
                    <a:pt x="8453" y="10302"/>
                  </a:lnTo>
                  <a:lnTo>
                    <a:pt x="11630" y="10302"/>
                  </a:lnTo>
                  <a:cubicBezTo>
                    <a:pt x="12583" y="9803"/>
                    <a:pt x="13377" y="9305"/>
                    <a:pt x="13853" y="7975"/>
                  </a:cubicBezTo>
                  <a:cubicBezTo>
                    <a:pt x="13853" y="6978"/>
                    <a:pt x="13377" y="5982"/>
                    <a:pt x="12583" y="5649"/>
                  </a:cubicBezTo>
                  <a:lnTo>
                    <a:pt x="10835" y="5649"/>
                  </a:lnTo>
                  <a:close/>
                  <a:moveTo>
                    <a:pt x="8135" y="4154"/>
                  </a:moveTo>
                  <a:lnTo>
                    <a:pt x="12106" y="4154"/>
                  </a:lnTo>
                  <a:cubicBezTo>
                    <a:pt x="12583" y="4154"/>
                    <a:pt x="13059" y="4154"/>
                    <a:pt x="13377" y="4652"/>
                  </a:cubicBezTo>
                  <a:cubicBezTo>
                    <a:pt x="14806" y="5151"/>
                    <a:pt x="15759" y="5982"/>
                    <a:pt x="15759" y="7477"/>
                  </a:cubicBezTo>
                  <a:lnTo>
                    <a:pt x="15759" y="8474"/>
                  </a:lnTo>
                  <a:cubicBezTo>
                    <a:pt x="15283" y="10302"/>
                    <a:pt x="14330" y="11631"/>
                    <a:pt x="12583" y="12129"/>
                  </a:cubicBezTo>
                  <a:lnTo>
                    <a:pt x="14330" y="17280"/>
                  </a:lnTo>
                  <a:lnTo>
                    <a:pt x="12106" y="17280"/>
                  </a:lnTo>
                  <a:lnTo>
                    <a:pt x="10359" y="12628"/>
                  </a:lnTo>
                  <a:lnTo>
                    <a:pt x="8135" y="12628"/>
                  </a:lnTo>
                  <a:lnTo>
                    <a:pt x="7183" y="17280"/>
                  </a:lnTo>
                  <a:lnTo>
                    <a:pt x="5753" y="17280"/>
                  </a:lnTo>
                  <a:lnTo>
                    <a:pt x="6706" y="12628"/>
                  </a:lnTo>
                  <a:lnTo>
                    <a:pt x="7659" y="8806"/>
                  </a:lnTo>
                  <a:lnTo>
                    <a:pt x="8135" y="4154"/>
                  </a:lnTo>
                  <a:close/>
                  <a:moveTo>
                    <a:pt x="11153" y="0"/>
                  </a:moveTo>
                  <a:cubicBezTo>
                    <a:pt x="17030" y="0"/>
                    <a:pt x="21159" y="4818"/>
                    <a:pt x="20683" y="10800"/>
                  </a:cubicBezTo>
                  <a:cubicBezTo>
                    <a:pt x="20365" y="16948"/>
                    <a:pt x="15283" y="21600"/>
                    <a:pt x="9406" y="21600"/>
                  </a:cubicBezTo>
                  <a:cubicBezTo>
                    <a:pt x="4006" y="21600"/>
                    <a:pt x="-441" y="16283"/>
                    <a:pt x="35" y="10800"/>
                  </a:cubicBezTo>
                  <a:cubicBezTo>
                    <a:pt x="512" y="4652"/>
                    <a:pt x="5435" y="0"/>
                    <a:pt x="11153" y="0"/>
                  </a:cubicBezTo>
                  <a:close/>
                  <a:moveTo>
                    <a:pt x="9406" y="20105"/>
                  </a:moveTo>
                  <a:cubicBezTo>
                    <a:pt x="14330" y="20105"/>
                    <a:pt x="18777" y="15951"/>
                    <a:pt x="19253" y="10800"/>
                  </a:cubicBezTo>
                  <a:cubicBezTo>
                    <a:pt x="19730" y="5649"/>
                    <a:pt x="16077" y="1329"/>
                    <a:pt x="11153" y="1329"/>
                  </a:cubicBezTo>
                  <a:cubicBezTo>
                    <a:pt x="6230" y="1329"/>
                    <a:pt x="1783" y="5649"/>
                    <a:pt x="1306" y="10800"/>
                  </a:cubicBezTo>
                  <a:cubicBezTo>
                    <a:pt x="830" y="15951"/>
                    <a:pt x="4483" y="20105"/>
                    <a:pt x="9406" y="20105"/>
                  </a:cubicBezTo>
                  <a:close/>
                </a:path>
              </a:pathLst>
            </a:custGeom>
            <a:solidFill>
              <a:srgbClr val="000000"/>
            </a:solidFill>
            <a:ln w="12700" cap="flat">
              <a:noFill/>
              <a:miter lim="400000"/>
            </a:ln>
            <a:effectLst/>
          </p:spPr>
          <p:txBody>
            <a:bodyPr wrap="square" lIns="91439" tIns="91439" rIns="91439" bIns="91439" numCol="1" anchor="ctr">
              <a:normAutofit fontScale="25000" lnSpcReduction="20000"/>
            </a:bodyPr>
            <a:lstStyle/>
            <a:p>
              <a:pPr algn="l" defTabSz="228600">
                <a:lnSpc>
                  <a:spcPct val="93000"/>
                </a:lnSpc>
                <a:spcBef>
                  <a:spcPts val="2200"/>
                </a:spcBef>
                <a:defRPr sz="800">
                  <a:solidFill>
                    <a:srgbClr val="000000"/>
                  </a:solidFill>
                </a:defRPr>
              </a:pPr>
              <a:endParaRPr/>
            </a:p>
          </p:txBody>
        </p:sp>
        <p:sp>
          <p:nvSpPr>
            <p:cNvPr id="54" name="Shape"/>
            <p:cNvSpPr/>
            <p:nvPr/>
          </p:nvSpPr>
          <p:spPr>
            <a:xfrm>
              <a:off x="1861845" y="233543"/>
              <a:ext cx="233070" cy="255843"/>
            </a:xfrm>
            <a:custGeom>
              <a:avLst/>
              <a:gdLst/>
              <a:ahLst/>
              <a:cxnLst>
                <a:cxn ang="0">
                  <a:pos x="wd2" y="hd2"/>
                </a:cxn>
                <a:cxn ang="5400000">
                  <a:pos x="wd2" y="hd2"/>
                </a:cxn>
                <a:cxn ang="10800000">
                  <a:pos x="wd2" y="hd2"/>
                </a:cxn>
                <a:cxn ang="16200000">
                  <a:pos x="wd2" y="hd2"/>
                </a:cxn>
              </a:cxnLst>
              <a:rect l="0" t="0" r="r" b="b"/>
              <a:pathLst>
                <a:path w="21290" h="21600" extrusionOk="0">
                  <a:moveTo>
                    <a:pt x="12782" y="18591"/>
                  </a:moveTo>
                  <a:lnTo>
                    <a:pt x="12782" y="18467"/>
                  </a:lnTo>
                  <a:lnTo>
                    <a:pt x="12693" y="18467"/>
                  </a:lnTo>
                  <a:cubicBezTo>
                    <a:pt x="11401" y="20446"/>
                    <a:pt x="9041" y="21600"/>
                    <a:pt x="6369" y="21600"/>
                  </a:cubicBezTo>
                  <a:cubicBezTo>
                    <a:pt x="2004" y="21600"/>
                    <a:pt x="0" y="17973"/>
                    <a:pt x="0" y="14386"/>
                  </a:cubicBezTo>
                  <a:cubicBezTo>
                    <a:pt x="0" y="10182"/>
                    <a:pt x="1737" y="6142"/>
                    <a:pt x="4632" y="3504"/>
                  </a:cubicBezTo>
                  <a:cubicBezTo>
                    <a:pt x="7126" y="1195"/>
                    <a:pt x="10288" y="0"/>
                    <a:pt x="13806" y="0"/>
                  </a:cubicBezTo>
                  <a:cubicBezTo>
                    <a:pt x="16434" y="0"/>
                    <a:pt x="18438" y="660"/>
                    <a:pt x="19729" y="2102"/>
                  </a:cubicBezTo>
                  <a:cubicBezTo>
                    <a:pt x="21600" y="4163"/>
                    <a:pt x="21466" y="7296"/>
                    <a:pt x="20976" y="9522"/>
                  </a:cubicBezTo>
                  <a:lnTo>
                    <a:pt x="18572" y="21147"/>
                  </a:lnTo>
                  <a:lnTo>
                    <a:pt x="12292" y="21229"/>
                  </a:lnTo>
                  <a:lnTo>
                    <a:pt x="12782" y="18591"/>
                  </a:lnTo>
                  <a:close/>
                  <a:moveTo>
                    <a:pt x="6636" y="13232"/>
                  </a:moveTo>
                  <a:cubicBezTo>
                    <a:pt x="6636" y="15417"/>
                    <a:pt x="7527" y="16695"/>
                    <a:pt x="9041" y="16695"/>
                  </a:cubicBezTo>
                  <a:cubicBezTo>
                    <a:pt x="11401" y="16695"/>
                    <a:pt x="13539" y="14386"/>
                    <a:pt x="14296" y="10882"/>
                  </a:cubicBezTo>
                  <a:cubicBezTo>
                    <a:pt x="14430" y="10099"/>
                    <a:pt x="14697" y="9398"/>
                    <a:pt x="14831" y="8698"/>
                  </a:cubicBezTo>
                  <a:cubicBezTo>
                    <a:pt x="14920" y="7997"/>
                    <a:pt x="15053" y="7420"/>
                    <a:pt x="14920" y="6966"/>
                  </a:cubicBezTo>
                  <a:cubicBezTo>
                    <a:pt x="14831" y="5482"/>
                    <a:pt x="14073" y="4782"/>
                    <a:pt x="12559" y="4782"/>
                  </a:cubicBezTo>
                  <a:cubicBezTo>
                    <a:pt x="11535" y="4782"/>
                    <a:pt x="10644" y="5235"/>
                    <a:pt x="9798" y="6018"/>
                  </a:cubicBezTo>
                  <a:cubicBezTo>
                    <a:pt x="8016" y="7626"/>
                    <a:pt x="6636" y="10800"/>
                    <a:pt x="6636" y="13232"/>
                  </a:cubicBezTo>
                  <a:close/>
                </a:path>
              </a:pathLst>
            </a:custGeom>
            <a:solidFill>
              <a:srgbClr val="000000"/>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55" name="Shape"/>
            <p:cNvSpPr/>
            <p:nvPr/>
          </p:nvSpPr>
          <p:spPr>
            <a:xfrm>
              <a:off x="2103097" y="235699"/>
              <a:ext cx="208455" cy="253687"/>
            </a:xfrm>
            <a:custGeom>
              <a:avLst/>
              <a:gdLst/>
              <a:ahLst/>
              <a:cxnLst>
                <a:cxn ang="0">
                  <a:pos x="wd2" y="hd2"/>
                </a:cxn>
                <a:cxn ang="5400000">
                  <a:pos x="wd2" y="hd2"/>
                </a:cxn>
                <a:cxn ang="10800000">
                  <a:pos x="wd2" y="hd2"/>
                </a:cxn>
                <a:cxn ang="16200000">
                  <a:pos x="wd2" y="hd2"/>
                </a:cxn>
              </a:cxnLst>
              <a:rect l="0" t="0" r="r" b="b"/>
              <a:pathLst>
                <a:path w="21600" h="21600" extrusionOk="0">
                  <a:moveTo>
                    <a:pt x="21600" y="709"/>
                  </a:moveTo>
                  <a:lnTo>
                    <a:pt x="20490" y="5671"/>
                  </a:lnTo>
                  <a:cubicBezTo>
                    <a:pt x="19329" y="5046"/>
                    <a:pt x="17916" y="4837"/>
                    <a:pt x="16402" y="4837"/>
                  </a:cubicBezTo>
                  <a:cubicBezTo>
                    <a:pt x="11002" y="4837"/>
                    <a:pt x="7822" y="8673"/>
                    <a:pt x="7822" y="12426"/>
                  </a:cubicBezTo>
                  <a:cubicBezTo>
                    <a:pt x="7822" y="15595"/>
                    <a:pt x="10396" y="16680"/>
                    <a:pt x="12819" y="16680"/>
                  </a:cubicBezTo>
                  <a:cubicBezTo>
                    <a:pt x="14989" y="16680"/>
                    <a:pt x="16755" y="16304"/>
                    <a:pt x="19026" y="15387"/>
                  </a:cubicBezTo>
                  <a:lnTo>
                    <a:pt x="17916" y="20558"/>
                  </a:lnTo>
                  <a:cubicBezTo>
                    <a:pt x="16250" y="21266"/>
                    <a:pt x="13525" y="21600"/>
                    <a:pt x="10699" y="21600"/>
                  </a:cubicBezTo>
                  <a:cubicBezTo>
                    <a:pt x="4138" y="21600"/>
                    <a:pt x="0" y="18181"/>
                    <a:pt x="0" y="13010"/>
                  </a:cubicBezTo>
                  <a:cubicBezTo>
                    <a:pt x="0" y="5713"/>
                    <a:pt x="7116" y="0"/>
                    <a:pt x="16553" y="0"/>
                  </a:cubicBezTo>
                  <a:cubicBezTo>
                    <a:pt x="18320" y="0"/>
                    <a:pt x="20338" y="250"/>
                    <a:pt x="21600" y="709"/>
                  </a:cubicBezTo>
                </a:path>
              </a:pathLst>
            </a:custGeom>
            <a:solidFill>
              <a:srgbClr val="000000"/>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sp>
          <p:nvSpPr>
            <p:cNvPr id="56" name="Shape"/>
            <p:cNvSpPr/>
            <p:nvPr/>
          </p:nvSpPr>
          <p:spPr>
            <a:xfrm>
              <a:off x="976542" y="235699"/>
              <a:ext cx="210605" cy="253687"/>
            </a:xfrm>
            <a:custGeom>
              <a:avLst/>
              <a:gdLst/>
              <a:ahLst/>
              <a:cxnLst>
                <a:cxn ang="0">
                  <a:pos x="wd2" y="hd2"/>
                </a:cxn>
                <a:cxn ang="5400000">
                  <a:pos x="wd2" y="hd2"/>
                </a:cxn>
                <a:cxn ang="10800000">
                  <a:pos x="wd2" y="hd2"/>
                </a:cxn>
                <a:cxn ang="16200000">
                  <a:pos x="wd2" y="hd2"/>
                </a:cxn>
              </a:cxnLst>
              <a:rect l="0" t="0" r="r" b="b"/>
              <a:pathLst>
                <a:path w="21600" h="21600" extrusionOk="0">
                  <a:moveTo>
                    <a:pt x="21600" y="709"/>
                  </a:moveTo>
                  <a:lnTo>
                    <a:pt x="20442" y="5671"/>
                  </a:lnTo>
                  <a:cubicBezTo>
                    <a:pt x="19284" y="5046"/>
                    <a:pt x="17874" y="4837"/>
                    <a:pt x="16313" y="4837"/>
                  </a:cubicBezTo>
                  <a:cubicBezTo>
                    <a:pt x="10926" y="4837"/>
                    <a:pt x="7804" y="8673"/>
                    <a:pt x="7804" y="12426"/>
                  </a:cubicBezTo>
                  <a:cubicBezTo>
                    <a:pt x="7804" y="15595"/>
                    <a:pt x="10372" y="16680"/>
                    <a:pt x="12789" y="16680"/>
                  </a:cubicBezTo>
                  <a:cubicBezTo>
                    <a:pt x="14903" y="16680"/>
                    <a:pt x="16766" y="16304"/>
                    <a:pt x="19032" y="15387"/>
                  </a:cubicBezTo>
                  <a:lnTo>
                    <a:pt x="17874" y="20558"/>
                  </a:lnTo>
                  <a:cubicBezTo>
                    <a:pt x="16162" y="21266"/>
                    <a:pt x="13494" y="21600"/>
                    <a:pt x="10624" y="21600"/>
                  </a:cubicBezTo>
                  <a:cubicBezTo>
                    <a:pt x="4078" y="21600"/>
                    <a:pt x="0" y="18181"/>
                    <a:pt x="0" y="13010"/>
                  </a:cubicBezTo>
                  <a:cubicBezTo>
                    <a:pt x="0" y="5713"/>
                    <a:pt x="7099" y="0"/>
                    <a:pt x="16464" y="0"/>
                  </a:cubicBezTo>
                  <a:cubicBezTo>
                    <a:pt x="18327" y="0"/>
                    <a:pt x="20291" y="250"/>
                    <a:pt x="21600" y="709"/>
                  </a:cubicBezTo>
                </a:path>
              </a:pathLst>
            </a:custGeom>
            <a:solidFill>
              <a:srgbClr val="000000"/>
            </a:solidFill>
            <a:ln w="12700" cap="flat">
              <a:noFill/>
              <a:miter lim="400000"/>
            </a:ln>
            <a:effectLst/>
          </p:spPr>
          <p:txBody>
            <a:bodyPr wrap="square" lIns="91439" tIns="91439" rIns="91439" bIns="91439" numCol="1" anchor="ctr">
              <a:normAutofit fontScale="77500" lnSpcReduction="20000"/>
            </a:bodyPr>
            <a:lstStyle/>
            <a:p>
              <a:pPr algn="l" defTabSz="228600">
                <a:lnSpc>
                  <a:spcPct val="93000"/>
                </a:lnSpc>
                <a:spcBef>
                  <a:spcPts val="2200"/>
                </a:spcBef>
                <a:defRPr sz="800">
                  <a:solidFill>
                    <a:srgbClr val="000000"/>
                  </a:solidFill>
                </a:defRPr>
              </a:pPr>
              <a:endParaRPr/>
            </a:p>
          </p:txBody>
        </p:sp>
      </p:grpSp>
      <p:sp>
        <p:nvSpPr>
          <p:cNvPr id="58" name="Slide Number"/>
          <p:cNvSpPr txBox="1">
            <a:spLocks noGrp="1"/>
          </p:cNvSpPr>
          <p:nvPr>
            <p:ph type="sldNum" sz="quarter" idx="2"/>
          </p:nvPr>
        </p:nvSpPr>
        <p:spPr>
          <a:xfrm>
            <a:off x="1217325" y="12807440"/>
            <a:ext cx="290342" cy="259223"/>
          </a:xfrm>
          <a:prstGeom prst="rect">
            <a:avLst/>
          </a:prstGeom>
          <a:ln w="12700">
            <a:miter lim="400000"/>
          </a:ln>
        </p:spPr>
        <p:txBody>
          <a:bodyPr wrap="none" lIns="0" tIns="0" rIns="0" bIns="0" anchor="ctr">
            <a:spAutoFit/>
          </a:bodyPr>
          <a:lstStyle>
            <a:lvl1pPr algn="l" defTabSz="1828891">
              <a:lnSpc>
                <a:spcPct val="100000"/>
              </a:lnSpc>
              <a:spcBef>
                <a:spcPts val="0"/>
              </a:spcBef>
              <a:defRPr sz="1800" b="1" spc="92">
                <a:solidFill>
                  <a:srgbClr val="9CA0A6"/>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9" r:id="rId2"/>
    <p:sldLayoutId id="2147483665" r:id="rId3"/>
    <p:sldLayoutId id="2147483666" r:id="rId4"/>
    <p:sldLayoutId id="2147483667" r:id="rId5"/>
    <p:sldLayoutId id="2147483670" r:id="rId6"/>
    <p:sldLayoutId id="2147483671" r:id="rId7"/>
    <p:sldLayoutId id="2147483672" r:id="rId8"/>
    <p:sldLayoutId id="2147483673" r:id="rId9"/>
    <p:sldLayoutId id="2147483681" r:id="rId10"/>
    <p:sldLayoutId id="2147483676" r:id="rId11"/>
    <p:sldLayoutId id="2147483677" r:id="rId12"/>
    <p:sldLayoutId id="2147483679" r:id="rId13"/>
    <p:sldLayoutId id="2147483680" r:id="rId14"/>
    <p:sldLayoutId id="2147483745" r:id="rId15"/>
    <p:sldLayoutId id="2147483746" r:id="rId16"/>
    <p:sldLayoutId id="2147483747" r:id="rId17"/>
    <p:sldLayoutId id="2147483682" r:id="rId18"/>
    <p:sldLayoutId id="2147483687" r:id="rId19"/>
    <p:sldLayoutId id="2147483691" r:id="rId20"/>
    <p:sldLayoutId id="2147483698" r:id="rId21"/>
    <p:sldLayoutId id="2147483700" r:id="rId22"/>
    <p:sldLayoutId id="2147483701" r:id="rId23"/>
    <p:sldLayoutId id="2147483702" r:id="rId24"/>
    <p:sldLayoutId id="2147483703" r:id="rId25"/>
    <p:sldLayoutId id="2147483704" r:id="rId26"/>
    <p:sldLayoutId id="2147483705" r:id="rId27"/>
    <p:sldLayoutId id="2147483706" r:id="rId28"/>
    <p:sldLayoutId id="2147483707" r:id="rId29"/>
    <p:sldLayoutId id="2147483708" r:id="rId30"/>
    <p:sldLayoutId id="2147483709" r:id="rId31"/>
    <p:sldLayoutId id="2147483712" r:id="rId32"/>
    <p:sldLayoutId id="2147483713" r:id="rId33"/>
    <p:sldLayoutId id="2147483714" r:id="rId34"/>
    <p:sldLayoutId id="2147483715" r:id="rId35"/>
    <p:sldLayoutId id="2147483718" r:id="rId36"/>
    <p:sldLayoutId id="2147483719" r:id="rId37"/>
    <p:sldLayoutId id="2147483721" r:id="rId38"/>
    <p:sldLayoutId id="2147483722" r:id="rId39"/>
    <p:sldLayoutId id="2147483723" r:id="rId40"/>
    <p:sldLayoutId id="2147483724" r:id="rId41"/>
    <p:sldLayoutId id="2147483725" r:id="rId42"/>
    <p:sldLayoutId id="2147483726" r:id="rId43"/>
    <p:sldLayoutId id="2147483727" r:id="rId44"/>
    <p:sldLayoutId id="2147483728" r:id="rId45"/>
    <p:sldLayoutId id="2147483729" r:id="rId46"/>
    <p:sldLayoutId id="2147483730" r:id="rId47"/>
    <p:sldLayoutId id="2147483731" r:id="rId48"/>
    <p:sldLayoutId id="2147483734" r:id="rId49"/>
    <p:sldLayoutId id="2147483735" r:id="rId50"/>
    <p:sldLayoutId id="2147483736" r:id="rId51"/>
    <p:sldLayoutId id="2147483737" r:id="rId52"/>
    <p:sldLayoutId id="2147483740" r:id="rId53"/>
    <p:sldLayoutId id="2147483741" r:id="rId54"/>
    <p:sldLayoutId id="2147483743" r:id="rId55"/>
  </p:sldLayoutIdLst>
  <p:transition spd="med"/>
  <p:hf hdr="0" ftr="0" dt="0"/>
  <p:txStyles>
    <p:titleStyle>
      <a:lvl1pPr marL="0" marR="0" indent="0" algn="l" defTabSz="914400" rtl="0" latinLnBrk="0">
        <a:lnSpc>
          <a:spcPct val="90000"/>
        </a:lnSpc>
        <a:spcBef>
          <a:spcPts val="0"/>
        </a:spcBef>
        <a:spcAft>
          <a:spcPts val="0"/>
        </a:spcAft>
        <a:buClrTx/>
        <a:buSzTx/>
        <a:buFontTx/>
        <a:buNone/>
        <a:tabLst/>
        <a:defRPr sz="8000" b="0" i="0" u="none" strike="noStrike" cap="none" spc="-50" baseline="0">
          <a:ln>
            <a:noFill/>
          </a:ln>
          <a:solidFill>
            <a:srgbClr val="C40022"/>
          </a:solidFill>
          <a:uFillTx/>
          <a:latin typeface="+mn-lt"/>
          <a:ea typeface="+mn-ea"/>
          <a:cs typeface="+mn-cs"/>
          <a:sym typeface="Arial"/>
        </a:defRPr>
      </a:lvl1pPr>
      <a:lvl2pPr marL="0" marR="0" indent="228600" algn="l" defTabSz="914400" rtl="0" latinLnBrk="0">
        <a:lnSpc>
          <a:spcPct val="90000"/>
        </a:lnSpc>
        <a:spcBef>
          <a:spcPts val="0"/>
        </a:spcBef>
        <a:spcAft>
          <a:spcPts val="0"/>
        </a:spcAft>
        <a:buClrTx/>
        <a:buSzTx/>
        <a:buFontTx/>
        <a:buNone/>
        <a:tabLst/>
        <a:defRPr sz="8000" b="0" i="0" u="none" strike="noStrike" cap="none" spc="-50" baseline="0">
          <a:ln>
            <a:noFill/>
          </a:ln>
          <a:solidFill>
            <a:srgbClr val="C40022"/>
          </a:solidFill>
          <a:uFillTx/>
          <a:latin typeface="+mn-lt"/>
          <a:ea typeface="+mn-ea"/>
          <a:cs typeface="+mn-cs"/>
          <a:sym typeface="Arial"/>
        </a:defRPr>
      </a:lvl2pPr>
      <a:lvl3pPr marL="0" marR="0" indent="457200" algn="l" defTabSz="914400" rtl="0" latinLnBrk="0">
        <a:lnSpc>
          <a:spcPct val="90000"/>
        </a:lnSpc>
        <a:spcBef>
          <a:spcPts val="0"/>
        </a:spcBef>
        <a:spcAft>
          <a:spcPts val="0"/>
        </a:spcAft>
        <a:buClrTx/>
        <a:buSzTx/>
        <a:buFontTx/>
        <a:buNone/>
        <a:tabLst/>
        <a:defRPr sz="8000" b="0" i="0" u="none" strike="noStrike" cap="none" spc="-50" baseline="0">
          <a:ln>
            <a:noFill/>
          </a:ln>
          <a:solidFill>
            <a:srgbClr val="C40022"/>
          </a:solidFill>
          <a:uFillTx/>
          <a:latin typeface="+mn-lt"/>
          <a:ea typeface="+mn-ea"/>
          <a:cs typeface="+mn-cs"/>
          <a:sym typeface="Arial"/>
        </a:defRPr>
      </a:lvl3pPr>
      <a:lvl4pPr marL="0" marR="0" indent="685800" algn="l" defTabSz="914400" rtl="0" latinLnBrk="0">
        <a:lnSpc>
          <a:spcPct val="90000"/>
        </a:lnSpc>
        <a:spcBef>
          <a:spcPts val="0"/>
        </a:spcBef>
        <a:spcAft>
          <a:spcPts val="0"/>
        </a:spcAft>
        <a:buClrTx/>
        <a:buSzTx/>
        <a:buFontTx/>
        <a:buNone/>
        <a:tabLst/>
        <a:defRPr sz="8000" b="0" i="0" u="none" strike="noStrike" cap="none" spc="-50" baseline="0">
          <a:ln>
            <a:noFill/>
          </a:ln>
          <a:solidFill>
            <a:srgbClr val="C40022"/>
          </a:solidFill>
          <a:uFillTx/>
          <a:latin typeface="+mn-lt"/>
          <a:ea typeface="+mn-ea"/>
          <a:cs typeface="+mn-cs"/>
          <a:sym typeface="Arial"/>
        </a:defRPr>
      </a:lvl4pPr>
      <a:lvl5pPr marL="0" marR="0" indent="914400" algn="l" defTabSz="914400" rtl="0" latinLnBrk="0">
        <a:lnSpc>
          <a:spcPct val="90000"/>
        </a:lnSpc>
        <a:spcBef>
          <a:spcPts val="0"/>
        </a:spcBef>
        <a:spcAft>
          <a:spcPts val="0"/>
        </a:spcAft>
        <a:buClrTx/>
        <a:buSzTx/>
        <a:buFontTx/>
        <a:buNone/>
        <a:tabLst/>
        <a:defRPr sz="8000" b="0" i="0" u="none" strike="noStrike" cap="none" spc="-50" baseline="0">
          <a:ln>
            <a:noFill/>
          </a:ln>
          <a:solidFill>
            <a:srgbClr val="C40022"/>
          </a:solidFill>
          <a:uFillTx/>
          <a:latin typeface="+mn-lt"/>
          <a:ea typeface="+mn-ea"/>
          <a:cs typeface="+mn-cs"/>
          <a:sym typeface="Arial"/>
        </a:defRPr>
      </a:lvl5pPr>
      <a:lvl6pPr marL="0" marR="0" indent="1143000" algn="l" defTabSz="914400" rtl="0" latinLnBrk="0">
        <a:lnSpc>
          <a:spcPct val="90000"/>
        </a:lnSpc>
        <a:spcBef>
          <a:spcPts val="0"/>
        </a:spcBef>
        <a:spcAft>
          <a:spcPts val="0"/>
        </a:spcAft>
        <a:buClrTx/>
        <a:buSzTx/>
        <a:buFontTx/>
        <a:buNone/>
        <a:tabLst/>
        <a:defRPr sz="8000" b="0" i="0" u="none" strike="noStrike" cap="none" spc="-50" baseline="0">
          <a:ln>
            <a:noFill/>
          </a:ln>
          <a:solidFill>
            <a:srgbClr val="C40022"/>
          </a:solidFill>
          <a:uFillTx/>
          <a:latin typeface="+mn-lt"/>
          <a:ea typeface="+mn-ea"/>
          <a:cs typeface="+mn-cs"/>
          <a:sym typeface="Arial"/>
        </a:defRPr>
      </a:lvl6pPr>
      <a:lvl7pPr marL="0" marR="0" indent="1371600" algn="l" defTabSz="914400" rtl="0" latinLnBrk="0">
        <a:lnSpc>
          <a:spcPct val="90000"/>
        </a:lnSpc>
        <a:spcBef>
          <a:spcPts val="0"/>
        </a:spcBef>
        <a:spcAft>
          <a:spcPts val="0"/>
        </a:spcAft>
        <a:buClrTx/>
        <a:buSzTx/>
        <a:buFontTx/>
        <a:buNone/>
        <a:tabLst/>
        <a:defRPr sz="8000" b="0" i="0" u="none" strike="noStrike" cap="none" spc="-50" baseline="0">
          <a:ln>
            <a:noFill/>
          </a:ln>
          <a:solidFill>
            <a:srgbClr val="C40022"/>
          </a:solidFill>
          <a:uFillTx/>
          <a:latin typeface="+mn-lt"/>
          <a:ea typeface="+mn-ea"/>
          <a:cs typeface="+mn-cs"/>
          <a:sym typeface="Arial"/>
        </a:defRPr>
      </a:lvl7pPr>
      <a:lvl8pPr marL="0" marR="0" indent="1600200" algn="l" defTabSz="914400" rtl="0" latinLnBrk="0">
        <a:lnSpc>
          <a:spcPct val="90000"/>
        </a:lnSpc>
        <a:spcBef>
          <a:spcPts val="0"/>
        </a:spcBef>
        <a:spcAft>
          <a:spcPts val="0"/>
        </a:spcAft>
        <a:buClrTx/>
        <a:buSzTx/>
        <a:buFontTx/>
        <a:buNone/>
        <a:tabLst/>
        <a:defRPr sz="8000" b="0" i="0" u="none" strike="noStrike" cap="none" spc="-50" baseline="0">
          <a:ln>
            <a:noFill/>
          </a:ln>
          <a:solidFill>
            <a:srgbClr val="C40022"/>
          </a:solidFill>
          <a:uFillTx/>
          <a:latin typeface="+mn-lt"/>
          <a:ea typeface="+mn-ea"/>
          <a:cs typeface="+mn-cs"/>
          <a:sym typeface="Arial"/>
        </a:defRPr>
      </a:lvl8pPr>
      <a:lvl9pPr marL="0" marR="0" indent="1828800" algn="l" defTabSz="914400" rtl="0" latinLnBrk="0">
        <a:lnSpc>
          <a:spcPct val="90000"/>
        </a:lnSpc>
        <a:spcBef>
          <a:spcPts val="0"/>
        </a:spcBef>
        <a:spcAft>
          <a:spcPts val="0"/>
        </a:spcAft>
        <a:buClrTx/>
        <a:buSzTx/>
        <a:buFontTx/>
        <a:buNone/>
        <a:tabLst/>
        <a:defRPr sz="8000" b="0" i="0" u="none" strike="noStrike" cap="none" spc="-50" baseline="0">
          <a:ln>
            <a:noFill/>
          </a:ln>
          <a:solidFill>
            <a:srgbClr val="C40022"/>
          </a:solidFill>
          <a:uFillTx/>
          <a:latin typeface="+mn-lt"/>
          <a:ea typeface="+mn-ea"/>
          <a:cs typeface="+mn-cs"/>
          <a:sym typeface="Arial"/>
        </a:defRPr>
      </a:lvl9pPr>
    </p:titleStyle>
    <p:bodyStyle>
      <a:lvl1pPr marL="406400" marR="0" indent="-406400" algn="l" defTabSz="914400" rtl="0" latinLnBrk="0">
        <a:lnSpc>
          <a:spcPct val="90000"/>
        </a:lnSpc>
        <a:spcBef>
          <a:spcPts val="2200"/>
        </a:spcBef>
        <a:spcAft>
          <a:spcPts val="0"/>
        </a:spcAft>
        <a:buClr>
          <a:schemeClr val="accent1"/>
        </a:buClr>
        <a:buSzPct val="150000"/>
        <a:buFont typeface="Arial"/>
        <a:buChar char="•"/>
        <a:tabLst/>
        <a:defRPr sz="3200" b="0" i="0" u="none" strike="noStrike" cap="none" spc="0" baseline="0">
          <a:ln>
            <a:noFill/>
          </a:ln>
          <a:solidFill>
            <a:srgbClr val="2E3238"/>
          </a:solidFill>
          <a:uFillTx/>
          <a:latin typeface="+mn-lt"/>
          <a:ea typeface="+mn-ea"/>
          <a:cs typeface="+mn-cs"/>
          <a:sym typeface="Arial"/>
        </a:defRPr>
      </a:lvl1pPr>
      <a:lvl2pPr marL="812800" marR="0" indent="-406400" algn="l" defTabSz="914400" rtl="0" latinLnBrk="0">
        <a:lnSpc>
          <a:spcPct val="90000"/>
        </a:lnSpc>
        <a:spcBef>
          <a:spcPts val="2200"/>
        </a:spcBef>
        <a:spcAft>
          <a:spcPts val="0"/>
        </a:spcAft>
        <a:buClr>
          <a:schemeClr val="accent1"/>
        </a:buClr>
        <a:buSzPct val="100000"/>
        <a:buFont typeface="Arial"/>
        <a:buChar char="‣"/>
        <a:tabLst/>
        <a:defRPr sz="3200" b="0" i="0" u="none" strike="noStrike" cap="none" spc="0" baseline="0">
          <a:ln>
            <a:noFill/>
          </a:ln>
          <a:solidFill>
            <a:srgbClr val="2E3238"/>
          </a:solidFill>
          <a:uFillTx/>
          <a:latin typeface="+mn-lt"/>
          <a:ea typeface="+mn-ea"/>
          <a:cs typeface="+mn-cs"/>
          <a:sym typeface="Arial"/>
        </a:defRPr>
      </a:lvl2pPr>
      <a:lvl3pPr marL="1219200" marR="0" indent="-406400" algn="l" defTabSz="914400" rtl="0" latinLnBrk="0">
        <a:lnSpc>
          <a:spcPct val="90000"/>
        </a:lnSpc>
        <a:spcBef>
          <a:spcPts val="2200"/>
        </a:spcBef>
        <a:spcAft>
          <a:spcPts val="0"/>
        </a:spcAft>
        <a:buClr>
          <a:schemeClr val="accent1"/>
        </a:buClr>
        <a:buSzPct val="150000"/>
        <a:buFont typeface="Arial"/>
        <a:buChar char="•"/>
        <a:tabLst/>
        <a:defRPr sz="3200" b="0" i="0" u="none" strike="noStrike" cap="none" spc="0" baseline="0">
          <a:ln>
            <a:noFill/>
          </a:ln>
          <a:solidFill>
            <a:srgbClr val="2E3238"/>
          </a:solidFill>
          <a:uFillTx/>
          <a:latin typeface="+mn-lt"/>
          <a:ea typeface="+mn-ea"/>
          <a:cs typeface="+mn-cs"/>
          <a:sym typeface="Arial"/>
        </a:defRPr>
      </a:lvl3pPr>
      <a:lvl4pPr marL="1625600" marR="0" indent="-406400" algn="l" defTabSz="914400" rtl="0" latinLnBrk="0">
        <a:lnSpc>
          <a:spcPct val="90000"/>
        </a:lnSpc>
        <a:spcBef>
          <a:spcPts val="2200"/>
        </a:spcBef>
        <a:spcAft>
          <a:spcPts val="0"/>
        </a:spcAft>
        <a:buClr>
          <a:schemeClr val="accent1"/>
        </a:buClr>
        <a:buSzPct val="100000"/>
        <a:buFont typeface="Arial"/>
        <a:buChar char="‣"/>
        <a:tabLst/>
        <a:defRPr sz="3200" b="0" i="0" u="none" strike="noStrike" cap="none" spc="0" baseline="0">
          <a:ln>
            <a:noFill/>
          </a:ln>
          <a:solidFill>
            <a:srgbClr val="2E3238"/>
          </a:solidFill>
          <a:uFillTx/>
          <a:latin typeface="+mn-lt"/>
          <a:ea typeface="+mn-ea"/>
          <a:cs typeface="+mn-cs"/>
          <a:sym typeface="Arial"/>
        </a:defRPr>
      </a:lvl4pPr>
      <a:lvl5pPr marL="2032000" marR="0" indent="-406400" algn="l" defTabSz="914400" rtl="0" latinLnBrk="0">
        <a:lnSpc>
          <a:spcPct val="90000"/>
        </a:lnSpc>
        <a:spcBef>
          <a:spcPts val="2200"/>
        </a:spcBef>
        <a:spcAft>
          <a:spcPts val="0"/>
        </a:spcAft>
        <a:buClr>
          <a:schemeClr val="accent1"/>
        </a:buClr>
        <a:buSzPct val="150000"/>
        <a:buFont typeface="Arial"/>
        <a:buChar char="•"/>
        <a:tabLst/>
        <a:defRPr sz="3200" b="0" i="0" u="none" strike="noStrike" cap="none" spc="0" baseline="0">
          <a:ln>
            <a:noFill/>
          </a:ln>
          <a:solidFill>
            <a:srgbClr val="2E3238"/>
          </a:solidFill>
          <a:uFillTx/>
          <a:latin typeface="+mn-lt"/>
          <a:ea typeface="+mn-ea"/>
          <a:cs typeface="+mn-cs"/>
          <a:sym typeface="Arial"/>
        </a:defRPr>
      </a:lvl5pPr>
      <a:lvl6pPr marL="4572229" marR="0" indent="0" algn="l" defTabSz="914400" rtl="0" latinLnBrk="0">
        <a:lnSpc>
          <a:spcPct val="90000"/>
        </a:lnSpc>
        <a:spcBef>
          <a:spcPts val="2200"/>
        </a:spcBef>
        <a:spcAft>
          <a:spcPts val="0"/>
        </a:spcAft>
        <a:buClr>
          <a:schemeClr val="accent1"/>
        </a:buClr>
        <a:buSzPct val="100000"/>
        <a:buFont typeface="Arial"/>
        <a:buChar char="•"/>
        <a:tabLst/>
        <a:defRPr sz="3200" b="0" i="0" u="none" strike="noStrike" cap="none" spc="0" baseline="0">
          <a:ln>
            <a:noFill/>
          </a:ln>
          <a:solidFill>
            <a:srgbClr val="2E3238"/>
          </a:solidFill>
          <a:uFillTx/>
          <a:latin typeface="+mn-lt"/>
          <a:ea typeface="+mn-ea"/>
          <a:cs typeface="+mn-cs"/>
          <a:sym typeface="Arial"/>
        </a:defRPr>
      </a:lvl6pPr>
      <a:lvl7pPr marL="5486674" marR="0" indent="0" algn="l" defTabSz="914400" rtl="0" latinLnBrk="0">
        <a:lnSpc>
          <a:spcPct val="90000"/>
        </a:lnSpc>
        <a:spcBef>
          <a:spcPts val="2200"/>
        </a:spcBef>
        <a:spcAft>
          <a:spcPts val="0"/>
        </a:spcAft>
        <a:buClr>
          <a:schemeClr val="accent1"/>
        </a:buClr>
        <a:buSzPct val="100000"/>
        <a:buFont typeface="Arial"/>
        <a:buChar char="•"/>
        <a:tabLst/>
        <a:defRPr sz="3200" b="0" i="0" u="none" strike="noStrike" cap="none" spc="0" baseline="0">
          <a:ln>
            <a:noFill/>
          </a:ln>
          <a:solidFill>
            <a:srgbClr val="2E3238"/>
          </a:solidFill>
          <a:uFillTx/>
          <a:latin typeface="+mn-lt"/>
          <a:ea typeface="+mn-ea"/>
          <a:cs typeface="+mn-cs"/>
          <a:sym typeface="Arial"/>
        </a:defRPr>
      </a:lvl7pPr>
      <a:lvl8pPr marL="6401120" marR="0" indent="0" algn="l" defTabSz="914400" rtl="0" latinLnBrk="0">
        <a:lnSpc>
          <a:spcPct val="90000"/>
        </a:lnSpc>
        <a:spcBef>
          <a:spcPts val="2200"/>
        </a:spcBef>
        <a:spcAft>
          <a:spcPts val="0"/>
        </a:spcAft>
        <a:buClr>
          <a:schemeClr val="accent1"/>
        </a:buClr>
        <a:buSzPct val="100000"/>
        <a:buFont typeface="Arial"/>
        <a:buChar char="•"/>
        <a:tabLst/>
        <a:defRPr sz="3200" b="0" i="0" u="none" strike="noStrike" cap="none" spc="0" baseline="0">
          <a:ln>
            <a:noFill/>
          </a:ln>
          <a:solidFill>
            <a:srgbClr val="2E3238"/>
          </a:solidFill>
          <a:uFillTx/>
          <a:latin typeface="+mn-lt"/>
          <a:ea typeface="+mn-ea"/>
          <a:cs typeface="+mn-cs"/>
          <a:sym typeface="Arial"/>
        </a:defRPr>
      </a:lvl8pPr>
      <a:lvl9pPr marL="7315565" marR="0" indent="0" algn="l" defTabSz="914400" rtl="0" latinLnBrk="0">
        <a:lnSpc>
          <a:spcPct val="90000"/>
        </a:lnSpc>
        <a:spcBef>
          <a:spcPts val="2200"/>
        </a:spcBef>
        <a:spcAft>
          <a:spcPts val="0"/>
        </a:spcAft>
        <a:buClr>
          <a:schemeClr val="accent1"/>
        </a:buClr>
        <a:buSzPct val="100000"/>
        <a:buFont typeface="Arial"/>
        <a:buChar char="•"/>
        <a:tabLst/>
        <a:defRPr sz="3200" b="0" i="0" u="none" strike="noStrike" cap="none" spc="0" baseline="0">
          <a:ln>
            <a:noFill/>
          </a:ln>
          <a:solidFill>
            <a:srgbClr val="2E3238"/>
          </a:solidFill>
          <a:uFillTx/>
          <a:latin typeface="+mn-lt"/>
          <a:ea typeface="+mn-ea"/>
          <a:cs typeface="+mn-cs"/>
          <a:sym typeface="Arial"/>
        </a:defRPr>
      </a:lvl9pPr>
    </p:bodyStyle>
    <p:otherStyle>
      <a:lvl1pPr marL="0" marR="0" indent="0" algn="l" defTabSz="1828891" rtl="0" latinLnBrk="0">
        <a:lnSpc>
          <a:spcPct val="100000"/>
        </a:lnSpc>
        <a:spcBef>
          <a:spcPts val="0"/>
        </a:spcBef>
        <a:spcAft>
          <a:spcPts val="0"/>
        </a:spcAft>
        <a:buClrTx/>
        <a:buSzTx/>
        <a:buFontTx/>
        <a:buNone/>
        <a:tabLst/>
        <a:defRPr sz="1800" b="1" i="0" u="none" strike="noStrike" cap="none" spc="92" baseline="0">
          <a:ln>
            <a:noFill/>
          </a:ln>
          <a:solidFill>
            <a:schemeClr val="tx1"/>
          </a:solidFill>
          <a:uFillTx/>
          <a:latin typeface="+mn-lt"/>
          <a:ea typeface="+mn-ea"/>
          <a:cs typeface="+mn-cs"/>
          <a:sym typeface="Arial"/>
        </a:defRPr>
      </a:lvl1pPr>
      <a:lvl2pPr marL="0" marR="0" indent="914446" algn="l" defTabSz="1828891" rtl="0" latinLnBrk="0">
        <a:lnSpc>
          <a:spcPct val="100000"/>
        </a:lnSpc>
        <a:spcBef>
          <a:spcPts val="0"/>
        </a:spcBef>
        <a:spcAft>
          <a:spcPts val="0"/>
        </a:spcAft>
        <a:buClrTx/>
        <a:buSzTx/>
        <a:buFontTx/>
        <a:buNone/>
        <a:tabLst/>
        <a:defRPr sz="1800" b="1" i="0" u="none" strike="noStrike" cap="none" spc="92" baseline="0">
          <a:ln>
            <a:noFill/>
          </a:ln>
          <a:solidFill>
            <a:schemeClr val="tx1"/>
          </a:solidFill>
          <a:uFillTx/>
          <a:latin typeface="+mn-lt"/>
          <a:ea typeface="+mn-ea"/>
          <a:cs typeface="+mn-cs"/>
          <a:sym typeface="Arial"/>
        </a:defRPr>
      </a:lvl2pPr>
      <a:lvl3pPr marL="0" marR="0" indent="1828891" algn="l" defTabSz="1828891" rtl="0" latinLnBrk="0">
        <a:lnSpc>
          <a:spcPct val="100000"/>
        </a:lnSpc>
        <a:spcBef>
          <a:spcPts val="0"/>
        </a:spcBef>
        <a:spcAft>
          <a:spcPts val="0"/>
        </a:spcAft>
        <a:buClrTx/>
        <a:buSzTx/>
        <a:buFontTx/>
        <a:buNone/>
        <a:tabLst/>
        <a:defRPr sz="1800" b="1" i="0" u="none" strike="noStrike" cap="none" spc="92" baseline="0">
          <a:ln>
            <a:noFill/>
          </a:ln>
          <a:solidFill>
            <a:schemeClr val="tx1"/>
          </a:solidFill>
          <a:uFillTx/>
          <a:latin typeface="+mn-lt"/>
          <a:ea typeface="+mn-ea"/>
          <a:cs typeface="+mn-cs"/>
          <a:sym typeface="Arial"/>
        </a:defRPr>
      </a:lvl3pPr>
      <a:lvl4pPr marL="0" marR="0" indent="2743337" algn="l" defTabSz="1828891" rtl="0" latinLnBrk="0">
        <a:lnSpc>
          <a:spcPct val="100000"/>
        </a:lnSpc>
        <a:spcBef>
          <a:spcPts val="0"/>
        </a:spcBef>
        <a:spcAft>
          <a:spcPts val="0"/>
        </a:spcAft>
        <a:buClrTx/>
        <a:buSzTx/>
        <a:buFontTx/>
        <a:buNone/>
        <a:tabLst/>
        <a:defRPr sz="1800" b="1" i="0" u="none" strike="noStrike" cap="none" spc="92" baseline="0">
          <a:ln>
            <a:noFill/>
          </a:ln>
          <a:solidFill>
            <a:schemeClr val="tx1"/>
          </a:solidFill>
          <a:uFillTx/>
          <a:latin typeface="+mn-lt"/>
          <a:ea typeface="+mn-ea"/>
          <a:cs typeface="+mn-cs"/>
          <a:sym typeface="Arial"/>
        </a:defRPr>
      </a:lvl4pPr>
      <a:lvl5pPr marL="0" marR="0" indent="3657782" algn="l" defTabSz="1828891" rtl="0" latinLnBrk="0">
        <a:lnSpc>
          <a:spcPct val="100000"/>
        </a:lnSpc>
        <a:spcBef>
          <a:spcPts val="0"/>
        </a:spcBef>
        <a:spcAft>
          <a:spcPts val="0"/>
        </a:spcAft>
        <a:buClrTx/>
        <a:buSzTx/>
        <a:buFontTx/>
        <a:buNone/>
        <a:tabLst/>
        <a:defRPr sz="1800" b="1" i="0" u="none" strike="noStrike" cap="none" spc="92" baseline="0">
          <a:ln>
            <a:noFill/>
          </a:ln>
          <a:solidFill>
            <a:schemeClr val="tx1"/>
          </a:solidFill>
          <a:uFillTx/>
          <a:latin typeface="+mn-lt"/>
          <a:ea typeface="+mn-ea"/>
          <a:cs typeface="+mn-cs"/>
          <a:sym typeface="Arial"/>
        </a:defRPr>
      </a:lvl5pPr>
      <a:lvl6pPr marL="0" marR="0" indent="4572229" algn="l" defTabSz="1828891" rtl="0" latinLnBrk="0">
        <a:lnSpc>
          <a:spcPct val="100000"/>
        </a:lnSpc>
        <a:spcBef>
          <a:spcPts val="0"/>
        </a:spcBef>
        <a:spcAft>
          <a:spcPts val="0"/>
        </a:spcAft>
        <a:buClrTx/>
        <a:buSzTx/>
        <a:buFontTx/>
        <a:buNone/>
        <a:tabLst/>
        <a:defRPr sz="1800" b="1" i="0" u="none" strike="noStrike" cap="none" spc="92" baseline="0">
          <a:ln>
            <a:noFill/>
          </a:ln>
          <a:solidFill>
            <a:schemeClr val="tx1"/>
          </a:solidFill>
          <a:uFillTx/>
          <a:latin typeface="+mn-lt"/>
          <a:ea typeface="+mn-ea"/>
          <a:cs typeface="+mn-cs"/>
          <a:sym typeface="Arial"/>
        </a:defRPr>
      </a:lvl6pPr>
      <a:lvl7pPr marL="0" marR="0" indent="5486674" algn="l" defTabSz="1828891" rtl="0" latinLnBrk="0">
        <a:lnSpc>
          <a:spcPct val="100000"/>
        </a:lnSpc>
        <a:spcBef>
          <a:spcPts val="0"/>
        </a:spcBef>
        <a:spcAft>
          <a:spcPts val="0"/>
        </a:spcAft>
        <a:buClrTx/>
        <a:buSzTx/>
        <a:buFontTx/>
        <a:buNone/>
        <a:tabLst/>
        <a:defRPr sz="1800" b="1" i="0" u="none" strike="noStrike" cap="none" spc="92" baseline="0">
          <a:ln>
            <a:noFill/>
          </a:ln>
          <a:solidFill>
            <a:schemeClr val="tx1"/>
          </a:solidFill>
          <a:uFillTx/>
          <a:latin typeface="+mn-lt"/>
          <a:ea typeface="+mn-ea"/>
          <a:cs typeface="+mn-cs"/>
          <a:sym typeface="Arial"/>
        </a:defRPr>
      </a:lvl7pPr>
      <a:lvl8pPr marL="0" marR="0" indent="6401120" algn="l" defTabSz="1828891" rtl="0" latinLnBrk="0">
        <a:lnSpc>
          <a:spcPct val="100000"/>
        </a:lnSpc>
        <a:spcBef>
          <a:spcPts val="0"/>
        </a:spcBef>
        <a:spcAft>
          <a:spcPts val="0"/>
        </a:spcAft>
        <a:buClrTx/>
        <a:buSzTx/>
        <a:buFontTx/>
        <a:buNone/>
        <a:tabLst/>
        <a:defRPr sz="1800" b="1" i="0" u="none" strike="noStrike" cap="none" spc="92" baseline="0">
          <a:ln>
            <a:noFill/>
          </a:ln>
          <a:solidFill>
            <a:schemeClr val="tx1"/>
          </a:solidFill>
          <a:uFillTx/>
          <a:latin typeface="+mn-lt"/>
          <a:ea typeface="+mn-ea"/>
          <a:cs typeface="+mn-cs"/>
          <a:sym typeface="Arial"/>
        </a:defRPr>
      </a:lvl8pPr>
      <a:lvl9pPr marL="0" marR="0" indent="7315565" algn="l" defTabSz="1828891" rtl="0" latinLnBrk="0">
        <a:lnSpc>
          <a:spcPct val="100000"/>
        </a:lnSpc>
        <a:spcBef>
          <a:spcPts val="0"/>
        </a:spcBef>
        <a:spcAft>
          <a:spcPts val="0"/>
        </a:spcAft>
        <a:buClrTx/>
        <a:buSzTx/>
        <a:buFontTx/>
        <a:buNone/>
        <a:tabLst/>
        <a:defRPr sz="1800" b="1" i="0" u="none" strike="noStrike" cap="none" spc="92"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3.tiff"/><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hyperlink" Target="http://superuser.openstack.org/articles/guide-octavia-ingress-controller-for-kubernetes/"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4" name="Rackspace Corporate Brand Template"/>
          <p:cNvSpPr txBox="1">
            <a:spLocks noGrp="1"/>
          </p:cNvSpPr>
          <p:nvPr>
            <p:ph type="title"/>
          </p:nvPr>
        </p:nvSpPr>
        <p:spPr>
          <a:prstGeom prst="rect">
            <a:avLst/>
          </a:prstGeom>
        </p:spPr>
        <p:txBody>
          <a:bodyPr/>
          <a:lstStyle/>
          <a:p>
            <a:r>
              <a:rPr lang="en-US" dirty="0"/>
              <a:t>OpenStack Octavia, Kubernetes, and Terraform</a:t>
            </a:r>
            <a:endParaRPr dirty="0"/>
          </a:p>
        </p:txBody>
      </p:sp>
      <p:sp>
        <p:nvSpPr>
          <p:cNvPr id="4525" name="Name Goes Here"/>
          <p:cNvSpPr txBox="1">
            <a:spLocks noGrp="1"/>
          </p:cNvSpPr>
          <p:nvPr>
            <p:ph type="body" sz="quarter" idx="1"/>
          </p:nvPr>
        </p:nvSpPr>
        <p:spPr>
          <a:prstGeom prst="rect">
            <a:avLst/>
          </a:prstGeom>
        </p:spPr>
        <p:txBody>
          <a:bodyPr/>
          <a:lstStyle/>
          <a:p>
            <a:r>
              <a:rPr lang="en-US" dirty="0"/>
              <a:t>German Eichberger	</a:t>
            </a:r>
            <a:endParaRPr dirty="0"/>
          </a:p>
        </p:txBody>
      </p:sp>
      <p:sp>
        <p:nvSpPr>
          <p:cNvPr id="4526" name="Position Goes Here"/>
          <p:cNvSpPr>
            <a:spLocks noGrp="1"/>
          </p:cNvSpPr>
          <p:nvPr>
            <p:ph type="body" idx="13"/>
          </p:nvPr>
        </p:nvSpPr>
        <p:spPr>
          <a:prstGeom prst="rect">
            <a:avLst/>
          </a:prstGeom>
          <a:extLst>
            <a:ext uri="{C572A759-6A51-4108-AA02-DFA0A04FC94B}">
              <ma14:wrappingTextBoxFlag xmlns="" xmlns:ma14="http://schemas.microsoft.com/office/mac/drawingml/2011/main" val="1"/>
            </a:ext>
          </a:extLst>
        </p:spPr>
        <p:txBody>
          <a:bodyPr/>
          <a:lstStyle>
            <a:lvl1pPr marL="0" indent="0" defTabSz="817244">
              <a:spcBef>
                <a:spcPts val="0"/>
              </a:spcBef>
              <a:buClrTx/>
              <a:buSzTx/>
              <a:buFontTx/>
              <a:buNone/>
              <a:defRPr sz="4554">
                <a:solidFill>
                  <a:srgbClr val="FFFFFF"/>
                </a:solidFill>
              </a:defRPr>
            </a:lvl1pPr>
          </a:lstStyle>
          <a:p>
            <a:r>
              <a:rPr lang="en-US" dirty="0"/>
              <a:t>Software Engineer</a:t>
            </a:r>
            <a:endParaRPr dirty="0"/>
          </a:p>
        </p:txBody>
      </p:sp>
      <p:sp>
        <p:nvSpPr>
          <p:cNvPr id="4527" name="April 2018"/>
          <p:cNvSpPr>
            <a:spLocks noGrp="1"/>
          </p:cNvSpPr>
          <p:nvPr>
            <p:ph type="body" idx="14"/>
          </p:nvPr>
        </p:nvSpPr>
        <p:spPr>
          <a:prstGeom prst="rect">
            <a:avLst/>
          </a:prstGeom>
          <a:extLst>
            <a:ext uri="{C572A759-6A51-4108-AA02-DFA0A04FC94B}">
              <ma14:wrappingTextBoxFlag xmlns="" xmlns:ma14="http://schemas.microsoft.com/office/mac/drawingml/2011/main" val="1"/>
            </a:ext>
          </a:extLst>
        </p:spPr>
        <p:txBody>
          <a:bodyPr/>
          <a:lstStyle>
            <a:lvl1pPr marL="0" indent="0" defTabSz="825500">
              <a:lnSpc>
                <a:spcPct val="80000"/>
              </a:lnSpc>
              <a:spcBef>
                <a:spcPts val="0"/>
              </a:spcBef>
              <a:buClrTx/>
              <a:buSzTx/>
              <a:buFontTx/>
              <a:buNone/>
              <a:defRPr sz="7100" spc="-100">
                <a:solidFill>
                  <a:srgbClr val="FFFFFF"/>
                </a:solidFill>
              </a:defRPr>
            </a:lvl1pPr>
          </a:lstStyle>
          <a:p>
            <a:r>
              <a:rPr lang="en-US" dirty="0"/>
              <a:t>OpenStack Summit Vancouver 2018</a:t>
            </a:r>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3" name="Test Title"/>
          <p:cNvSpPr txBox="1">
            <a:spLocks noGrp="1"/>
          </p:cNvSpPr>
          <p:nvPr>
            <p:ph type="title"/>
          </p:nvPr>
        </p:nvSpPr>
        <p:spPr>
          <a:prstGeom prst="rect">
            <a:avLst/>
          </a:prstGeom>
        </p:spPr>
        <p:txBody>
          <a:bodyPr/>
          <a:lstStyle/>
          <a:p>
            <a:r>
              <a:rPr lang="en-US" dirty="0"/>
              <a:t>OpenStack </a:t>
            </a:r>
            <a:r>
              <a:rPr lang="en-US" dirty="0" err="1"/>
              <a:t>LBaaS</a:t>
            </a:r>
            <a:r>
              <a:rPr lang="en-US" dirty="0"/>
              <a:t> in Terraform</a:t>
            </a:r>
            <a:endParaRPr dirty="0"/>
          </a:p>
        </p:txBody>
      </p:sp>
      <p:sp>
        <p:nvSpPr>
          <p:cNvPr id="4544" name="Lorem ipsum dolor sit amet, consectetuer adipiscing elit.…"/>
          <p:cNvSpPr txBox="1">
            <a:spLocks noGrp="1"/>
          </p:cNvSpPr>
          <p:nvPr>
            <p:ph type="body" idx="1"/>
          </p:nvPr>
        </p:nvSpPr>
        <p:spPr>
          <a:xfrm>
            <a:off x="1219359" y="2794000"/>
            <a:ext cx="21948459" cy="9315450"/>
          </a:xfrm>
          <a:prstGeom prst="rect">
            <a:avLst/>
          </a:prstGeom>
        </p:spPr>
        <p:txBody>
          <a:bodyPr/>
          <a:lstStyle/>
          <a:p>
            <a:r>
              <a:rPr lang="en-US" sz="4400" dirty="0"/>
              <a:t>Terraform has providers for most clouds and also OpenStack</a:t>
            </a:r>
          </a:p>
          <a:p>
            <a:r>
              <a:rPr lang="en-US" sz="4400" dirty="0"/>
              <a:t>Supports </a:t>
            </a:r>
            <a:r>
              <a:rPr lang="en-US" sz="4400" dirty="0" err="1"/>
              <a:t>LBaaS</a:t>
            </a:r>
            <a:r>
              <a:rPr lang="en-US" sz="4400" dirty="0"/>
              <a:t> V2 API with n-</a:t>
            </a:r>
            <a:r>
              <a:rPr lang="en-US" sz="4400" dirty="0" err="1"/>
              <a:t>lbaas</a:t>
            </a:r>
            <a:r>
              <a:rPr lang="en-US" sz="4400" dirty="0"/>
              <a:t> and Octavia</a:t>
            </a:r>
          </a:p>
          <a:p>
            <a:r>
              <a:rPr lang="en-US" sz="4400" dirty="0"/>
              <a:t>Uses OpenStack specific resources</a:t>
            </a:r>
          </a:p>
          <a:p>
            <a:pPr lvl="1"/>
            <a:r>
              <a:rPr lang="en-US" dirty="0"/>
              <a:t>openstack_lb_loadbalancer_v2</a:t>
            </a:r>
          </a:p>
          <a:p>
            <a:pPr lvl="1"/>
            <a:r>
              <a:rPr lang="en-US" dirty="0"/>
              <a:t>openstack_lb_pool_v2</a:t>
            </a:r>
          </a:p>
          <a:p>
            <a:pPr lvl="1"/>
            <a:r>
              <a:rPr lang="en-US" dirty="0"/>
              <a:t>openstack_lb_listener_v2</a:t>
            </a:r>
          </a:p>
          <a:p>
            <a:pPr lvl="1"/>
            <a:r>
              <a:rPr lang="en-US" dirty="0"/>
              <a:t>openstack_lb_monitor_v2</a:t>
            </a:r>
          </a:p>
          <a:p>
            <a:pPr lvl="1"/>
            <a:r>
              <a:rPr lang="en-US" dirty="0"/>
              <a:t>openstack_lb_member_v2</a:t>
            </a:r>
          </a:p>
          <a:p>
            <a:r>
              <a:rPr lang="en-US" dirty="0"/>
              <a:t>No single create nor cascade delete (doesn’t square with terraform)</a:t>
            </a:r>
          </a:p>
          <a:p>
            <a:pPr lvl="1"/>
            <a:endParaRPr lang="en-US" dirty="0"/>
          </a:p>
          <a:p>
            <a:endParaRPr dirty="0"/>
          </a:p>
        </p:txBody>
      </p:sp>
      <p:sp>
        <p:nvSpPr>
          <p:cNvPr id="4545" name="Slide Number"/>
          <p:cNvSpPr txBox="1">
            <a:spLocks noGrp="1"/>
          </p:cNvSpPr>
          <p:nvPr>
            <p:ph type="sldNum" sz="quarter" idx="2"/>
          </p:nvPr>
        </p:nvSpPr>
        <p:spPr>
          <a:xfrm>
            <a:off x="1217325" y="12807440"/>
            <a:ext cx="151522" cy="259223"/>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10</a:t>
            </a:fld>
            <a:endParaRPr/>
          </a:p>
        </p:txBody>
      </p:sp>
      <p:sp>
        <p:nvSpPr>
          <p:cNvPr id="3" name="Text Placeholder 2">
            <a:extLst>
              <a:ext uri="{FF2B5EF4-FFF2-40B4-BE49-F238E27FC236}">
                <a16:creationId xmlns:a16="http://schemas.microsoft.com/office/drawing/2014/main" id="{2BE2C2F8-B5CE-854C-A5C2-BBFBA790E23F}"/>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34586655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3" name="Test Title"/>
          <p:cNvSpPr txBox="1">
            <a:spLocks noGrp="1"/>
          </p:cNvSpPr>
          <p:nvPr>
            <p:ph type="title"/>
          </p:nvPr>
        </p:nvSpPr>
        <p:spPr>
          <a:prstGeom prst="rect">
            <a:avLst/>
          </a:prstGeom>
        </p:spPr>
        <p:txBody>
          <a:bodyPr/>
          <a:lstStyle/>
          <a:p>
            <a:r>
              <a:rPr lang="en-US" dirty="0"/>
              <a:t>Excerpt from Tectonic for the k8s API LB</a:t>
            </a:r>
            <a:endParaRPr dirty="0"/>
          </a:p>
        </p:txBody>
      </p:sp>
      <p:sp>
        <p:nvSpPr>
          <p:cNvPr id="4545" name="Slide Number"/>
          <p:cNvSpPr txBox="1">
            <a:spLocks noGrp="1"/>
          </p:cNvSpPr>
          <p:nvPr>
            <p:ph type="sldNum" sz="quarter" idx="2"/>
          </p:nvPr>
        </p:nvSpPr>
        <p:spPr>
          <a:xfrm>
            <a:off x="1217325" y="12807440"/>
            <a:ext cx="151522" cy="259223"/>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11</a:t>
            </a:fld>
            <a:endParaRPr/>
          </a:p>
        </p:txBody>
      </p:sp>
      <p:sp>
        <p:nvSpPr>
          <p:cNvPr id="4546" name="Footer"/>
          <p:cNvSpPr txBox="1">
            <a:spLocks noGrp="1"/>
          </p:cNvSpPr>
          <p:nvPr>
            <p:ph type="body" idx="13"/>
          </p:nvPr>
        </p:nvSpPr>
        <p:spPr>
          <a:prstGeom prst="rect">
            <a:avLst/>
          </a:prstGeom>
        </p:spPr>
        <p:txBody>
          <a:bodyPr/>
          <a:lstStyle/>
          <a:p>
            <a:r>
              <a:rPr dirty="0"/>
              <a:t>Footer</a:t>
            </a:r>
          </a:p>
        </p:txBody>
      </p:sp>
      <p:sp>
        <p:nvSpPr>
          <p:cNvPr id="3" name="Text Placeholder 2">
            <a:extLst>
              <a:ext uri="{FF2B5EF4-FFF2-40B4-BE49-F238E27FC236}">
                <a16:creationId xmlns:a16="http://schemas.microsoft.com/office/drawing/2014/main" id="{768C3959-6164-A946-86D1-20A8D185F253}"/>
              </a:ext>
            </a:extLst>
          </p:cNvPr>
          <p:cNvSpPr>
            <a:spLocks noGrp="1"/>
          </p:cNvSpPr>
          <p:nvPr>
            <p:ph type="body" idx="1"/>
          </p:nvPr>
        </p:nvSpPr>
        <p:spPr/>
        <p:txBody>
          <a:bodyPr/>
          <a:lstStyle/>
          <a:p>
            <a:endParaRPr lang="en-US" dirty="0"/>
          </a:p>
        </p:txBody>
      </p:sp>
      <p:pic>
        <p:nvPicPr>
          <p:cNvPr id="5" name="Picture 4">
            <a:extLst>
              <a:ext uri="{FF2B5EF4-FFF2-40B4-BE49-F238E27FC236}">
                <a16:creationId xmlns:a16="http://schemas.microsoft.com/office/drawing/2014/main" id="{909495F2-F005-E84F-89C2-4451D1E0BB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7325" y="2794000"/>
            <a:ext cx="9984076" cy="10426632"/>
          </a:xfrm>
          <a:prstGeom prst="rect">
            <a:avLst/>
          </a:prstGeom>
        </p:spPr>
      </p:pic>
    </p:spTree>
    <p:extLst>
      <p:ext uri="{BB962C8B-B14F-4D97-AF65-F5344CB8AC3E}">
        <p14:creationId xmlns:p14="http://schemas.microsoft.com/office/powerpoint/2010/main" val="321170874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3" name="Test Title"/>
          <p:cNvSpPr txBox="1">
            <a:spLocks noGrp="1"/>
          </p:cNvSpPr>
          <p:nvPr>
            <p:ph type="title"/>
          </p:nvPr>
        </p:nvSpPr>
        <p:spPr>
          <a:prstGeom prst="rect">
            <a:avLst/>
          </a:prstGeom>
        </p:spPr>
        <p:txBody>
          <a:bodyPr/>
          <a:lstStyle/>
          <a:p>
            <a:r>
              <a:rPr lang="en-US" dirty="0"/>
              <a:t>Activating the Octavia API</a:t>
            </a:r>
            <a:endParaRPr dirty="0"/>
          </a:p>
        </p:txBody>
      </p:sp>
      <p:sp>
        <p:nvSpPr>
          <p:cNvPr id="4544" name="Lorem ipsum dolor sit amet, consectetuer adipiscing elit.…"/>
          <p:cNvSpPr txBox="1">
            <a:spLocks noGrp="1"/>
          </p:cNvSpPr>
          <p:nvPr>
            <p:ph type="body" idx="1"/>
          </p:nvPr>
        </p:nvSpPr>
        <p:spPr>
          <a:xfrm>
            <a:off x="1219359" y="2794000"/>
            <a:ext cx="21948459" cy="9315450"/>
          </a:xfrm>
          <a:prstGeom prst="rect">
            <a:avLst/>
          </a:prstGeom>
        </p:spPr>
        <p:txBody>
          <a:bodyPr/>
          <a:lstStyle/>
          <a:p>
            <a:pPr lvl="1"/>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Specify `</a:t>
            </a:r>
            <a:r>
              <a:rPr lang="en-US" dirty="0" err="1"/>
              <a:t>use_octavia</a:t>
            </a:r>
            <a:r>
              <a:rPr lang="en-US" dirty="0"/>
              <a:t>` in addition </a:t>
            </a:r>
            <a:r>
              <a:rPr lang="en-US" dirty="0" err="1"/>
              <a:t>to`provider</a:t>
            </a:r>
            <a:r>
              <a:rPr lang="en-US" dirty="0"/>
              <a:t> = “</a:t>
            </a:r>
            <a:r>
              <a:rPr lang="en-US" dirty="0" err="1"/>
              <a:t>octavia</a:t>
            </a:r>
            <a:r>
              <a:rPr lang="en-US" dirty="0"/>
              <a:t>”` -- only </a:t>
            </a:r>
            <a:r>
              <a:rPr lang="en-US" dirty="0" err="1"/>
              <a:t>use_octavia</a:t>
            </a:r>
            <a:r>
              <a:rPr lang="en-US" dirty="0"/>
              <a:t> will leverage the Octavia API</a:t>
            </a:r>
          </a:p>
        </p:txBody>
      </p:sp>
      <p:sp>
        <p:nvSpPr>
          <p:cNvPr id="4545" name="Slide Number"/>
          <p:cNvSpPr txBox="1">
            <a:spLocks noGrp="1"/>
          </p:cNvSpPr>
          <p:nvPr>
            <p:ph type="sldNum" sz="quarter" idx="2"/>
          </p:nvPr>
        </p:nvSpPr>
        <p:spPr>
          <a:xfrm>
            <a:off x="1217325" y="12807440"/>
            <a:ext cx="151522" cy="259223"/>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12</a:t>
            </a:fld>
            <a:endParaRPr/>
          </a:p>
        </p:txBody>
      </p:sp>
      <p:pic>
        <p:nvPicPr>
          <p:cNvPr id="3" name="Picture 2">
            <a:extLst>
              <a:ext uri="{FF2B5EF4-FFF2-40B4-BE49-F238E27FC236}">
                <a16:creationId xmlns:a16="http://schemas.microsoft.com/office/drawing/2014/main" id="{C27017BF-65CE-F447-84DE-1895F2192C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7325" y="2949551"/>
            <a:ext cx="10184101" cy="4765959"/>
          </a:xfrm>
          <a:prstGeom prst="rect">
            <a:avLst/>
          </a:prstGeom>
        </p:spPr>
      </p:pic>
      <p:sp>
        <p:nvSpPr>
          <p:cNvPr id="4" name="Text Placeholder 3">
            <a:extLst>
              <a:ext uri="{FF2B5EF4-FFF2-40B4-BE49-F238E27FC236}">
                <a16:creationId xmlns:a16="http://schemas.microsoft.com/office/drawing/2014/main" id="{9FA60F67-7899-2246-B9E2-61C062B6FB80}"/>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25625456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3" name="Test Title"/>
          <p:cNvSpPr txBox="1">
            <a:spLocks noGrp="1"/>
          </p:cNvSpPr>
          <p:nvPr>
            <p:ph type="title"/>
          </p:nvPr>
        </p:nvSpPr>
        <p:spPr>
          <a:prstGeom prst="rect">
            <a:avLst/>
          </a:prstGeom>
        </p:spPr>
        <p:txBody>
          <a:bodyPr/>
          <a:lstStyle/>
          <a:p>
            <a:r>
              <a:rPr lang="en-US" dirty="0"/>
              <a:t>Octavia in </a:t>
            </a:r>
            <a:r>
              <a:rPr lang="en-US" dirty="0" err="1"/>
              <a:t>Gophercloud</a:t>
            </a:r>
            <a:endParaRPr dirty="0"/>
          </a:p>
        </p:txBody>
      </p:sp>
      <p:sp>
        <p:nvSpPr>
          <p:cNvPr id="4544" name="Lorem ipsum dolor sit amet, consectetuer adipiscing elit.…"/>
          <p:cNvSpPr txBox="1">
            <a:spLocks noGrp="1"/>
          </p:cNvSpPr>
          <p:nvPr>
            <p:ph type="body" idx="1"/>
          </p:nvPr>
        </p:nvSpPr>
        <p:spPr>
          <a:xfrm>
            <a:off x="1219360" y="2794000"/>
            <a:ext cx="13266662" cy="9315450"/>
          </a:xfrm>
          <a:prstGeom prst="rect">
            <a:avLst/>
          </a:prstGeom>
        </p:spPr>
        <p:txBody>
          <a:bodyPr/>
          <a:lstStyle/>
          <a:p>
            <a:pPr lvl="1"/>
            <a:r>
              <a:rPr lang="en-US" sz="4000" dirty="0" err="1"/>
              <a:t>Gophercloud</a:t>
            </a:r>
            <a:r>
              <a:rPr lang="en-US" sz="4000" dirty="0"/>
              <a:t> is the client library to connect </a:t>
            </a:r>
            <a:r>
              <a:rPr lang="en-US" sz="4000" dirty="0" err="1"/>
              <a:t>golang</a:t>
            </a:r>
            <a:r>
              <a:rPr lang="en-US" sz="4000" dirty="0"/>
              <a:t> with OpenStack by allowing some more high level operation (other than straight API calls)</a:t>
            </a:r>
          </a:p>
          <a:p>
            <a:pPr lvl="1"/>
            <a:r>
              <a:rPr lang="en-US" sz="4000" dirty="0" err="1"/>
              <a:t>Gophercloud</a:t>
            </a:r>
            <a:r>
              <a:rPr lang="en-US" sz="4000" dirty="0"/>
              <a:t> supports both n-</a:t>
            </a:r>
            <a:r>
              <a:rPr lang="en-US" sz="4000" dirty="0" err="1"/>
              <a:t>lbaas</a:t>
            </a:r>
            <a:r>
              <a:rPr lang="en-US" sz="4000" dirty="0"/>
              <a:t> and Octavia</a:t>
            </a:r>
          </a:p>
          <a:p>
            <a:pPr lvl="1"/>
            <a:r>
              <a:rPr lang="en-US" sz="4000" dirty="0"/>
              <a:t>OpenStack Load Balancing Service is now a top level service (before it was part of Neutron which caused problems)</a:t>
            </a:r>
          </a:p>
          <a:p>
            <a:pPr lvl="1"/>
            <a:r>
              <a:rPr lang="en-US" sz="4000" dirty="0"/>
              <a:t>We recently got cascading delete (Octavia API only)</a:t>
            </a:r>
          </a:p>
          <a:p>
            <a:pPr lvl="1"/>
            <a:r>
              <a:rPr lang="en-US" sz="4000" dirty="0"/>
              <a:t>And  L7 rules/policies </a:t>
            </a:r>
          </a:p>
          <a:p>
            <a:pPr lvl="1"/>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545" name="Slide Number"/>
          <p:cNvSpPr txBox="1">
            <a:spLocks noGrp="1"/>
          </p:cNvSpPr>
          <p:nvPr>
            <p:ph type="sldNum" sz="quarter" idx="2"/>
          </p:nvPr>
        </p:nvSpPr>
        <p:spPr>
          <a:xfrm>
            <a:off x="1217325" y="12807440"/>
            <a:ext cx="151522" cy="259223"/>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13</a:t>
            </a:fld>
            <a:endParaRPr/>
          </a:p>
        </p:txBody>
      </p:sp>
      <p:sp>
        <p:nvSpPr>
          <p:cNvPr id="3" name="Text Placeholder 2">
            <a:extLst>
              <a:ext uri="{FF2B5EF4-FFF2-40B4-BE49-F238E27FC236}">
                <a16:creationId xmlns:a16="http://schemas.microsoft.com/office/drawing/2014/main" id="{D637323F-BCE8-E14B-B809-735809CF8DEF}"/>
              </a:ext>
            </a:extLst>
          </p:cNvPr>
          <p:cNvSpPr>
            <a:spLocks noGrp="1"/>
          </p:cNvSpPr>
          <p:nvPr>
            <p:ph type="body" sz="quarter" idx="13"/>
          </p:nvPr>
        </p:nvSpPr>
        <p:spPr/>
        <p:txBody>
          <a:bodyPr/>
          <a:lstStyle/>
          <a:p>
            <a:endParaRPr lang="en-US"/>
          </a:p>
        </p:txBody>
      </p:sp>
      <p:pic>
        <p:nvPicPr>
          <p:cNvPr id="4" name="Picture 3">
            <a:extLst>
              <a:ext uri="{FF2B5EF4-FFF2-40B4-BE49-F238E27FC236}">
                <a16:creationId xmlns:a16="http://schemas.microsoft.com/office/drawing/2014/main" id="{5DEDC215-B17D-4A4E-8D0F-04D820794513}"/>
              </a:ext>
            </a:extLst>
          </p:cNvPr>
          <p:cNvPicPr>
            <a:picLocks noChangeAspect="1"/>
          </p:cNvPicPr>
          <p:nvPr/>
        </p:nvPicPr>
        <p:blipFill>
          <a:blip r:embed="rId2"/>
          <a:stretch>
            <a:fillRect/>
          </a:stretch>
        </p:blipFill>
        <p:spPr>
          <a:xfrm>
            <a:off x="16032413" y="2793999"/>
            <a:ext cx="6778790" cy="4593389"/>
          </a:xfrm>
          <a:prstGeom prst="rect">
            <a:avLst/>
          </a:prstGeom>
        </p:spPr>
      </p:pic>
    </p:spTree>
    <p:extLst>
      <p:ext uri="{BB962C8B-B14F-4D97-AF65-F5344CB8AC3E}">
        <p14:creationId xmlns:p14="http://schemas.microsoft.com/office/powerpoint/2010/main" val="270145472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3" name="Test Title"/>
          <p:cNvSpPr txBox="1">
            <a:spLocks noGrp="1"/>
          </p:cNvSpPr>
          <p:nvPr>
            <p:ph type="title"/>
          </p:nvPr>
        </p:nvSpPr>
        <p:spPr>
          <a:prstGeom prst="rect">
            <a:avLst/>
          </a:prstGeom>
        </p:spPr>
        <p:txBody>
          <a:bodyPr/>
          <a:lstStyle/>
          <a:p>
            <a:r>
              <a:rPr lang="en-US" dirty="0"/>
              <a:t>OpenStack Octavia and k8s</a:t>
            </a:r>
            <a:endParaRPr dirty="0"/>
          </a:p>
        </p:txBody>
      </p:sp>
      <p:sp>
        <p:nvSpPr>
          <p:cNvPr id="4545" name="Slide Number"/>
          <p:cNvSpPr txBox="1">
            <a:spLocks noGrp="1"/>
          </p:cNvSpPr>
          <p:nvPr>
            <p:ph type="sldNum" sz="quarter" idx="2"/>
          </p:nvPr>
        </p:nvSpPr>
        <p:spPr>
          <a:xfrm>
            <a:off x="1217325" y="12807440"/>
            <a:ext cx="151522" cy="259223"/>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14</a:t>
            </a:fld>
            <a:endParaRPr/>
          </a:p>
        </p:txBody>
      </p:sp>
      <p:sp>
        <p:nvSpPr>
          <p:cNvPr id="5" name="Rectangle 4">
            <a:extLst>
              <a:ext uri="{FF2B5EF4-FFF2-40B4-BE49-F238E27FC236}">
                <a16:creationId xmlns:a16="http://schemas.microsoft.com/office/drawing/2014/main" id="{86458FF1-2F8D-3744-B98F-59E3E317B124}"/>
              </a:ext>
            </a:extLst>
          </p:cNvPr>
          <p:cNvSpPr/>
          <p:nvPr/>
        </p:nvSpPr>
        <p:spPr>
          <a:xfrm>
            <a:off x="6650038" y="4029075"/>
            <a:ext cx="2628900" cy="6000750"/>
          </a:xfrm>
          <a:prstGeom prst="rect">
            <a:avLst/>
          </a:prstGeom>
          <a:solidFill>
            <a:schemeClr val="accent3">
              <a:lumMod val="20000"/>
              <a:lumOff val="80000"/>
            </a:schemeClr>
          </a:solidFill>
          <a:ln w="12700" cap="flat">
            <a:solidFill>
              <a:schemeClr val="accent3">
                <a:lumMod val="60000"/>
                <a:lumOff val="4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rmAutofit/>
          </a:bodyPr>
          <a:lstStyle/>
          <a:p>
            <a:pPr marL="0" marR="0" indent="0" algn="l" defTabSz="1828800" rtl="0" fontAlgn="auto" latinLnBrk="0" hangingPunct="0">
              <a:lnSpc>
                <a:spcPct val="93000"/>
              </a:lnSpc>
              <a:spcBef>
                <a:spcPts val="2200"/>
              </a:spcBef>
              <a:spcAft>
                <a:spcPts val="0"/>
              </a:spcAft>
              <a:buClrTx/>
              <a:buSzTx/>
              <a:buFontTx/>
              <a:buNone/>
              <a:tabLst/>
            </a:pPr>
            <a:r>
              <a:rPr kumimoji="0" lang="en-US" sz="3200" b="0" i="0" u="none" strike="noStrike" cap="none" spc="0" normalizeH="0" baseline="0" dirty="0">
                <a:ln>
                  <a:noFill/>
                </a:ln>
                <a:solidFill>
                  <a:srgbClr val="111111"/>
                </a:solidFill>
                <a:effectLst/>
                <a:uFillTx/>
                <a:latin typeface="+mn-lt"/>
                <a:ea typeface="+mn-ea"/>
                <a:cs typeface="+mn-cs"/>
                <a:sym typeface="Arial"/>
              </a:rPr>
              <a:t>  </a:t>
            </a:r>
          </a:p>
        </p:txBody>
      </p:sp>
      <p:pic>
        <p:nvPicPr>
          <p:cNvPr id="6" name="Picture 5">
            <a:extLst>
              <a:ext uri="{FF2B5EF4-FFF2-40B4-BE49-F238E27FC236}">
                <a16:creationId xmlns:a16="http://schemas.microsoft.com/office/drawing/2014/main" id="{5A4CE105-E5AA-C54A-8A89-0DF394255D3F}"/>
              </a:ext>
            </a:extLst>
          </p:cNvPr>
          <p:cNvPicPr>
            <a:picLocks noChangeAspect="1"/>
          </p:cNvPicPr>
          <p:nvPr/>
        </p:nvPicPr>
        <p:blipFill>
          <a:blip r:embed="rId2"/>
          <a:stretch>
            <a:fillRect/>
          </a:stretch>
        </p:blipFill>
        <p:spPr>
          <a:xfrm>
            <a:off x="6267450" y="7858125"/>
            <a:ext cx="3810000" cy="2171700"/>
          </a:xfrm>
          <a:prstGeom prst="rect">
            <a:avLst/>
          </a:prstGeom>
        </p:spPr>
      </p:pic>
      <p:grpSp>
        <p:nvGrpSpPr>
          <p:cNvPr id="9" name="Group 8">
            <a:extLst>
              <a:ext uri="{FF2B5EF4-FFF2-40B4-BE49-F238E27FC236}">
                <a16:creationId xmlns:a16="http://schemas.microsoft.com/office/drawing/2014/main" id="{A7AB035A-7C2A-1040-B1CB-5F018BB2A326}"/>
              </a:ext>
            </a:extLst>
          </p:cNvPr>
          <p:cNvGrpSpPr/>
          <p:nvPr/>
        </p:nvGrpSpPr>
        <p:grpSpPr>
          <a:xfrm>
            <a:off x="14785973" y="7515225"/>
            <a:ext cx="2587627" cy="3514724"/>
            <a:chOff x="8785223" y="8629650"/>
            <a:chExt cx="2587627" cy="3514724"/>
          </a:xfrm>
        </p:grpSpPr>
        <p:sp>
          <p:nvSpPr>
            <p:cNvPr id="8" name="Rounded Rectangle 7">
              <a:extLst>
                <a:ext uri="{FF2B5EF4-FFF2-40B4-BE49-F238E27FC236}">
                  <a16:creationId xmlns:a16="http://schemas.microsoft.com/office/drawing/2014/main" id="{0D9B9132-9BFB-A746-96BA-515BD452FB14}"/>
                </a:ext>
              </a:extLst>
            </p:cNvPr>
            <p:cNvSpPr/>
            <p:nvPr/>
          </p:nvSpPr>
          <p:spPr>
            <a:xfrm>
              <a:off x="8785223" y="8629650"/>
              <a:ext cx="2587627" cy="3514724"/>
            </a:xfrm>
            <a:prstGeom prst="roundRect">
              <a:avLst/>
            </a:prstGeom>
            <a:solidFill>
              <a:schemeClr val="accent2">
                <a:lumMod val="20000"/>
                <a:lumOff val="80000"/>
              </a:schemeClr>
            </a:solidFill>
            <a:ln w="12700" cap="flat">
              <a:solidFill>
                <a:schemeClr val="accent2">
                  <a:lumMod val="60000"/>
                  <a:lumOff val="4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rmAutofit fontScale="92500" lnSpcReduction="20000"/>
            </a:bodyPr>
            <a:lstStyle/>
            <a:p>
              <a:pPr marL="0" marR="0" indent="0" algn="l" defTabSz="1828800" rtl="0" fontAlgn="auto" latinLnBrk="0" hangingPunct="0">
                <a:lnSpc>
                  <a:spcPct val="93000"/>
                </a:lnSpc>
                <a:spcBef>
                  <a:spcPts val="2200"/>
                </a:spcBef>
                <a:spcAft>
                  <a:spcPts val="0"/>
                </a:spcAft>
                <a:buClrTx/>
                <a:buSzTx/>
                <a:buFontTx/>
                <a:buNone/>
                <a:tabLst/>
              </a:pPr>
              <a:endParaRPr kumimoji="0" lang="en-US" sz="3200" b="0" i="0" u="none" strike="noStrike" cap="none" spc="0" normalizeH="0" baseline="0" dirty="0">
                <a:ln>
                  <a:noFill/>
                </a:ln>
                <a:solidFill>
                  <a:srgbClr val="111111"/>
                </a:solidFill>
                <a:effectLst/>
                <a:uFillTx/>
                <a:latin typeface="+mn-lt"/>
                <a:ea typeface="+mn-ea"/>
                <a:cs typeface="+mn-cs"/>
                <a:sym typeface="Arial"/>
              </a:endParaRPr>
            </a:p>
            <a:p>
              <a:pPr marL="0" marR="0" indent="0" algn="l" defTabSz="1828800" rtl="0" fontAlgn="auto" latinLnBrk="0" hangingPunct="0">
                <a:lnSpc>
                  <a:spcPct val="93000"/>
                </a:lnSpc>
                <a:spcBef>
                  <a:spcPts val="2200"/>
                </a:spcBef>
                <a:spcAft>
                  <a:spcPts val="0"/>
                </a:spcAft>
                <a:buClrTx/>
                <a:buSzTx/>
                <a:buFontTx/>
                <a:buNone/>
                <a:tabLst/>
              </a:pPr>
              <a:endParaRPr lang="en-US" sz="3200" dirty="0">
                <a:solidFill>
                  <a:srgbClr val="111111"/>
                </a:solidFill>
              </a:endParaRPr>
            </a:p>
            <a:p>
              <a:pPr marL="0" marR="0" indent="0" algn="l" defTabSz="1828800" rtl="0" fontAlgn="auto" latinLnBrk="0" hangingPunct="0">
                <a:lnSpc>
                  <a:spcPct val="93000"/>
                </a:lnSpc>
                <a:spcBef>
                  <a:spcPts val="2200"/>
                </a:spcBef>
                <a:spcAft>
                  <a:spcPts val="0"/>
                </a:spcAft>
                <a:buClrTx/>
                <a:buSzTx/>
                <a:buFontTx/>
                <a:buNone/>
                <a:tabLst/>
              </a:pPr>
              <a:endParaRPr kumimoji="0" lang="en-US" sz="3200" b="0" i="0" u="none" strike="noStrike" cap="none" spc="0" normalizeH="0" baseline="0" dirty="0">
                <a:ln>
                  <a:noFill/>
                </a:ln>
                <a:solidFill>
                  <a:srgbClr val="111111"/>
                </a:solidFill>
                <a:effectLst/>
                <a:uFillTx/>
                <a:latin typeface="+mn-lt"/>
                <a:ea typeface="+mn-ea"/>
                <a:cs typeface="+mn-cs"/>
                <a:sym typeface="Arial"/>
              </a:endParaRPr>
            </a:p>
            <a:p>
              <a:pPr marL="0" marR="0" indent="0" algn="l" defTabSz="1828800" rtl="0" fontAlgn="auto" latinLnBrk="0" hangingPunct="0">
                <a:lnSpc>
                  <a:spcPct val="93000"/>
                </a:lnSpc>
                <a:spcBef>
                  <a:spcPts val="2200"/>
                </a:spcBef>
                <a:spcAft>
                  <a:spcPts val="0"/>
                </a:spcAft>
                <a:buClrTx/>
                <a:buSzTx/>
                <a:buFontTx/>
                <a:buNone/>
                <a:tabLst/>
              </a:pPr>
              <a:endParaRPr lang="en-US" sz="3200" dirty="0">
                <a:solidFill>
                  <a:srgbClr val="111111"/>
                </a:solidFill>
              </a:endParaRPr>
            </a:p>
            <a:p>
              <a:pPr marL="0" marR="0" indent="0" algn="l" defTabSz="1828800" rtl="0" fontAlgn="auto" latinLnBrk="0" hangingPunct="0">
                <a:lnSpc>
                  <a:spcPct val="93000"/>
                </a:lnSpc>
                <a:spcBef>
                  <a:spcPts val="2200"/>
                </a:spcBef>
                <a:spcAft>
                  <a:spcPts val="0"/>
                </a:spcAft>
                <a:buClrTx/>
                <a:buSzTx/>
                <a:buFontTx/>
                <a:buNone/>
                <a:tabLst/>
              </a:pPr>
              <a:r>
                <a:rPr kumimoji="0" lang="en-US" sz="3200" b="0" i="0" u="none" strike="noStrike" cap="none" spc="0" normalizeH="0" baseline="0" dirty="0">
                  <a:ln>
                    <a:noFill/>
                  </a:ln>
                  <a:solidFill>
                    <a:srgbClr val="111111"/>
                  </a:solidFill>
                  <a:effectLst/>
                  <a:uFillTx/>
                  <a:latin typeface="+mn-lt"/>
                  <a:ea typeface="+mn-ea"/>
                  <a:cs typeface="+mn-cs"/>
                  <a:sym typeface="Arial"/>
                </a:rPr>
                <a:t>API Server</a:t>
              </a:r>
            </a:p>
          </p:txBody>
        </p:sp>
        <p:pic>
          <p:nvPicPr>
            <p:cNvPr id="7" name="Picture 6">
              <a:extLst>
                <a:ext uri="{FF2B5EF4-FFF2-40B4-BE49-F238E27FC236}">
                  <a16:creationId xmlns:a16="http://schemas.microsoft.com/office/drawing/2014/main" id="{E02CD91C-6509-594C-BD9E-8864881AE949}"/>
                </a:ext>
              </a:extLst>
            </p:cNvPr>
            <p:cNvPicPr>
              <a:picLocks noChangeAspect="1"/>
            </p:cNvPicPr>
            <p:nvPr/>
          </p:nvPicPr>
          <p:blipFill>
            <a:blip r:embed="rId3"/>
            <a:stretch>
              <a:fillRect/>
            </a:stretch>
          </p:blipFill>
          <p:spPr>
            <a:xfrm>
              <a:off x="8785223" y="9745528"/>
              <a:ext cx="1571626" cy="1571626"/>
            </a:xfrm>
            <a:prstGeom prst="rect">
              <a:avLst/>
            </a:prstGeom>
          </p:spPr>
        </p:pic>
      </p:grpSp>
      <p:grpSp>
        <p:nvGrpSpPr>
          <p:cNvPr id="16" name="Group 15">
            <a:extLst>
              <a:ext uri="{FF2B5EF4-FFF2-40B4-BE49-F238E27FC236}">
                <a16:creationId xmlns:a16="http://schemas.microsoft.com/office/drawing/2014/main" id="{02BD0C51-0F14-6E42-B145-F270E94A116E}"/>
              </a:ext>
            </a:extLst>
          </p:cNvPr>
          <p:cNvGrpSpPr/>
          <p:nvPr/>
        </p:nvGrpSpPr>
        <p:grpSpPr>
          <a:xfrm>
            <a:off x="14277972" y="8001000"/>
            <a:ext cx="2587627" cy="3514724"/>
            <a:chOff x="7999410" y="8763000"/>
            <a:chExt cx="2587627" cy="3514724"/>
          </a:xfrm>
        </p:grpSpPr>
        <p:sp>
          <p:nvSpPr>
            <p:cNvPr id="17" name="Rounded Rectangle 16">
              <a:extLst>
                <a:ext uri="{FF2B5EF4-FFF2-40B4-BE49-F238E27FC236}">
                  <a16:creationId xmlns:a16="http://schemas.microsoft.com/office/drawing/2014/main" id="{291D96CC-F3E7-A748-9749-DADB7DBC4D92}"/>
                </a:ext>
              </a:extLst>
            </p:cNvPr>
            <p:cNvSpPr/>
            <p:nvPr/>
          </p:nvSpPr>
          <p:spPr>
            <a:xfrm>
              <a:off x="7999410" y="8763000"/>
              <a:ext cx="2587627" cy="3514724"/>
            </a:xfrm>
            <a:prstGeom prst="roundRect">
              <a:avLst/>
            </a:prstGeom>
            <a:solidFill>
              <a:schemeClr val="accent2">
                <a:lumMod val="20000"/>
                <a:lumOff val="80000"/>
              </a:schemeClr>
            </a:solidFill>
            <a:ln w="12700" cap="flat">
              <a:solidFill>
                <a:schemeClr val="accent2">
                  <a:lumMod val="60000"/>
                  <a:lumOff val="4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rmAutofit fontScale="92500" lnSpcReduction="20000"/>
            </a:bodyPr>
            <a:lstStyle/>
            <a:p>
              <a:pPr marL="0" marR="0" indent="0" algn="l" defTabSz="1828800" rtl="0" fontAlgn="auto" latinLnBrk="0" hangingPunct="0">
                <a:lnSpc>
                  <a:spcPct val="93000"/>
                </a:lnSpc>
                <a:spcBef>
                  <a:spcPts val="2200"/>
                </a:spcBef>
                <a:spcAft>
                  <a:spcPts val="0"/>
                </a:spcAft>
                <a:buClrTx/>
                <a:buSzTx/>
                <a:buFontTx/>
                <a:buNone/>
                <a:tabLst/>
              </a:pPr>
              <a:endParaRPr kumimoji="0" lang="en-US" sz="3200" b="0" i="0" u="none" strike="noStrike" cap="none" spc="0" normalizeH="0" baseline="0" dirty="0">
                <a:ln>
                  <a:noFill/>
                </a:ln>
                <a:solidFill>
                  <a:srgbClr val="111111"/>
                </a:solidFill>
                <a:effectLst/>
                <a:uFillTx/>
                <a:latin typeface="+mn-lt"/>
                <a:ea typeface="+mn-ea"/>
                <a:cs typeface="+mn-cs"/>
                <a:sym typeface="Arial"/>
              </a:endParaRPr>
            </a:p>
            <a:p>
              <a:pPr marL="0" marR="0" indent="0" algn="l" defTabSz="1828800" rtl="0" fontAlgn="auto" latinLnBrk="0" hangingPunct="0">
                <a:lnSpc>
                  <a:spcPct val="93000"/>
                </a:lnSpc>
                <a:spcBef>
                  <a:spcPts val="2200"/>
                </a:spcBef>
                <a:spcAft>
                  <a:spcPts val="0"/>
                </a:spcAft>
                <a:buClrTx/>
                <a:buSzTx/>
                <a:buFontTx/>
                <a:buNone/>
                <a:tabLst/>
              </a:pPr>
              <a:endParaRPr lang="en-US" sz="3200" dirty="0">
                <a:solidFill>
                  <a:srgbClr val="111111"/>
                </a:solidFill>
              </a:endParaRPr>
            </a:p>
            <a:p>
              <a:pPr marL="0" marR="0" indent="0" algn="l" defTabSz="1828800" rtl="0" fontAlgn="auto" latinLnBrk="0" hangingPunct="0">
                <a:lnSpc>
                  <a:spcPct val="93000"/>
                </a:lnSpc>
                <a:spcBef>
                  <a:spcPts val="2200"/>
                </a:spcBef>
                <a:spcAft>
                  <a:spcPts val="0"/>
                </a:spcAft>
                <a:buClrTx/>
                <a:buSzTx/>
                <a:buFontTx/>
                <a:buNone/>
                <a:tabLst/>
              </a:pPr>
              <a:endParaRPr kumimoji="0" lang="en-US" sz="3200" b="0" i="0" u="none" strike="noStrike" cap="none" spc="0" normalizeH="0" baseline="0" dirty="0">
                <a:ln>
                  <a:noFill/>
                </a:ln>
                <a:solidFill>
                  <a:srgbClr val="111111"/>
                </a:solidFill>
                <a:effectLst/>
                <a:uFillTx/>
                <a:latin typeface="+mn-lt"/>
                <a:ea typeface="+mn-ea"/>
                <a:cs typeface="+mn-cs"/>
                <a:sym typeface="Arial"/>
              </a:endParaRPr>
            </a:p>
            <a:p>
              <a:pPr marL="0" marR="0" indent="0" algn="l" defTabSz="1828800" rtl="0" fontAlgn="auto" latinLnBrk="0" hangingPunct="0">
                <a:lnSpc>
                  <a:spcPct val="93000"/>
                </a:lnSpc>
                <a:spcBef>
                  <a:spcPts val="2200"/>
                </a:spcBef>
                <a:spcAft>
                  <a:spcPts val="0"/>
                </a:spcAft>
                <a:buClrTx/>
                <a:buSzTx/>
                <a:buFontTx/>
                <a:buNone/>
                <a:tabLst/>
              </a:pPr>
              <a:endParaRPr lang="en-US" sz="3200" dirty="0">
                <a:solidFill>
                  <a:srgbClr val="111111"/>
                </a:solidFill>
              </a:endParaRPr>
            </a:p>
            <a:p>
              <a:pPr marL="0" marR="0" indent="0" algn="l" defTabSz="1828800" rtl="0" fontAlgn="auto" latinLnBrk="0" hangingPunct="0">
                <a:lnSpc>
                  <a:spcPct val="93000"/>
                </a:lnSpc>
                <a:spcBef>
                  <a:spcPts val="2200"/>
                </a:spcBef>
                <a:spcAft>
                  <a:spcPts val="0"/>
                </a:spcAft>
                <a:buClrTx/>
                <a:buSzTx/>
                <a:buFontTx/>
                <a:buNone/>
                <a:tabLst/>
              </a:pPr>
              <a:r>
                <a:rPr kumimoji="0" lang="en-US" sz="3200" b="0" i="0" u="none" strike="noStrike" cap="none" spc="0" normalizeH="0" baseline="0" dirty="0">
                  <a:ln>
                    <a:noFill/>
                  </a:ln>
                  <a:solidFill>
                    <a:srgbClr val="111111"/>
                  </a:solidFill>
                  <a:effectLst/>
                  <a:uFillTx/>
                  <a:latin typeface="+mn-lt"/>
                  <a:ea typeface="+mn-ea"/>
                  <a:cs typeface="+mn-cs"/>
                  <a:sym typeface="Arial"/>
                </a:rPr>
                <a:t>API Server</a:t>
              </a:r>
            </a:p>
          </p:txBody>
        </p:sp>
        <p:pic>
          <p:nvPicPr>
            <p:cNvPr id="18" name="Picture 17">
              <a:extLst>
                <a:ext uri="{FF2B5EF4-FFF2-40B4-BE49-F238E27FC236}">
                  <a16:creationId xmlns:a16="http://schemas.microsoft.com/office/drawing/2014/main" id="{01D229AF-3D58-7948-9E0A-2400D465B7DE}"/>
                </a:ext>
              </a:extLst>
            </p:cNvPr>
            <p:cNvPicPr>
              <a:picLocks noChangeAspect="1"/>
            </p:cNvPicPr>
            <p:nvPr/>
          </p:nvPicPr>
          <p:blipFill>
            <a:blip r:embed="rId3"/>
            <a:stretch>
              <a:fillRect/>
            </a:stretch>
          </p:blipFill>
          <p:spPr>
            <a:xfrm>
              <a:off x="8785223" y="9745528"/>
              <a:ext cx="1571626" cy="1571626"/>
            </a:xfrm>
            <a:prstGeom prst="rect">
              <a:avLst/>
            </a:prstGeom>
          </p:spPr>
        </p:pic>
      </p:grpSp>
      <p:grpSp>
        <p:nvGrpSpPr>
          <p:cNvPr id="19" name="Group 18">
            <a:extLst>
              <a:ext uri="{FF2B5EF4-FFF2-40B4-BE49-F238E27FC236}">
                <a16:creationId xmlns:a16="http://schemas.microsoft.com/office/drawing/2014/main" id="{4C0ABF75-6548-654A-B95F-6D6CAE40C56F}"/>
              </a:ext>
            </a:extLst>
          </p:cNvPr>
          <p:cNvGrpSpPr/>
          <p:nvPr/>
        </p:nvGrpSpPr>
        <p:grpSpPr>
          <a:xfrm>
            <a:off x="14047784" y="8486775"/>
            <a:ext cx="2587627" cy="3514724"/>
            <a:chOff x="8785223" y="8629650"/>
            <a:chExt cx="2587627" cy="3514724"/>
          </a:xfrm>
        </p:grpSpPr>
        <p:sp>
          <p:nvSpPr>
            <p:cNvPr id="20" name="Rounded Rectangle 19">
              <a:extLst>
                <a:ext uri="{FF2B5EF4-FFF2-40B4-BE49-F238E27FC236}">
                  <a16:creationId xmlns:a16="http://schemas.microsoft.com/office/drawing/2014/main" id="{143ADDEC-6730-B142-8B45-E3DB607A0B0B}"/>
                </a:ext>
              </a:extLst>
            </p:cNvPr>
            <p:cNvSpPr/>
            <p:nvPr/>
          </p:nvSpPr>
          <p:spPr>
            <a:xfrm>
              <a:off x="8785223" y="8629650"/>
              <a:ext cx="2587627" cy="3514724"/>
            </a:xfrm>
            <a:prstGeom prst="roundRect">
              <a:avLst/>
            </a:prstGeom>
            <a:solidFill>
              <a:schemeClr val="accent2">
                <a:lumMod val="20000"/>
                <a:lumOff val="80000"/>
              </a:schemeClr>
            </a:solidFill>
            <a:ln w="12700" cap="flat">
              <a:solidFill>
                <a:schemeClr val="accent2">
                  <a:lumMod val="60000"/>
                  <a:lumOff val="4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rmAutofit fontScale="92500" lnSpcReduction="20000"/>
            </a:bodyPr>
            <a:lstStyle/>
            <a:p>
              <a:pPr marL="0" marR="0" indent="0" algn="l" defTabSz="1828800" rtl="0" fontAlgn="auto" latinLnBrk="0" hangingPunct="0">
                <a:lnSpc>
                  <a:spcPct val="93000"/>
                </a:lnSpc>
                <a:spcBef>
                  <a:spcPts val="2200"/>
                </a:spcBef>
                <a:spcAft>
                  <a:spcPts val="0"/>
                </a:spcAft>
                <a:buClrTx/>
                <a:buSzTx/>
                <a:buFontTx/>
                <a:buNone/>
                <a:tabLst/>
              </a:pPr>
              <a:endParaRPr kumimoji="0" lang="en-US" sz="3200" b="0" i="0" u="none" strike="noStrike" cap="none" spc="0" normalizeH="0" baseline="0" dirty="0">
                <a:ln>
                  <a:noFill/>
                </a:ln>
                <a:solidFill>
                  <a:srgbClr val="111111"/>
                </a:solidFill>
                <a:effectLst/>
                <a:uFillTx/>
                <a:latin typeface="+mn-lt"/>
                <a:ea typeface="+mn-ea"/>
                <a:cs typeface="+mn-cs"/>
                <a:sym typeface="Arial"/>
              </a:endParaRPr>
            </a:p>
            <a:p>
              <a:pPr marL="0" marR="0" indent="0" algn="l" defTabSz="1828800" rtl="0" fontAlgn="auto" latinLnBrk="0" hangingPunct="0">
                <a:lnSpc>
                  <a:spcPct val="93000"/>
                </a:lnSpc>
                <a:spcBef>
                  <a:spcPts val="2200"/>
                </a:spcBef>
                <a:spcAft>
                  <a:spcPts val="0"/>
                </a:spcAft>
                <a:buClrTx/>
                <a:buSzTx/>
                <a:buFontTx/>
                <a:buNone/>
                <a:tabLst/>
              </a:pPr>
              <a:endParaRPr lang="en-US" sz="3200" dirty="0">
                <a:solidFill>
                  <a:srgbClr val="111111"/>
                </a:solidFill>
              </a:endParaRPr>
            </a:p>
            <a:p>
              <a:pPr marL="0" marR="0" indent="0" algn="l" defTabSz="1828800" rtl="0" fontAlgn="auto" latinLnBrk="0" hangingPunct="0">
                <a:lnSpc>
                  <a:spcPct val="93000"/>
                </a:lnSpc>
                <a:spcBef>
                  <a:spcPts val="2200"/>
                </a:spcBef>
                <a:spcAft>
                  <a:spcPts val="0"/>
                </a:spcAft>
                <a:buClrTx/>
                <a:buSzTx/>
                <a:buFontTx/>
                <a:buNone/>
                <a:tabLst/>
              </a:pPr>
              <a:endParaRPr kumimoji="0" lang="en-US" sz="3200" b="0" i="0" u="none" strike="noStrike" cap="none" spc="0" normalizeH="0" baseline="0" dirty="0">
                <a:ln>
                  <a:noFill/>
                </a:ln>
                <a:solidFill>
                  <a:srgbClr val="111111"/>
                </a:solidFill>
                <a:effectLst/>
                <a:uFillTx/>
                <a:latin typeface="+mn-lt"/>
                <a:ea typeface="+mn-ea"/>
                <a:cs typeface="+mn-cs"/>
                <a:sym typeface="Arial"/>
              </a:endParaRPr>
            </a:p>
            <a:p>
              <a:pPr marL="0" marR="0" indent="0" algn="l" defTabSz="1828800" rtl="0" fontAlgn="auto" latinLnBrk="0" hangingPunct="0">
                <a:lnSpc>
                  <a:spcPct val="93000"/>
                </a:lnSpc>
                <a:spcBef>
                  <a:spcPts val="2200"/>
                </a:spcBef>
                <a:spcAft>
                  <a:spcPts val="0"/>
                </a:spcAft>
                <a:buClrTx/>
                <a:buSzTx/>
                <a:buFontTx/>
                <a:buNone/>
                <a:tabLst/>
              </a:pPr>
              <a:endParaRPr lang="en-US" sz="3200" dirty="0">
                <a:solidFill>
                  <a:srgbClr val="111111"/>
                </a:solidFill>
              </a:endParaRPr>
            </a:p>
            <a:p>
              <a:pPr marL="0" marR="0" indent="0" algn="l" defTabSz="1828800" rtl="0" fontAlgn="auto" latinLnBrk="0" hangingPunct="0">
                <a:lnSpc>
                  <a:spcPct val="93000"/>
                </a:lnSpc>
                <a:spcBef>
                  <a:spcPts val="2200"/>
                </a:spcBef>
                <a:spcAft>
                  <a:spcPts val="0"/>
                </a:spcAft>
                <a:buClrTx/>
                <a:buSzTx/>
                <a:buFontTx/>
                <a:buNone/>
                <a:tabLst/>
              </a:pPr>
              <a:r>
                <a:rPr kumimoji="0" lang="en-US" sz="3200" b="0" i="0" u="none" strike="noStrike" cap="none" spc="0" normalizeH="0" baseline="0" dirty="0">
                  <a:ln>
                    <a:noFill/>
                  </a:ln>
                  <a:solidFill>
                    <a:srgbClr val="111111"/>
                  </a:solidFill>
                  <a:effectLst/>
                  <a:uFillTx/>
                  <a:latin typeface="+mn-lt"/>
                  <a:ea typeface="+mn-ea"/>
                  <a:cs typeface="+mn-cs"/>
                  <a:sym typeface="Arial"/>
                </a:rPr>
                <a:t>API Server</a:t>
              </a:r>
            </a:p>
          </p:txBody>
        </p:sp>
        <p:pic>
          <p:nvPicPr>
            <p:cNvPr id="21" name="Picture 20">
              <a:extLst>
                <a:ext uri="{FF2B5EF4-FFF2-40B4-BE49-F238E27FC236}">
                  <a16:creationId xmlns:a16="http://schemas.microsoft.com/office/drawing/2014/main" id="{A8074AD7-B90A-D643-B4EB-174C6D1A45A3}"/>
                </a:ext>
              </a:extLst>
            </p:cNvPr>
            <p:cNvPicPr>
              <a:picLocks noChangeAspect="1"/>
            </p:cNvPicPr>
            <p:nvPr/>
          </p:nvPicPr>
          <p:blipFill>
            <a:blip r:embed="rId3"/>
            <a:stretch>
              <a:fillRect/>
            </a:stretch>
          </p:blipFill>
          <p:spPr>
            <a:xfrm>
              <a:off x="8785223" y="9745528"/>
              <a:ext cx="1571626" cy="1571626"/>
            </a:xfrm>
            <a:prstGeom prst="rect">
              <a:avLst/>
            </a:prstGeom>
          </p:spPr>
        </p:pic>
      </p:grpSp>
      <p:cxnSp>
        <p:nvCxnSpPr>
          <p:cNvPr id="11" name="Straight Arrow Connector 10">
            <a:extLst>
              <a:ext uri="{FF2B5EF4-FFF2-40B4-BE49-F238E27FC236}">
                <a16:creationId xmlns:a16="http://schemas.microsoft.com/office/drawing/2014/main" id="{3631D7EE-150F-9840-9CD4-534F5364429B}"/>
              </a:ext>
            </a:extLst>
          </p:cNvPr>
          <p:cNvCxnSpPr/>
          <p:nvPr/>
        </p:nvCxnSpPr>
        <p:spPr>
          <a:xfrm>
            <a:off x="3764384" y="7829549"/>
            <a:ext cx="2181225" cy="0"/>
          </a:xfrm>
          <a:prstGeom prst="straightConnector1">
            <a:avLst/>
          </a:prstGeom>
          <a:ln w="25400">
            <a:headEnd type="none"/>
            <a:tailEnd type="triangle" w="lg" len="lg"/>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DFCC2860-F3FE-2548-9C89-E2F470A58B84}"/>
              </a:ext>
            </a:extLst>
          </p:cNvPr>
          <p:cNvCxnSpPr>
            <a:cxnSpLocks/>
          </p:cNvCxnSpPr>
          <p:nvPr/>
        </p:nvCxnSpPr>
        <p:spPr>
          <a:xfrm>
            <a:off x="9278938" y="7981950"/>
            <a:ext cx="4437062" cy="2047875"/>
          </a:xfrm>
          <a:prstGeom prst="straightConnector1">
            <a:avLst/>
          </a:prstGeom>
          <a:ln w="25400">
            <a:headEnd type="none"/>
            <a:tailEnd type="triangle" w="lg" len="lg"/>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0C79875C-5043-5949-822A-CE683ABAEEE7}"/>
              </a:ext>
            </a:extLst>
          </p:cNvPr>
          <p:cNvCxnSpPr>
            <a:cxnSpLocks/>
          </p:cNvCxnSpPr>
          <p:nvPr/>
        </p:nvCxnSpPr>
        <p:spPr>
          <a:xfrm>
            <a:off x="9278938" y="7959590"/>
            <a:ext cx="4975224" cy="527185"/>
          </a:xfrm>
          <a:prstGeom prst="straightConnector1">
            <a:avLst/>
          </a:prstGeom>
          <a:ln w="25400">
            <a:headEnd type="none"/>
            <a:tailEnd type="triangle" w="lg" len="lg"/>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3BF95450-A7D8-C04B-80FF-2D40E5A5BFA1}"/>
              </a:ext>
            </a:extLst>
          </p:cNvPr>
          <p:cNvCxnSpPr>
            <a:cxnSpLocks/>
          </p:cNvCxnSpPr>
          <p:nvPr/>
        </p:nvCxnSpPr>
        <p:spPr>
          <a:xfrm flipV="1">
            <a:off x="9307909" y="7858124"/>
            <a:ext cx="5454254" cy="101465"/>
          </a:xfrm>
          <a:prstGeom prst="straightConnector1">
            <a:avLst/>
          </a:prstGeom>
          <a:ln w="25400">
            <a:headEnd type="none"/>
            <a:tailEnd type="triangle" w="lg" len="lg"/>
          </a:ln>
        </p:spPr>
        <p:style>
          <a:lnRef idx="1">
            <a:schemeClr val="dk1"/>
          </a:lnRef>
          <a:fillRef idx="0">
            <a:schemeClr val="dk1"/>
          </a:fillRef>
          <a:effectRef idx="0">
            <a:schemeClr val="dk1"/>
          </a:effectRef>
          <a:fontRef idx="minor">
            <a:schemeClr val="tx1"/>
          </a:fontRef>
        </p:style>
      </p:cxnSp>
      <p:sp>
        <p:nvSpPr>
          <p:cNvPr id="23" name="Cloud 22">
            <a:extLst>
              <a:ext uri="{FF2B5EF4-FFF2-40B4-BE49-F238E27FC236}">
                <a16:creationId xmlns:a16="http://schemas.microsoft.com/office/drawing/2014/main" id="{9ED25ECF-62D9-BC4D-B674-FC245B96B907}"/>
              </a:ext>
            </a:extLst>
          </p:cNvPr>
          <p:cNvSpPr/>
          <p:nvPr/>
        </p:nvSpPr>
        <p:spPr>
          <a:xfrm>
            <a:off x="13716000" y="3800475"/>
            <a:ext cx="4229100" cy="2941771"/>
          </a:xfrm>
          <a:prstGeom prst="cloud">
            <a:avLst/>
          </a:prstGeom>
          <a:solidFill>
            <a:schemeClr val="accent6">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rmAutofit/>
          </a:bodyPr>
          <a:lstStyle/>
          <a:p>
            <a:pPr marL="0" marR="0" indent="0" algn="l" defTabSz="1828800" rtl="0" fontAlgn="auto" latinLnBrk="0" hangingPunct="0">
              <a:lnSpc>
                <a:spcPct val="93000"/>
              </a:lnSpc>
              <a:spcBef>
                <a:spcPts val="2200"/>
              </a:spcBef>
              <a:spcAft>
                <a:spcPts val="0"/>
              </a:spcAft>
              <a:buClrTx/>
              <a:buSzTx/>
              <a:buFontTx/>
              <a:buNone/>
              <a:tabLst/>
            </a:pPr>
            <a:r>
              <a:rPr kumimoji="0" lang="en-US" sz="3200" b="0" i="0" u="none" strike="noStrike" cap="none" spc="0" normalizeH="0" baseline="0" dirty="0">
                <a:ln>
                  <a:noFill/>
                </a:ln>
                <a:solidFill>
                  <a:srgbClr val="111111"/>
                </a:solidFill>
                <a:effectLst/>
                <a:uFillTx/>
                <a:latin typeface="+mn-lt"/>
                <a:ea typeface="+mn-ea"/>
                <a:cs typeface="+mn-cs"/>
                <a:sym typeface="Arial"/>
              </a:rPr>
              <a:t>My </a:t>
            </a:r>
            <a:r>
              <a:rPr kumimoji="0" lang="en-US" sz="3200" b="1" i="0" u="none" strike="noStrike" cap="none" spc="0" normalizeH="0" baseline="0" dirty="0">
                <a:ln>
                  <a:noFill/>
                </a:ln>
                <a:solidFill>
                  <a:srgbClr val="111111"/>
                </a:solidFill>
                <a:effectLst/>
                <a:uFillTx/>
                <a:latin typeface="+mn-lt"/>
                <a:ea typeface="+mn-ea"/>
                <a:cs typeface="+mn-cs"/>
                <a:sym typeface="Arial"/>
              </a:rPr>
              <a:t>amazing</a:t>
            </a:r>
            <a:r>
              <a:rPr kumimoji="0" lang="en-US" sz="3200" b="0" i="0" u="none" strike="noStrike" cap="none" spc="0" normalizeH="0" baseline="0" dirty="0">
                <a:ln>
                  <a:noFill/>
                </a:ln>
                <a:solidFill>
                  <a:srgbClr val="111111"/>
                </a:solidFill>
                <a:effectLst/>
                <a:uFillTx/>
                <a:latin typeface="+mn-lt"/>
                <a:ea typeface="+mn-ea"/>
                <a:cs typeface="+mn-cs"/>
                <a:sym typeface="Arial"/>
              </a:rPr>
              <a:t> k8s app</a:t>
            </a:r>
          </a:p>
        </p:txBody>
      </p:sp>
      <p:cxnSp>
        <p:nvCxnSpPr>
          <p:cNvPr id="31" name="Straight Arrow Connector 30">
            <a:extLst>
              <a:ext uri="{FF2B5EF4-FFF2-40B4-BE49-F238E27FC236}">
                <a16:creationId xmlns:a16="http://schemas.microsoft.com/office/drawing/2014/main" id="{1D677415-C14C-B448-B7E6-B324E420BF7C}"/>
              </a:ext>
            </a:extLst>
          </p:cNvPr>
          <p:cNvCxnSpPr/>
          <p:nvPr/>
        </p:nvCxnSpPr>
        <p:spPr>
          <a:xfrm>
            <a:off x="3714750" y="5353049"/>
            <a:ext cx="2181225" cy="0"/>
          </a:xfrm>
          <a:prstGeom prst="straightConnector1">
            <a:avLst/>
          </a:prstGeom>
          <a:ln w="25400">
            <a:headEnd type="none"/>
            <a:tailEnd type="triangle" w="lg" len="lg"/>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825957E3-8493-A84C-B352-A7F979CC80D1}"/>
              </a:ext>
            </a:extLst>
          </p:cNvPr>
          <p:cNvCxnSpPr>
            <a:cxnSpLocks/>
          </p:cNvCxnSpPr>
          <p:nvPr/>
        </p:nvCxnSpPr>
        <p:spPr>
          <a:xfrm flipV="1">
            <a:off x="9307909" y="5296275"/>
            <a:ext cx="4150916" cy="50733"/>
          </a:xfrm>
          <a:prstGeom prst="straightConnector1">
            <a:avLst/>
          </a:prstGeom>
          <a:ln w="25400">
            <a:headEnd type="none"/>
            <a:tailEnd type="triangle" w="lg" len="lg"/>
          </a:ln>
        </p:spPr>
        <p:style>
          <a:lnRef idx="1">
            <a:schemeClr val="dk1"/>
          </a:lnRef>
          <a:fillRef idx="0">
            <a:schemeClr val="dk1"/>
          </a:fillRef>
          <a:effectRef idx="0">
            <a:schemeClr val="dk1"/>
          </a:effectRef>
          <a:fontRef idx="minor">
            <a:schemeClr val="tx1"/>
          </a:fontRef>
        </p:style>
      </p:cxnSp>
      <p:sp>
        <p:nvSpPr>
          <p:cNvPr id="25" name="Oval 24">
            <a:extLst>
              <a:ext uri="{FF2B5EF4-FFF2-40B4-BE49-F238E27FC236}">
                <a16:creationId xmlns:a16="http://schemas.microsoft.com/office/drawing/2014/main" id="{89A4D5B6-2C70-5F45-B949-3D6482F8BEE7}"/>
              </a:ext>
            </a:extLst>
          </p:cNvPr>
          <p:cNvSpPr/>
          <p:nvPr/>
        </p:nvSpPr>
        <p:spPr>
          <a:xfrm>
            <a:off x="5657850" y="2537335"/>
            <a:ext cx="13973175" cy="4617395"/>
          </a:xfrm>
          <a:prstGeom prst="ellipse">
            <a:avLst/>
          </a:prstGeom>
          <a:noFill/>
          <a:ln w="12700" cap="flat">
            <a:solidFill>
              <a:schemeClr val="accent1"/>
            </a:solidFill>
            <a:prstDash val="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rmAutofit/>
          </a:bodyPr>
          <a:lstStyle/>
          <a:p>
            <a:pPr marL="0" marR="0" indent="0" algn="l" defTabSz="1828800" rtl="0" fontAlgn="auto" latinLnBrk="0" hangingPunct="0">
              <a:lnSpc>
                <a:spcPct val="93000"/>
              </a:lnSpc>
              <a:spcBef>
                <a:spcPts val="2200"/>
              </a:spcBef>
              <a:spcAft>
                <a:spcPts val="0"/>
              </a:spcAft>
              <a:buClrTx/>
              <a:buSzTx/>
              <a:buFontTx/>
              <a:buNone/>
              <a:tabLst/>
            </a:pPr>
            <a:endParaRPr kumimoji="0" lang="en-US" sz="3200" b="0" i="0" u="none" strike="noStrike" cap="none" spc="0" normalizeH="0" baseline="0">
              <a:ln>
                <a:noFill/>
              </a:ln>
              <a:solidFill>
                <a:srgbClr val="111111"/>
              </a:solidFill>
              <a:effectLst/>
              <a:uFillTx/>
              <a:latin typeface="+mn-lt"/>
              <a:ea typeface="+mn-ea"/>
              <a:cs typeface="+mn-cs"/>
              <a:sym typeface="Arial"/>
            </a:endParaRPr>
          </a:p>
        </p:txBody>
      </p:sp>
      <p:sp>
        <p:nvSpPr>
          <p:cNvPr id="3" name="Text Placeholder 2">
            <a:extLst>
              <a:ext uri="{FF2B5EF4-FFF2-40B4-BE49-F238E27FC236}">
                <a16:creationId xmlns:a16="http://schemas.microsoft.com/office/drawing/2014/main" id="{770D0180-6DF7-3545-9D46-BF4F828FDF9B}"/>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60600047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3" name="Test Title"/>
          <p:cNvSpPr txBox="1">
            <a:spLocks noGrp="1"/>
          </p:cNvSpPr>
          <p:nvPr>
            <p:ph type="title"/>
          </p:nvPr>
        </p:nvSpPr>
        <p:spPr>
          <a:prstGeom prst="rect">
            <a:avLst/>
          </a:prstGeom>
        </p:spPr>
        <p:txBody>
          <a:bodyPr/>
          <a:lstStyle/>
          <a:p>
            <a:r>
              <a:rPr lang="en-US" dirty="0"/>
              <a:t>Deploying a </a:t>
            </a:r>
            <a:r>
              <a:rPr lang="en-US" dirty="0" err="1"/>
              <a:t>LoadBalancer</a:t>
            </a:r>
            <a:r>
              <a:rPr lang="en-US" dirty="0"/>
              <a:t> with Kubernetes</a:t>
            </a:r>
            <a:endParaRPr dirty="0"/>
          </a:p>
        </p:txBody>
      </p:sp>
      <p:sp>
        <p:nvSpPr>
          <p:cNvPr id="4544" name="Lorem ipsum dolor sit amet, consectetuer adipiscing elit.…"/>
          <p:cNvSpPr txBox="1">
            <a:spLocks noGrp="1"/>
          </p:cNvSpPr>
          <p:nvPr>
            <p:ph type="body" idx="1"/>
          </p:nvPr>
        </p:nvSpPr>
        <p:spPr>
          <a:prstGeom prst="rect">
            <a:avLst/>
          </a:prstGeom>
        </p:spPr>
        <p:txBody>
          <a:bodyPr/>
          <a:lstStyle/>
          <a:p>
            <a:endParaRPr dirty="0"/>
          </a:p>
        </p:txBody>
      </p:sp>
      <p:sp>
        <p:nvSpPr>
          <p:cNvPr id="4545" name="Slide Number"/>
          <p:cNvSpPr txBox="1">
            <a:spLocks noGrp="1"/>
          </p:cNvSpPr>
          <p:nvPr>
            <p:ph type="sldNum" sz="quarter" idx="2"/>
          </p:nvPr>
        </p:nvSpPr>
        <p:spPr>
          <a:xfrm>
            <a:off x="1217325" y="12807440"/>
            <a:ext cx="151522" cy="259223"/>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15</a:t>
            </a:fld>
            <a:endParaRPr/>
          </a:p>
        </p:txBody>
      </p:sp>
      <p:graphicFrame>
        <p:nvGraphicFramePr>
          <p:cNvPr id="2" name="Diagram 1">
            <a:extLst>
              <a:ext uri="{FF2B5EF4-FFF2-40B4-BE49-F238E27FC236}">
                <a16:creationId xmlns:a16="http://schemas.microsoft.com/office/drawing/2014/main" id="{201B1877-FC07-364B-ADF1-6BF24A113570}"/>
              </a:ext>
            </a:extLst>
          </p:cNvPr>
          <p:cNvGraphicFramePr/>
          <p:nvPr>
            <p:extLst>
              <p:ext uri="{D42A27DB-BD31-4B8C-83A1-F6EECF244321}">
                <p14:modId xmlns:p14="http://schemas.microsoft.com/office/powerpoint/2010/main" val="3139289788"/>
              </p:ext>
            </p:extLst>
          </p:nvPr>
        </p:nvGraphicFramePr>
        <p:xfrm>
          <a:off x="1217324" y="2794000"/>
          <a:ext cx="16842075" cy="96644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3EA51491-2128-0247-B05C-DD11D6866735}"/>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35459867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3" name="Test Title"/>
          <p:cNvSpPr txBox="1">
            <a:spLocks noGrp="1"/>
          </p:cNvSpPr>
          <p:nvPr>
            <p:ph type="title"/>
          </p:nvPr>
        </p:nvSpPr>
        <p:spPr>
          <a:prstGeom prst="rect">
            <a:avLst/>
          </a:prstGeom>
        </p:spPr>
        <p:txBody>
          <a:bodyPr/>
          <a:lstStyle/>
          <a:p>
            <a:r>
              <a:rPr lang="en-US" dirty="0"/>
              <a:t>Cloud Provider</a:t>
            </a:r>
            <a:endParaRPr dirty="0"/>
          </a:p>
        </p:txBody>
      </p:sp>
      <p:sp>
        <p:nvSpPr>
          <p:cNvPr id="4544" name="Lorem ipsum dolor sit amet, consectetuer adipiscing elit.…"/>
          <p:cNvSpPr txBox="1">
            <a:spLocks noGrp="1"/>
          </p:cNvSpPr>
          <p:nvPr>
            <p:ph type="body" idx="1"/>
          </p:nvPr>
        </p:nvSpPr>
        <p:spPr>
          <a:xfrm>
            <a:off x="1219359" y="2794000"/>
            <a:ext cx="21948459" cy="9315450"/>
          </a:xfrm>
          <a:prstGeom prst="rect">
            <a:avLst/>
          </a:prstGeom>
        </p:spPr>
        <p:txBody>
          <a:bodyPr/>
          <a:lstStyle/>
          <a:p>
            <a:pPr lvl="1"/>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545" name="Slide Number"/>
          <p:cNvSpPr txBox="1">
            <a:spLocks noGrp="1"/>
          </p:cNvSpPr>
          <p:nvPr>
            <p:ph type="sldNum" sz="quarter" idx="2"/>
          </p:nvPr>
        </p:nvSpPr>
        <p:spPr>
          <a:xfrm>
            <a:off x="1217325" y="12807440"/>
            <a:ext cx="151522" cy="259223"/>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16</a:t>
            </a:fld>
            <a:endParaRPr/>
          </a:p>
        </p:txBody>
      </p:sp>
      <p:pic>
        <p:nvPicPr>
          <p:cNvPr id="5" name="Picture 4">
            <a:extLst>
              <a:ext uri="{FF2B5EF4-FFF2-40B4-BE49-F238E27FC236}">
                <a16:creationId xmlns:a16="http://schemas.microsoft.com/office/drawing/2014/main" id="{6F304E9A-2CDA-6340-803D-AD72D12865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7325" y="3508374"/>
            <a:ext cx="21563288" cy="8207375"/>
          </a:xfrm>
          <a:prstGeom prst="rect">
            <a:avLst/>
          </a:prstGeom>
        </p:spPr>
      </p:pic>
      <p:sp>
        <p:nvSpPr>
          <p:cNvPr id="10" name="Oval 9">
            <a:extLst>
              <a:ext uri="{FF2B5EF4-FFF2-40B4-BE49-F238E27FC236}">
                <a16:creationId xmlns:a16="http://schemas.microsoft.com/office/drawing/2014/main" id="{922D2B8F-A29C-A84F-918C-EBABC0EF975A}"/>
              </a:ext>
            </a:extLst>
          </p:cNvPr>
          <p:cNvSpPr/>
          <p:nvPr/>
        </p:nvSpPr>
        <p:spPr>
          <a:xfrm>
            <a:off x="1727200" y="7629525"/>
            <a:ext cx="9045575" cy="1371600"/>
          </a:xfrm>
          <a:prstGeom prst="ellipse">
            <a:avLst/>
          </a:prstGeom>
          <a:noFill/>
          <a:ln w="127000" cap="flat">
            <a:solidFill>
              <a:schemeClr val="accent1"/>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rmAutofit/>
          </a:bodyPr>
          <a:lstStyle/>
          <a:p>
            <a:pPr marL="0" marR="0" indent="0" algn="l" defTabSz="1828800" rtl="0" fontAlgn="auto" latinLnBrk="0" hangingPunct="0">
              <a:lnSpc>
                <a:spcPct val="93000"/>
              </a:lnSpc>
              <a:spcBef>
                <a:spcPts val="2200"/>
              </a:spcBef>
              <a:spcAft>
                <a:spcPts val="0"/>
              </a:spcAft>
              <a:buClrTx/>
              <a:buSzTx/>
              <a:buFontTx/>
              <a:buNone/>
              <a:tabLst/>
            </a:pPr>
            <a:endParaRPr kumimoji="0" lang="en-US" sz="3200" b="0" i="0" u="none" strike="noStrike" cap="none" spc="0" normalizeH="0" baseline="0">
              <a:ln>
                <a:noFill/>
              </a:ln>
              <a:solidFill>
                <a:srgbClr val="111111"/>
              </a:solidFill>
              <a:effectLst/>
              <a:uFillTx/>
              <a:latin typeface="+mn-lt"/>
              <a:ea typeface="+mn-ea"/>
              <a:cs typeface="+mn-cs"/>
              <a:sym typeface="Arial"/>
            </a:endParaRPr>
          </a:p>
        </p:txBody>
      </p:sp>
      <p:sp>
        <p:nvSpPr>
          <p:cNvPr id="3" name="Text Placeholder 2">
            <a:extLst>
              <a:ext uri="{FF2B5EF4-FFF2-40B4-BE49-F238E27FC236}">
                <a16:creationId xmlns:a16="http://schemas.microsoft.com/office/drawing/2014/main" id="{ED7A8681-049C-D844-983F-1E4AE1C3455B}"/>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1092671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3" name="Test Title"/>
          <p:cNvSpPr txBox="1">
            <a:spLocks noGrp="1"/>
          </p:cNvSpPr>
          <p:nvPr>
            <p:ph type="title"/>
          </p:nvPr>
        </p:nvSpPr>
        <p:spPr>
          <a:prstGeom prst="rect">
            <a:avLst/>
          </a:prstGeom>
        </p:spPr>
        <p:txBody>
          <a:bodyPr/>
          <a:lstStyle/>
          <a:p>
            <a:r>
              <a:rPr lang="en-US" dirty="0"/>
              <a:t>Cloud Provider</a:t>
            </a:r>
            <a:endParaRPr dirty="0"/>
          </a:p>
        </p:txBody>
      </p:sp>
      <p:sp>
        <p:nvSpPr>
          <p:cNvPr id="4544" name="Lorem ipsum dolor sit amet, consectetuer adipiscing elit.…"/>
          <p:cNvSpPr txBox="1">
            <a:spLocks noGrp="1"/>
          </p:cNvSpPr>
          <p:nvPr>
            <p:ph type="body" idx="1"/>
          </p:nvPr>
        </p:nvSpPr>
        <p:spPr>
          <a:xfrm>
            <a:off x="1219359" y="2794000"/>
            <a:ext cx="21948459" cy="9315450"/>
          </a:xfrm>
          <a:prstGeom prst="rect">
            <a:avLst/>
          </a:prstGeom>
        </p:spPr>
        <p:txBody>
          <a:bodyPr/>
          <a:lstStyle/>
          <a:p>
            <a:pPr lvl="1"/>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545" name="Slide Number"/>
          <p:cNvSpPr txBox="1">
            <a:spLocks noGrp="1"/>
          </p:cNvSpPr>
          <p:nvPr>
            <p:ph type="sldNum" sz="quarter" idx="2"/>
          </p:nvPr>
        </p:nvSpPr>
        <p:spPr>
          <a:xfrm>
            <a:off x="1217325" y="12807440"/>
            <a:ext cx="151522" cy="259223"/>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17</a:t>
            </a:fld>
            <a:endParaRPr/>
          </a:p>
        </p:txBody>
      </p:sp>
      <p:sp>
        <p:nvSpPr>
          <p:cNvPr id="4546" name="Footer"/>
          <p:cNvSpPr txBox="1">
            <a:spLocks noGrp="1"/>
          </p:cNvSpPr>
          <p:nvPr>
            <p:ph type="body" idx="13"/>
          </p:nvPr>
        </p:nvSpPr>
        <p:spPr>
          <a:prstGeom prst="rect">
            <a:avLst/>
          </a:prstGeom>
        </p:spPr>
        <p:txBody>
          <a:bodyPr/>
          <a:lstStyle/>
          <a:p>
            <a:r>
              <a:rPr dirty="0"/>
              <a:t>Footer</a:t>
            </a:r>
          </a:p>
        </p:txBody>
      </p:sp>
      <p:pic>
        <p:nvPicPr>
          <p:cNvPr id="3" name="Picture 2">
            <a:extLst>
              <a:ext uri="{FF2B5EF4-FFF2-40B4-BE49-F238E27FC236}">
                <a16:creationId xmlns:a16="http://schemas.microsoft.com/office/drawing/2014/main" id="{C775997B-C949-F44C-8813-72E555CB3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974" y="2794000"/>
            <a:ext cx="15627351" cy="10310348"/>
          </a:xfrm>
          <a:prstGeom prst="rect">
            <a:avLst/>
          </a:prstGeom>
        </p:spPr>
      </p:pic>
      <p:sp>
        <p:nvSpPr>
          <p:cNvPr id="10" name="Oval 9">
            <a:extLst>
              <a:ext uri="{FF2B5EF4-FFF2-40B4-BE49-F238E27FC236}">
                <a16:creationId xmlns:a16="http://schemas.microsoft.com/office/drawing/2014/main" id="{922D2B8F-A29C-A84F-918C-EBABC0EF975A}"/>
              </a:ext>
            </a:extLst>
          </p:cNvPr>
          <p:cNvSpPr/>
          <p:nvPr/>
        </p:nvSpPr>
        <p:spPr>
          <a:xfrm>
            <a:off x="0" y="8115300"/>
            <a:ext cx="10658475" cy="3228974"/>
          </a:xfrm>
          <a:prstGeom prst="ellipse">
            <a:avLst/>
          </a:prstGeom>
          <a:noFill/>
          <a:ln w="127000" cap="flat">
            <a:solidFill>
              <a:schemeClr val="accent1"/>
            </a:solidFill>
            <a:prstDash val="sysDot"/>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rmAutofit/>
          </a:bodyPr>
          <a:lstStyle/>
          <a:p>
            <a:pPr marL="0" marR="0" indent="0" algn="l" defTabSz="1828800" rtl="0" fontAlgn="auto" latinLnBrk="0" hangingPunct="0">
              <a:lnSpc>
                <a:spcPct val="93000"/>
              </a:lnSpc>
              <a:spcBef>
                <a:spcPts val="2200"/>
              </a:spcBef>
              <a:spcAft>
                <a:spcPts val="0"/>
              </a:spcAft>
              <a:buClrTx/>
              <a:buSzTx/>
              <a:buFontTx/>
              <a:buNone/>
              <a:tabLst/>
            </a:pPr>
            <a:endParaRPr kumimoji="0" lang="en-US" sz="3200" b="0" i="0" u="none" strike="noStrike" cap="none" spc="0" normalizeH="0" baseline="0">
              <a:ln>
                <a:noFill/>
              </a:ln>
              <a:solidFill>
                <a:srgbClr val="111111"/>
              </a:solidFill>
              <a:effectLst/>
              <a:uFillTx/>
              <a:latin typeface="+mn-lt"/>
              <a:ea typeface="+mn-ea"/>
              <a:cs typeface="+mn-cs"/>
              <a:sym typeface="Arial"/>
            </a:endParaRPr>
          </a:p>
        </p:txBody>
      </p:sp>
    </p:spTree>
    <p:extLst>
      <p:ext uri="{BB962C8B-B14F-4D97-AF65-F5344CB8AC3E}">
        <p14:creationId xmlns:p14="http://schemas.microsoft.com/office/powerpoint/2010/main" val="276796910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3" name="Test Title"/>
          <p:cNvSpPr txBox="1">
            <a:spLocks noGrp="1"/>
          </p:cNvSpPr>
          <p:nvPr>
            <p:ph type="title"/>
          </p:nvPr>
        </p:nvSpPr>
        <p:spPr>
          <a:prstGeom prst="rect">
            <a:avLst/>
          </a:prstGeom>
        </p:spPr>
        <p:txBody>
          <a:bodyPr/>
          <a:lstStyle/>
          <a:p>
            <a:r>
              <a:rPr lang="en-US" dirty="0"/>
              <a:t>Type “</a:t>
            </a:r>
            <a:r>
              <a:rPr lang="en-US" dirty="0" err="1"/>
              <a:t>loadbalancer</a:t>
            </a:r>
            <a:r>
              <a:rPr lang="en-US" dirty="0"/>
              <a:t>”</a:t>
            </a:r>
            <a:endParaRPr dirty="0"/>
          </a:p>
        </p:txBody>
      </p:sp>
      <p:sp>
        <p:nvSpPr>
          <p:cNvPr id="4544" name="Lorem ipsum dolor sit amet, consectetuer adipiscing elit.…"/>
          <p:cNvSpPr txBox="1">
            <a:spLocks noGrp="1"/>
          </p:cNvSpPr>
          <p:nvPr>
            <p:ph type="body" idx="1"/>
          </p:nvPr>
        </p:nvSpPr>
        <p:spPr>
          <a:xfrm>
            <a:off x="1219359" y="2794000"/>
            <a:ext cx="21948459" cy="9315450"/>
          </a:xfrm>
          <a:prstGeom prst="rect">
            <a:avLst/>
          </a:prstGeom>
        </p:spPr>
        <p:txBody>
          <a:bodyPr/>
          <a:lstStyle/>
          <a:p>
            <a:pPr lvl="1"/>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545" name="Slide Number"/>
          <p:cNvSpPr txBox="1">
            <a:spLocks noGrp="1"/>
          </p:cNvSpPr>
          <p:nvPr>
            <p:ph type="sldNum" sz="quarter" idx="2"/>
          </p:nvPr>
        </p:nvSpPr>
        <p:spPr>
          <a:xfrm>
            <a:off x="1217325" y="12807440"/>
            <a:ext cx="151522" cy="259223"/>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18</a:t>
            </a:fld>
            <a:endParaRPr/>
          </a:p>
        </p:txBody>
      </p:sp>
      <p:sp>
        <p:nvSpPr>
          <p:cNvPr id="4546" name="Footer"/>
          <p:cNvSpPr txBox="1">
            <a:spLocks noGrp="1"/>
          </p:cNvSpPr>
          <p:nvPr>
            <p:ph type="body" idx="13"/>
          </p:nvPr>
        </p:nvSpPr>
        <p:spPr>
          <a:xfrm>
            <a:off x="11630024" y="13066663"/>
            <a:ext cx="9629775" cy="292316"/>
          </a:xfrm>
          <a:prstGeom prst="rect">
            <a:avLst/>
          </a:prstGeom>
        </p:spPr>
        <p:txBody>
          <a:bodyPr/>
          <a:lstStyle/>
          <a:p>
            <a:r>
              <a:rPr lang="en-US" dirty="0"/>
              <a:t>https://</a:t>
            </a:r>
            <a:r>
              <a:rPr lang="en-US" dirty="0" err="1"/>
              <a:t>medium.com</a:t>
            </a:r>
            <a:r>
              <a:rPr lang="en-US" dirty="0"/>
              <a:t>/@</a:t>
            </a:r>
            <a:r>
              <a:rPr lang="en-US" dirty="0" err="1"/>
              <a:t>pczarkowski</a:t>
            </a:r>
            <a:r>
              <a:rPr lang="en-US" dirty="0"/>
              <a:t>/kubernetes-services-exposed-86d45c994521</a:t>
            </a:r>
            <a:endParaRPr dirty="0"/>
          </a:p>
        </p:txBody>
      </p:sp>
      <p:pic>
        <p:nvPicPr>
          <p:cNvPr id="7" name="Picture 6">
            <a:extLst>
              <a:ext uri="{FF2B5EF4-FFF2-40B4-BE49-F238E27FC236}">
                <a16:creationId xmlns:a16="http://schemas.microsoft.com/office/drawing/2014/main" id="{5186DB66-E7C4-724E-9574-05182F1664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824" y="2793999"/>
            <a:ext cx="12511052" cy="10272664"/>
          </a:xfrm>
          <a:prstGeom prst="rect">
            <a:avLst/>
          </a:prstGeom>
        </p:spPr>
      </p:pic>
    </p:spTree>
    <p:extLst>
      <p:ext uri="{BB962C8B-B14F-4D97-AF65-F5344CB8AC3E}">
        <p14:creationId xmlns:p14="http://schemas.microsoft.com/office/powerpoint/2010/main" val="191894130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3" name="Test Title"/>
          <p:cNvSpPr txBox="1">
            <a:spLocks noGrp="1"/>
          </p:cNvSpPr>
          <p:nvPr>
            <p:ph type="title"/>
          </p:nvPr>
        </p:nvSpPr>
        <p:spPr>
          <a:prstGeom prst="rect">
            <a:avLst/>
          </a:prstGeom>
        </p:spPr>
        <p:txBody>
          <a:bodyPr/>
          <a:lstStyle/>
          <a:p>
            <a:r>
              <a:rPr lang="en-US" dirty="0"/>
              <a:t>On the OpenStack side</a:t>
            </a:r>
            <a:endParaRPr dirty="0"/>
          </a:p>
        </p:txBody>
      </p:sp>
      <p:sp>
        <p:nvSpPr>
          <p:cNvPr id="4544" name="Lorem ipsum dolor sit amet, consectetuer adipiscing elit.…"/>
          <p:cNvSpPr txBox="1">
            <a:spLocks noGrp="1"/>
          </p:cNvSpPr>
          <p:nvPr>
            <p:ph type="body" idx="1"/>
          </p:nvPr>
        </p:nvSpPr>
        <p:spPr>
          <a:xfrm>
            <a:off x="1219359" y="2794000"/>
            <a:ext cx="21948459" cy="9315450"/>
          </a:xfrm>
          <a:prstGeom prst="rect">
            <a:avLst/>
          </a:prstGeom>
        </p:spPr>
        <p:txBody>
          <a:bodyPr/>
          <a:lstStyle/>
          <a:p>
            <a:pPr lvl="1"/>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545" name="Slide Number"/>
          <p:cNvSpPr txBox="1">
            <a:spLocks noGrp="1"/>
          </p:cNvSpPr>
          <p:nvPr>
            <p:ph type="sldNum" sz="quarter" idx="2"/>
          </p:nvPr>
        </p:nvSpPr>
        <p:spPr>
          <a:xfrm>
            <a:off x="1217325" y="12807440"/>
            <a:ext cx="151522" cy="259223"/>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19</a:t>
            </a:fld>
            <a:endParaRPr/>
          </a:p>
        </p:txBody>
      </p:sp>
      <p:pic>
        <p:nvPicPr>
          <p:cNvPr id="8" name="Picture 7">
            <a:extLst>
              <a:ext uri="{FF2B5EF4-FFF2-40B4-BE49-F238E27FC236}">
                <a16:creationId xmlns:a16="http://schemas.microsoft.com/office/drawing/2014/main" id="{6F8AAE05-CE32-8846-9F1C-54C47F28C7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200" y="3123933"/>
            <a:ext cx="20867990" cy="9353574"/>
          </a:xfrm>
          <a:prstGeom prst="rect">
            <a:avLst/>
          </a:prstGeom>
        </p:spPr>
      </p:pic>
      <p:sp>
        <p:nvSpPr>
          <p:cNvPr id="3" name="Text Placeholder 2">
            <a:extLst>
              <a:ext uri="{FF2B5EF4-FFF2-40B4-BE49-F238E27FC236}">
                <a16:creationId xmlns:a16="http://schemas.microsoft.com/office/drawing/2014/main" id="{3D8D903A-D310-8F41-BDCC-817078874570}"/>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48633823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3" name="Test Title"/>
          <p:cNvSpPr txBox="1">
            <a:spLocks noGrp="1"/>
          </p:cNvSpPr>
          <p:nvPr>
            <p:ph type="title"/>
          </p:nvPr>
        </p:nvSpPr>
        <p:spPr>
          <a:prstGeom prst="rect">
            <a:avLst/>
          </a:prstGeom>
        </p:spPr>
        <p:txBody>
          <a:bodyPr/>
          <a:lstStyle/>
          <a:p>
            <a:r>
              <a:rPr lang="en-US" dirty="0"/>
              <a:t>German Eichberger</a:t>
            </a:r>
            <a:endParaRPr dirty="0"/>
          </a:p>
        </p:txBody>
      </p:sp>
      <p:sp>
        <p:nvSpPr>
          <p:cNvPr id="4544" name="Lorem ipsum dolor sit amet, consectetuer adipiscing elit.…"/>
          <p:cNvSpPr txBox="1">
            <a:spLocks noGrp="1"/>
          </p:cNvSpPr>
          <p:nvPr>
            <p:ph type="body" idx="1"/>
          </p:nvPr>
        </p:nvSpPr>
        <p:spPr>
          <a:xfrm>
            <a:off x="1219359" y="2794000"/>
            <a:ext cx="16325691" cy="9315450"/>
          </a:xfrm>
          <a:prstGeom prst="rect">
            <a:avLst/>
          </a:prstGeom>
        </p:spPr>
        <p:txBody>
          <a:bodyPr/>
          <a:lstStyle/>
          <a:p>
            <a:r>
              <a:rPr lang="en-US" sz="4000" dirty="0"/>
              <a:t>Senior Software Engineer with Rackspace</a:t>
            </a:r>
          </a:p>
          <a:p>
            <a:r>
              <a:rPr lang="en-US" sz="4000" dirty="0"/>
              <a:t>Core Reviewer OpenStack Octavia, OpenStack </a:t>
            </a:r>
            <a:r>
              <a:rPr lang="en-US" sz="4000" dirty="0" err="1"/>
              <a:t>Ansible</a:t>
            </a:r>
            <a:r>
              <a:rPr lang="en-US" sz="4000" dirty="0"/>
              <a:t> Octavia, Neutron Firewall-as-a-Service</a:t>
            </a:r>
          </a:p>
          <a:p>
            <a:r>
              <a:rPr lang="en-US" sz="4000" dirty="0"/>
              <a:t>Currently working on Rackspace’s Managed Kubernetes offering which leverages Tectonic, Terraform, OpenStack, etc. </a:t>
            </a:r>
            <a:endParaRPr sz="4000" dirty="0"/>
          </a:p>
        </p:txBody>
      </p:sp>
      <p:sp>
        <p:nvSpPr>
          <p:cNvPr id="4545" name="Slide Number"/>
          <p:cNvSpPr txBox="1">
            <a:spLocks noGrp="1"/>
          </p:cNvSpPr>
          <p:nvPr>
            <p:ph type="sldNum" sz="quarter" idx="2"/>
          </p:nvPr>
        </p:nvSpPr>
        <p:spPr>
          <a:xfrm>
            <a:off x="1217325" y="12807440"/>
            <a:ext cx="151522" cy="259223"/>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a:t>
            </a:fld>
            <a:endParaRPr/>
          </a:p>
        </p:txBody>
      </p:sp>
      <p:pic>
        <p:nvPicPr>
          <p:cNvPr id="3" name="Picture 2">
            <a:extLst>
              <a:ext uri="{FF2B5EF4-FFF2-40B4-BE49-F238E27FC236}">
                <a16:creationId xmlns:a16="http://schemas.microsoft.com/office/drawing/2014/main" id="{9C0E7FEC-B50D-7D41-94E8-936D4FF727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16600" y="2628272"/>
            <a:ext cx="4651218" cy="6109328"/>
          </a:xfrm>
          <a:prstGeom prst="rect">
            <a:avLst/>
          </a:prstGeom>
        </p:spPr>
      </p:pic>
      <p:sp>
        <p:nvSpPr>
          <p:cNvPr id="4" name="Text Placeholder 3">
            <a:extLst>
              <a:ext uri="{FF2B5EF4-FFF2-40B4-BE49-F238E27FC236}">
                <a16:creationId xmlns:a16="http://schemas.microsoft.com/office/drawing/2014/main" id="{4620E5D2-6CC7-EB4A-9F9A-38D4FF4807C9}"/>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4872712"/>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3" name="Test Title"/>
          <p:cNvSpPr txBox="1">
            <a:spLocks noGrp="1"/>
          </p:cNvSpPr>
          <p:nvPr>
            <p:ph type="title"/>
          </p:nvPr>
        </p:nvSpPr>
        <p:spPr>
          <a:prstGeom prst="rect">
            <a:avLst/>
          </a:prstGeom>
        </p:spPr>
        <p:txBody>
          <a:bodyPr/>
          <a:lstStyle/>
          <a:p>
            <a:r>
              <a:rPr lang="en-US" dirty="0"/>
              <a:t>On the OpenStack side</a:t>
            </a:r>
            <a:endParaRPr dirty="0"/>
          </a:p>
        </p:txBody>
      </p:sp>
      <p:sp>
        <p:nvSpPr>
          <p:cNvPr id="4544" name="Lorem ipsum dolor sit amet, consectetuer adipiscing elit.…"/>
          <p:cNvSpPr txBox="1">
            <a:spLocks noGrp="1"/>
          </p:cNvSpPr>
          <p:nvPr>
            <p:ph type="body" idx="1"/>
          </p:nvPr>
        </p:nvSpPr>
        <p:spPr>
          <a:xfrm>
            <a:off x="1219359" y="2794000"/>
            <a:ext cx="21948459" cy="9315450"/>
          </a:xfrm>
          <a:prstGeom prst="rect">
            <a:avLst/>
          </a:prstGeom>
        </p:spPr>
        <p:txBody>
          <a:bodyPr/>
          <a:lstStyle/>
          <a:p>
            <a:pPr lvl="1"/>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545" name="Slide Number"/>
          <p:cNvSpPr txBox="1">
            <a:spLocks noGrp="1"/>
          </p:cNvSpPr>
          <p:nvPr>
            <p:ph type="sldNum" sz="quarter" idx="2"/>
          </p:nvPr>
        </p:nvSpPr>
        <p:spPr>
          <a:xfrm>
            <a:off x="1217325" y="12807440"/>
            <a:ext cx="151522" cy="259223"/>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20</a:t>
            </a:fld>
            <a:endParaRPr/>
          </a:p>
        </p:txBody>
      </p:sp>
      <p:pic>
        <p:nvPicPr>
          <p:cNvPr id="3" name="Picture 2">
            <a:extLst>
              <a:ext uri="{FF2B5EF4-FFF2-40B4-BE49-F238E27FC236}">
                <a16:creationId xmlns:a16="http://schemas.microsoft.com/office/drawing/2014/main" id="{92C7976C-D4CC-D347-9C02-4A3C443DD9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75" y="3123933"/>
            <a:ext cx="23122527" cy="8997648"/>
          </a:xfrm>
          <a:prstGeom prst="rect">
            <a:avLst/>
          </a:prstGeom>
        </p:spPr>
      </p:pic>
      <p:sp>
        <p:nvSpPr>
          <p:cNvPr id="4" name="Text Placeholder 3">
            <a:extLst>
              <a:ext uri="{FF2B5EF4-FFF2-40B4-BE49-F238E27FC236}">
                <a16:creationId xmlns:a16="http://schemas.microsoft.com/office/drawing/2014/main" id="{5DAE9C91-F73B-E349-A3E9-E2C0E55A6A6A}"/>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092297178"/>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3" name="Test Title"/>
          <p:cNvSpPr txBox="1">
            <a:spLocks noGrp="1"/>
          </p:cNvSpPr>
          <p:nvPr>
            <p:ph type="title"/>
          </p:nvPr>
        </p:nvSpPr>
        <p:spPr>
          <a:prstGeom prst="rect">
            <a:avLst/>
          </a:prstGeom>
        </p:spPr>
        <p:txBody>
          <a:bodyPr/>
          <a:lstStyle/>
          <a:p>
            <a:r>
              <a:rPr lang="en-US" dirty="0"/>
              <a:t>On the OpenStack side</a:t>
            </a:r>
            <a:endParaRPr dirty="0"/>
          </a:p>
        </p:txBody>
      </p:sp>
      <p:sp>
        <p:nvSpPr>
          <p:cNvPr id="4544" name="Lorem ipsum dolor sit amet, consectetuer adipiscing elit.…"/>
          <p:cNvSpPr txBox="1">
            <a:spLocks noGrp="1"/>
          </p:cNvSpPr>
          <p:nvPr>
            <p:ph type="body" idx="1"/>
          </p:nvPr>
        </p:nvSpPr>
        <p:spPr>
          <a:xfrm>
            <a:off x="1219359" y="2794000"/>
            <a:ext cx="21948459" cy="9315450"/>
          </a:xfrm>
          <a:prstGeom prst="rect">
            <a:avLst/>
          </a:prstGeom>
        </p:spPr>
        <p:txBody>
          <a:bodyPr/>
          <a:lstStyle/>
          <a:p>
            <a:pPr lvl="1"/>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545" name="Slide Number"/>
          <p:cNvSpPr txBox="1">
            <a:spLocks noGrp="1"/>
          </p:cNvSpPr>
          <p:nvPr>
            <p:ph type="sldNum" sz="quarter" idx="2"/>
          </p:nvPr>
        </p:nvSpPr>
        <p:spPr>
          <a:xfrm>
            <a:off x="1217325" y="12807440"/>
            <a:ext cx="151522" cy="259223"/>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21</a:t>
            </a:fld>
            <a:endParaRPr/>
          </a:p>
        </p:txBody>
      </p:sp>
      <p:pic>
        <p:nvPicPr>
          <p:cNvPr id="3" name="Picture 2">
            <a:extLst>
              <a:ext uri="{FF2B5EF4-FFF2-40B4-BE49-F238E27FC236}">
                <a16:creationId xmlns:a16="http://schemas.microsoft.com/office/drawing/2014/main" id="{4C054F73-8218-6340-AEFC-FAD126D6DC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3086" y="2604173"/>
            <a:ext cx="14746000" cy="10025037"/>
          </a:xfrm>
          <a:prstGeom prst="rect">
            <a:avLst/>
          </a:prstGeom>
        </p:spPr>
      </p:pic>
      <p:sp>
        <p:nvSpPr>
          <p:cNvPr id="4" name="Text Placeholder 3">
            <a:extLst>
              <a:ext uri="{FF2B5EF4-FFF2-40B4-BE49-F238E27FC236}">
                <a16:creationId xmlns:a16="http://schemas.microsoft.com/office/drawing/2014/main" id="{C0095EC4-8AEE-E443-A7CB-FE1CF55DA5C6}"/>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94181672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3" name="Test Title"/>
          <p:cNvSpPr txBox="1">
            <a:spLocks noGrp="1"/>
          </p:cNvSpPr>
          <p:nvPr>
            <p:ph type="title"/>
          </p:nvPr>
        </p:nvSpPr>
        <p:spPr>
          <a:prstGeom prst="rect">
            <a:avLst/>
          </a:prstGeom>
        </p:spPr>
        <p:txBody>
          <a:bodyPr/>
          <a:lstStyle/>
          <a:p>
            <a:r>
              <a:rPr lang="en-US" dirty="0"/>
              <a:t>OpenStack Octavia and k8s – a closer look</a:t>
            </a:r>
            <a:endParaRPr dirty="0"/>
          </a:p>
        </p:txBody>
      </p:sp>
      <p:sp>
        <p:nvSpPr>
          <p:cNvPr id="4545" name="Slide Number"/>
          <p:cNvSpPr txBox="1">
            <a:spLocks noGrp="1"/>
          </p:cNvSpPr>
          <p:nvPr>
            <p:ph type="sldNum" sz="quarter" idx="2"/>
          </p:nvPr>
        </p:nvSpPr>
        <p:spPr>
          <a:xfrm>
            <a:off x="1217325" y="12807440"/>
            <a:ext cx="151522" cy="259223"/>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22</a:t>
            </a:fld>
            <a:endParaRPr/>
          </a:p>
        </p:txBody>
      </p:sp>
      <p:sp>
        <p:nvSpPr>
          <p:cNvPr id="5" name="Rectangle 4">
            <a:extLst>
              <a:ext uri="{FF2B5EF4-FFF2-40B4-BE49-F238E27FC236}">
                <a16:creationId xmlns:a16="http://schemas.microsoft.com/office/drawing/2014/main" id="{86458FF1-2F8D-3744-B98F-59E3E317B124}"/>
              </a:ext>
            </a:extLst>
          </p:cNvPr>
          <p:cNvSpPr/>
          <p:nvPr/>
        </p:nvSpPr>
        <p:spPr>
          <a:xfrm>
            <a:off x="6622258" y="4829174"/>
            <a:ext cx="2628900" cy="6000750"/>
          </a:xfrm>
          <a:prstGeom prst="rect">
            <a:avLst/>
          </a:prstGeom>
          <a:solidFill>
            <a:schemeClr val="accent3">
              <a:lumMod val="20000"/>
              <a:lumOff val="80000"/>
            </a:schemeClr>
          </a:solidFill>
          <a:ln w="12700" cap="flat">
            <a:solidFill>
              <a:schemeClr val="accent3">
                <a:lumMod val="60000"/>
                <a:lumOff val="4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rmAutofit/>
          </a:bodyPr>
          <a:lstStyle/>
          <a:p>
            <a:pPr marL="0" marR="0" indent="0" algn="l" defTabSz="1828800" rtl="0" fontAlgn="auto" latinLnBrk="0" hangingPunct="0">
              <a:lnSpc>
                <a:spcPct val="93000"/>
              </a:lnSpc>
              <a:spcBef>
                <a:spcPts val="2200"/>
              </a:spcBef>
              <a:spcAft>
                <a:spcPts val="0"/>
              </a:spcAft>
              <a:buClrTx/>
              <a:buSzTx/>
              <a:buFontTx/>
              <a:buNone/>
              <a:tabLst/>
            </a:pPr>
            <a:r>
              <a:rPr kumimoji="0" lang="en-US" sz="3200" b="0" i="0" u="none" strike="noStrike" cap="none" spc="0" normalizeH="0" baseline="0" dirty="0">
                <a:ln>
                  <a:noFill/>
                </a:ln>
                <a:solidFill>
                  <a:srgbClr val="111111"/>
                </a:solidFill>
                <a:effectLst/>
                <a:uFillTx/>
                <a:latin typeface="+mn-lt"/>
                <a:ea typeface="+mn-ea"/>
                <a:cs typeface="+mn-cs"/>
                <a:sym typeface="Arial"/>
              </a:rPr>
              <a:t>  </a:t>
            </a:r>
          </a:p>
        </p:txBody>
      </p:sp>
      <p:pic>
        <p:nvPicPr>
          <p:cNvPr id="6" name="Picture 5">
            <a:extLst>
              <a:ext uri="{FF2B5EF4-FFF2-40B4-BE49-F238E27FC236}">
                <a16:creationId xmlns:a16="http://schemas.microsoft.com/office/drawing/2014/main" id="{5A4CE105-E5AA-C54A-8A89-0DF394255D3F}"/>
              </a:ext>
            </a:extLst>
          </p:cNvPr>
          <p:cNvPicPr>
            <a:picLocks noChangeAspect="1"/>
          </p:cNvPicPr>
          <p:nvPr/>
        </p:nvPicPr>
        <p:blipFill>
          <a:blip r:embed="rId2"/>
          <a:stretch>
            <a:fillRect/>
          </a:stretch>
        </p:blipFill>
        <p:spPr>
          <a:xfrm>
            <a:off x="6042823" y="8712069"/>
            <a:ext cx="3810000" cy="2171700"/>
          </a:xfrm>
          <a:prstGeom prst="rect">
            <a:avLst/>
          </a:prstGeom>
        </p:spPr>
      </p:pic>
      <p:cxnSp>
        <p:nvCxnSpPr>
          <p:cNvPr id="11" name="Straight Arrow Connector 10">
            <a:extLst>
              <a:ext uri="{FF2B5EF4-FFF2-40B4-BE49-F238E27FC236}">
                <a16:creationId xmlns:a16="http://schemas.microsoft.com/office/drawing/2014/main" id="{3631D7EE-150F-9840-9CD4-534F5364429B}"/>
              </a:ext>
            </a:extLst>
          </p:cNvPr>
          <p:cNvCxnSpPr/>
          <p:nvPr/>
        </p:nvCxnSpPr>
        <p:spPr>
          <a:xfrm>
            <a:off x="3764384" y="7829549"/>
            <a:ext cx="2181225" cy="0"/>
          </a:xfrm>
          <a:prstGeom prst="straightConnector1">
            <a:avLst/>
          </a:prstGeom>
          <a:ln w="25400">
            <a:headEnd type="none"/>
            <a:tailEnd type="triangle" w="lg" len="lg"/>
          </a:ln>
        </p:spPr>
        <p:style>
          <a:lnRef idx="1">
            <a:schemeClr val="dk1"/>
          </a:lnRef>
          <a:fillRef idx="0">
            <a:schemeClr val="dk1"/>
          </a:fillRef>
          <a:effectRef idx="0">
            <a:schemeClr val="dk1"/>
          </a:effectRef>
          <a:fontRef idx="minor">
            <a:schemeClr val="tx1"/>
          </a:fontRef>
        </p:style>
      </p:cxnSp>
      <p:sp>
        <p:nvSpPr>
          <p:cNvPr id="40" name="Rounded Rectangle 39">
            <a:extLst>
              <a:ext uri="{FF2B5EF4-FFF2-40B4-BE49-F238E27FC236}">
                <a16:creationId xmlns:a16="http://schemas.microsoft.com/office/drawing/2014/main" id="{FA7868AD-9CC3-9D45-A71E-0735B7ADF217}"/>
              </a:ext>
            </a:extLst>
          </p:cNvPr>
          <p:cNvSpPr/>
          <p:nvPr/>
        </p:nvSpPr>
        <p:spPr>
          <a:xfrm>
            <a:off x="14150968" y="6091623"/>
            <a:ext cx="2587627" cy="3514724"/>
          </a:xfrm>
          <a:prstGeom prst="roundRect">
            <a:avLst/>
          </a:prstGeom>
          <a:solidFill>
            <a:schemeClr val="accent2">
              <a:lumMod val="20000"/>
              <a:lumOff val="80000"/>
            </a:schemeClr>
          </a:solidFill>
          <a:ln w="12700" cap="flat">
            <a:solidFill>
              <a:schemeClr val="accent2">
                <a:lumMod val="60000"/>
                <a:lumOff val="4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rmAutofit fontScale="92500" lnSpcReduction="20000"/>
          </a:bodyPr>
          <a:lstStyle/>
          <a:p>
            <a:pPr marL="0" marR="0" indent="0" algn="l" defTabSz="1828800" rtl="0" fontAlgn="auto" latinLnBrk="0" hangingPunct="0">
              <a:lnSpc>
                <a:spcPct val="93000"/>
              </a:lnSpc>
              <a:spcBef>
                <a:spcPts val="2200"/>
              </a:spcBef>
              <a:spcAft>
                <a:spcPts val="0"/>
              </a:spcAft>
              <a:buClrTx/>
              <a:buSzTx/>
              <a:buFontTx/>
              <a:buNone/>
              <a:tabLst/>
            </a:pPr>
            <a:endParaRPr kumimoji="0" lang="en-US" sz="3200" b="0" i="0" u="none" strike="noStrike" cap="none" spc="0" normalizeH="0" baseline="0" dirty="0">
              <a:ln>
                <a:noFill/>
              </a:ln>
              <a:solidFill>
                <a:srgbClr val="111111"/>
              </a:solidFill>
              <a:effectLst/>
              <a:uFillTx/>
              <a:latin typeface="+mn-lt"/>
              <a:ea typeface="+mn-ea"/>
              <a:cs typeface="+mn-cs"/>
              <a:sym typeface="Arial"/>
            </a:endParaRPr>
          </a:p>
          <a:p>
            <a:pPr marL="0" marR="0" indent="0" algn="l" defTabSz="1828800" rtl="0" fontAlgn="auto" latinLnBrk="0" hangingPunct="0">
              <a:lnSpc>
                <a:spcPct val="93000"/>
              </a:lnSpc>
              <a:spcBef>
                <a:spcPts val="2200"/>
              </a:spcBef>
              <a:spcAft>
                <a:spcPts val="0"/>
              </a:spcAft>
              <a:buClrTx/>
              <a:buSzTx/>
              <a:buFontTx/>
              <a:buNone/>
              <a:tabLst/>
            </a:pPr>
            <a:endParaRPr lang="en-US" sz="3200" dirty="0">
              <a:solidFill>
                <a:srgbClr val="111111"/>
              </a:solidFill>
            </a:endParaRPr>
          </a:p>
          <a:p>
            <a:pPr marL="0" marR="0" indent="0" algn="l" defTabSz="1828800" rtl="0" fontAlgn="auto" latinLnBrk="0" hangingPunct="0">
              <a:lnSpc>
                <a:spcPct val="93000"/>
              </a:lnSpc>
              <a:spcBef>
                <a:spcPts val="2200"/>
              </a:spcBef>
              <a:spcAft>
                <a:spcPts val="0"/>
              </a:spcAft>
              <a:buClrTx/>
              <a:buSzTx/>
              <a:buFontTx/>
              <a:buNone/>
              <a:tabLst/>
            </a:pPr>
            <a:endParaRPr kumimoji="0" lang="en-US" sz="3200" b="0" i="0" u="none" strike="noStrike" cap="none" spc="0" normalizeH="0" baseline="0" dirty="0">
              <a:ln>
                <a:noFill/>
              </a:ln>
              <a:solidFill>
                <a:srgbClr val="111111"/>
              </a:solidFill>
              <a:effectLst/>
              <a:uFillTx/>
              <a:latin typeface="+mn-lt"/>
              <a:ea typeface="+mn-ea"/>
              <a:cs typeface="+mn-cs"/>
              <a:sym typeface="Arial"/>
            </a:endParaRPr>
          </a:p>
          <a:p>
            <a:pPr marL="0" marR="0" indent="0" algn="l" defTabSz="1828800" rtl="0" fontAlgn="auto" latinLnBrk="0" hangingPunct="0">
              <a:lnSpc>
                <a:spcPct val="93000"/>
              </a:lnSpc>
              <a:spcBef>
                <a:spcPts val="2200"/>
              </a:spcBef>
              <a:spcAft>
                <a:spcPts val="0"/>
              </a:spcAft>
              <a:buClrTx/>
              <a:buSzTx/>
              <a:buFontTx/>
              <a:buNone/>
              <a:tabLst/>
            </a:pPr>
            <a:endParaRPr lang="en-US" sz="3200" dirty="0">
              <a:solidFill>
                <a:srgbClr val="111111"/>
              </a:solidFill>
            </a:endParaRPr>
          </a:p>
          <a:p>
            <a:pPr marL="0" marR="0" indent="0" algn="l" defTabSz="1828800" rtl="0" fontAlgn="auto" latinLnBrk="0" hangingPunct="0">
              <a:lnSpc>
                <a:spcPct val="93000"/>
              </a:lnSpc>
              <a:spcBef>
                <a:spcPts val="2200"/>
              </a:spcBef>
              <a:spcAft>
                <a:spcPts val="0"/>
              </a:spcAft>
              <a:buClrTx/>
              <a:buSzTx/>
              <a:buFontTx/>
              <a:buNone/>
              <a:tabLst/>
            </a:pPr>
            <a:r>
              <a:rPr kumimoji="0" lang="en-US" sz="3200" b="0" i="0" u="none" strike="noStrike" cap="none" spc="0" normalizeH="0" baseline="0" dirty="0">
                <a:ln>
                  <a:noFill/>
                </a:ln>
                <a:solidFill>
                  <a:srgbClr val="111111"/>
                </a:solidFill>
                <a:effectLst/>
                <a:uFillTx/>
                <a:latin typeface="+mn-lt"/>
                <a:ea typeface="+mn-ea"/>
                <a:cs typeface="+mn-cs"/>
                <a:sym typeface="Arial"/>
              </a:rPr>
              <a:t>API Server</a:t>
            </a:r>
          </a:p>
        </p:txBody>
      </p:sp>
      <p:grpSp>
        <p:nvGrpSpPr>
          <p:cNvPr id="42" name="Group 41">
            <a:extLst>
              <a:ext uri="{FF2B5EF4-FFF2-40B4-BE49-F238E27FC236}">
                <a16:creationId xmlns:a16="http://schemas.microsoft.com/office/drawing/2014/main" id="{9AB3C5F7-2C0B-4B4E-9149-F94485E7F5A4}"/>
              </a:ext>
            </a:extLst>
          </p:cNvPr>
          <p:cNvGrpSpPr/>
          <p:nvPr/>
        </p:nvGrpSpPr>
        <p:grpSpPr>
          <a:xfrm>
            <a:off x="13871567" y="6577398"/>
            <a:ext cx="2587627" cy="3514724"/>
            <a:chOff x="7999410" y="8763000"/>
            <a:chExt cx="2587627" cy="3514724"/>
          </a:xfrm>
        </p:grpSpPr>
        <p:sp>
          <p:nvSpPr>
            <p:cNvPr id="43" name="Rounded Rectangle 42">
              <a:extLst>
                <a:ext uri="{FF2B5EF4-FFF2-40B4-BE49-F238E27FC236}">
                  <a16:creationId xmlns:a16="http://schemas.microsoft.com/office/drawing/2014/main" id="{DF3639DB-760E-A04C-8A2E-EA6AC8B5B3B5}"/>
                </a:ext>
              </a:extLst>
            </p:cNvPr>
            <p:cNvSpPr/>
            <p:nvPr/>
          </p:nvSpPr>
          <p:spPr>
            <a:xfrm>
              <a:off x="7999410" y="8763000"/>
              <a:ext cx="2587627" cy="3514724"/>
            </a:xfrm>
            <a:prstGeom prst="roundRect">
              <a:avLst/>
            </a:prstGeom>
            <a:solidFill>
              <a:schemeClr val="accent2">
                <a:lumMod val="20000"/>
                <a:lumOff val="80000"/>
              </a:schemeClr>
            </a:solidFill>
            <a:ln w="12700" cap="flat">
              <a:solidFill>
                <a:schemeClr val="accent2">
                  <a:lumMod val="60000"/>
                  <a:lumOff val="4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rmAutofit fontScale="92500" lnSpcReduction="20000"/>
            </a:bodyPr>
            <a:lstStyle/>
            <a:p>
              <a:pPr marL="0" marR="0" indent="0" algn="l" defTabSz="1828800" rtl="0" fontAlgn="auto" latinLnBrk="0" hangingPunct="0">
                <a:lnSpc>
                  <a:spcPct val="93000"/>
                </a:lnSpc>
                <a:spcBef>
                  <a:spcPts val="2200"/>
                </a:spcBef>
                <a:spcAft>
                  <a:spcPts val="0"/>
                </a:spcAft>
                <a:buClrTx/>
                <a:buSzTx/>
                <a:buFontTx/>
                <a:buNone/>
                <a:tabLst/>
              </a:pPr>
              <a:endParaRPr kumimoji="0" lang="en-US" sz="3200" b="0" i="0" u="none" strike="noStrike" cap="none" spc="0" normalizeH="0" baseline="0" dirty="0">
                <a:ln>
                  <a:noFill/>
                </a:ln>
                <a:solidFill>
                  <a:srgbClr val="111111"/>
                </a:solidFill>
                <a:effectLst/>
                <a:uFillTx/>
                <a:latin typeface="+mn-lt"/>
                <a:ea typeface="+mn-ea"/>
                <a:cs typeface="+mn-cs"/>
                <a:sym typeface="Arial"/>
              </a:endParaRPr>
            </a:p>
            <a:p>
              <a:pPr marL="0" marR="0" indent="0" algn="l" defTabSz="1828800" rtl="0" fontAlgn="auto" latinLnBrk="0" hangingPunct="0">
                <a:lnSpc>
                  <a:spcPct val="93000"/>
                </a:lnSpc>
                <a:spcBef>
                  <a:spcPts val="2200"/>
                </a:spcBef>
                <a:spcAft>
                  <a:spcPts val="0"/>
                </a:spcAft>
                <a:buClrTx/>
                <a:buSzTx/>
                <a:buFontTx/>
                <a:buNone/>
                <a:tabLst/>
              </a:pPr>
              <a:endParaRPr lang="en-US" sz="3200" dirty="0">
                <a:solidFill>
                  <a:srgbClr val="111111"/>
                </a:solidFill>
              </a:endParaRPr>
            </a:p>
            <a:p>
              <a:pPr marL="0" marR="0" indent="0" algn="l" defTabSz="1828800" rtl="0" fontAlgn="auto" latinLnBrk="0" hangingPunct="0">
                <a:lnSpc>
                  <a:spcPct val="93000"/>
                </a:lnSpc>
                <a:spcBef>
                  <a:spcPts val="2200"/>
                </a:spcBef>
                <a:spcAft>
                  <a:spcPts val="0"/>
                </a:spcAft>
                <a:buClrTx/>
                <a:buSzTx/>
                <a:buFontTx/>
                <a:buNone/>
                <a:tabLst/>
              </a:pPr>
              <a:endParaRPr kumimoji="0" lang="en-US" sz="3200" b="0" i="0" u="none" strike="noStrike" cap="none" spc="0" normalizeH="0" baseline="0" dirty="0">
                <a:ln>
                  <a:noFill/>
                </a:ln>
                <a:solidFill>
                  <a:srgbClr val="111111"/>
                </a:solidFill>
                <a:effectLst/>
                <a:uFillTx/>
                <a:latin typeface="+mn-lt"/>
                <a:ea typeface="+mn-ea"/>
                <a:cs typeface="+mn-cs"/>
                <a:sym typeface="Arial"/>
              </a:endParaRPr>
            </a:p>
            <a:p>
              <a:pPr marL="0" marR="0" indent="0" algn="l" defTabSz="1828800" rtl="0" fontAlgn="auto" latinLnBrk="0" hangingPunct="0">
                <a:lnSpc>
                  <a:spcPct val="93000"/>
                </a:lnSpc>
                <a:spcBef>
                  <a:spcPts val="2200"/>
                </a:spcBef>
                <a:spcAft>
                  <a:spcPts val="0"/>
                </a:spcAft>
                <a:buClrTx/>
                <a:buSzTx/>
                <a:buFontTx/>
                <a:buNone/>
                <a:tabLst/>
              </a:pPr>
              <a:endParaRPr lang="en-US" sz="3200" dirty="0">
                <a:solidFill>
                  <a:srgbClr val="111111"/>
                </a:solidFill>
              </a:endParaRPr>
            </a:p>
            <a:p>
              <a:pPr marL="0" marR="0" indent="0" algn="l" defTabSz="1828800" rtl="0" fontAlgn="auto" latinLnBrk="0" hangingPunct="0">
                <a:lnSpc>
                  <a:spcPct val="93000"/>
                </a:lnSpc>
                <a:spcBef>
                  <a:spcPts val="2200"/>
                </a:spcBef>
                <a:spcAft>
                  <a:spcPts val="0"/>
                </a:spcAft>
                <a:buClrTx/>
                <a:buSzTx/>
                <a:buFontTx/>
                <a:buNone/>
                <a:tabLst/>
              </a:pPr>
              <a:r>
                <a:rPr kumimoji="0" lang="en-US" sz="3200" b="0" i="0" u="none" strike="noStrike" cap="none" spc="0" normalizeH="0" baseline="0" dirty="0">
                  <a:ln>
                    <a:noFill/>
                  </a:ln>
                  <a:solidFill>
                    <a:srgbClr val="111111"/>
                  </a:solidFill>
                  <a:effectLst/>
                  <a:uFillTx/>
                  <a:latin typeface="+mn-lt"/>
                  <a:ea typeface="+mn-ea"/>
                  <a:cs typeface="+mn-cs"/>
                  <a:sym typeface="Arial"/>
                </a:rPr>
                <a:t>API Server</a:t>
              </a:r>
            </a:p>
          </p:txBody>
        </p:sp>
        <p:pic>
          <p:nvPicPr>
            <p:cNvPr id="44" name="Picture 43">
              <a:extLst>
                <a:ext uri="{FF2B5EF4-FFF2-40B4-BE49-F238E27FC236}">
                  <a16:creationId xmlns:a16="http://schemas.microsoft.com/office/drawing/2014/main" id="{DF2A807A-0355-894F-90A8-8FFFC01007FC}"/>
                </a:ext>
              </a:extLst>
            </p:cNvPr>
            <p:cNvPicPr>
              <a:picLocks noChangeAspect="1"/>
            </p:cNvPicPr>
            <p:nvPr/>
          </p:nvPicPr>
          <p:blipFill>
            <a:blip r:embed="rId3"/>
            <a:stretch>
              <a:fillRect/>
            </a:stretch>
          </p:blipFill>
          <p:spPr>
            <a:xfrm>
              <a:off x="8785223" y="9745528"/>
              <a:ext cx="1571626" cy="1571626"/>
            </a:xfrm>
            <a:prstGeom prst="rect">
              <a:avLst/>
            </a:prstGeom>
          </p:spPr>
        </p:pic>
      </p:grpSp>
      <p:grpSp>
        <p:nvGrpSpPr>
          <p:cNvPr id="45" name="Group 44">
            <a:extLst>
              <a:ext uri="{FF2B5EF4-FFF2-40B4-BE49-F238E27FC236}">
                <a16:creationId xmlns:a16="http://schemas.microsoft.com/office/drawing/2014/main" id="{4AAE397F-6AD6-6A43-8CAB-93C312277BC4}"/>
              </a:ext>
            </a:extLst>
          </p:cNvPr>
          <p:cNvGrpSpPr/>
          <p:nvPr/>
        </p:nvGrpSpPr>
        <p:grpSpPr>
          <a:xfrm>
            <a:off x="13539783" y="7104584"/>
            <a:ext cx="2587627" cy="3514724"/>
            <a:chOff x="8683627" y="8671061"/>
            <a:chExt cx="2587627" cy="3514724"/>
          </a:xfrm>
        </p:grpSpPr>
        <p:sp>
          <p:nvSpPr>
            <p:cNvPr id="46" name="Rounded Rectangle 45">
              <a:extLst>
                <a:ext uri="{FF2B5EF4-FFF2-40B4-BE49-F238E27FC236}">
                  <a16:creationId xmlns:a16="http://schemas.microsoft.com/office/drawing/2014/main" id="{203244A1-BC7F-E74B-A9EF-CDA7AEF7F34B}"/>
                </a:ext>
              </a:extLst>
            </p:cNvPr>
            <p:cNvSpPr/>
            <p:nvPr/>
          </p:nvSpPr>
          <p:spPr>
            <a:xfrm>
              <a:off x="8683627" y="8671061"/>
              <a:ext cx="2587627" cy="3514724"/>
            </a:xfrm>
            <a:prstGeom prst="roundRect">
              <a:avLst/>
            </a:prstGeom>
            <a:solidFill>
              <a:schemeClr val="accent2">
                <a:lumMod val="20000"/>
                <a:lumOff val="80000"/>
              </a:schemeClr>
            </a:solidFill>
            <a:ln w="12700" cap="flat">
              <a:solidFill>
                <a:schemeClr val="accent2">
                  <a:lumMod val="60000"/>
                  <a:lumOff val="4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rmAutofit fontScale="92500" lnSpcReduction="20000"/>
            </a:bodyPr>
            <a:lstStyle/>
            <a:p>
              <a:pPr marL="0" marR="0" indent="0" algn="l" defTabSz="1828800" rtl="0" fontAlgn="auto" latinLnBrk="0" hangingPunct="0">
                <a:lnSpc>
                  <a:spcPct val="93000"/>
                </a:lnSpc>
                <a:spcBef>
                  <a:spcPts val="2200"/>
                </a:spcBef>
                <a:spcAft>
                  <a:spcPts val="0"/>
                </a:spcAft>
                <a:buClrTx/>
                <a:buSzTx/>
                <a:buFontTx/>
                <a:buNone/>
                <a:tabLst/>
              </a:pPr>
              <a:endParaRPr kumimoji="0" lang="en-US" sz="3200" b="0" i="0" u="none" strike="noStrike" cap="none" spc="0" normalizeH="0" baseline="0" dirty="0">
                <a:ln>
                  <a:noFill/>
                </a:ln>
                <a:solidFill>
                  <a:srgbClr val="111111"/>
                </a:solidFill>
                <a:effectLst/>
                <a:uFillTx/>
                <a:latin typeface="+mn-lt"/>
                <a:ea typeface="+mn-ea"/>
                <a:cs typeface="+mn-cs"/>
                <a:sym typeface="Arial"/>
              </a:endParaRPr>
            </a:p>
            <a:p>
              <a:pPr marL="0" marR="0" indent="0" algn="l" defTabSz="1828800" rtl="0" fontAlgn="auto" latinLnBrk="0" hangingPunct="0">
                <a:lnSpc>
                  <a:spcPct val="93000"/>
                </a:lnSpc>
                <a:spcBef>
                  <a:spcPts val="2200"/>
                </a:spcBef>
                <a:spcAft>
                  <a:spcPts val="0"/>
                </a:spcAft>
                <a:buClrTx/>
                <a:buSzTx/>
                <a:buFontTx/>
                <a:buNone/>
                <a:tabLst/>
              </a:pPr>
              <a:endParaRPr lang="en-US" sz="3200" dirty="0">
                <a:solidFill>
                  <a:srgbClr val="111111"/>
                </a:solidFill>
              </a:endParaRPr>
            </a:p>
            <a:p>
              <a:pPr marL="0" marR="0" indent="0" algn="l" defTabSz="1828800" rtl="0" fontAlgn="auto" latinLnBrk="0" hangingPunct="0">
                <a:lnSpc>
                  <a:spcPct val="93000"/>
                </a:lnSpc>
                <a:spcBef>
                  <a:spcPts val="2200"/>
                </a:spcBef>
                <a:spcAft>
                  <a:spcPts val="0"/>
                </a:spcAft>
                <a:buClrTx/>
                <a:buSzTx/>
                <a:buFontTx/>
                <a:buNone/>
                <a:tabLst/>
              </a:pPr>
              <a:endParaRPr kumimoji="0" lang="en-US" sz="3200" b="0" i="0" u="none" strike="noStrike" cap="none" spc="0" normalizeH="0" baseline="0" dirty="0">
                <a:ln>
                  <a:noFill/>
                </a:ln>
                <a:solidFill>
                  <a:srgbClr val="111111"/>
                </a:solidFill>
                <a:effectLst/>
                <a:uFillTx/>
                <a:latin typeface="+mn-lt"/>
                <a:ea typeface="+mn-ea"/>
                <a:cs typeface="+mn-cs"/>
                <a:sym typeface="Arial"/>
              </a:endParaRPr>
            </a:p>
            <a:p>
              <a:pPr marL="0" marR="0" indent="0" algn="l" defTabSz="1828800" rtl="0" fontAlgn="auto" latinLnBrk="0" hangingPunct="0">
                <a:lnSpc>
                  <a:spcPct val="93000"/>
                </a:lnSpc>
                <a:spcBef>
                  <a:spcPts val="2200"/>
                </a:spcBef>
                <a:spcAft>
                  <a:spcPts val="0"/>
                </a:spcAft>
                <a:buClrTx/>
                <a:buSzTx/>
                <a:buFontTx/>
                <a:buNone/>
                <a:tabLst/>
              </a:pPr>
              <a:endParaRPr lang="en-US" sz="3200" dirty="0">
                <a:solidFill>
                  <a:srgbClr val="111111"/>
                </a:solidFill>
              </a:endParaRPr>
            </a:p>
            <a:p>
              <a:pPr marL="0" marR="0" indent="0" algn="l" defTabSz="1828800" rtl="0" fontAlgn="auto" latinLnBrk="0" hangingPunct="0">
                <a:lnSpc>
                  <a:spcPct val="93000"/>
                </a:lnSpc>
                <a:spcBef>
                  <a:spcPts val="2200"/>
                </a:spcBef>
                <a:spcAft>
                  <a:spcPts val="0"/>
                </a:spcAft>
                <a:buClrTx/>
                <a:buSzTx/>
                <a:buFontTx/>
                <a:buNone/>
                <a:tabLst/>
              </a:pPr>
              <a:r>
                <a:rPr kumimoji="0" lang="en-US" sz="3200" b="0" i="0" u="none" strike="noStrike" cap="none" spc="0" normalizeH="0" baseline="0" dirty="0">
                  <a:ln>
                    <a:noFill/>
                  </a:ln>
                  <a:solidFill>
                    <a:srgbClr val="111111"/>
                  </a:solidFill>
                  <a:effectLst/>
                  <a:uFillTx/>
                  <a:latin typeface="+mn-lt"/>
                  <a:ea typeface="+mn-ea"/>
                  <a:cs typeface="+mn-cs"/>
                  <a:sym typeface="Arial"/>
                </a:rPr>
                <a:t>Nodes</a:t>
              </a:r>
            </a:p>
          </p:txBody>
        </p:sp>
        <p:pic>
          <p:nvPicPr>
            <p:cNvPr id="47" name="Picture 46">
              <a:extLst>
                <a:ext uri="{FF2B5EF4-FFF2-40B4-BE49-F238E27FC236}">
                  <a16:creationId xmlns:a16="http://schemas.microsoft.com/office/drawing/2014/main" id="{EEBBD16B-DF00-8D41-867B-800B59636418}"/>
                </a:ext>
              </a:extLst>
            </p:cNvPr>
            <p:cNvPicPr>
              <a:picLocks noChangeAspect="1"/>
            </p:cNvPicPr>
            <p:nvPr/>
          </p:nvPicPr>
          <p:blipFill>
            <a:blip r:embed="rId3"/>
            <a:stretch>
              <a:fillRect/>
            </a:stretch>
          </p:blipFill>
          <p:spPr>
            <a:xfrm>
              <a:off x="8785223" y="9745528"/>
              <a:ext cx="1571626" cy="1571626"/>
            </a:xfrm>
            <a:prstGeom prst="rect">
              <a:avLst/>
            </a:prstGeom>
          </p:spPr>
        </p:pic>
      </p:grpSp>
      <p:cxnSp>
        <p:nvCxnSpPr>
          <p:cNvPr id="49" name="Straight Arrow Connector 48">
            <a:extLst>
              <a:ext uri="{FF2B5EF4-FFF2-40B4-BE49-F238E27FC236}">
                <a16:creationId xmlns:a16="http://schemas.microsoft.com/office/drawing/2014/main" id="{73DB69EE-DC62-444A-B85F-1FB84FA89494}"/>
              </a:ext>
            </a:extLst>
          </p:cNvPr>
          <p:cNvCxnSpPr>
            <a:cxnSpLocks/>
          </p:cNvCxnSpPr>
          <p:nvPr/>
        </p:nvCxnSpPr>
        <p:spPr>
          <a:xfrm flipV="1">
            <a:off x="9251158" y="7559926"/>
            <a:ext cx="4288625" cy="312665"/>
          </a:xfrm>
          <a:prstGeom prst="straightConnector1">
            <a:avLst/>
          </a:prstGeom>
          <a:ln w="25400">
            <a:headEnd type="none"/>
            <a:tailEnd type="triangle" w="lg" len="lg"/>
          </a:ln>
        </p:spPr>
        <p:style>
          <a:lnRef idx="1">
            <a:schemeClr val="dk1"/>
          </a:lnRef>
          <a:fillRef idx="0">
            <a:schemeClr val="dk1"/>
          </a:fillRef>
          <a:effectRef idx="0">
            <a:schemeClr val="dk1"/>
          </a:effectRef>
          <a:fontRef idx="minor">
            <a:schemeClr val="tx1"/>
          </a:fontRef>
        </p:style>
      </p:cxnSp>
      <p:cxnSp>
        <p:nvCxnSpPr>
          <p:cNvPr id="50" name="Straight Arrow Connector 49">
            <a:extLst>
              <a:ext uri="{FF2B5EF4-FFF2-40B4-BE49-F238E27FC236}">
                <a16:creationId xmlns:a16="http://schemas.microsoft.com/office/drawing/2014/main" id="{62F5B69E-7BA0-484F-99E7-E64AD641281A}"/>
              </a:ext>
            </a:extLst>
          </p:cNvPr>
          <p:cNvCxnSpPr>
            <a:cxnSpLocks/>
          </p:cNvCxnSpPr>
          <p:nvPr/>
        </p:nvCxnSpPr>
        <p:spPr>
          <a:xfrm flipV="1">
            <a:off x="9279730" y="6868801"/>
            <a:ext cx="4539454" cy="1053069"/>
          </a:xfrm>
          <a:prstGeom prst="straightConnector1">
            <a:avLst/>
          </a:prstGeom>
          <a:ln w="25400">
            <a:headEnd type="none"/>
            <a:tailEnd type="triangle" w="lg" len="lg"/>
          </a:ln>
        </p:spPr>
        <p:style>
          <a:lnRef idx="1">
            <a:schemeClr val="dk1"/>
          </a:lnRef>
          <a:fillRef idx="0">
            <a:schemeClr val="dk1"/>
          </a:fillRef>
          <a:effectRef idx="0">
            <a:schemeClr val="dk1"/>
          </a:effectRef>
          <a:fontRef idx="minor">
            <a:schemeClr val="tx1"/>
          </a:fontRef>
        </p:style>
      </p:cxnSp>
      <p:cxnSp>
        <p:nvCxnSpPr>
          <p:cNvPr id="51" name="Straight Arrow Connector 50">
            <a:extLst>
              <a:ext uri="{FF2B5EF4-FFF2-40B4-BE49-F238E27FC236}">
                <a16:creationId xmlns:a16="http://schemas.microsoft.com/office/drawing/2014/main" id="{5BB5940F-8BFF-184E-9810-0AD98AA043AB}"/>
              </a:ext>
            </a:extLst>
          </p:cNvPr>
          <p:cNvCxnSpPr>
            <a:cxnSpLocks/>
          </p:cNvCxnSpPr>
          <p:nvPr/>
        </p:nvCxnSpPr>
        <p:spPr>
          <a:xfrm flipV="1">
            <a:off x="9280142" y="6320018"/>
            <a:ext cx="4815266" cy="1528967"/>
          </a:xfrm>
          <a:prstGeom prst="straightConnector1">
            <a:avLst/>
          </a:prstGeom>
          <a:ln w="25400">
            <a:headEnd type="none"/>
            <a:tailEnd type="triangle" w="lg" len="lg"/>
          </a:ln>
        </p:spPr>
        <p:style>
          <a:lnRef idx="1">
            <a:schemeClr val="dk1"/>
          </a:lnRef>
          <a:fillRef idx="0">
            <a:schemeClr val="dk1"/>
          </a:fillRef>
          <a:effectRef idx="0">
            <a:schemeClr val="dk1"/>
          </a:effectRef>
          <a:fontRef idx="minor">
            <a:schemeClr val="tx1"/>
          </a:fontRef>
        </p:style>
      </p:cxnSp>
      <p:sp>
        <p:nvSpPr>
          <p:cNvPr id="3" name="Text Placeholder 2">
            <a:extLst>
              <a:ext uri="{FF2B5EF4-FFF2-40B4-BE49-F238E27FC236}">
                <a16:creationId xmlns:a16="http://schemas.microsoft.com/office/drawing/2014/main" id="{BC9E9592-3971-AE4D-87A3-B88625E518F7}"/>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24626617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3" name="Test Title"/>
          <p:cNvSpPr txBox="1">
            <a:spLocks noGrp="1"/>
          </p:cNvSpPr>
          <p:nvPr>
            <p:ph type="title"/>
          </p:nvPr>
        </p:nvSpPr>
        <p:spPr>
          <a:prstGeom prst="rect">
            <a:avLst/>
          </a:prstGeom>
        </p:spPr>
        <p:txBody>
          <a:bodyPr/>
          <a:lstStyle/>
          <a:p>
            <a:r>
              <a:rPr lang="en-US" dirty="0"/>
              <a:t>OpenStack Octavia and k8s – a closer look</a:t>
            </a:r>
            <a:endParaRPr dirty="0"/>
          </a:p>
        </p:txBody>
      </p:sp>
      <p:sp>
        <p:nvSpPr>
          <p:cNvPr id="4545" name="Slide Number"/>
          <p:cNvSpPr txBox="1">
            <a:spLocks noGrp="1"/>
          </p:cNvSpPr>
          <p:nvPr>
            <p:ph type="sldNum" sz="quarter" idx="2"/>
          </p:nvPr>
        </p:nvSpPr>
        <p:spPr>
          <a:xfrm>
            <a:off x="1217325" y="12807440"/>
            <a:ext cx="151522" cy="259223"/>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23</a:t>
            </a:fld>
            <a:endParaRPr/>
          </a:p>
        </p:txBody>
      </p:sp>
      <p:sp>
        <p:nvSpPr>
          <p:cNvPr id="5" name="Rectangle 4">
            <a:extLst>
              <a:ext uri="{FF2B5EF4-FFF2-40B4-BE49-F238E27FC236}">
                <a16:creationId xmlns:a16="http://schemas.microsoft.com/office/drawing/2014/main" id="{86458FF1-2F8D-3744-B98F-59E3E317B124}"/>
              </a:ext>
            </a:extLst>
          </p:cNvPr>
          <p:cNvSpPr/>
          <p:nvPr/>
        </p:nvSpPr>
        <p:spPr>
          <a:xfrm>
            <a:off x="6622258" y="4829174"/>
            <a:ext cx="2628900" cy="6000750"/>
          </a:xfrm>
          <a:prstGeom prst="rect">
            <a:avLst/>
          </a:prstGeom>
          <a:solidFill>
            <a:schemeClr val="accent3">
              <a:lumMod val="20000"/>
              <a:lumOff val="80000"/>
            </a:schemeClr>
          </a:solidFill>
          <a:ln w="12700" cap="flat">
            <a:solidFill>
              <a:schemeClr val="accent3">
                <a:lumMod val="60000"/>
                <a:lumOff val="4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rmAutofit/>
          </a:bodyPr>
          <a:lstStyle/>
          <a:p>
            <a:pPr marL="0" marR="0" indent="0" algn="l" defTabSz="1828800" rtl="0" fontAlgn="auto" latinLnBrk="0" hangingPunct="0">
              <a:lnSpc>
                <a:spcPct val="93000"/>
              </a:lnSpc>
              <a:spcBef>
                <a:spcPts val="2200"/>
              </a:spcBef>
              <a:spcAft>
                <a:spcPts val="0"/>
              </a:spcAft>
              <a:buClrTx/>
              <a:buSzTx/>
              <a:buFontTx/>
              <a:buNone/>
              <a:tabLst/>
            </a:pPr>
            <a:r>
              <a:rPr kumimoji="0" lang="en-US" sz="3200" b="0" i="0" u="none" strike="noStrike" cap="none" spc="0" normalizeH="0" baseline="0" dirty="0">
                <a:ln>
                  <a:noFill/>
                </a:ln>
                <a:solidFill>
                  <a:srgbClr val="111111"/>
                </a:solidFill>
                <a:effectLst/>
                <a:uFillTx/>
                <a:latin typeface="+mn-lt"/>
                <a:ea typeface="+mn-ea"/>
                <a:cs typeface="+mn-cs"/>
                <a:sym typeface="Arial"/>
              </a:rPr>
              <a:t>  </a:t>
            </a:r>
          </a:p>
        </p:txBody>
      </p:sp>
      <p:pic>
        <p:nvPicPr>
          <p:cNvPr id="6" name="Picture 5">
            <a:extLst>
              <a:ext uri="{FF2B5EF4-FFF2-40B4-BE49-F238E27FC236}">
                <a16:creationId xmlns:a16="http://schemas.microsoft.com/office/drawing/2014/main" id="{5A4CE105-E5AA-C54A-8A89-0DF394255D3F}"/>
              </a:ext>
            </a:extLst>
          </p:cNvPr>
          <p:cNvPicPr>
            <a:picLocks noChangeAspect="1"/>
          </p:cNvPicPr>
          <p:nvPr/>
        </p:nvPicPr>
        <p:blipFill>
          <a:blip r:embed="rId2"/>
          <a:stretch>
            <a:fillRect/>
          </a:stretch>
        </p:blipFill>
        <p:spPr>
          <a:xfrm>
            <a:off x="6042823" y="8712069"/>
            <a:ext cx="3810000" cy="2171700"/>
          </a:xfrm>
          <a:prstGeom prst="rect">
            <a:avLst/>
          </a:prstGeom>
        </p:spPr>
      </p:pic>
      <p:cxnSp>
        <p:nvCxnSpPr>
          <p:cNvPr id="11" name="Straight Arrow Connector 10">
            <a:extLst>
              <a:ext uri="{FF2B5EF4-FFF2-40B4-BE49-F238E27FC236}">
                <a16:creationId xmlns:a16="http://schemas.microsoft.com/office/drawing/2014/main" id="{3631D7EE-150F-9840-9CD4-534F5364429B}"/>
              </a:ext>
            </a:extLst>
          </p:cNvPr>
          <p:cNvCxnSpPr/>
          <p:nvPr/>
        </p:nvCxnSpPr>
        <p:spPr>
          <a:xfrm>
            <a:off x="3764384" y="7829549"/>
            <a:ext cx="2181225" cy="0"/>
          </a:xfrm>
          <a:prstGeom prst="straightConnector1">
            <a:avLst/>
          </a:prstGeom>
          <a:ln w="25400">
            <a:headEnd type="none"/>
            <a:tailEnd type="triangle" w="lg" len="lg"/>
          </a:ln>
        </p:spPr>
        <p:style>
          <a:lnRef idx="1">
            <a:schemeClr val="dk1"/>
          </a:lnRef>
          <a:fillRef idx="0">
            <a:schemeClr val="dk1"/>
          </a:fillRef>
          <a:effectRef idx="0">
            <a:schemeClr val="dk1"/>
          </a:effectRef>
          <a:fontRef idx="minor">
            <a:schemeClr val="tx1"/>
          </a:fontRef>
        </p:style>
      </p:cxnSp>
      <p:sp>
        <p:nvSpPr>
          <p:cNvPr id="40" name="Rounded Rectangle 39">
            <a:extLst>
              <a:ext uri="{FF2B5EF4-FFF2-40B4-BE49-F238E27FC236}">
                <a16:creationId xmlns:a16="http://schemas.microsoft.com/office/drawing/2014/main" id="{FA7868AD-9CC3-9D45-A71E-0735B7ADF217}"/>
              </a:ext>
            </a:extLst>
          </p:cNvPr>
          <p:cNvSpPr/>
          <p:nvPr/>
        </p:nvSpPr>
        <p:spPr>
          <a:xfrm>
            <a:off x="14150968" y="6091623"/>
            <a:ext cx="2587627" cy="3514724"/>
          </a:xfrm>
          <a:prstGeom prst="roundRect">
            <a:avLst/>
          </a:prstGeom>
          <a:solidFill>
            <a:schemeClr val="accent2">
              <a:lumMod val="20000"/>
              <a:lumOff val="80000"/>
            </a:schemeClr>
          </a:solidFill>
          <a:ln w="12700" cap="flat">
            <a:solidFill>
              <a:schemeClr val="accent2">
                <a:lumMod val="60000"/>
                <a:lumOff val="4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rmAutofit fontScale="92500" lnSpcReduction="20000"/>
          </a:bodyPr>
          <a:lstStyle/>
          <a:p>
            <a:pPr marL="0" marR="0" indent="0" algn="l" defTabSz="1828800" rtl="0" fontAlgn="auto" latinLnBrk="0" hangingPunct="0">
              <a:lnSpc>
                <a:spcPct val="93000"/>
              </a:lnSpc>
              <a:spcBef>
                <a:spcPts val="2200"/>
              </a:spcBef>
              <a:spcAft>
                <a:spcPts val="0"/>
              </a:spcAft>
              <a:buClrTx/>
              <a:buSzTx/>
              <a:buFontTx/>
              <a:buNone/>
              <a:tabLst/>
            </a:pPr>
            <a:endParaRPr kumimoji="0" lang="en-US" sz="3200" b="0" i="0" u="none" strike="noStrike" cap="none" spc="0" normalizeH="0" baseline="0" dirty="0">
              <a:ln>
                <a:noFill/>
              </a:ln>
              <a:solidFill>
                <a:srgbClr val="111111"/>
              </a:solidFill>
              <a:effectLst/>
              <a:uFillTx/>
              <a:latin typeface="+mn-lt"/>
              <a:ea typeface="+mn-ea"/>
              <a:cs typeface="+mn-cs"/>
              <a:sym typeface="Arial"/>
            </a:endParaRPr>
          </a:p>
          <a:p>
            <a:pPr marL="0" marR="0" indent="0" algn="l" defTabSz="1828800" rtl="0" fontAlgn="auto" latinLnBrk="0" hangingPunct="0">
              <a:lnSpc>
                <a:spcPct val="93000"/>
              </a:lnSpc>
              <a:spcBef>
                <a:spcPts val="2200"/>
              </a:spcBef>
              <a:spcAft>
                <a:spcPts val="0"/>
              </a:spcAft>
              <a:buClrTx/>
              <a:buSzTx/>
              <a:buFontTx/>
              <a:buNone/>
              <a:tabLst/>
            </a:pPr>
            <a:endParaRPr lang="en-US" sz="3200" dirty="0">
              <a:solidFill>
                <a:srgbClr val="111111"/>
              </a:solidFill>
            </a:endParaRPr>
          </a:p>
          <a:p>
            <a:pPr marL="0" marR="0" indent="0" algn="l" defTabSz="1828800" rtl="0" fontAlgn="auto" latinLnBrk="0" hangingPunct="0">
              <a:lnSpc>
                <a:spcPct val="93000"/>
              </a:lnSpc>
              <a:spcBef>
                <a:spcPts val="2200"/>
              </a:spcBef>
              <a:spcAft>
                <a:spcPts val="0"/>
              </a:spcAft>
              <a:buClrTx/>
              <a:buSzTx/>
              <a:buFontTx/>
              <a:buNone/>
              <a:tabLst/>
            </a:pPr>
            <a:endParaRPr kumimoji="0" lang="en-US" sz="3200" b="0" i="0" u="none" strike="noStrike" cap="none" spc="0" normalizeH="0" baseline="0" dirty="0">
              <a:ln>
                <a:noFill/>
              </a:ln>
              <a:solidFill>
                <a:srgbClr val="111111"/>
              </a:solidFill>
              <a:effectLst/>
              <a:uFillTx/>
              <a:latin typeface="+mn-lt"/>
              <a:ea typeface="+mn-ea"/>
              <a:cs typeface="+mn-cs"/>
              <a:sym typeface="Arial"/>
            </a:endParaRPr>
          </a:p>
          <a:p>
            <a:pPr marL="0" marR="0" indent="0" algn="l" defTabSz="1828800" rtl="0" fontAlgn="auto" latinLnBrk="0" hangingPunct="0">
              <a:lnSpc>
                <a:spcPct val="93000"/>
              </a:lnSpc>
              <a:spcBef>
                <a:spcPts val="2200"/>
              </a:spcBef>
              <a:spcAft>
                <a:spcPts val="0"/>
              </a:spcAft>
              <a:buClrTx/>
              <a:buSzTx/>
              <a:buFontTx/>
              <a:buNone/>
              <a:tabLst/>
            </a:pPr>
            <a:endParaRPr lang="en-US" sz="3200" dirty="0">
              <a:solidFill>
                <a:srgbClr val="111111"/>
              </a:solidFill>
            </a:endParaRPr>
          </a:p>
          <a:p>
            <a:pPr marL="0" marR="0" indent="0" algn="l" defTabSz="1828800" rtl="0" fontAlgn="auto" latinLnBrk="0" hangingPunct="0">
              <a:lnSpc>
                <a:spcPct val="93000"/>
              </a:lnSpc>
              <a:spcBef>
                <a:spcPts val="2200"/>
              </a:spcBef>
              <a:spcAft>
                <a:spcPts val="0"/>
              </a:spcAft>
              <a:buClrTx/>
              <a:buSzTx/>
              <a:buFontTx/>
              <a:buNone/>
              <a:tabLst/>
            </a:pPr>
            <a:r>
              <a:rPr kumimoji="0" lang="en-US" sz="3200" b="0" i="0" u="none" strike="noStrike" cap="none" spc="0" normalizeH="0" baseline="0" dirty="0">
                <a:ln>
                  <a:noFill/>
                </a:ln>
                <a:solidFill>
                  <a:srgbClr val="111111"/>
                </a:solidFill>
                <a:effectLst/>
                <a:uFillTx/>
                <a:latin typeface="+mn-lt"/>
                <a:ea typeface="+mn-ea"/>
                <a:cs typeface="+mn-cs"/>
                <a:sym typeface="Arial"/>
              </a:rPr>
              <a:t>API Server</a:t>
            </a:r>
          </a:p>
        </p:txBody>
      </p:sp>
      <p:grpSp>
        <p:nvGrpSpPr>
          <p:cNvPr id="42" name="Group 41">
            <a:extLst>
              <a:ext uri="{FF2B5EF4-FFF2-40B4-BE49-F238E27FC236}">
                <a16:creationId xmlns:a16="http://schemas.microsoft.com/office/drawing/2014/main" id="{9AB3C5F7-2C0B-4B4E-9149-F94485E7F5A4}"/>
              </a:ext>
            </a:extLst>
          </p:cNvPr>
          <p:cNvGrpSpPr/>
          <p:nvPr/>
        </p:nvGrpSpPr>
        <p:grpSpPr>
          <a:xfrm>
            <a:off x="13871567" y="6577398"/>
            <a:ext cx="2587627" cy="3514724"/>
            <a:chOff x="7999410" y="8763000"/>
            <a:chExt cx="2587627" cy="3514724"/>
          </a:xfrm>
        </p:grpSpPr>
        <p:sp>
          <p:nvSpPr>
            <p:cNvPr id="43" name="Rounded Rectangle 42">
              <a:extLst>
                <a:ext uri="{FF2B5EF4-FFF2-40B4-BE49-F238E27FC236}">
                  <a16:creationId xmlns:a16="http://schemas.microsoft.com/office/drawing/2014/main" id="{DF3639DB-760E-A04C-8A2E-EA6AC8B5B3B5}"/>
                </a:ext>
              </a:extLst>
            </p:cNvPr>
            <p:cNvSpPr/>
            <p:nvPr/>
          </p:nvSpPr>
          <p:spPr>
            <a:xfrm>
              <a:off x="7999410" y="8763000"/>
              <a:ext cx="2587627" cy="3514724"/>
            </a:xfrm>
            <a:prstGeom prst="roundRect">
              <a:avLst/>
            </a:prstGeom>
            <a:solidFill>
              <a:schemeClr val="accent2">
                <a:lumMod val="20000"/>
                <a:lumOff val="80000"/>
              </a:schemeClr>
            </a:solidFill>
            <a:ln w="12700" cap="flat">
              <a:solidFill>
                <a:schemeClr val="accent2">
                  <a:lumMod val="60000"/>
                  <a:lumOff val="4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rmAutofit fontScale="92500" lnSpcReduction="20000"/>
            </a:bodyPr>
            <a:lstStyle/>
            <a:p>
              <a:pPr marL="0" marR="0" indent="0" algn="l" defTabSz="1828800" rtl="0" fontAlgn="auto" latinLnBrk="0" hangingPunct="0">
                <a:lnSpc>
                  <a:spcPct val="93000"/>
                </a:lnSpc>
                <a:spcBef>
                  <a:spcPts val="2200"/>
                </a:spcBef>
                <a:spcAft>
                  <a:spcPts val="0"/>
                </a:spcAft>
                <a:buClrTx/>
                <a:buSzTx/>
                <a:buFontTx/>
                <a:buNone/>
                <a:tabLst/>
              </a:pPr>
              <a:endParaRPr kumimoji="0" lang="en-US" sz="3200" b="0" i="0" u="none" strike="noStrike" cap="none" spc="0" normalizeH="0" baseline="0" dirty="0">
                <a:ln>
                  <a:noFill/>
                </a:ln>
                <a:solidFill>
                  <a:srgbClr val="111111"/>
                </a:solidFill>
                <a:effectLst/>
                <a:uFillTx/>
                <a:latin typeface="+mn-lt"/>
                <a:ea typeface="+mn-ea"/>
                <a:cs typeface="+mn-cs"/>
                <a:sym typeface="Arial"/>
              </a:endParaRPr>
            </a:p>
            <a:p>
              <a:pPr marL="0" marR="0" indent="0" algn="l" defTabSz="1828800" rtl="0" fontAlgn="auto" latinLnBrk="0" hangingPunct="0">
                <a:lnSpc>
                  <a:spcPct val="93000"/>
                </a:lnSpc>
                <a:spcBef>
                  <a:spcPts val="2200"/>
                </a:spcBef>
                <a:spcAft>
                  <a:spcPts val="0"/>
                </a:spcAft>
                <a:buClrTx/>
                <a:buSzTx/>
                <a:buFontTx/>
                <a:buNone/>
                <a:tabLst/>
              </a:pPr>
              <a:endParaRPr lang="en-US" sz="3200" dirty="0">
                <a:solidFill>
                  <a:srgbClr val="111111"/>
                </a:solidFill>
              </a:endParaRPr>
            </a:p>
            <a:p>
              <a:pPr marL="0" marR="0" indent="0" algn="l" defTabSz="1828800" rtl="0" fontAlgn="auto" latinLnBrk="0" hangingPunct="0">
                <a:lnSpc>
                  <a:spcPct val="93000"/>
                </a:lnSpc>
                <a:spcBef>
                  <a:spcPts val="2200"/>
                </a:spcBef>
                <a:spcAft>
                  <a:spcPts val="0"/>
                </a:spcAft>
                <a:buClrTx/>
                <a:buSzTx/>
                <a:buFontTx/>
                <a:buNone/>
                <a:tabLst/>
              </a:pPr>
              <a:endParaRPr kumimoji="0" lang="en-US" sz="3200" b="0" i="0" u="none" strike="noStrike" cap="none" spc="0" normalizeH="0" baseline="0" dirty="0">
                <a:ln>
                  <a:noFill/>
                </a:ln>
                <a:solidFill>
                  <a:srgbClr val="111111"/>
                </a:solidFill>
                <a:effectLst/>
                <a:uFillTx/>
                <a:latin typeface="+mn-lt"/>
                <a:ea typeface="+mn-ea"/>
                <a:cs typeface="+mn-cs"/>
                <a:sym typeface="Arial"/>
              </a:endParaRPr>
            </a:p>
            <a:p>
              <a:pPr marL="0" marR="0" indent="0" algn="l" defTabSz="1828800" rtl="0" fontAlgn="auto" latinLnBrk="0" hangingPunct="0">
                <a:lnSpc>
                  <a:spcPct val="93000"/>
                </a:lnSpc>
                <a:spcBef>
                  <a:spcPts val="2200"/>
                </a:spcBef>
                <a:spcAft>
                  <a:spcPts val="0"/>
                </a:spcAft>
                <a:buClrTx/>
                <a:buSzTx/>
                <a:buFontTx/>
                <a:buNone/>
                <a:tabLst/>
              </a:pPr>
              <a:endParaRPr lang="en-US" sz="3200" dirty="0">
                <a:solidFill>
                  <a:srgbClr val="111111"/>
                </a:solidFill>
              </a:endParaRPr>
            </a:p>
            <a:p>
              <a:pPr marL="0" marR="0" indent="0" algn="l" defTabSz="1828800" rtl="0" fontAlgn="auto" latinLnBrk="0" hangingPunct="0">
                <a:lnSpc>
                  <a:spcPct val="93000"/>
                </a:lnSpc>
                <a:spcBef>
                  <a:spcPts val="2200"/>
                </a:spcBef>
                <a:spcAft>
                  <a:spcPts val="0"/>
                </a:spcAft>
                <a:buClrTx/>
                <a:buSzTx/>
                <a:buFontTx/>
                <a:buNone/>
                <a:tabLst/>
              </a:pPr>
              <a:r>
                <a:rPr kumimoji="0" lang="en-US" sz="3200" b="0" i="0" u="none" strike="noStrike" cap="none" spc="0" normalizeH="0" baseline="0" dirty="0">
                  <a:ln>
                    <a:noFill/>
                  </a:ln>
                  <a:solidFill>
                    <a:srgbClr val="111111"/>
                  </a:solidFill>
                  <a:effectLst/>
                  <a:uFillTx/>
                  <a:latin typeface="+mn-lt"/>
                  <a:ea typeface="+mn-ea"/>
                  <a:cs typeface="+mn-cs"/>
                  <a:sym typeface="Arial"/>
                </a:rPr>
                <a:t>API Server</a:t>
              </a:r>
            </a:p>
          </p:txBody>
        </p:sp>
        <p:pic>
          <p:nvPicPr>
            <p:cNvPr id="44" name="Picture 43">
              <a:extLst>
                <a:ext uri="{FF2B5EF4-FFF2-40B4-BE49-F238E27FC236}">
                  <a16:creationId xmlns:a16="http://schemas.microsoft.com/office/drawing/2014/main" id="{DF2A807A-0355-894F-90A8-8FFFC01007FC}"/>
                </a:ext>
              </a:extLst>
            </p:cNvPr>
            <p:cNvPicPr>
              <a:picLocks noChangeAspect="1"/>
            </p:cNvPicPr>
            <p:nvPr/>
          </p:nvPicPr>
          <p:blipFill>
            <a:blip r:embed="rId3"/>
            <a:stretch>
              <a:fillRect/>
            </a:stretch>
          </p:blipFill>
          <p:spPr>
            <a:xfrm>
              <a:off x="8785223" y="9745528"/>
              <a:ext cx="1571626" cy="1571626"/>
            </a:xfrm>
            <a:prstGeom prst="rect">
              <a:avLst/>
            </a:prstGeom>
          </p:spPr>
        </p:pic>
      </p:grpSp>
      <p:grpSp>
        <p:nvGrpSpPr>
          <p:cNvPr id="45" name="Group 44">
            <a:extLst>
              <a:ext uri="{FF2B5EF4-FFF2-40B4-BE49-F238E27FC236}">
                <a16:creationId xmlns:a16="http://schemas.microsoft.com/office/drawing/2014/main" id="{4AAE397F-6AD6-6A43-8CAB-93C312277BC4}"/>
              </a:ext>
            </a:extLst>
          </p:cNvPr>
          <p:cNvGrpSpPr/>
          <p:nvPr/>
        </p:nvGrpSpPr>
        <p:grpSpPr>
          <a:xfrm>
            <a:off x="13539783" y="7104584"/>
            <a:ext cx="2587627" cy="3514724"/>
            <a:chOff x="8683627" y="8671061"/>
            <a:chExt cx="2587627" cy="3514724"/>
          </a:xfrm>
        </p:grpSpPr>
        <p:sp>
          <p:nvSpPr>
            <p:cNvPr id="46" name="Rounded Rectangle 45">
              <a:extLst>
                <a:ext uri="{FF2B5EF4-FFF2-40B4-BE49-F238E27FC236}">
                  <a16:creationId xmlns:a16="http://schemas.microsoft.com/office/drawing/2014/main" id="{203244A1-BC7F-E74B-A9EF-CDA7AEF7F34B}"/>
                </a:ext>
              </a:extLst>
            </p:cNvPr>
            <p:cNvSpPr/>
            <p:nvPr/>
          </p:nvSpPr>
          <p:spPr>
            <a:xfrm>
              <a:off x="8683627" y="8671061"/>
              <a:ext cx="2587627" cy="3514724"/>
            </a:xfrm>
            <a:prstGeom prst="roundRect">
              <a:avLst/>
            </a:prstGeom>
            <a:solidFill>
              <a:schemeClr val="accent2">
                <a:lumMod val="20000"/>
                <a:lumOff val="80000"/>
              </a:schemeClr>
            </a:solidFill>
            <a:ln w="12700" cap="flat">
              <a:solidFill>
                <a:schemeClr val="accent2">
                  <a:lumMod val="60000"/>
                  <a:lumOff val="4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rmAutofit fontScale="92500" lnSpcReduction="20000"/>
            </a:bodyPr>
            <a:lstStyle/>
            <a:p>
              <a:pPr marL="0" marR="0" indent="0" algn="l" defTabSz="1828800" rtl="0" fontAlgn="auto" latinLnBrk="0" hangingPunct="0">
                <a:lnSpc>
                  <a:spcPct val="93000"/>
                </a:lnSpc>
                <a:spcBef>
                  <a:spcPts val="2200"/>
                </a:spcBef>
                <a:spcAft>
                  <a:spcPts val="0"/>
                </a:spcAft>
                <a:buClrTx/>
                <a:buSzTx/>
                <a:buFontTx/>
                <a:buNone/>
                <a:tabLst/>
              </a:pPr>
              <a:endParaRPr kumimoji="0" lang="en-US" sz="3200" b="0" i="0" u="none" strike="noStrike" cap="none" spc="0" normalizeH="0" baseline="0" dirty="0">
                <a:ln>
                  <a:noFill/>
                </a:ln>
                <a:solidFill>
                  <a:srgbClr val="111111"/>
                </a:solidFill>
                <a:effectLst/>
                <a:uFillTx/>
                <a:latin typeface="+mn-lt"/>
                <a:ea typeface="+mn-ea"/>
                <a:cs typeface="+mn-cs"/>
                <a:sym typeface="Arial"/>
              </a:endParaRPr>
            </a:p>
            <a:p>
              <a:pPr marL="0" marR="0" indent="0" algn="l" defTabSz="1828800" rtl="0" fontAlgn="auto" latinLnBrk="0" hangingPunct="0">
                <a:lnSpc>
                  <a:spcPct val="93000"/>
                </a:lnSpc>
                <a:spcBef>
                  <a:spcPts val="2200"/>
                </a:spcBef>
                <a:spcAft>
                  <a:spcPts val="0"/>
                </a:spcAft>
                <a:buClrTx/>
                <a:buSzTx/>
                <a:buFontTx/>
                <a:buNone/>
                <a:tabLst/>
              </a:pPr>
              <a:endParaRPr lang="en-US" sz="3200" dirty="0">
                <a:solidFill>
                  <a:srgbClr val="111111"/>
                </a:solidFill>
              </a:endParaRPr>
            </a:p>
            <a:p>
              <a:pPr marL="0" marR="0" indent="0" algn="l" defTabSz="1828800" rtl="0" fontAlgn="auto" latinLnBrk="0" hangingPunct="0">
                <a:lnSpc>
                  <a:spcPct val="93000"/>
                </a:lnSpc>
                <a:spcBef>
                  <a:spcPts val="2200"/>
                </a:spcBef>
                <a:spcAft>
                  <a:spcPts val="0"/>
                </a:spcAft>
                <a:buClrTx/>
                <a:buSzTx/>
                <a:buFontTx/>
                <a:buNone/>
                <a:tabLst/>
              </a:pPr>
              <a:endParaRPr kumimoji="0" lang="en-US" sz="3200" b="0" i="0" u="none" strike="noStrike" cap="none" spc="0" normalizeH="0" baseline="0" dirty="0">
                <a:ln>
                  <a:noFill/>
                </a:ln>
                <a:solidFill>
                  <a:srgbClr val="111111"/>
                </a:solidFill>
                <a:effectLst/>
                <a:uFillTx/>
                <a:latin typeface="+mn-lt"/>
                <a:ea typeface="+mn-ea"/>
                <a:cs typeface="+mn-cs"/>
                <a:sym typeface="Arial"/>
              </a:endParaRPr>
            </a:p>
            <a:p>
              <a:pPr marL="0" marR="0" indent="0" algn="l" defTabSz="1828800" rtl="0" fontAlgn="auto" latinLnBrk="0" hangingPunct="0">
                <a:lnSpc>
                  <a:spcPct val="93000"/>
                </a:lnSpc>
                <a:spcBef>
                  <a:spcPts val="2200"/>
                </a:spcBef>
                <a:spcAft>
                  <a:spcPts val="0"/>
                </a:spcAft>
                <a:buClrTx/>
                <a:buSzTx/>
                <a:buFontTx/>
                <a:buNone/>
                <a:tabLst/>
              </a:pPr>
              <a:endParaRPr lang="en-US" sz="3200" dirty="0">
                <a:solidFill>
                  <a:srgbClr val="111111"/>
                </a:solidFill>
              </a:endParaRPr>
            </a:p>
            <a:p>
              <a:pPr marL="0" marR="0" indent="0" algn="l" defTabSz="1828800" rtl="0" fontAlgn="auto" latinLnBrk="0" hangingPunct="0">
                <a:lnSpc>
                  <a:spcPct val="93000"/>
                </a:lnSpc>
                <a:spcBef>
                  <a:spcPts val="2200"/>
                </a:spcBef>
                <a:spcAft>
                  <a:spcPts val="0"/>
                </a:spcAft>
                <a:buClrTx/>
                <a:buSzTx/>
                <a:buFontTx/>
                <a:buNone/>
                <a:tabLst/>
              </a:pPr>
              <a:r>
                <a:rPr kumimoji="0" lang="en-US" sz="3200" b="0" i="0" u="none" strike="noStrike" cap="none" spc="0" normalizeH="0" baseline="0" dirty="0">
                  <a:ln>
                    <a:noFill/>
                  </a:ln>
                  <a:solidFill>
                    <a:srgbClr val="111111"/>
                  </a:solidFill>
                  <a:effectLst/>
                  <a:uFillTx/>
                  <a:latin typeface="+mn-lt"/>
                  <a:ea typeface="+mn-ea"/>
                  <a:cs typeface="+mn-cs"/>
                  <a:sym typeface="Arial"/>
                </a:rPr>
                <a:t>Nodes</a:t>
              </a:r>
            </a:p>
          </p:txBody>
        </p:sp>
        <p:pic>
          <p:nvPicPr>
            <p:cNvPr id="47" name="Picture 46">
              <a:extLst>
                <a:ext uri="{FF2B5EF4-FFF2-40B4-BE49-F238E27FC236}">
                  <a16:creationId xmlns:a16="http://schemas.microsoft.com/office/drawing/2014/main" id="{EEBBD16B-DF00-8D41-867B-800B59636418}"/>
                </a:ext>
              </a:extLst>
            </p:cNvPr>
            <p:cNvPicPr>
              <a:picLocks noChangeAspect="1"/>
            </p:cNvPicPr>
            <p:nvPr/>
          </p:nvPicPr>
          <p:blipFill>
            <a:blip r:embed="rId3"/>
            <a:stretch>
              <a:fillRect/>
            </a:stretch>
          </p:blipFill>
          <p:spPr>
            <a:xfrm>
              <a:off x="8785223" y="9745528"/>
              <a:ext cx="1571626" cy="1571626"/>
            </a:xfrm>
            <a:prstGeom prst="rect">
              <a:avLst/>
            </a:prstGeom>
          </p:spPr>
        </p:pic>
      </p:grpSp>
      <p:cxnSp>
        <p:nvCxnSpPr>
          <p:cNvPr id="49" name="Straight Arrow Connector 48">
            <a:extLst>
              <a:ext uri="{FF2B5EF4-FFF2-40B4-BE49-F238E27FC236}">
                <a16:creationId xmlns:a16="http://schemas.microsoft.com/office/drawing/2014/main" id="{73DB69EE-DC62-444A-B85F-1FB84FA89494}"/>
              </a:ext>
            </a:extLst>
          </p:cNvPr>
          <p:cNvCxnSpPr>
            <a:cxnSpLocks/>
          </p:cNvCxnSpPr>
          <p:nvPr/>
        </p:nvCxnSpPr>
        <p:spPr>
          <a:xfrm flipV="1">
            <a:off x="9251158" y="7559926"/>
            <a:ext cx="4288625" cy="312665"/>
          </a:xfrm>
          <a:prstGeom prst="straightConnector1">
            <a:avLst/>
          </a:prstGeom>
          <a:ln w="25400">
            <a:headEnd type="none"/>
            <a:tailEnd type="triangle" w="lg" len="lg"/>
          </a:ln>
        </p:spPr>
        <p:style>
          <a:lnRef idx="1">
            <a:schemeClr val="dk1"/>
          </a:lnRef>
          <a:fillRef idx="0">
            <a:schemeClr val="dk1"/>
          </a:fillRef>
          <a:effectRef idx="0">
            <a:schemeClr val="dk1"/>
          </a:effectRef>
          <a:fontRef idx="minor">
            <a:schemeClr val="tx1"/>
          </a:fontRef>
        </p:style>
      </p:cxnSp>
      <p:cxnSp>
        <p:nvCxnSpPr>
          <p:cNvPr id="50" name="Straight Arrow Connector 49">
            <a:extLst>
              <a:ext uri="{FF2B5EF4-FFF2-40B4-BE49-F238E27FC236}">
                <a16:creationId xmlns:a16="http://schemas.microsoft.com/office/drawing/2014/main" id="{62F5B69E-7BA0-484F-99E7-E64AD641281A}"/>
              </a:ext>
            </a:extLst>
          </p:cNvPr>
          <p:cNvCxnSpPr>
            <a:cxnSpLocks/>
          </p:cNvCxnSpPr>
          <p:nvPr/>
        </p:nvCxnSpPr>
        <p:spPr>
          <a:xfrm flipV="1">
            <a:off x="9279730" y="6868801"/>
            <a:ext cx="4539454" cy="1053069"/>
          </a:xfrm>
          <a:prstGeom prst="straightConnector1">
            <a:avLst/>
          </a:prstGeom>
          <a:ln w="25400">
            <a:headEnd type="none"/>
            <a:tailEnd type="triangle" w="lg" len="lg"/>
          </a:ln>
        </p:spPr>
        <p:style>
          <a:lnRef idx="1">
            <a:schemeClr val="dk1"/>
          </a:lnRef>
          <a:fillRef idx="0">
            <a:schemeClr val="dk1"/>
          </a:fillRef>
          <a:effectRef idx="0">
            <a:schemeClr val="dk1"/>
          </a:effectRef>
          <a:fontRef idx="minor">
            <a:schemeClr val="tx1"/>
          </a:fontRef>
        </p:style>
      </p:cxnSp>
      <p:cxnSp>
        <p:nvCxnSpPr>
          <p:cNvPr id="51" name="Straight Arrow Connector 50">
            <a:extLst>
              <a:ext uri="{FF2B5EF4-FFF2-40B4-BE49-F238E27FC236}">
                <a16:creationId xmlns:a16="http://schemas.microsoft.com/office/drawing/2014/main" id="{5BB5940F-8BFF-184E-9810-0AD98AA043AB}"/>
              </a:ext>
            </a:extLst>
          </p:cNvPr>
          <p:cNvCxnSpPr>
            <a:cxnSpLocks/>
          </p:cNvCxnSpPr>
          <p:nvPr/>
        </p:nvCxnSpPr>
        <p:spPr>
          <a:xfrm flipV="1">
            <a:off x="9280142" y="6320018"/>
            <a:ext cx="4815266" cy="1528967"/>
          </a:xfrm>
          <a:prstGeom prst="straightConnector1">
            <a:avLst/>
          </a:prstGeom>
          <a:ln w="25400">
            <a:headEnd type="none"/>
            <a:tailEnd type="triangle" w="lg" len="lg"/>
          </a:ln>
        </p:spPr>
        <p:style>
          <a:lnRef idx="1">
            <a:schemeClr val="dk1"/>
          </a:lnRef>
          <a:fillRef idx="0">
            <a:schemeClr val="dk1"/>
          </a:fillRef>
          <a:effectRef idx="0">
            <a:schemeClr val="dk1"/>
          </a:effectRef>
          <a:fontRef idx="minor">
            <a:schemeClr val="tx1"/>
          </a:fontRef>
        </p:style>
      </p:cxnSp>
      <p:pic>
        <p:nvPicPr>
          <p:cNvPr id="18" name="Picture 17">
            <a:extLst>
              <a:ext uri="{FF2B5EF4-FFF2-40B4-BE49-F238E27FC236}">
                <a16:creationId xmlns:a16="http://schemas.microsoft.com/office/drawing/2014/main" id="{8FC35D2F-950E-B241-A53F-AD972C19F6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8846" y="11060371"/>
            <a:ext cx="11425437" cy="1613907"/>
          </a:xfrm>
          <a:prstGeom prst="rect">
            <a:avLst/>
          </a:prstGeom>
        </p:spPr>
      </p:pic>
      <p:sp>
        <p:nvSpPr>
          <p:cNvPr id="3" name="Text Placeholder 2">
            <a:extLst>
              <a:ext uri="{FF2B5EF4-FFF2-40B4-BE49-F238E27FC236}">
                <a16:creationId xmlns:a16="http://schemas.microsoft.com/office/drawing/2014/main" id="{28BD8E74-8393-3C49-8505-E052A1948193}"/>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579671863"/>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3" name="Test Title"/>
          <p:cNvSpPr txBox="1">
            <a:spLocks noGrp="1"/>
          </p:cNvSpPr>
          <p:nvPr>
            <p:ph type="title"/>
          </p:nvPr>
        </p:nvSpPr>
        <p:spPr>
          <a:prstGeom prst="rect">
            <a:avLst/>
          </a:prstGeom>
        </p:spPr>
        <p:txBody>
          <a:bodyPr/>
          <a:lstStyle/>
          <a:p>
            <a:r>
              <a:rPr lang="en-US" dirty="0"/>
              <a:t>OpenStack Octavia and k8s – a closer look</a:t>
            </a:r>
            <a:endParaRPr dirty="0"/>
          </a:p>
        </p:txBody>
      </p:sp>
      <p:sp>
        <p:nvSpPr>
          <p:cNvPr id="4545" name="Slide Number"/>
          <p:cNvSpPr txBox="1">
            <a:spLocks noGrp="1"/>
          </p:cNvSpPr>
          <p:nvPr>
            <p:ph type="sldNum" sz="quarter" idx="2"/>
          </p:nvPr>
        </p:nvSpPr>
        <p:spPr>
          <a:xfrm>
            <a:off x="1217325" y="12807440"/>
            <a:ext cx="151522" cy="259223"/>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24</a:t>
            </a:fld>
            <a:endParaRPr/>
          </a:p>
        </p:txBody>
      </p:sp>
      <p:sp>
        <p:nvSpPr>
          <p:cNvPr id="5" name="Rectangle 4">
            <a:extLst>
              <a:ext uri="{FF2B5EF4-FFF2-40B4-BE49-F238E27FC236}">
                <a16:creationId xmlns:a16="http://schemas.microsoft.com/office/drawing/2014/main" id="{86458FF1-2F8D-3744-B98F-59E3E317B124}"/>
              </a:ext>
            </a:extLst>
          </p:cNvPr>
          <p:cNvSpPr/>
          <p:nvPr/>
        </p:nvSpPr>
        <p:spPr>
          <a:xfrm>
            <a:off x="6322613" y="4749858"/>
            <a:ext cx="2628900" cy="6000750"/>
          </a:xfrm>
          <a:prstGeom prst="rect">
            <a:avLst/>
          </a:prstGeom>
          <a:solidFill>
            <a:schemeClr val="accent3">
              <a:lumMod val="20000"/>
              <a:lumOff val="80000"/>
            </a:schemeClr>
          </a:solidFill>
          <a:ln w="12700" cap="flat">
            <a:solidFill>
              <a:schemeClr val="accent3">
                <a:lumMod val="60000"/>
                <a:lumOff val="4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rmAutofit/>
          </a:bodyPr>
          <a:lstStyle/>
          <a:p>
            <a:pPr marL="0" marR="0" indent="0" algn="l" defTabSz="1828800" rtl="0" fontAlgn="auto" latinLnBrk="0" hangingPunct="0">
              <a:lnSpc>
                <a:spcPct val="93000"/>
              </a:lnSpc>
              <a:spcBef>
                <a:spcPts val="2200"/>
              </a:spcBef>
              <a:spcAft>
                <a:spcPts val="0"/>
              </a:spcAft>
              <a:buClrTx/>
              <a:buSzTx/>
              <a:buFontTx/>
              <a:buNone/>
              <a:tabLst/>
            </a:pPr>
            <a:r>
              <a:rPr kumimoji="0" lang="en-US" sz="3200" b="0" i="0" u="none" strike="noStrike" cap="none" spc="0" normalizeH="0" baseline="0" dirty="0">
                <a:ln>
                  <a:noFill/>
                </a:ln>
                <a:solidFill>
                  <a:srgbClr val="111111"/>
                </a:solidFill>
                <a:effectLst/>
                <a:uFillTx/>
                <a:latin typeface="+mn-lt"/>
                <a:ea typeface="+mn-ea"/>
                <a:cs typeface="+mn-cs"/>
                <a:sym typeface="Arial"/>
              </a:rPr>
              <a:t>  </a:t>
            </a:r>
          </a:p>
        </p:txBody>
      </p:sp>
      <p:pic>
        <p:nvPicPr>
          <p:cNvPr id="6" name="Picture 5">
            <a:extLst>
              <a:ext uri="{FF2B5EF4-FFF2-40B4-BE49-F238E27FC236}">
                <a16:creationId xmlns:a16="http://schemas.microsoft.com/office/drawing/2014/main" id="{5A4CE105-E5AA-C54A-8A89-0DF394255D3F}"/>
              </a:ext>
            </a:extLst>
          </p:cNvPr>
          <p:cNvPicPr>
            <a:picLocks noChangeAspect="1"/>
          </p:cNvPicPr>
          <p:nvPr/>
        </p:nvPicPr>
        <p:blipFill>
          <a:blip r:embed="rId2"/>
          <a:stretch>
            <a:fillRect/>
          </a:stretch>
        </p:blipFill>
        <p:spPr>
          <a:xfrm>
            <a:off x="6042823" y="8712069"/>
            <a:ext cx="3810000" cy="2171700"/>
          </a:xfrm>
          <a:prstGeom prst="rect">
            <a:avLst/>
          </a:prstGeom>
        </p:spPr>
      </p:pic>
      <p:cxnSp>
        <p:nvCxnSpPr>
          <p:cNvPr id="11" name="Straight Arrow Connector 10">
            <a:extLst>
              <a:ext uri="{FF2B5EF4-FFF2-40B4-BE49-F238E27FC236}">
                <a16:creationId xmlns:a16="http://schemas.microsoft.com/office/drawing/2014/main" id="{3631D7EE-150F-9840-9CD4-534F5364429B}"/>
              </a:ext>
            </a:extLst>
          </p:cNvPr>
          <p:cNvCxnSpPr>
            <a:cxnSpLocks/>
          </p:cNvCxnSpPr>
          <p:nvPr/>
        </p:nvCxnSpPr>
        <p:spPr>
          <a:xfrm>
            <a:off x="3764384" y="7829549"/>
            <a:ext cx="2607841" cy="0"/>
          </a:xfrm>
          <a:prstGeom prst="straightConnector1">
            <a:avLst/>
          </a:prstGeom>
          <a:ln w="25400">
            <a:headEnd type="none"/>
            <a:tailEnd type="triangle" w="lg" len="lg"/>
          </a:ln>
        </p:spPr>
        <p:style>
          <a:lnRef idx="1">
            <a:schemeClr val="dk1"/>
          </a:lnRef>
          <a:fillRef idx="0">
            <a:schemeClr val="dk1"/>
          </a:fillRef>
          <a:effectRef idx="0">
            <a:schemeClr val="dk1"/>
          </a:effectRef>
          <a:fontRef idx="minor">
            <a:schemeClr val="tx1"/>
          </a:fontRef>
        </p:style>
      </p:cxnSp>
      <p:grpSp>
        <p:nvGrpSpPr>
          <p:cNvPr id="2" name="Group 1">
            <a:extLst>
              <a:ext uri="{FF2B5EF4-FFF2-40B4-BE49-F238E27FC236}">
                <a16:creationId xmlns:a16="http://schemas.microsoft.com/office/drawing/2014/main" id="{4BD8F9AD-38C7-AC4C-8D6E-FEED7F229A5F}"/>
              </a:ext>
            </a:extLst>
          </p:cNvPr>
          <p:cNvGrpSpPr/>
          <p:nvPr/>
        </p:nvGrpSpPr>
        <p:grpSpPr>
          <a:xfrm>
            <a:off x="17425983" y="7829548"/>
            <a:ext cx="4062417" cy="4514851"/>
            <a:chOff x="13539783" y="7104584"/>
            <a:chExt cx="2689223" cy="3514724"/>
          </a:xfrm>
        </p:grpSpPr>
        <p:pic>
          <p:nvPicPr>
            <p:cNvPr id="44" name="Picture 43">
              <a:extLst>
                <a:ext uri="{FF2B5EF4-FFF2-40B4-BE49-F238E27FC236}">
                  <a16:creationId xmlns:a16="http://schemas.microsoft.com/office/drawing/2014/main" id="{DF2A807A-0355-894F-90A8-8FFFC01007FC}"/>
                </a:ext>
              </a:extLst>
            </p:cNvPr>
            <p:cNvPicPr>
              <a:picLocks noChangeAspect="1"/>
            </p:cNvPicPr>
            <p:nvPr/>
          </p:nvPicPr>
          <p:blipFill>
            <a:blip r:embed="rId3"/>
            <a:stretch>
              <a:fillRect/>
            </a:stretch>
          </p:blipFill>
          <p:spPr>
            <a:xfrm>
              <a:off x="14657380" y="7559926"/>
              <a:ext cx="1571626" cy="1571626"/>
            </a:xfrm>
            <a:prstGeom prst="rect">
              <a:avLst/>
            </a:prstGeom>
          </p:spPr>
        </p:pic>
        <p:grpSp>
          <p:nvGrpSpPr>
            <p:cNvPr id="45" name="Group 44">
              <a:extLst>
                <a:ext uri="{FF2B5EF4-FFF2-40B4-BE49-F238E27FC236}">
                  <a16:creationId xmlns:a16="http://schemas.microsoft.com/office/drawing/2014/main" id="{4AAE397F-6AD6-6A43-8CAB-93C312277BC4}"/>
                </a:ext>
              </a:extLst>
            </p:cNvPr>
            <p:cNvGrpSpPr/>
            <p:nvPr/>
          </p:nvGrpSpPr>
          <p:grpSpPr>
            <a:xfrm>
              <a:off x="13539783" y="7104584"/>
              <a:ext cx="2587627" cy="3514724"/>
              <a:chOff x="8683627" y="8671061"/>
              <a:chExt cx="2587627" cy="3514724"/>
            </a:xfrm>
          </p:grpSpPr>
          <p:sp>
            <p:nvSpPr>
              <p:cNvPr id="46" name="Rounded Rectangle 45">
                <a:extLst>
                  <a:ext uri="{FF2B5EF4-FFF2-40B4-BE49-F238E27FC236}">
                    <a16:creationId xmlns:a16="http://schemas.microsoft.com/office/drawing/2014/main" id="{203244A1-BC7F-E74B-A9EF-CDA7AEF7F34B}"/>
                  </a:ext>
                </a:extLst>
              </p:cNvPr>
              <p:cNvSpPr/>
              <p:nvPr/>
            </p:nvSpPr>
            <p:spPr>
              <a:xfrm>
                <a:off x="8683627" y="8671061"/>
                <a:ext cx="2587627" cy="3514724"/>
              </a:xfrm>
              <a:prstGeom prst="roundRect">
                <a:avLst/>
              </a:prstGeom>
              <a:solidFill>
                <a:schemeClr val="accent2">
                  <a:lumMod val="20000"/>
                  <a:lumOff val="80000"/>
                </a:schemeClr>
              </a:solidFill>
              <a:ln w="12700" cap="flat">
                <a:solidFill>
                  <a:schemeClr val="accent2">
                    <a:lumMod val="60000"/>
                    <a:lumOff val="4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rmAutofit/>
              </a:bodyPr>
              <a:lstStyle/>
              <a:p>
                <a:pPr marL="0" marR="0" indent="0" algn="l" defTabSz="1828800" rtl="0" fontAlgn="auto" latinLnBrk="0" hangingPunct="0">
                  <a:lnSpc>
                    <a:spcPct val="93000"/>
                  </a:lnSpc>
                  <a:spcBef>
                    <a:spcPts val="2200"/>
                  </a:spcBef>
                  <a:spcAft>
                    <a:spcPts val="0"/>
                  </a:spcAft>
                  <a:buClrTx/>
                  <a:buSzTx/>
                  <a:buFontTx/>
                  <a:buNone/>
                  <a:tabLst/>
                </a:pPr>
                <a:endParaRPr kumimoji="0" lang="en-US" sz="3200" b="0" i="0" u="none" strike="noStrike" cap="none" spc="0" normalizeH="0" baseline="0" dirty="0">
                  <a:ln>
                    <a:noFill/>
                  </a:ln>
                  <a:solidFill>
                    <a:srgbClr val="111111"/>
                  </a:solidFill>
                  <a:effectLst/>
                  <a:uFillTx/>
                  <a:latin typeface="+mn-lt"/>
                  <a:ea typeface="+mn-ea"/>
                  <a:cs typeface="+mn-cs"/>
                  <a:sym typeface="Arial"/>
                </a:endParaRPr>
              </a:p>
              <a:p>
                <a:pPr marL="0" marR="0" indent="0" algn="l" defTabSz="1828800" rtl="0" fontAlgn="auto" latinLnBrk="0" hangingPunct="0">
                  <a:lnSpc>
                    <a:spcPct val="93000"/>
                  </a:lnSpc>
                  <a:spcBef>
                    <a:spcPts val="2200"/>
                  </a:spcBef>
                  <a:spcAft>
                    <a:spcPts val="0"/>
                  </a:spcAft>
                  <a:buClrTx/>
                  <a:buSzTx/>
                  <a:buFontTx/>
                  <a:buNone/>
                  <a:tabLst/>
                </a:pPr>
                <a:endParaRPr lang="en-US" sz="3200" dirty="0">
                  <a:solidFill>
                    <a:srgbClr val="111111"/>
                  </a:solidFill>
                </a:endParaRPr>
              </a:p>
              <a:p>
                <a:pPr marL="0" marR="0" indent="0" algn="l" defTabSz="1828800" rtl="0" fontAlgn="auto" latinLnBrk="0" hangingPunct="0">
                  <a:lnSpc>
                    <a:spcPct val="93000"/>
                  </a:lnSpc>
                  <a:spcBef>
                    <a:spcPts val="2200"/>
                  </a:spcBef>
                  <a:spcAft>
                    <a:spcPts val="0"/>
                  </a:spcAft>
                  <a:buClrTx/>
                  <a:buSzTx/>
                  <a:buFontTx/>
                  <a:buNone/>
                  <a:tabLst/>
                </a:pPr>
                <a:endParaRPr kumimoji="0" lang="en-US" sz="3200" b="0" i="0" u="none" strike="noStrike" cap="none" spc="0" normalizeH="0" baseline="0" dirty="0">
                  <a:ln>
                    <a:noFill/>
                  </a:ln>
                  <a:solidFill>
                    <a:srgbClr val="111111"/>
                  </a:solidFill>
                  <a:effectLst/>
                  <a:uFillTx/>
                  <a:latin typeface="+mn-lt"/>
                  <a:ea typeface="+mn-ea"/>
                  <a:cs typeface="+mn-cs"/>
                  <a:sym typeface="Arial"/>
                </a:endParaRPr>
              </a:p>
              <a:p>
                <a:pPr marL="0" marR="0" indent="0" algn="l" defTabSz="1828800" rtl="0" fontAlgn="auto" latinLnBrk="0" hangingPunct="0">
                  <a:lnSpc>
                    <a:spcPct val="93000"/>
                  </a:lnSpc>
                  <a:spcBef>
                    <a:spcPts val="2200"/>
                  </a:spcBef>
                  <a:spcAft>
                    <a:spcPts val="0"/>
                  </a:spcAft>
                  <a:buClrTx/>
                  <a:buSzTx/>
                  <a:buFontTx/>
                  <a:buNone/>
                  <a:tabLst/>
                </a:pPr>
                <a:endParaRPr lang="en-US" sz="3200" dirty="0">
                  <a:solidFill>
                    <a:srgbClr val="111111"/>
                  </a:solidFill>
                </a:endParaRPr>
              </a:p>
              <a:p>
                <a:pPr marL="0" marR="0" indent="0" algn="l" defTabSz="1828800" rtl="0" fontAlgn="auto" latinLnBrk="0" hangingPunct="0">
                  <a:lnSpc>
                    <a:spcPct val="93000"/>
                  </a:lnSpc>
                  <a:spcBef>
                    <a:spcPts val="2200"/>
                  </a:spcBef>
                  <a:spcAft>
                    <a:spcPts val="0"/>
                  </a:spcAft>
                  <a:buClrTx/>
                  <a:buSzTx/>
                  <a:buFontTx/>
                  <a:buNone/>
                  <a:tabLst/>
                </a:pPr>
                <a:r>
                  <a:rPr kumimoji="0" lang="en-US" sz="3200" b="0" i="0" u="none" strike="noStrike" cap="none" spc="0" normalizeH="0" baseline="0" dirty="0">
                    <a:ln>
                      <a:noFill/>
                    </a:ln>
                    <a:solidFill>
                      <a:srgbClr val="111111"/>
                    </a:solidFill>
                    <a:effectLst/>
                    <a:uFillTx/>
                    <a:latin typeface="+mn-lt"/>
                    <a:ea typeface="+mn-ea"/>
                    <a:cs typeface="+mn-cs"/>
                    <a:sym typeface="Arial"/>
                  </a:rPr>
                  <a:t>Nodes</a:t>
                </a:r>
              </a:p>
            </p:txBody>
          </p:sp>
          <p:pic>
            <p:nvPicPr>
              <p:cNvPr id="47" name="Picture 46">
                <a:extLst>
                  <a:ext uri="{FF2B5EF4-FFF2-40B4-BE49-F238E27FC236}">
                    <a16:creationId xmlns:a16="http://schemas.microsoft.com/office/drawing/2014/main" id="{EEBBD16B-DF00-8D41-867B-800B59636418}"/>
                  </a:ext>
                </a:extLst>
              </p:cNvPr>
              <p:cNvPicPr>
                <a:picLocks noChangeAspect="1"/>
              </p:cNvPicPr>
              <p:nvPr/>
            </p:nvPicPr>
            <p:blipFill>
              <a:blip r:embed="rId3"/>
              <a:stretch>
                <a:fillRect/>
              </a:stretch>
            </p:blipFill>
            <p:spPr>
              <a:xfrm>
                <a:off x="8785223" y="9745528"/>
                <a:ext cx="1571626" cy="1571626"/>
              </a:xfrm>
              <a:prstGeom prst="rect">
                <a:avLst/>
              </a:prstGeom>
            </p:spPr>
          </p:pic>
        </p:grpSp>
        <p:sp>
          <p:nvSpPr>
            <p:cNvPr id="14" name="Cloud 13">
              <a:extLst>
                <a:ext uri="{FF2B5EF4-FFF2-40B4-BE49-F238E27FC236}">
                  <a16:creationId xmlns:a16="http://schemas.microsoft.com/office/drawing/2014/main" id="{2EBE7331-F378-D140-A6A4-A2AF33844CBB}"/>
                </a:ext>
              </a:extLst>
            </p:cNvPr>
            <p:cNvSpPr/>
            <p:nvPr/>
          </p:nvSpPr>
          <p:spPr>
            <a:xfrm>
              <a:off x="14629594" y="9455399"/>
              <a:ext cx="1548614" cy="785813"/>
            </a:xfrm>
            <a:prstGeom prst="cloud">
              <a:avLst/>
            </a:prstGeom>
            <a:solidFill>
              <a:schemeClr val="accent6">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1828800" rtl="0" fontAlgn="auto" latinLnBrk="0" hangingPunct="0">
                <a:lnSpc>
                  <a:spcPct val="93000"/>
                </a:lnSpc>
                <a:spcBef>
                  <a:spcPts val="2200"/>
                </a:spcBef>
                <a:spcAft>
                  <a:spcPts val="0"/>
                </a:spcAft>
                <a:buClrTx/>
                <a:buSzTx/>
                <a:buFontTx/>
                <a:buNone/>
                <a:tabLst/>
              </a:pPr>
              <a:r>
                <a:rPr lang="en-US" sz="2800" dirty="0">
                  <a:solidFill>
                    <a:srgbClr val="111111"/>
                  </a:solidFill>
                </a:rPr>
                <a:t>Pod</a:t>
              </a:r>
              <a:endParaRPr kumimoji="0" lang="en-US" sz="2800" b="0" i="0" u="none" strike="noStrike" cap="none" spc="0" normalizeH="0" baseline="0" dirty="0">
                <a:ln>
                  <a:noFill/>
                </a:ln>
                <a:solidFill>
                  <a:srgbClr val="111111"/>
                </a:solidFill>
                <a:effectLst/>
                <a:uFillTx/>
                <a:latin typeface="+mn-lt"/>
                <a:ea typeface="+mn-ea"/>
                <a:cs typeface="+mn-cs"/>
                <a:sym typeface="Arial"/>
              </a:endParaRPr>
            </a:p>
          </p:txBody>
        </p:sp>
      </p:grpSp>
      <p:grpSp>
        <p:nvGrpSpPr>
          <p:cNvPr id="20" name="Group 19">
            <a:extLst>
              <a:ext uri="{FF2B5EF4-FFF2-40B4-BE49-F238E27FC236}">
                <a16:creationId xmlns:a16="http://schemas.microsoft.com/office/drawing/2014/main" id="{FFA9E4DE-49E5-6B47-921E-A998FC04FA84}"/>
              </a:ext>
            </a:extLst>
          </p:cNvPr>
          <p:cNvGrpSpPr/>
          <p:nvPr/>
        </p:nvGrpSpPr>
        <p:grpSpPr>
          <a:xfrm>
            <a:off x="12843663" y="4101967"/>
            <a:ext cx="2587627" cy="3514724"/>
            <a:chOff x="8683627" y="8671061"/>
            <a:chExt cx="2587627" cy="3514724"/>
          </a:xfrm>
        </p:grpSpPr>
        <p:sp>
          <p:nvSpPr>
            <p:cNvPr id="21" name="Rounded Rectangle 20">
              <a:extLst>
                <a:ext uri="{FF2B5EF4-FFF2-40B4-BE49-F238E27FC236}">
                  <a16:creationId xmlns:a16="http://schemas.microsoft.com/office/drawing/2014/main" id="{5CF49880-1EB3-0B46-A7AE-BA2F29D1477A}"/>
                </a:ext>
              </a:extLst>
            </p:cNvPr>
            <p:cNvSpPr/>
            <p:nvPr/>
          </p:nvSpPr>
          <p:spPr>
            <a:xfrm>
              <a:off x="8683627" y="8671061"/>
              <a:ext cx="2587627" cy="3514724"/>
            </a:xfrm>
            <a:prstGeom prst="roundRect">
              <a:avLst/>
            </a:prstGeom>
            <a:solidFill>
              <a:schemeClr val="accent2">
                <a:lumMod val="20000"/>
                <a:lumOff val="80000"/>
              </a:schemeClr>
            </a:solidFill>
            <a:ln w="12700" cap="flat">
              <a:solidFill>
                <a:schemeClr val="accent2">
                  <a:lumMod val="60000"/>
                  <a:lumOff val="4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rmAutofit fontScale="92500" lnSpcReduction="20000"/>
            </a:bodyPr>
            <a:lstStyle/>
            <a:p>
              <a:pPr marL="0" marR="0" indent="0" algn="l" defTabSz="1828800" rtl="0" fontAlgn="auto" latinLnBrk="0" hangingPunct="0">
                <a:lnSpc>
                  <a:spcPct val="93000"/>
                </a:lnSpc>
                <a:spcBef>
                  <a:spcPts val="2200"/>
                </a:spcBef>
                <a:spcAft>
                  <a:spcPts val="0"/>
                </a:spcAft>
                <a:buClrTx/>
                <a:buSzTx/>
                <a:buFontTx/>
                <a:buNone/>
                <a:tabLst/>
              </a:pPr>
              <a:endParaRPr kumimoji="0" lang="en-US" sz="3200" b="0" i="0" u="none" strike="noStrike" cap="none" spc="0" normalizeH="0" baseline="0" dirty="0">
                <a:ln>
                  <a:noFill/>
                </a:ln>
                <a:solidFill>
                  <a:srgbClr val="111111"/>
                </a:solidFill>
                <a:effectLst/>
                <a:uFillTx/>
                <a:latin typeface="+mn-lt"/>
                <a:ea typeface="+mn-ea"/>
                <a:cs typeface="+mn-cs"/>
                <a:sym typeface="Arial"/>
              </a:endParaRPr>
            </a:p>
            <a:p>
              <a:pPr marL="0" marR="0" indent="0" algn="l" defTabSz="1828800" rtl="0" fontAlgn="auto" latinLnBrk="0" hangingPunct="0">
                <a:lnSpc>
                  <a:spcPct val="93000"/>
                </a:lnSpc>
                <a:spcBef>
                  <a:spcPts val="2200"/>
                </a:spcBef>
                <a:spcAft>
                  <a:spcPts val="0"/>
                </a:spcAft>
                <a:buClrTx/>
                <a:buSzTx/>
                <a:buFontTx/>
                <a:buNone/>
                <a:tabLst/>
              </a:pPr>
              <a:endParaRPr lang="en-US" sz="3200" dirty="0">
                <a:solidFill>
                  <a:srgbClr val="111111"/>
                </a:solidFill>
              </a:endParaRPr>
            </a:p>
            <a:p>
              <a:pPr marL="0" marR="0" indent="0" algn="l" defTabSz="1828800" rtl="0" fontAlgn="auto" latinLnBrk="0" hangingPunct="0">
                <a:lnSpc>
                  <a:spcPct val="93000"/>
                </a:lnSpc>
                <a:spcBef>
                  <a:spcPts val="2200"/>
                </a:spcBef>
                <a:spcAft>
                  <a:spcPts val="0"/>
                </a:spcAft>
                <a:buClrTx/>
                <a:buSzTx/>
                <a:buFontTx/>
                <a:buNone/>
                <a:tabLst/>
              </a:pPr>
              <a:endParaRPr kumimoji="0" lang="en-US" sz="3200" b="0" i="0" u="none" strike="noStrike" cap="none" spc="0" normalizeH="0" baseline="0" dirty="0">
                <a:ln>
                  <a:noFill/>
                </a:ln>
                <a:solidFill>
                  <a:srgbClr val="111111"/>
                </a:solidFill>
                <a:effectLst/>
                <a:uFillTx/>
                <a:latin typeface="+mn-lt"/>
                <a:ea typeface="+mn-ea"/>
                <a:cs typeface="+mn-cs"/>
                <a:sym typeface="Arial"/>
              </a:endParaRPr>
            </a:p>
            <a:p>
              <a:pPr marL="0" marR="0" indent="0" algn="l" defTabSz="1828800" rtl="0" fontAlgn="auto" latinLnBrk="0" hangingPunct="0">
                <a:lnSpc>
                  <a:spcPct val="93000"/>
                </a:lnSpc>
                <a:spcBef>
                  <a:spcPts val="2200"/>
                </a:spcBef>
                <a:spcAft>
                  <a:spcPts val="0"/>
                </a:spcAft>
                <a:buClrTx/>
                <a:buSzTx/>
                <a:buFontTx/>
                <a:buNone/>
                <a:tabLst/>
              </a:pPr>
              <a:endParaRPr lang="en-US" sz="3200" dirty="0">
                <a:solidFill>
                  <a:srgbClr val="111111"/>
                </a:solidFill>
              </a:endParaRPr>
            </a:p>
            <a:p>
              <a:pPr marL="0" marR="0" indent="0" algn="l" defTabSz="1828800" rtl="0" fontAlgn="auto" latinLnBrk="0" hangingPunct="0">
                <a:lnSpc>
                  <a:spcPct val="93000"/>
                </a:lnSpc>
                <a:spcBef>
                  <a:spcPts val="2200"/>
                </a:spcBef>
                <a:spcAft>
                  <a:spcPts val="0"/>
                </a:spcAft>
                <a:buClrTx/>
                <a:buSzTx/>
                <a:buFontTx/>
                <a:buNone/>
                <a:tabLst/>
              </a:pPr>
              <a:r>
                <a:rPr kumimoji="0" lang="en-US" sz="3200" b="0" i="0" u="none" strike="noStrike" cap="none" spc="0" normalizeH="0" baseline="0" dirty="0">
                  <a:ln>
                    <a:noFill/>
                  </a:ln>
                  <a:solidFill>
                    <a:srgbClr val="111111"/>
                  </a:solidFill>
                  <a:effectLst/>
                  <a:uFillTx/>
                  <a:latin typeface="+mn-lt"/>
                  <a:ea typeface="+mn-ea"/>
                  <a:cs typeface="+mn-cs"/>
                  <a:sym typeface="Arial"/>
                </a:rPr>
                <a:t>Nodes</a:t>
              </a:r>
            </a:p>
          </p:txBody>
        </p:sp>
        <p:pic>
          <p:nvPicPr>
            <p:cNvPr id="22" name="Picture 21">
              <a:extLst>
                <a:ext uri="{FF2B5EF4-FFF2-40B4-BE49-F238E27FC236}">
                  <a16:creationId xmlns:a16="http://schemas.microsoft.com/office/drawing/2014/main" id="{53DBC19C-4E00-6843-9C18-0FFDC9B506A2}"/>
                </a:ext>
              </a:extLst>
            </p:cNvPr>
            <p:cNvPicPr>
              <a:picLocks noChangeAspect="1"/>
            </p:cNvPicPr>
            <p:nvPr/>
          </p:nvPicPr>
          <p:blipFill>
            <a:blip r:embed="rId3"/>
            <a:stretch>
              <a:fillRect/>
            </a:stretch>
          </p:blipFill>
          <p:spPr>
            <a:xfrm>
              <a:off x="8785223" y="9745528"/>
              <a:ext cx="1571626" cy="1571626"/>
            </a:xfrm>
            <a:prstGeom prst="rect">
              <a:avLst/>
            </a:prstGeom>
          </p:spPr>
        </p:pic>
      </p:grpSp>
      <p:cxnSp>
        <p:nvCxnSpPr>
          <p:cNvPr id="24" name="Straight Arrow Connector 23">
            <a:extLst>
              <a:ext uri="{FF2B5EF4-FFF2-40B4-BE49-F238E27FC236}">
                <a16:creationId xmlns:a16="http://schemas.microsoft.com/office/drawing/2014/main" id="{3644C47E-C7DA-D740-8576-8A27A9A5C02A}"/>
              </a:ext>
            </a:extLst>
          </p:cNvPr>
          <p:cNvCxnSpPr>
            <a:cxnSpLocks/>
            <a:endCxn id="7" idx="1"/>
          </p:cNvCxnSpPr>
          <p:nvPr/>
        </p:nvCxnSpPr>
        <p:spPr>
          <a:xfrm flipV="1">
            <a:off x="8951513" y="4709441"/>
            <a:ext cx="3993746" cy="3120110"/>
          </a:xfrm>
          <a:prstGeom prst="straightConnector1">
            <a:avLst/>
          </a:prstGeom>
          <a:ln w="25400">
            <a:headEnd type="none"/>
            <a:tailEnd type="triangle" w="lg" len="lg"/>
          </a:ln>
        </p:spPr>
        <p:style>
          <a:lnRef idx="1">
            <a:schemeClr val="dk1"/>
          </a:lnRef>
          <a:fillRef idx="0">
            <a:schemeClr val="dk1"/>
          </a:fillRef>
          <a:effectRef idx="0">
            <a:schemeClr val="dk1"/>
          </a:effectRef>
          <a:fontRef idx="minor">
            <a:schemeClr val="tx1"/>
          </a:fontRef>
        </p:style>
      </p:cxnSp>
      <p:sp>
        <p:nvSpPr>
          <p:cNvPr id="7" name="Rounded Rectangle 6">
            <a:extLst>
              <a:ext uri="{FF2B5EF4-FFF2-40B4-BE49-F238E27FC236}">
                <a16:creationId xmlns:a16="http://schemas.microsoft.com/office/drawing/2014/main" id="{F7AC7868-C2C0-FC45-AAFF-6C74BC3E5E67}"/>
              </a:ext>
            </a:extLst>
          </p:cNvPr>
          <p:cNvSpPr/>
          <p:nvPr/>
        </p:nvSpPr>
        <p:spPr>
          <a:xfrm>
            <a:off x="12945259" y="4242448"/>
            <a:ext cx="2477692" cy="933986"/>
          </a:xfrm>
          <a:prstGeom prst="roundRect">
            <a:avLst/>
          </a:prstGeom>
          <a:solidFill>
            <a:schemeClr val="accent1">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rmAutofit/>
          </a:bodyPr>
          <a:lstStyle/>
          <a:p>
            <a:pPr marL="0" marR="0" indent="0" algn="l" defTabSz="1828800" rtl="0" fontAlgn="auto" latinLnBrk="0" hangingPunct="0">
              <a:lnSpc>
                <a:spcPct val="93000"/>
              </a:lnSpc>
              <a:spcBef>
                <a:spcPts val="2200"/>
              </a:spcBef>
              <a:spcAft>
                <a:spcPts val="0"/>
              </a:spcAft>
              <a:buClrTx/>
              <a:buSzTx/>
              <a:buFontTx/>
              <a:buNone/>
              <a:tabLst/>
            </a:pPr>
            <a:r>
              <a:rPr kumimoji="0" lang="en-US" sz="3200" b="0" i="0" u="none" strike="noStrike" cap="none" spc="0" normalizeH="0" baseline="0" dirty="0" err="1">
                <a:ln>
                  <a:noFill/>
                </a:ln>
                <a:solidFill>
                  <a:srgbClr val="111111"/>
                </a:solidFill>
                <a:effectLst/>
                <a:uFillTx/>
                <a:latin typeface="+mn-lt"/>
                <a:ea typeface="+mn-ea"/>
                <a:cs typeface="+mn-cs"/>
                <a:sym typeface="Arial"/>
              </a:rPr>
              <a:t>Kube</a:t>
            </a:r>
            <a:r>
              <a:rPr lang="en-US" sz="3200" dirty="0">
                <a:solidFill>
                  <a:srgbClr val="111111"/>
                </a:solidFill>
              </a:rPr>
              <a:t>-proxy</a:t>
            </a:r>
            <a:endParaRPr kumimoji="0" lang="en-US" sz="3200" b="0" i="0" u="none" strike="noStrike" cap="none" spc="0" normalizeH="0" baseline="0" dirty="0">
              <a:ln>
                <a:noFill/>
              </a:ln>
              <a:solidFill>
                <a:srgbClr val="111111"/>
              </a:solidFill>
              <a:effectLst/>
              <a:uFillTx/>
              <a:latin typeface="+mn-lt"/>
              <a:ea typeface="+mn-ea"/>
              <a:cs typeface="+mn-cs"/>
              <a:sym typeface="Arial"/>
            </a:endParaRPr>
          </a:p>
        </p:txBody>
      </p:sp>
      <p:cxnSp>
        <p:nvCxnSpPr>
          <p:cNvPr id="28" name="Straight Arrow Connector 27">
            <a:extLst>
              <a:ext uri="{FF2B5EF4-FFF2-40B4-BE49-F238E27FC236}">
                <a16:creationId xmlns:a16="http://schemas.microsoft.com/office/drawing/2014/main" id="{3CB0CD74-9122-1740-BC53-C73B0AF3F7B4}"/>
              </a:ext>
            </a:extLst>
          </p:cNvPr>
          <p:cNvCxnSpPr>
            <a:cxnSpLocks/>
          </p:cNvCxnSpPr>
          <p:nvPr/>
        </p:nvCxnSpPr>
        <p:spPr>
          <a:xfrm>
            <a:off x="15431290" y="4749858"/>
            <a:ext cx="2370935" cy="3079691"/>
          </a:xfrm>
          <a:prstGeom prst="straightConnector1">
            <a:avLst/>
          </a:prstGeom>
          <a:ln w="25400">
            <a:headEnd type="none"/>
            <a:tailEnd type="triangle" w="lg" len="lg"/>
          </a:ln>
        </p:spPr>
        <p:style>
          <a:lnRef idx="1">
            <a:schemeClr val="dk1"/>
          </a:lnRef>
          <a:fillRef idx="0">
            <a:schemeClr val="dk1"/>
          </a:fillRef>
          <a:effectRef idx="0">
            <a:schemeClr val="dk1"/>
          </a:effectRef>
          <a:fontRef idx="minor">
            <a:schemeClr val="tx1"/>
          </a:fontRef>
        </p:style>
      </p:cxnSp>
      <p:sp>
        <p:nvSpPr>
          <p:cNvPr id="31" name="Rounded Rectangle 30">
            <a:extLst>
              <a:ext uri="{FF2B5EF4-FFF2-40B4-BE49-F238E27FC236}">
                <a16:creationId xmlns:a16="http://schemas.microsoft.com/office/drawing/2014/main" id="{C6E0E159-D0C8-E146-8526-B66D7F6F761F}"/>
              </a:ext>
            </a:extLst>
          </p:cNvPr>
          <p:cNvSpPr/>
          <p:nvPr/>
        </p:nvSpPr>
        <p:spPr>
          <a:xfrm>
            <a:off x="17464079" y="7946488"/>
            <a:ext cx="2477692" cy="933986"/>
          </a:xfrm>
          <a:prstGeom prst="roundRect">
            <a:avLst/>
          </a:prstGeom>
          <a:solidFill>
            <a:schemeClr val="accent1">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rmAutofit/>
          </a:bodyPr>
          <a:lstStyle/>
          <a:p>
            <a:pPr marL="0" marR="0" indent="0" algn="l" defTabSz="1828800" rtl="0" fontAlgn="auto" latinLnBrk="0" hangingPunct="0">
              <a:lnSpc>
                <a:spcPct val="93000"/>
              </a:lnSpc>
              <a:spcBef>
                <a:spcPts val="2200"/>
              </a:spcBef>
              <a:spcAft>
                <a:spcPts val="0"/>
              </a:spcAft>
              <a:buClrTx/>
              <a:buSzTx/>
              <a:buFontTx/>
              <a:buNone/>
              <a:tabLst/>
            </a:pPr>
            <a:r>
              <a:rPr kumimoji="0" lang="en-US" sz="3200" b="0" i="0" u="none" strike="noStrike" cap="none" spc="0" normalizeH="0" baseline="0" dirty="0" err="1">
                <a:ln>
                  <a:noFill/>
                </a:ln>
                <a:solidFill>
                  <a:srgbClr val="111111"/>
                </a:solidFill>
                <a:effectLst/>
                <a:uFillTx/>
                <a:latin typeface="+mn-lt"/>
                <a:ea typeface="+mn-ea"/>
                <a:cs typeface="+mn-cs"/>
                <a:sym typeface="Arial"/>
              </a:rPr>
              <a:t>Kube</a:t>
            </a:r>
            <a:r>
              <a:rPr lang="en-US" sz="3200" dirty="0">
                <a:solidFill>
                  <a:srgbClr val="111111"/>
                </a:solidFill>
              </a:rPr>
              <a:t>-proxy</a:t>
            </a:r>
            <a:endParaRPr kumimoji="0" lang="en-US" sz="3200" b="0" i="0" u="none" strike="noStrike" cap="none" spc="0" normalizeH="0" baseline="0" dirty="0">
              <a:ln>
                <a:noFill/>
              </a:ln>
              <a:solidFill>
                <a:srgbClr val="111111"/>
              </a:solidFill>
              <a:effectLst/>
              <a:uFillTx/>
              <a:latin typeface="+mn-lt"/>
              <a:ea typeface="+mn-ea"/>
              <a:cs typeface="+mn-cs"/>
              <a:sym typeface="Arial"/>
            </a:endParaRPr>
          </a:p>
        </p:txBody>
      </p:sp>
      <p:cxnSp>
        <p:nvCxnSpPr>
          <p:cNvPr id="12" name="Elbow Connector 11">
            <a:extLst>
              <a:ext uri="{FF2B5EF4-FFF2-40B4-BE49-F238E27FC236}">
                <a16:creationId xmlns:a16="http://schemas.microsoft.com/office/drawing/2014/main" id="{FE9E3449-8996-E247-8662-168213007E3C}"/>
              </a:ext>
            </a:extLst>
          </p:cNvPr>
          <p:cNvCxnSpPr>
            <a:cxnSpLocks/>
            <a:stCxn id="31" idx="3"/>
          </p:cNvCxnSpPr>
          <p:nvPr/>
        </p:nvCxnSpPr>
        <p:spPr>
          <a:xfrm>
            <a:off x="19941771" y="8413481"/>
            <a:ext cx="603654" cy="2435814"/>
          </a:xfrm>
          <a:prstGeom prst="bentConnector2">
            <a:avLst/>
          </a:prstGeom>
          <a:ln w="44450">
            <a:tailEnd type="triangle"/>
          </a:ln>
        </p:spPr>
        <p:style>
          <a:lnRef idx="1">
            <a:schemeClr val="dk1"/>
          </a:lnRef>
          <a:fillRef idx="0">
            <a:schemeClr val="dk1"/>
          </a:fillRef>
          <a:effectRef idx="0">
            <a:schemeClr val="dk1"/>
          </a:effectRef>
          <a:fontRef idx="minor">
            <a:schemeClr val="tx1"/>
          </a:fontRef>
        </p:style>
      </p:cxnSp>
      <p:sp>
        <p:nvSpPr>
          <p:cNvPr id="4" name="Text Placeholder 3">
            <a:extLst>
              <a:ext uri="{FF2B5EF4-FFF2-40B4-BE49-F238E27FC236}">
                <a16:creationId xmlns:a16="http://schemas.microsoft.com/office/drawing/2014/main" id="{DD0AEFD3-1533-9942-879A-C4B4A612B1CD}"/>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875985340"/>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3" name="Test Title"/>
          <p:cNvSpPr txBox="1">
            <a:spLocks noGrp="1"/>
          </p:cNvSpPr>
          <p:nvPr>
            <p:ph type="title"/>
          </p:nvPr>
        </p:nvSpPr>
        <p:spPr>
          <a:prstGeom prst="rect">
            <a:avLst/>
          </a:prstGeom>
        </p:spPr>
        <p:txBody>
          <a:bodyPr/>
          <a:lstStyle/>
          <a:p>
            <a:r>
              <a:rPr lang="en-US" dirty="0"/>
              <a:t>OpenStack Octavia and k8s – a closer look</a:t>
            </a:r>
            <a:endParaRPr dirty="0"/>
          </a:p>
        </p:txBody>
      </p:sp>
      <p:sp>
        <p:nvSpPr>
          <p:cNvPr id="4545" name="Slide Number"/>
          <p:cNvSpPr txBox="1">
            <a:spLocks noGrp="1"/>
          </p:cNvSpPr>
          <p:nvPr>
            <p:ph type="sldNum" sz="quarter" idx="2"/>
          </p:nvPr>
        </p:nvSpPr>
        <p:spPr>
          <a:xfrm>
            <a:off x="1217325" y="12807440"/>
            <a:ext cx="151522" cy="259223"/>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25</a:t>
            </a:fld>
            <a:endParaRPr/>
          </a:p>
        </p:txBody>
      </p:sp>
      <p:sp>
        <p:nvSpPr>
          <p:cNvPr id="5" name="Rectangle 4">
            <a:extLst>
              <a:ext uri="{FF2B5EF4-FFF2-40B4-BE49-F238E27FC236}">
                <a16:creationId xmlns:a16="http://schemas.microsoft.com/office/drawing/2014/main" id="{86458FF1-2F8D-3744-B98F-59E3E317B124}"/>
              </a:ext>
            </a:extLst>
          </p:cNvPr>
          <p:cNvSpPr/>
          <p:nvPr/>
        </p:nvSpPr>
        <p:spPr>
          <a:xfrm>
            <a:off x="6322613" y="4749858"/>
            <a:ext cx="2628900" cy="6000750"/>
          </a:xfrm>
          <a:prstGeom prst="rect">
            <a:avLst/>
          </a:prstGeom>
          <a:solidFill>
            <a:schemeClr val="accent3">
              <a:lumMod val="20000"/>
              <a:lumOff val="80000"/>
            </a:schemeClr>
          </a:solidFill>
          <a:ln w="12700" cap="flat">
            <a:solidFill>
              <a:schemeClr val="accent3">
                <a:lumMod val="60000"/>
                <a:lumOff val="4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rmAutofit/>
          </a:bodyPr>
          <a:lstStyle/>
          <a:p>
            <a:pPr marL="0" marR="0" indent="0" algn="l" defTabSz="1828800" rtl="0" fontAlgn="auto" latinLnBrk="0" hangingPunct="0">
              <a:lnSpc>
                <a:spcPct val="93000"/>
              </a:lnSpc>
              <a:spcBef>
                <a:spcPts val="2200"/>
              </a:spcBef>
              <a:spcAft>
                <a:spcPts val="0"/>
              </a:spcAft>
              <a:buClrTx/>
              <a:buSzTx/>
              <a:buFontTx/>
              <a:buNone/>
              <a:tabLst/>
            </a:pPr>
            <a:r>
              <a:rPr kumimoji="0" lang="en-US" sz="3200" b="0" i="0" u="none" strike="noStrike" cap="none" spc="0" normalizeH="0" baseline="0" dirty="0">
                <a:ln>
                  <a:noFill/>
                </a:ln>
                <a:solidFill>
                  <a:srgbClr val="111111"/>
                </a:solidFill>
                <a:effectLst/>
                <a:uFillTx/>
                <a:latin typeface="+mn-lt"/>
                <a:ea typeface="+mn-ea"/>
                <a:cs typeface="+mn-cs"/>
                <a:sym typeface="Arial"/>
              </a:rPr>
              <a:t>  </a:t>
            </a:r>
          </a:p>
        </p:txBody>
      </p:sp>
      <p:pic>
        <p:nvPicPr>
          <p:cNvPr id="6" name="Picture 5">
            <a:extLst>
              <a:ext uri="{FF2B5EF4-FFF2-40B4-BE49-F238E27FC236}">
                <a16:creationId xmlns:a16="http://schemas.microsoft.com/office/drawing/2014/main" id="{5A4CE105-E5AA-C54A-8A89-0DF394255D3F}"/>
              </a:ext>
            </a:extLst>
          </p:cNvPr>
          <p:cNvPicPr>
            <a:picLocks noChangeAspect="1"/>
          </p:cNvPicPr>
          <p:nvPr/>
        </p:nvPicPr>
        <p:blipFill>
          <a:blip r:embed="rId2"/>
          <a:stretch>
            <a:fillRect/>
          </a:stretch>
        </p:blipFill>
        <p:spPr>
          <a:xfrm>
            <a:off x="6042823" y="8712069"/>
            <a:ext cx="3810000" cy="2171700"/>
          </a:xfrm>
          <a:prstGeom prst="rect">
            <a:avLst/>
          </a:prstGeom>
        </p:spPr>
      </p:pic>
      <p:cxnSp>
        <p:nvCxnSpPr>
          <p:cNvPr id="11" name="Straight Arrow Connector 10">
            <a:extLst>
              <a:ext uri="{FF2B5EF4-FFF2-40B4-BE49-F238E27FC236}">
                <a16:creationId xmlns:a16="http://schemas.microsoft.com/office/drawing/2014/main" id="{3631D7EE-150F-9840-9CD4-534F5364429B}"/>
              </a:ext>
            </a:extLst>
          </p:cNvPr>
          <p:cNvCxnSpPr>
            <a:cxnSpLocks/>
          </p:cNvCxnSpPr>
          <p:nvPr/>
        </p:nvCxnSpPr>
        <p:spPr>
          <a:xfrm>
            <a:off x="3764384" y="7829549"/>
            <a:ext cx="2607841" cy="0"/>
          </a:xfrm>
          <a:prstGeom prst="straightConnector1">
            <a:avLst/>
          </a:prstGeom>
          <a:ln w="25400">
            <a:headEnd type="none"/>
            <a:tailEnd type="triangle" w="lg" len="lg"/>
          </a:ln>
        </p:spPr>
        <p:style>
          <a:lnRef idx="1">
            <a:schemeClr val="dk1"/>
          </a:lnRef>
          <a:fillRef idx="0">
            <a:schemeClr val="dk1"/>
          </a:fillRef>
          <a:effectRef idx="0">
            <a:schemeClr val="dk1"/>
          </a:effectRef>
          <a:fontRef idx="minor">
            <a:schemeClr val="tx1"/>
          </a:fontRef>
        </p:style>
      </p:cxnSp>
      <p:grpSp>
        <p:nvGrpSpPr>
          <p:cNvPr id="2" name="Group 1">
            <a:extLst>
              <a:ext uri="{FF2B5EF4-FFF2-40B4-BE49-F238E27FC236}">
                <a16:creationId xmlns:a16="http://schemas.microsoft.com/office/drawing/2014/main" id="{4BD8F9AD-38C7-AC4C-8D6E-FEED7F229A5F}"/>
              </a:ext>
            </a:extLst>
          </p:cNvPr>
          <p:cNvGrpSpPr/>
          <p:nvPr/>
        </p:nvGrpSpPr>
        <p:grpSpPr>
          <a:xfrm>
            <a:off x="17425983" y="7829548"/>
            <a:ext cx="4062417" cy="4514851"/>
            <a:chOff x="13539783" y="7104584"/>
            <a:chExt cx="2689223" cy="3514724"/>
          </a:xfrm>
        </p:grpSpPr>
        <p:pic>
          <p:nvPicPr>
            <p:cNvPr id="44" name="Picture 43">
              <a:extLst>
                <a:ext uri="{FF2B5EF4-FFF2-40B4-BE49-F238E27FC236}">
                  <a16:creationId xmlns:a16="http://schemas.microsoft.com/office/drawing/2014/main" id="{DF2A807A-0355-894F-90A8-8FFFC01007FC}"/>
                </a:ext>
              </a:extLst>
            </p:cNvPr>
            <p:cNvPicPr>
              <a:picLocks noChangeAspect="1"/>
            </p:cNvPicPr>
            <p:nvPr/>
          </p:nvPicPr>
          <p:blipFill>
            <a:blip r:embed="rId3"/>
            <a:stretch>
              <a:fillRect/>
            </a:stretch>
          </p:blipFill>
          <p:spPr>
            <a:xfrm>
              <a:off x="14657380" y="7559926"/>
              <a:ext cx="1571626" cy="1571626"/>
            </a:xfrm>
            <a:prstGeom prst="rect">
              <a:avLst/>
            </a:prstGeom>
          </p:spPr>
        </p:pic>
        <p:grpSp>
          <p:nvGrpSpPr>
            <p:cNvPr id="45" name="Group 44">
              <a:extLst>
                <a:ext uri="{FF2B5EF4-FFF2-40B4-BE49-F238E27FC236}">
                  <a16:creationId xmlns:a16="http://schemas.microsoft.com/office/drawing/2014/main" id="{4AAE397F-6AD6-6A43-8CAB-93C312277BC4}"/>
                </a:ext>
              </a:extLst>
            </p:cNvPr>
            <p:cNvGrpSpPr/>
            <p:nvPr/>
          </p:nvGrpSpPr>
          <p:grpSpPr>
            <a:xfrm>
              <a:off x="13539783" y="7104584"/>
              <a:ext cx="2587627" cy="3514724"/>
              <a:chOff x="8683627" y="8671061"/>
              <a:chExt cx="2587627" cy="3514724"/>
            </a:xfrm>
          </p:grpSpPr>
          <p:sp>
            <p:nvSpPr>
              <p:cNvPr id="46" name="Rounded Rectangle 45">
                <a:extLst>
                  <a:ext uri="{FF2B5EF4-FFF2-40B4-BE49-F238E27FC236}">
                    <a16:creationId xmlns:a16="http://schemas.microsoft.com/office/drawing/2014/main" id="{203244A1-BC7F-E74B-A9EF-CDA7AEF7F34B}"/>
                  </a:ext>
                </a:extLst>
              </p:cNvPr>
              <p:cNvSpPr/>
              <p:nvPr/>
            </p:nvSpPr>
            <p:spPr>
              <a:xfrm>
                <a:off x="8683627" y="8671061"/>
                <a:ext cx="2587627" cy="3514724"/>
              </a:xfrm>
              <a:prstGeom prst="roundRect">
                <a:avLst/>
              </a:prstGeom>
              <a:solidFill>
                <a:schemeClr val="accent2">
                  <a:lumMod val="20000"/>
                  <a:lumOff val="80000"/>
                </a:schemeClr>
              </a:solidFill>
              <a:ln w="12700" cap="flat">
                <a:solidFill>
                  <a:schemeClr val="accent2">
                    <a:lumMod val="60000"/>
                    <a:lumOff val="4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rmAutofit/>
              </a:bodyPr>
              <a:lstStyle/>
              <a:p>
                <a:pPr marL="0" marR="0" indent="0" algn="l" defTabSz="1828800" rtl="0" fontAlgn="auto" latinLnBrk="0" hangingPunct="0">
                  <a:lnSpc>
                    <a:spcPct val="93000"/>
                  </a:lnSpc>
                  <a:spcBef>
                    <a:spcPts val="2200"/>
                  </a:spcBef>
                  <a:spcAft>
                    <a:spcPts val="0"/>
                  </a:spcAft>
                  <a:buClrTx/>
                  <a:buSzTx/>
                  <a:buFontTx/>
                  <a:buNone/>
                  <a:tabLst/>
                </a:pPr>
                <a:endParaRPr kumimoji="0" lang="en-US" sz="3200" b="0" i="0" u="none" strike="noStrike" cap="none" spc="0" normalizeH="0" baseline="0" dirty="0">
                  <a:ln>
                    <a:noFill/>
                  </a:ln>
                  <a:solidFill>
                    <a:srgbClr val="111111"/>
                  </a:solidFill>
                  <a:effectLst/>
                  <a:uFillTx/>
                  <a:latin typeface="+mn-lt"/>
                  <a:ea typeface="+mn-ea"/>
                  <a:cs typeface="+mn-cs"/>
                  <a:sym typeface="Arial"/>
                </a:endParaRPr>
              </a:p>
              <a:p>
                <a:pPr marL="0" marR="0" indent="0" algn="l" defTabSz="1828800" rtl="0" fontAlgn="auto" latinLnBrk="0" hangingPunct="0">
                  <a:lnSpc>
                    <a:spcPct val="93000"/>
                  </a:lnSpc>
                  <a:spcBef>
                    <a:spcPts val="2200"/>
                  </a:spcBef>
                  <a:spcAft>
                    <a:spcPts val="0"/>
                  </a:spcAft>
                  <a:buClrTx/>
                  <a:buSzTx/>
                  <a:buFontTx/>
                  <a:buNone/>
                  <a:tabLst/>
                </a:pPr>
                <a:endParaRPr lang="en-US" sz="3200" dirty="0">
                  <a:solidFill>
                    <a:srgbClr val="111111"/>
                  </a:solidFill>
                </a:endParaRPr>
              </a:p>
              <a:p>
                <a:pPr marL="0" marR="0" indent="0" algn="l" defTabSz="1828800" rtl="0" fontAlgn="auto" latinLnBrk="0" hangingPunct="0">
                  <a:lnSpc>
                    <a:spcPct val="93000"/>
                  </a:lnSpc>
                  <a:spcBef>
                    <a:spcPts val="2200"/>
                  </a:spcBef>
                  <a:spcAft>
                    <a:spcPts val="0"/>
                  </a:spcAft>
                  <a:buClrTx/>
                  <a:buSzTx/>
                  <a:buFontTx/>
                  <a:buNone/>
                  <a:tabLst/>
                </a:pPr>
                <a:endParaRPr kumimoji="0" lang="en-US" sz="3200" b="0" i="0" u="none" strike="noStrike" cap="none" spc="0" normalizeH="0" baseline="0" dirty="0">
                  <a:ln>
                    <a:noFill/>
                  </a:ln>
                  <a:solidFill>
                    <a:srgbClr val="111111"/>
                  </a:solidFill>
                  <a:effectLst/>
                  <a:uFillTx/>
                  <a:latin typeface="+mn-lt"/>
                  <a:ea typeface="+mn-ea"/>
                  <a:cs typeface="+mn-cs"/>
                  <a:sym typeface="Arial"/>
                </a:endParaRPr>
              </a:p>
              <a:p>
                <a:pPr marL="0" marR="0" indent="0" algn="l" defTabSz="1828800" rtl="0" fontAlgn="auto" latinLnBrk="0" hangingPunct="0">
                  <a:lnSpc>
                    <a:spcPct val="93000"/>
                  </a:lnSpc>
                  <a:spcBef>
                    <a:spcPts val="2200"/>
                  </a:spcBef>
                  <a:spcAft>
                    <a:spcPts val="0"/>
                  </a:spcAft>
                  <a:buClrTx/>
                  <a:buSzTx/>
                  <a:buFontTx/>
                  <a:buNone/>
                  <a:tabLst/>
                </a:pPr>
                <a:endParaRPr lang="en-US" sz="3200" dirty="0">
                  <a:solidFill>
                    <a:srgbClr val="111111"/>
                  </a:solidFill>
                </a:endParaRPr>
              </a:p>
              <a:p>
                <a:pPr marL="0" marR="0" indent="0" algn="l" defTabSz="1828800" rtl="0" fontAlgn="auto" latinLnBrk="0" hangingPunct="0">
                  <a:lnSpc>
                    <a:spcPct val="93000"/>
                  </a:lnSpc>
                  <a:spcBef>
                    <a:spcPts val="2200"/>
                  </a:spcBef>
                  <a:spcAft>
                    <a:spcPts val="0"/>
                  </a:spcAft>
                  <a:buClrTx/>
                  <a:buSzTx/>
                  <a:buFontTx/>
                  <a:buNone/>
                  <a:tabLst/>
                </a:pPr>
                <a:r>
                  <a:rPr kumimoji="0" lang="en-US" sz="3200" b="0" i="0" u="none" strike="noStrike" cap="none" spc="0" normalizeH="0" baseline="0" dirty="0">
                    <a:ln>
                      <a:noFill/>
                    </a:ln>
                    <a:solidFill>
                      <a:srgbClr val="111111"/>
                    </a:solidFill>
                    <a:effectLst/>
                    <a:uFillTx/>
                    <a:latin typeface="+mn-lt"/>
                    <a:ea typeface="+mn-ea"/>
                    <a:cs typeface="+mn-cs"/>
                    <a:sym typeface="Arial"/>
                  </a:rPr>
                  <a:t>Nodes</a:t>
                </a:r>
              </a:p>
            </p:txBody>
          </p:sp>
          <p:pic>
            <p:nvPicPr>
              <p:cNvPr id="47" name="Picture 46">
                <a:extLst>
                  <a:ext uri="{FF2B5EF4-FFF2-40B4-BE49-F238E27FC236}">
                    <a16:creationId xmlns:a16="http://schemas.microsoft.com/office/drawing/2014/main" id="{EEBBD16B-DF00-8D41-867B-800B59636418}"/>
                  </a:ext>
                </a:extLst>
              </p:cNvPr>
              <p:cNvPicPr>
                <a:picLocks noChangeAspect="1"/>
              </p:cNvPicPr>
              <p:nvPr/>
            </p:nvPicPr>
            <p:blipFill>
              <a:blip r:embed="rId3"/>
              <a:stretch>
                <a:fillRect/>
              </a:stretch>
            </p:blipFill>
            <p:spPr>
              <a:xfrm>
                <a:off x="8785223" y="9745528"/>
                <a:ext cx="1571626" cy="1571626"/>
              </a:xfrm>
              <a:prstGeom prst="rect">
                <a:avLst/>
              </a:prstGeom>
            </p:spPr>
          </p:pic>
        </p:grpSp>
        <p:sp>
          <p:nvSpPr>
            <p:cNvPr id="14" name="Cloud 13">
              <a:extLst>
                <a:ext uri="{FF2B5EF4-FFF2-40B4-BE49-F238E27FC236}">
                  <a16:creationId xmlns:a16="http://schemas.microsoft.com/office/drawing/2014/main" id="{2EBE7331-F378-D140-A6A4-A2AF33844CBB}"/>
                </a:ext>
              </a:extLst>
            </p:cNvPr>
            <p:cNvSpPr/>
            <p:nvPr/>
          </p:nvSpPr>
          <p:spPr>
            <a:xfrm>
              <a:off x="14629594" y="9455399"/>
              <a:ext cx="1548614" cy="785813"/>
            </a:xfrm>
            <a:prstGeom prst="cloud">
              <a:avLst/>
            </a:prstGeom>
            <a:solidFill>
              <a:schemeClr val="accent6">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1828800" rtl="0" fontAlgn="auto" latinLnBrk="0" hangingPunct="0">
                <a:lnSpc>
                  <a:spcPct val="93000"/>
                </a:lnSpc>
                <a:spcBef>
                  <a:spcPts val="2200"/>
                </a:spcBef>
                <a:spcAft>
                  <a:spcPts val="0"/>
                </a:spcAft>
                <a:buClrTx/>
                <a:buSzTx/>
                <a:buFontTx/>
                <a:buNone/>
                <a:tabLst/>
              </a:pPr>
              <a:r>
                <a:rPr lang="en-US" sz="2800" dirty="0">
                  <a:solidFill>
                    <a:srgbClr val="111111"/>
                  </a:solidFill>
                </a:rPr>
                <a:t>Pod</a:t>
              </a:r>
              <a:endParaRPr kumimoji="0" lang="en-US" sz="2800" b="0" i="0" u="none" strike="noStrike" cap="none" spc="0" normalizeH="0" baseline="0" dirty="0">
                <a:ln>
                  <a:noFill/>
                </a:ln>
                <a:solidFill>
                  <a:srgbClr val="111111"/>
                </a:solidFill>
                <a:effectLst/>
                <a:uFillTx/>
                <a:latin typeface="+mn-lt"/>
                <a:ea typeface="+mn-ea"/>
                <a:cs typeface="+mn-cs"/>
                <a:sym typeface="Arial"/>
              </a:endParaRPr>
            </a:p>
          </p:txBody>
        </p:sp>
      </p:grpSp>
      <p:grpSp>
        <p:nvGrpSpPr>
          <p:cNvPr id="20" name="Group 19">
            <a:extLst>
              <a:ext uri="{FF2B5EF4-FFF2-40B4-BE49-F238E27FC236}">
                <a16:creationId xmlns:a16="http://schemas.microsoft.com/office/drawing/2014/main" id="{FFA9E4DE-49E5-6B47-921E-A998FC04FA84}"/>
              </a:ext>
            </a:extLst>
          </p:cNvPr>
          <p:cNvGrpSpPr/>
          <p:nvPr/>
        </p:nvGrpSpPr>
        <p:grpSpPr>
          <a:xfrm>
            <a:off x="12843663" y="4101967"/>
            <a:ext cx="2587627" cy="3514724"/>
            <a:chOff x="8683627" y="8671061"/>
            <a:chExt cx="2587627" cy="3514724"/>
          </a:xfrm>
        </p:grpSpPr>
        <p:sp>
          <p:nvSpPr>
            <p:cNvPr id="21" name="Rounded Rectangle 20">
              <a:extLst>
                <a:ext uri="{FF2B5EF4-FFF2-40B4-BE49-F238E27FC236}">
                  <a16:creationId xmlns:a16="http://schemas.microsoft.com/office/drawing/2014/main" id="{5CF49880-1EB3-0B46-A7AE-BA2F29D1477A}"/>
                </a:ext>
              </a:extLst>
            </p:cNvPr>
            <p:cNvSpPr/>
            <p:nvPr/>
          </p:nvSpPr>
          <p:spPr>
            <a:xfrm>
              <a:off x="8683627" y="8671061"/>
              <a:ext cx="2587627" cy="3514724"/>
            </a:xfrm>
            <a:prstGeom prst="roundRect">
              <a:avLst/>
            </a:prstGeom>
            <a:solidFill>
              <a:schemeClr val="accent2">
                <a:lumMod val="20000"/>
                <a:lumOff val="80000"/>
              </a:schemeClr>
            </a:solidFill>
            <a:ln w="12700" cap="flat">
              <a:solidFill>
                <a:schemeClr val="accent2">
                  <a:lumMod val="60000"/>
                  <a:lumOff val="4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rmAutofit fontScale="92500" lnSpcReduction="20000"/>
            </a:bodyPr>
            <a:lstStyle/>
            <a:p>
              <a:pPr marL="0" marR="0" indent="0" algn="l" defTabSz="1828800" rtl="0" fontAlgn="auto" latinLnBrk="0" hangingPunct="0">
                <a:lnSpc>
                  <a:spcPct val="93000"/>
                </a:lnSpc>
                <a:spcBef>
                  <a:spcPts val="2200"/>
                </a:spcBef>
                <a:spcAft>
                  <a:spcPts val="0"/>
                </a:spcAft>
                <a:buClrTx/>
                <a:buSzTx/>
                <a:buFontTx/>
                <a:buNone/>
                <a:tabLst/>
              </a:pPr>
              <a:endParaRPr kumimoji="0" lang="en-US" sz="3200" b="0" i="0" u="none" strike="noStrike" cap="none" spc="0" normalizeH="0" baseline="0" dirty="0">
                <a:ln>
                  <a:noFill/>
                </a:ln>
                <a:solidFill>
                  <a:srgbClr val="111111"/>
                </a:solidFill>
                <a:effectLst/>
                <a:uFillTx/>
                <a:latin typeface="+mn-lt"/>
                <a:ea typeface="+mn-ea"/>
                <a:cs typeface="+mn-cs"/>
                <a:sym typeface="Arial"/>
              </a:endParaRPr>
            </a:p>
            <a:p>
              <a:pPr marL="0" marR="0" indent="0" algn="l" defTabSz="1828800" rtl="0" fontAlgn="auto" latinLnBrk="0" hangingPunct="0">
                <a:lnSpc>
                  <a:spcPct val="93000"/>
                </a:lnSpc>
                <a:spcBef>
                  <a:spcPts val="2200"/>
                </a:spcBef>
                <a:spcAft>
                  <a:spcPts val="0"/>
                </a:spcAft>
                <a:buClrTx/>
                <a:buSzTx/>
                <a:buFontTx/>
                <a:buNone/>
                <a:tabLst/>
              </a:pPr>
              <a:endParaRPr lang="en-US" sz="3200" dirty="0">
                <a:solidFill>
                  <a:srgbClr val="111111"/>
                </a:solidFill>
              </a:endParaRPr>
            </a:p>
            <a:p>
              <a:pPr marL="0" marR="0" indent="0" algn="l" defTabSz="1828800" rtl="0" fontAlgn="auto" latinLnBrk="0" hangingPunct="0">
                <a:lnSpc>
                  <a:spcPct val="93000"/>
                </a:lnSpc>
                <a:spcBef>
                  <a:spcPts val="2200"/>
                </a:spcBef>
                <a:spcAft>
                  <a:spcPts val="0"/>
                </a:spcAft>
                <a:buClrTx/>
                <a:buSzTx/>
                <a:buFontTx/>
                <a:buNone/>
                <a:tabLst/>
              </a:pPr>
              <a:endParaRPr kumimoji="0" lang="en-US" sz="3200" b="0" i="0" u="none" strike="noStrike" cap="none" spc="0" normalizeH="0" baseline="0" dirty="0">
                <a:ln>
                  <a:noFill/>
                </a:ln>
                <a:solidFill>
                  <a:srgbClr val="111111"/>
                </a:solidFill>
                <a:effectLst/>
                <a:uFillTx/>
                <a:latin typeface="+mn-lt"/>
                <a:ea typeface="+mn-ea"/>
                <a:cs typeface="+mn-cs"/>
                <a:sym typeface="Arial"/>
              </a:endParaRPr>
            </a:p>
            <a:p>
              <a:pPr marL="0" marR="0" indent="0" algn="l" defTabSz="1828800" rtl="0" fontAlgn="auto" latinLnBrk="0" hangingPunct="0">
                <a:lnSpc>
                  <a:spcPct val="93000"/>
                </a:lnSpc>
                <a:spcBef>
                  <a:spcPts val="2200"/>
                </a:spcBef>
                <a:spcAft>
                  <a:spcPts val="0"/>
                </a:spcAft>
                <a:buClrTx/>
                <a:buSzTx/>
                <a:buFontTx/>
                <a:buNone/>
                <a:tabLst/>
              </a:pPr>
              <a:endParaRPr lang="en-US" sz="3200" dirty="0">
                <a:solidFill>
                  <a:srgbClr val="111111"/>
                </a:solidFill>
              </a:endParaRPr>
            </a:p>
            <a:p>
              <a:pPr marL="0" marR="0" indent="0" algn="l" defTabSz="1828800" rtl="0" fontAlgn="auto" latinLnBrk="0" hangingPunct="0">
                <a:lnSpc>
                  <a:spcPct val="93000"/>
                </a:lnSpc>
                <a:spcBef>
                  <a:spcPts val="2200"/>
                </a:spcBef>
                <a:spcAft>
                  <a:spcPts val="0"/>
                </a:spcAft>
                <a:buClrTx/>
                <a:buSzTx/>
                <a:buFontTx/>
                <a:buNone/>
                <a:tabLst/>
              </a:pPr>
              <a:r>
                <a:rPr kumimoji="0" lang="en-US" sz="3200" b="0" i="0" u="none" strike="noStrike" cap="none" spc="0" normalizeH="0" baseline="0" dirty="0">
                  <a:ln>
                    <a:noFill/>
                  </a:ln>
                  <a:solidFill>
                    <a:srgbClr val="111111"/>
                  </a:solidFill>
                  <a:effectLst/>
                  <a:uFillTx/>
                  <a:latin typeface="+mn-lt"/>
                  <a:ea typeface="+mn-ea"/>
                  <a:cs typeface="+mn-cs"/>
                  <a:sym typeface="Arial"/>
                </a:rPr>
                <a:t>Nodes</a:t>
              </a:r>
            </a:p>
          </p:txBody>
        </p:sp>
        <p:pic>
          <p:nvPicPr>
            <p:cNvPr id="22" name="Picture 21">
              <a:extLst>
                <a:ext uri="{FF2B5EF4-FFF2-40B4-BE49-F238E27FC236}">
                  <a16:creationId xmlns:a16="http://schemas.microsoft.com/office/drawing/2014/main" id="{53DBC19C-4E00-6843-9C18-0FFDC9B506A2}"/>
                </a:ext>
              </a:extLst>
            </p:cNvPr>
            <p:cNvPicPr>
              <a:picLocks noChangeAspect="1"/>
            </p:cNvPicPr>
            <p:nvPr/>
          </p:nvPicPr>
          <p:blipFill>
            <a:blip r:embed="rId3"/>
            <a:stretch>
              <a:fillRect/>
            </a:stretch>
          </p:blipFill>
          <p:spPr>
            <a:xfrm>
              <a:off x="8785223" y="9745528"/>
              <a:ext cx="1571626" cy="1571626"/>
            </a:xfrm>
            <a:prstGeom prst="rect">
              <a:avLst/>
            </a:prstGeom>
          </p:spPr>
        </p:pic>
      </p:grpSp>
      <p:cxnSp>
        <p:nvCxnSpPr>
          <p:cNvPr id="24" name="Straight Arrow Connector 23">
            <a:extLst>
              <a:ext uri="{FF2B5EF4-FFF2-40B4-BE49-F238E27FC236}">
                <a16:creationId xmlns:a16="http://schemas.microsoft.com/office/drawing/2014/main" id="{3644C47E-C7DA-D740-8576-8A27A9A5C02A}"/>
              </a:ext>
            </a:extLst>
          </p:cNvPr>
          <p:cNvCxnSpPr>
            <a:cxnSpLocks/>
            <a:endCxn id="7" idx="1"/>
          </p:cNvCxnSpPr>
          <p:nvPr/>
        </p:nvCxnSpPr>
        <p:spPr>
          <a:xfrm flipV="1">
            <a:off x="8951513" y="4709441"/>
            <a:ext cx="3993746" cy="3120110"/>
          </a:xfrm>
          <a:prstGeom prst="straightConnector1">
            <a:avLst/>
          </a:prstGeom>
          <a:ln w="25400">
            <a:headEnd type="none"/>
            <a:tailEnd type="triangle" w="lg" len="lg"/>
          </a:ln>
        </p:spPr>
        <p:style>
          <a:lnRef idx="1">
            <a:schemeClr val="dk1"/>
          </a:lnRef>
          <a:fillRef idx="0">
            <a:schemeClr val="dk1"/>
          </a:fillRef>
          <a:effectRef idx="0">
            <a:schemeClr val="dk1"/>
          </a:effectRef>
          <a:fontRef idx="minor">
            <a:schemeClr val="tx1"/>
          </a:fontRef>
        </p:style>
      </p:cxnSp>
      <p:sp>
        <p:nvSpPr>
          <p:cNvPr id="7" name="Rounded Rectangle 6">
            <a:extLst>
              <a:ext uri="{FF2B5EF4-FFF2-40B4-BE49-F238E27FC236}">
                <a16:creationId xmlns:a16="http://schemas.microsoft.com/office/drawing/2014/main" id="{F7AC7868-C2C0-FC45-AAFF-6C74BC3E5E67}"/>
              </a:ext>
            </a:extLst>
          </p:cNvPr>
          <p:cNvSpPr/>
          <p:nvPr/>
        </p:nvSpPr>
        <p:spPr>
          <a:xfrm>
            <a:off x="12945259" y="4242448"/>
            <a:ext cx="2477692" cy="933986"/>
          </a:xfrm>
          <a:prstGeom prst="roundRect">
            <a:avLst/>
          </a:prstGeom>
          <a:solidFill>
            <a:schemeClr val="accent1">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rmAutofit/>
          </a:bodyPr>
          <a:lstStyle/>
          <a:p>
            <a:pPr marL="0" marR="0" indent="0" algn="l" defTabSz="1828800" rtl="0" fontAlgn="auto" latinLnBrk="0" hangingPunct="0">
              <a:lnSpc>
                <a:spcPct val="93000"/>
              </a:lnSpc>
              <a:spcBef>
                <a:spcPts val="2200"/>
              </a:spcBef>
              <a:spcAft>
                <a:spcPts val="0"/>
              </a:spcAft>
              <a:buClrTx/>
              <a:buSzTx/>
              <a:buFontTx/>
              <a:buNone/>
              <a:tabLst/>
            </a:pPr>
            <a:r>
              <a:rPr kumimoji="0" lang="en-US" sz="3200" b="0" i="0" u="none" strike="noStrike" cap="none" spc="0" normalizeH="0" baseline="0" dirty="0" err="1">
                <a:ln>
                  <a:noFill/>
                </a:ln>
                <a:solidFill>
                  <a:srgbClr val="111111"/>
                </a:solidFill>
                <a:effectLst/>
                <a:uFillTx/>
                <a:latin typeface="+mn-lt"/>
                <a:ea typeface="+mn-ea"/>
                <a:cs typeface="+mn-cs"/>
                <a:sym typeface="Arial"/>
              </a:rPr>
              <a:t>Kube</a:t>
            </a:r>
            <a:r>
              <a:rPr lang="en-US" sz="3200" dirty="0">
                <a:solidFill>
                  <a:srgbClr val="111111"/>
                </a:solidFill>
              </a:rPr>
              <a:t>-proxy</a:t>
            </a:r>
            <a:endParaRPr kumimoji="0" lang="en-US" sz="3200" b="0" i="0" u="none" strike="noStrike" cap="none" spc="0" normalizeH="0" baseline="0" dirty="0">
              <a:ln>
                <a:noFill/>
              </a:ln>
              <a:solidFill>
                <a:srgbClr val="111111"/>
              </a:solidFill>
              <a:effectLst/>
              <a:uFillTx/>
              <a:latin typeface="+mn-lt"/>
              <a:ea typeface="+mn-ea"/>
              <a:cs typeface="+mn-cs"/>
              <a:sym typeface="Arial"/>
            </a:endParaRPr>
          </a:p>
        </p:txBody>
      </p:sp>
      <p:cxnSp>
        <p:nvCxnSpPr>
          <p:cNvPr id="28" name="Straight Arrow Connector 27">
            <a:extLst>
              <a:ext uri="{FF2B5EF4-FFF2-40B4-BE49-F238E27FC236}">
                <a16:creationId xmlns:a16="http://schemas.microsoft.com/office/drawing/2014/main" id="{3CB0CD74-9122-1740-BC53-C73B0AF3F7B4}"/>
              </a:ext>
            </a:extLst>
          </p:cNvPr>
          <p:cNvCxnSpPr>
            <a:cxnSpLocks/>
          </p:cNvCxnSpPr>
          <p:nvPr/>
        </p:nvCxnSpPr>
        <p:spPr>
          <a:xfrm>
            <a:off x="15431290" y="4749858"/>
            <a:ext cx="2370935" cy="3079691"/>
          </a:xfrm>
          <a:prstGeom prst="straightConnector1">
            <a:avLst/>
          </a:prstGeom>
          <a:ln w="25400">
            <a:headEnd type="none"/>
            <a:tailEnd type="triangle" w="lg" len="lg"/>
          </a:ln>
        </p:spPr>
        <p:style>
          <a:lnRef idx="1">
            <a:schemeClr val="dk1"/>
          </a:lnRef>
          <a:fillRef idx="0">
            <a:schemeClr val="dk1"/>
          </a:fillRef>
          <a:effectRef idx="0">
            <a:schemeClr val="dk1"/>
          </a:effectRef>
          <a:fontRef idx="minor">
            <a:schemeClr val="tx1"/>
          </a:fontRef>
        </p:style>
      </p:cxnSp>
      <p:sp>
        <p:nvSpPr>
          <p:cNvPr id="31" name="Rounded Rectangle 30">
            <a:extLst>
              <a:ext uri="{FF2B5EF4-FFF2-40B4-BE49-F238E27FC236}">
                <a16:creationId xmlns:a16="http://schemas.microsoft.com/office/drawing/2014/main" id="{C6E0E159-D0C8-E146-8526-B66D7F6F761F}"/>
              </a:ext>
            </a:extLst>
          </p:cNvPr>
          <p:cNvSpPr/>
          <p:nvPr/>
        </p:nvSpPr>
        <p:spPr>
          <a:xfrm>
            <a:off x="17464079" y="7946488"/>
            <a:ext cx="2477692" cy="933986"/>
          </a:xfrm>
          <a:prstGeom prst="roundRect">
            <a:avLst/>
          </a:prstGeom>
          <a:solidFill>
            <a:schemeClr val="accent1">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rmAutofit/>
          </a:bodyPr>
          <a:lstStyle/>
          <a:p>
            <a:pPr marL="0" marR="0" indent="0" algn="l" defTabSz="1828800" rtl="0" fontAlgn="auto" latinLnBrk="0" hangingPunct="0">
              <a:lnSpc>
                <a:spcPct val="93000"/>
              </a:lnSpc>
              <a:spcBef>
                <a:spcPts val="2200"/>
              </a:spcBef>
              <a:spcAft>
                <a:spcPts val="0"/>
              </a:spcAft>
              <a:buClrTx/>
              <a:buSzTx/>
              <a:buFontTx/>
              <a:buNone/>
              <a:tabLst/>
            </a:pPr>
            <a:r>
              <a:rPr kumimoji="0" lang="en-US" sz="3200" b="0" i="0" u="none" strike="noStrike" cap="none" spc="0" normalizeH="0" baseline="0" dirty="0" err="1">
                <a:ln>
                  <a:noFill/>
                </a:ln>
                <a:solidFill>
                  <a:srgbClr val="111111"/>
                </a:solidFill>
                <a:effectLst/>
                <a:uFillTx/>
                <a:latin typeface="+mn-lt"/>
                <a:ea typeface="+mn-ea"/>
                <a:cs typeface="+mn-cs"/>
                <a:sym typeface="Arial"/>
              </a:rPr>
              <a:t>Kube</a:t>
            </a:r>
            <a:r>
              <a:rPr lang="en-US" sz="3200" dirty="0">
                <a:solidFill>
                  <a:srgbClr val="111111"/>
                </a:solidFill>
              </a:rPr>
              <a:t>-proxy</a:t>
            </a:r>
            <a:endParaRPr kumimoji="0" lang="en-US" sz="3200" b="0" i="0" u="none" strike="noStrike" cap="none" spc="0" normalizeH="0" baseline="0" dirty="0">
              <a:ln>
                <a:noFill/>
              </a:ln>
              <a:solidFill>
                <a:srgbClr val="111111"/>
              </a:solidFill>
              <a:effectLst/>
              <a:uFillTx/>
              <a:latin typeface="+mn-lt"/>
              <a:ea typeface="+mn-ea"/>
              <a:cs typeface="+mn-cs"/>
              <a:sym typeface="Arial"/>
            </a:endParaRPr>
          </a:p>
        </p:txBody>
      </p:sp>
      <p:cxnSp>
        <p:nvCxnSpPr>
          <p:cNvPr id="12" name="Elbow Connector 11">
            <a:extLst>
              <a:ext uri="{FF2B5EF4-FFF2-40B4-BE49-F238E27FC236}">
                <a16:creationId xmlns:a16="http://schemas.microsoft.com/office/drawing/2014/main" id="{FE9E3449-8996-E247-8662-168213007E3C}"/>
              </a:ext>
            </a:extLst>
          </p:cNvPr>
          <p:cNvCxnSpPr>
            <a:cxnSpLocks/>
            <a:stCxn id="31" idx="3"/>
          </p:cNvCxnSpPr>
          <p:nvPr/>
        </p:nvCxnSpPr>
        <p:spPr>
          <a:xfrm>
            <a:off x="19941771" y="8413481"/>
            <a:ext cx="603654" cy="2435814"/>
          </a:xfrm>
          <a:prstGeom prst="bentConnector2">
            <a:avLst/>
          </a:prstGeom>
          <a:ln w="44450">
            <a:tailEnd type="triangle"/>
          </a:ln>
        </p:spPr>
        <p:style>
          <a:lnRef idx="1">
            <a:schemeClr val="dk1"/>
          </a:lnRef>
          <a:fillRef idx="0">
            <a:schemeClr val="dk1"/>
          </a:fillRef>
          <a:effectRef idx="0">
            <a:schemeClr val="dk1"/>
          </a:effectRef>
          <a:fontRef idx="minor">
            <a:schemeClr val="tx1"/>
          </a:fontRef>
        </p:style>
      </p:cxnSp>
      <p:sp>
        <p:nvSpPr>
          <p:cNvPr id="23" name="Oval 22">
            <a:extLst>
              <a:ext uri="{FF2B5EF4-FFF2-40B4-BE49-F238E27FC236}">
                <a16:creationId xmlns:a16="http://schemas.microsoft.com/office/drawing/2014/main" id="{34CF4985-B5B4-7D43-AC6D-2BBA37E796F0}"/>
              </a:ext>
            </a:extLst>
          </p:cNvPr>
          <p:cNvSpPr/>
          <p:nvPr/>
        </p:nvSpPr>
        <p:spPr>
          <a:xfrm>
            <a:off x="8951513" y="3397305"/>
            <a:ext cx="13965637" cy="9669358"/>
          </a:xfrm>
          <a:prstGeom prst="ellipse">
            <a:avLst/>
          </a:prstGeom>
          <a:noFill/>
          <a:ln w="127000" cap="flat">
            <a:solidFill>
              <a:schemeClr val="accent1"/>
            </a:solidFill>
            <a:prstDash val="sysDot"/>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rmAutofit/>
          </a:bodyPr>
          <a:lstStyle/>
          <a:p>
            <a:pPr marL="0" marR="0" indent="0" algn="l" defTabSz="1828800" rtl="0" fontAlgn="auto" latinLnBrk="0" hangingPunct="0">
              <a:lnSpc>
                <a:spcPct val="93000"/>
              </a:lnSpc>
              <a:spcBef>
                <a:spcPts val="2200"/>
              </a:spcBef>
              <a:spcAft>
                <a:spcPts val="0"/>
              </a:spcAft>
              <a:buClrTx/>
              <a:buSzTx/>
              <a:buFontTx/>
              <a:buNone/>
              <a:tabLst/>
            </a:pPr>
            <a:endParaRPr kumimoji="0" lang="en-US" sz="3200" b="0" i="0" u="none" strike="noStrike" cap="none" spc="0" normalizeH="0" baseline="0">
              <a:ln>
                <a:noFill/>
              </a:ln>
              <a:solidFill>
                <a:srgbClr val="111111"/>
              </a:solidFill>
              <a:effectLst/>
              <a:uFillTx/>
              <a:latin typeface="+mn-lt"/>
              <a:ea typeface="+mn-ea"/>
              <a:cs typeface="+mn-cs"/>
              <a:sym typeface="Arial"/>
            </a:endParaRPr>
          </a:p>
        </p:txBody>
      </p:sp>
      <p:sp>
        <p:nvSpPr>
          <p:cNvPr id="3" name="TextBox 2">
            <a:extLst>
              <a:ext uri="{FF2B5EF4-FFF2-40B4-BE49-F238E27FC236}">
                <a16:creationId xmlns:a16="http://schemas.microsoft.com/office/drawing/2014/main" id="{82D31738-9068-C149-A978-9D73F115F355}"/>
              </a:ext>
            </a:extLst>
          </p:cNvPr>
          <p:cNvSpPr txBox="1"/>
          <p:nvPr/>
        </p:nvSpPr>
        <p:spPr>
          <a:xfrm>
            <a:off x="12073361" y="11570944"/>
            <a:ext cx="3770398" cy="5755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ctr" defTabSz="825500" rtl="0" fontAlgn="auto" latinLnBrk="0" hangingPunct="0">
              <a:lnSpc>
                <a:spcPct val="90000"/>
              </a:lnSpc>
              <a:spcBef>
                <a:spcPts val="600"/>
              </a:spcBef>
              <a:spcAft>
                <a:spcPts val="0"/>
              </a:spcAft>
              <a:buClrTx/>
              <a:buSzTx/>
              <a:buFontTx/>
              <a:buNone/>
              <a:tabLst/>
            </a:pPr>
            <a:r>
              <a:rPr kumimoji="0" lang="en-US" sz="3600" b="0" i="0" u="none" strike="noStrike" cap="none" spc="0" normalizeH="0" baseline="0" dirty="0">
                <a:ln>
                  <a:noFill/>
                </a:ln>
                <a:solidFill>
                  <a:srgbClr val="2E3238"/>
                </a:solidFill>
                <a:effectLst/>
                <a:uFillTx/>
                <a:latin typeface="+mn-lt"/>
                <a:ea typeface="+mn-ea"/>
                <a:cs typeface="+mn-cs"/>
                <a:sym typeface="Arial"/>
              </a:rPr>
              <a:t>Tenant network</a:t>
            </a:r>
          </a:p>
        </p:txBody>
      </p:sp>
      <p:sp>
        <p:nvSpPr>
          <p:cNvPr id="8" name="Text Placeholder 7">
            <a:extLst>
              <a:ext uri="{FF2B5EF4-FFF2-40B4-BE49-F238E27FC236}">
                <a16:creationId xmlns:a16="http://schemas.microsoft.com/office/drawing/2014/main" id="{1FCBF520-1BF7-364C-88DA-9B1CCCF5C677}"/>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520786025"/>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3" name="Test Title"/>
          <p:cNvSpPr txBox="1">
            <a:spLocks noGrp="1"/>
          </p:cNvSpPr>
          <p:nvPr>
            <p:ph type="title"/>
          </p:nvPr>
        </p:nvSpPr>
        <p:spPr>
          <a:prstGeom prst="rect">
            <a:avLst/>
          </a:prstGeom>
        </p:spPr>
        <p:txBody>
          <a:bodyPr/>
          <a:lstStyle/>
          <a:p>
            <a:r>
              <a:rPr lang="en-US" dirty="0"/>
              <a:t>OpenStack Octavia and k8s – ingress controller</a:t>
            </a:r>
            <a:endParaRPr dirty="0"/>
          </a:p>
        </p:txBody>
      </p:sp>
      <p:sp>
        <p:nvSpPr>
          <p:cNvPr id="4545" name="Slide Number"/>
          <p:cNvSpPr txBox="1">
            <a:spLocks noGrp="1"/>
          </p:cNvSpPr>
          <p:nvPr>
            <p:ph type="sldNum" sz="quarter" idx="2"/>
          </p:nvPr>
        </p:nvSpPr>
        <p:spPr>
          <a:xfrm>
            <a:off x="1217325" y="12807440"/>
            <a:ext cx="151522" cy="259223"/>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26</a:t>
            </a:fld>
            <a:endParaRPr/>
          </a:p>
        </p:txBody>
      </p:sp>
      <p:sp>
        <p:nvSpPr>
          <p:cNvPr id="4546" name="Footer"/>
          <p:cNvSpPr txBox="1">
            <a:spLocks noGrp="1"/>
          </p:cNvSpPr>
          <p:nvPr>
            <p:ph type="body" idx="13"/>
          </p:nvPr>
        </p:nvSpPr>
        <p:spPr>
          <a:prstGeom prst="rect">
            <a:avLst/>
          </a:prstGeom>
        </p:spPr>
        <p:txBody>
          <a:bodyPr/>
          <a:lstStyle/>
          <a:p>
            <a:r>
              <a:t>Footer</a:t>
            </a:r>
          </a:p>
        </p:txBody>
      </p:sp>
      <p:sp>
        <p:nvSpPr>
          <p:cNvPr id="5" name="Rectangle 4">
            <a:extLst>
              <a:ext uri="{FF2B5EF4-FFF2-40B4-BE49-F238E27FC236}">
                <a16:creationId xmlns:a16="http://schemas.microsoft.com/office/drawing/2014/main" id="{86458FF1-2F8D-3744-B98F-59E3E317B124}"/>
              </a:ext>
            </a:extLst>
          </p:cNvPr>
          <p:cNvSpPr/>
          <p:nvPr/>
        </p:nvSpPr>
        <p:spPr>
          <a:xfrm>
            <a:off x="2636438" y="4143366"/>
            <a:ext cx="2628900" cy="6000750"/>
          </a:xfrm>
          <a:prstGeom prst="rect">
            <a:avLst/>
          </a:prstGeom>
          <a:solidFill>
            <a:schemeClr val="accent3">
              <a:lumMod val="20000"/>
              <a:lumOff val="80000"/>
            </a:schemeClr>
          </a:solidFill>
          <a:ln w="12700" cap="flat">
            <a:solidFill>
              <a:schemeClr val="accent3">
                <a:lumMod val="60000"/>
                <a:lumOff val="4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rmAutofit/>
          </a:bodyPr>
          <a:lstStyle/>
          <a:p>
            <a:pPr marL="0" marR="0" indent="0" algn="l" defTabSz="1828800" rtl="0" fontAlgn="auto" latinLnBrk="0" hangingPunct="0">
              <a:lnSpc>
                <a:spcPct val="93000"/>
              </a:lnSpc>
              <a:spcBef>
                <a:spcPts val="2200"/>
              </a:spcBef>
              <a:spcAft>
                <a:spcPts val="0"/>
              </a:spcAft>
              <a:buClrTx/>
              <a:buSzTx/>
              <a:buFontTx/>
              <a:buNone/>
              <a:tabLst/>
            </a:pPr>
            <a:r>
              <a:rPr kumimoji="0" lang="en-US" sz="3200" b="0" i="0" u="none" strike="noStrike" cap="none" spc="0" normalizeH="0" baseline="0" dirty="0">
                <a:ln>
                  <a:noFill/>
                </a:ln>
                <a:solidFill>
                  <a:srgbClr val="111111"/>
                </a:solidFill>
                <a:effectLst/>
                <a:uFillTx/>
                <a:latin typeface="+mn-lt"/>
                <a:ea typeface="+mn-ea"/>
                <a:cs typeface="+mn-cs"/>
                <a:sym typeface="Arial"/>
              </a:rPr>
              <a:t>  </a:t>
            </a:r>
          </a:p>
        </p:txBody>
      </p:sp>
      <p:pic>
        <p:nvPicPr>
          <p:cNvPr id="6" name="Picture 5">
            <a:extLst>
              <a:ext uri="{FF2B5EF4-FFF2-40B4-BE49-F238E27FC236}">
                <a16:creationId xmlns:a16="http://schemas.microsoft.com/office/drawing/2014/main" id="{5A4CE105-E5AA-C54A-8A89-0DF394255D3F}"/>
              </a:ext>
            </a:extLst>
          </p:cNvPr>
          <p:cNvPicPr>
            <a:picLocks noChangeAspect="1"/>
          </p:cNvPicPr>
          <p:nvPr/>
        </p:nvPicPr>
        <p:blipFill>
          <a:blip r:embed="rId2"/>
          <a:stretch>
            <a:fillRect/>
          </a:stretch>
        </p:blipFill>
        <p:spPr>
          <a:xfrm>
            <a:off x="2356648" y="8105577"/>
            <a:ext cx="3810000" cy="2171700"/>
          </a:xfrm>
          <a:prstGeom prst="rect">
            <a:avLst/>
          </a:prstGeom>
        </p:spPr>
      </p:pic>
      <p:cxnSp>
        <p:nvCxnSpPr>
          <p:cNvPr id="11" name="Straight Arrow Connector 10">
            <a:extLst>
              <a:ext uri="{FF2B5EF4-FFF2-40B4-BE49-F238E27FC236}">
                <a16:creationId xmlns:a16="http://schemas.microsoft.com/office/drawing/2014/main" id="{3631D7EE-150F-9840-9CD4-534F5364429B}"/>
              </a:ext>
            </a:extLst>
          </p:cNvPr>
          <p:cNvCxnSpPr>
            <a:cxnSpLocks/>
          </p:cNvCxnSpPr>
          <p:nvPr/>
        </p:nvCxnSpPr>
        <p:spPr>
          <a:xfrm>
            <a:off x="78209" y="7223057"/>
            <a:ext cx="2607841" cy="0"/>
          </a:xfrm>
          <a:prstGeom prst="straightConnector1">
            <a:avLst/>
          </a:prstGeom>
          <a:ln w="25400">
            <a:headEnd type="none"/>
            <a:tailEnd type="triangle" w="lg" len="lg"/>
          </a:ln>
        </p:spPr>
        <p:style>
          <a:lnRef idx="1">
            <a:schemeClr val="dk1"/>
          </a:lnRef>
          <a:fillRef idx="0">
            <a:schemeClr val="dk1"/>
          </a:fillRef>
          <a:effectRef idx="0">
            <a:schemeClr val="dk1"/>
          </a:effectRef>
          <a:fontRef idx="minor">
            <a:schemeClr val="tx1"/>
          </a:fontRef>
        </p:style>
      </p:cxnSp>
      <p:grpSp>
        <p:nvGrpSpPr>
          <p:cNvPr id="2" name="Group 1">
            <a:extLst>
              <a:ext uri="{FF2B5EF4-FFF2-40B4-BE49-F238E27FC236}">
                <a16:creationId xmlns:a16="http://schemas.microsoft.com/office/drawing/2014/main" id="{4BD8F9AD-38C7-AC4C-8D6E-FEED7F229A5F}"/>
              </a:ext>
            </a:extLst>
          </p:cNvPr>
          <p:cNvGrpSpPr/>
          <p:nvPr/>
        </p:nvGrpSpPr>
        <p:grpSpPr>
          <a:xfrm>
            <a:off x="13739808" y="7223056"/>
            <a:ext cx="4062417" cy="4514851"/>
            <a:chOff x="13539783" y="7104584"/>
            <a:chExt cx="2689223" cy="3514724"/>
          </a:xfrm>
        </p:grpSpPr>
        <p:pic>
          <p:nvPicPr>
            <p:cNvPr id="44" name="Picture 43">
              <a:extLst>
                <a:ext uri="{FF2B5EF4-FFF2-40B4-BE49-F238E27FC236}">
                  <a16:creationId xmlns:a16="http://schemas.microsoft.com/office/drawing/2014/main" id="{DF2A807A-0355-894F-90A8-8FFFC01007FC}"/>
                </a:ext>
              </a:extLst>
            </p:cNvPr>
            <p:cNvPicPr>
              <a:picLocks noChangeAspect="1"/>
            </p:cNvPicPr>
            <p:nvPr/>
          </p:nvPicPr>
          <p:blipFill>
            <a:blip r:embed="rId3"/>
            <a:stretch>
              <a:fillRect/>
            </a:stretch>
          </p:blipFill>
          <p:spPr>
            <a:xfrm>
              <a:off x="14657380" y="7559926"/>
              <a:ext cx="1571626" cy="1571626"/>
            </a:xfrm>
            <a:prstGeom prst="rect">
              <a:avLst/>
            </a:prstGeom>
          </p:spPr>
        </p:pic>
        <p:grpSp>
          <p:nvGrpSpPr>
            <p:cNvPr id="45" name="Group 44">
              <a:extLst>
                <a:ext uri="{FF2B5EF4-FFF2-40B4-BE49-F238E27FC236}">
                  <a16:creationId xmlns:a16="http://schemas.microsoft.com/office/drawing/2014/main" id="{4AAE397F-6AD6-6A43-8CAB-93C312277BC4}"/>
                </a:ext>
              </a:extLst>
            </p:cNvPr>
            <p:cNvGrpSpPr/>
            <p:nvPr/>
          </p:nvGrpSpPr>
          <p:grpSpPr>
            <a:xfrm>
              <a:off x="13539783" y="7104584"/>
              <a:ext cx="2587627" cy="3514724"/>
              <a:chOff x="8683627" y="8671061"/>
              <a:chExt cx="2587627" cy="3514724"/>
            </a:xfrm>
          </p:grpSpPr>
          <p:sp>
            <p:nvSpPr>
              <p:cNvPr id="46" name="Rounded Rectangle 45">
                <a:extLst>
                  <a:ext uri="{FF2B5EF4-FFF2-40B4-BE49-F238E27FC236}">
                    <a16:creationId xmlns:a16="http://schemas.microsoft.com/office/drawing/2014/main" id="{203244A1-BC7F-E74B-A9EF-CDA7AEF7F34B}"/>
                  </a:ext>
                </a:extLst>
              </p:cNvPr>
              <p:cNvSpPr/>
              <p:nvPr/>
            </p:nvSpPr>
            <p:spPr>
              <a:xfrm>
                <a:off x="8683627" y="8671061"/>
                <a:ext cx="2587627" cy="3514724"/>
              </a:xfrm>
              <a:prstGeom prst="roundRect">
                <a:avLst/>
              </a:prstGeom>
              <a:solidFill>
                <a:schemeClr val="accent2">
                  <a:lumMod val="20000"/>
                  <a:lumOff val="80000"/>
                </a:schemeClr>
              </a:solidFill>
              <a:ln w="12700" cap="flat">
                <a:solidFill>
                  <a:schemeClr val="accent2">
                    <a:lumMod val="60000"/>
                    <a:lumOff val="4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rmAutofit/>
              </a:bodyPr>
              <a:lstStyle/>
              <a:p>
                <a:pPr marL="0" marR="0" indent="0" algn="l" defTabSz="1828800" rtl="0" fontAlgn="auto" latinLnBrk="0" hangingPunct="0">
                  <a:lnSpc>
                    <a:spcPct val="93000"/>
                  </a:lnSpc>
                  <a:spcBef>
                    <a:spcPts val="2200"/>
                  </a:spcBef>
                  <a:spcAft>
                    <a:spcPts val="0"/>
                  </a:spcAft>
                  <a:buClrTx/>
                  <a:buSzTx/>
                  <a:buFontTx/>
                  <a:buNone/>
                  <a:tabLst/>
                </a:pPr>
                <a:endParaRPr kumimoji="0" lang="en-US" sz="3200" b="0" i="0" u="none" strike="noStrike" cap="none" spc="0" normalizeH="0" baseline="0" dirty="0">
                  <a:ln>
                    <a:noFill/>
                  </a:ln>
                  <a:solidFill>
                    <a:srgbClr val="111111"/>
                  </a:solidFill>
                  <a:effectLst/>
                  <a:uFillTx/>
                  <a:latin typeface="+mn-lt"/>
                  <a:ea typeface="+mn-ea"/>
                  <a:cs typeface="+mn-cs"/>
                  <a:sym typeface="Arial"/>
                </a:endParaRPr>
              </a:p>
              <a:p>
                <a:pPr marL="0" marR="0" indent="0" algn="l" defTabSz="1828800" rtl="0" fontAlgn="auto" latinLnBrk="0" hangingPunct="0">
                  <a:lnSpc>
                    <a:spcPct val="93000"/>
                  </a:lnSpc>
                  <a:spcBef>
                    <a:spcPts val="2200"/>
                  </a:spcBef>
                  <a:spcAft>
                    <a:spcPts val="0"/>
                  </a:spcAft>
                  <a:buClrTx/>
                  <a:buSzTx/>
                  <a:buFontTx/>
                  <a:buNone/>
                  <a:tabLst/>
                </a:pPr>
                <a:endParaRPr lang="en-US" sz="3200" dirty="0">
                  <a:solidFill>
                    <a:srgbClr val="111111"/>
                  </a:solidFill>
                </a:endParaRPr>
              </a:p>
              <a:p>
                <a:pPr marL="0" marR="0" indent="0" algn="l" defTabSz="1828800" rtl="0" fontAlgn="auto" latinLnBrk="0" hangingPunct="0">
                  <a:lnSpc>
                    <a:spcPct val="93000"/>
                  </a:lnSpc>
                  <a:spcBef>
                    <a:spcPts val="2200"/>
                  </a:spcBef>
                  <a:spcAft>
                    <a:spcPts val="0"/>
                  </a:spcAft>
                  <a:buClrTx/>
                  <a:buSzTx/>
                  <a:buFontTx/>
                  <a:buNone/>
                  <a:tabLst/>
                </a:pPr>
                <a:endParaRPr kumimoji="0" lang="en-US" sz="3200" b="0" i="0" u="none" strike="noStrike" cap="none" spc="0" normalizeH="0" baseline="0" dirty="0">
                  <a:ln>
                    <a:noFill/>
                  </a:ln>
                  <a:solidFill>
                    <a:srgbClr val="111111"/>
                  </a:solidFill>
                  <a:effectLst/>
                  <a:uFillTx/>
                  <a:latin typeface="+mn-lt"/>
                  <a:ea typeface="+mn-ea"/>
                  <a:cs typeface="+mn-cs"/>
                  <a:sym typeface="Arial"/>
                </a:endParaRPr>
              </a:p>
              <a:p>
                <a:pPr marL="0" marR="0" indent="0" algn="l" defTabSz="1828800" rtl="0" fontAlgn="auto" latinLnBrk="0" hangingPunct="0">
                  <a:lnSpc>
                    <a:spcPct val="93000"/>
                  </a:lnSpc>
                  <a:spcBef>
                    <a:spcPts val="2200"/>
                  </a:spcBef>
                  <a:spcAft>
                    <a:spcPts val="0"/>
                  </a:spcAft>
                  <a:buClrTx/>
                  <a:buSzTx/>
                  <a:buFontTx/>
                  <a:buNone/>
                  <a:tabLst/>
                </a:pPr>
                <a:endParaRPr lang="en-US" sz="3200" dirty="0">
                  <a:solidFill>
                    <a:srgbClr val="111111"/>
                  </a:solidFill>
                </a:endParaRPr>
              </a:p>
              <a:p>
                <a:pPr marL="0" marR="0" indent="0" algn="l" defTabSz="1828800" rtl="0" fontAlgn="auto" latinLnBrk="0" hangingPunct="0">
                  <a:lnSpc>
                    <a:spcPct val="93000"/>
                  </a:lnSpc>
                  <a:spcBef>
                    <a:spcPts val="2200"/>
                  </a:spcBef>
                  <a:spcAft>
                    <a:spcPts val="0"/>
                  </a:spcAft>
                  <a:buClrTx/>
                  <a:buSzTx/>
                  <a:buFontTx/>
                  <a:buNone/>
                  <a:tabLst/>
                </a:pPr>
                <a:r>
                  <a:rPr kumimoji="0" lang="en-US" sz="3200" b="0" i="0" u="none" strike="noStrike" cap="none" spc="0" normalizeH="0" baseline="0" dirty="0">
                    <a:ln>
                      <a:noFill/>
                    </a:ln>
                    <a:solidFill>
                      <a:srgbClr val="111111"/>
                    </a:solidFill>
                    <a:effectLst/>
                    <a:uFillTx/>
                    <a:latin typeface="+mn-lt"/>
                    <a:ea typeface="+mn-ea"/>
                    <a:cs typeface="+mn-cs"/>
                    <a:sym typeface="Arial"/>
                  </a:rPr>
                  <a:t>Nodes</a:t>
                </a:r>
              </a:p>
            </p:txBody>
          </p:sp>
          <p:pic>
            <p:nvPicPr>
              <p:cNvPr id="47" name="Picture 46">
                <a:extLst>
                  <a:ext uri="{FF2B5EF4-FFF2-40B4-BE49-F238E27FC236}">
                    <a16:creationId xmlns:a16="http://schemas.microsoft.com/office/drawing/2014/main" id="{EEBBD16B-DF00-8D41-867B-800B59636418}"/>
                  </a:ext>
                </a:extLst>
              </p:cNvPr>
              <p:cNvPicPr>
                <a:picLocks noChangeAspect="1"/>
              </p:cNvPicPr>
              <p:nvPr/>
            </p:nvPicPr>
            <p:blipFill>
              <a:blip r:embed="rId3"/>
              <a:stretch>
                <a:fillRect/>
              </a:stretch>
            </p:blipFill>
            <p:spPr>
              <a:xfrm>
                <a:off x="8785223" y="9745528"/>
                <a:ext cx="1571626" cy="1571626"/>
              </a:xfrm>
              <a:prstGeom prst="rect">
                <a:avLst/>
              </a:prstGeom>
            </p:spPr>
          </p:pic>
        </p:grpSp>
        <p:sp>
          <p:nvSpPr>
            <p:cNvPr id="14" name="Cloud 13">
              <a:extLst>
                <a:ext uri="{FF2B5EF4-FFF2-40B4-BE49-F238E27FC236}">
                  <a16:creationId xmlns:a16="http://schemas.microsoft.com/office/drawing/2014/main" id="{2EBE7331-F378-D140-A6A4-A2AF33844CBB}"/>
                </a:ext>
              </a:extLst>
            </p:cNvPr>
            <p:cNvSpPr/>
            <p:nvPr/>
          </p:nvSpPr>
          <p:spPr>
            <a:xfrm>
              <a:off x="14420316" y="9589595"/>
              <a:ext cx="1788571" cy="914403"/>
            </a:xfrm>
            <a:prstGeom prst="cloud">
              <a:avLst/>
            </a:prstGeom>
            <a:solidFill>
              <a:schemeClr val="accent6">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1828800" rtl="0" fontAlgn="auto" latinLnBrk="0" hangingPunct="0">
                <a:lnSpc>
                  <a:spcPct val="93000"/>
                </a:lnSpc>
                <a:spcBef>
                  <a:spcPts val="2200"/>
                </a:spcBef>
                <a:spcAft>
                  <a:spcPts val="0"/>
                </a:spcAft>
                <a:buClrTx/>
                <a:buSzTx/>
                <a:buFontTx/>
                <a:buNone/>
                <a:tabLst/>
              </a:pPr>
              <a:r>
                <a:rPr lang="en-US" sz="2800" dirty="0">
                  <a:solidFill>
                    <a:srgbClr val="111111"/>
                  </a:solidFill>
                </a:rPr>
                <a:t>Ingress controller</a:t>
              </a:r>
              <a:endParaRPr kumimoji="0" lang="en-US" sz="2800" b="0" i="0" u="none" strike="noStrike" cap="none" spc="0" normalizeH="0" baseline="0" dirty="0">
                <a:ln>
                  <a:noFill/>
                </a:ln>
                <a:solidFill>
                  <a:srgbClr val="111111"/>
                </a:solidFill>
                <a:effectLst/>
                <a:uFillTx/>
                <a:latin typeface="+mn-lt"/>
                <a:ea typeface="+mn-ea"/>
                <a:cs typeface="+mn-cs"/>
                <a:sym typeface="Arial"/>
              </a:endParaRPr>
            </a:p>
          </p:txBody>
        </p:sp>
      </p:grpSp>
      <p:grpSp>
        <p:nvGrpSpPr>
          <p:cNvPr id="20" name="Group 19">
            <a:extLst>
              <a:ext uri="{FF2B5EF4-FFF2-40B4-BE49-F238E27FC236}">
                <a16:creationId xmlns:a16="http://schemas.microsoft.com/office/drawing/2014/main" id="{FFA9E4DE-49E5-6B47-921E-A998FC04FA84}"/>
              </a:ext>
            </a:extLst>
          </p:cNvPr>
          <p:cNvGrpSpPr/>
          <p:nvPr/>
        </p:nvGrpSpPr>
        <p:grpSpPr>
          <a:xfrm>
            <a:off x="9157488" y="3495475"/>
            <a:ext cx="2587627" cy="3514724"/>
            <a:chOff x="8683627" y="8671061"/>
            <a:chExt cx="2587627" cy="3514724"/>
          </a:xfrm>
        </p:grpSpPr>
        <p:sp>
          <p:nvSpPr>
            <p:cNvPr id="21" name="Rounded Rectangle 20">
              <a:extLst>
                <a:ext uri="{FF2B5EF4-FFF2-40B4-BE49-F238E27FC236}">
                  <a16:creationId xmlns:a16="http://schemas.microsoft.com/office/drawing/2014/main" id="{5CF49880-1EB3-0B46-A7AE-BA2F29D1477A}"/>
                </a:ext>
              </a:extLst>
            </p:cNvPr>
            <p:cNvSpPr/>
            <p:nvPr/>
          </p:nvSpPr>
          <p:spPr>
            <a:xfrm>
              <a:off x="8683627" y="8671061"/>
              <a:ext cx="2587627" cy="3514724"/>
            </a:xfrm>
            <a:prstGeom prst="roundRect">
              <a:avLst/>
            </a:prstGeom>
            <a:solidFill>
              <a:schemeClr val="accent2">
                <a:lumMod val="20000"/>
                <a:lumOff val="80000"/>
              </a:schemeClr>
            </a:solidFill>
            <a:ln w="12700" cap="flat">
              <a:solidFill>
                <a:schemeClr val="accent2">
                  <a:lumMod val="60000"/>
                  <a:lumOff val="4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rmAutofit fontScale="92500" lnSpcReduction="20000"/>
            </a:bodyPr>
            <a:lstStyle/>
            <a:p>
              <a:pPr marL="0" marR="0" indent="0" algn="l" defTabSz="1828800" rtl="0" fontAlgn="auto" latinLnBrk="0" hangingPunct="0">
                <a:lnSpc>
                  <a:spcPct val="93000"/>
                </a:lnSpc>
                <a:spcBef>
                  <a:spcPts val="2200"/>
                </a:spcBef>
                <a:spcAft>
                  <a:spcPts val="0"/>
                </a:spcAft>
                <a:buClrTx/>
                <a:buSzTx/>
                <a:buFontTx/>
                <a:buNone/>
                <a:tabLst/>
              </a:pPr>
              <a:endParaRPr kumimoji="0" lang="en-US" sz="3200" b="0" i="0" u="none" strike="noStrike" cap="none" spc="0" normalizeH="0" baseline="0" dirty="0">
                <a:ln>
                  <a:noFill/>
                </a:ln>
                <a:solidFill>
                  <a:srgbClr val="111111"/>
                </a:solidFill>
                <a:effectLst/>
                <a:uFillTx/>
                <a:latin typeface="+mn-lt"/>
                <a:ea typeface="+mn-ea"/>
                <a:cs typeface="+mn-cs"/>
                <a:sym typeface="Arial"/>
              </a:endParaRPr>
            </a:p>
            <a:p>
              <a:pPr marL="0" marR="0" indent="0" algn="l" defTabSz="1828800" rtl="0" fontAlgn="auto" latinLnBrk="0" hangingPunct="0">
                <a:lnSpc>
                  <a:spcPct val="93000"/>
                </a:lnSpc>
                <a:spcBef>
                  <a:spcPts val="2200"/>
                </a:spcBef>
                <a:spcAft>
                  <a:spcPts val="0"/>
                </a:spcAft>
                <a:buClrTx/>
                <a:buSzTx/>
                <a:buFontTx/>
                <a:buNone/>
                <a:tabLst/>
              </a:pPr>
              <a:endParaRPr lang="en-US" sz="3200" dirty="0">
                <a:solidFill>
                  <a:srgbClr val="111111"/>
                </a:solidFill>
              </a:endParaRPr>
            </a:p>
            <a:p>
              <a:pPr marL="0" marR="0" indent="0" algn="l" defTabSz="1828800" rtl="0" fontAlgn="auto" latinLnBrk="0" hangingPunct="0">
                <a:lnSpc>
                  <a:spcPct val="93000"/>
                </a:lnSpc>
                <a:spcBef>
                  <a:spcPts val="2200"/>
                </a:spcBef>
                <a:spcAft>
                  <a:spcPts val="0"/>
                </a:spcAft>
                <a:buClrTx/>
                <a:buSzTx/>
                <a:buFontTx/>
                <a:buNone/>
                <a:tabLst/>
              </a:pPr>
              <a:endParaRPr kumimoji="0" lang="en-US" sz="3200" b="0" i="0" u="none" strike="noStrike" cap="none" spc="0" normalizeH="0" baseline="0" dirty="0">
                <a:ln>
                  <a:noFill/>
                </a:ln>
                <a:solidFill>
                  <a:srgbClr val="111111"/>
                </a:solidFill>
                <a:effectLst/>
                <a:uFillTx/>
                <a:latin typeface="+mn-lt"/>
                <a:ea typeface="+mn-ea"/>
                <a:cs typeface="+mn-cs"/>
                <a:sym typeface="Arial"/>
              </a:endParaRPr>
            </a:p>
            <a:p>
              <a:pPr marL="0" marR="0" indent="0" algn="l" defTabSz="1828800" rtl="0" fontAlgn="auto" latinLnBrk="0" hangingPunct="0">
                <a:lnSpc>
                  <a:spcPct val="93000"/>
                </a:lnSpc>
                <a:spcBef>
                  <a:spcPts val="2200"/>
                </a:spcBef>
                <a:spcAft>
                  <a:spcPts val="0"/>
                </a:spcAft>
                <a:buClrTx/>
                <a:buSzTx/>
                <a:buFontTx/>
                <a:buNone/>
                <a:tabLst/>
              </a:pPr>
              <a:endParaRPr lang="en-US" sz="3200" dirty="0">
                <a:solidFill>
                  <a:srgbClr val="111111"/>
                </a:solidFill>
              </a:endParaRPr>
            </a:p>
            <a:p>
              <a:pPr marL="0" marR="0" indent="0" algn="l" defTabSz="1828800" rtl="0" fontAlgn="auto" latinLnBrk="0" hangingPunct="0">
                <a:lnSpc>
                  <a:spcPct val="93000"/>
                </a:lnSpc>
                <a:spcBef>
                  <a:spcPts val="2200"/>
                </a:spcBef>
                <a:spcAft>
                  <a:spcPts val="0"/>
                </a:spcAft>
                <a:buClrTx/>
                <a:buSzTx/>
                <a:buFontTx/>
                <a:buNone/>
                <a:tabLst/>
              </a:pPr>
              <a:r>
                <a:rPr kumimoji="0" lang="en-US" sz="3200" b="0" i="0" u="none" strike="noStrike" cap="none" spc="0" normalizeH="0" baseline="0" dirty="0">
                  <a:ln>
                    <a:noFill/>
                  </a:ln>
                  <a:solidFill>
                    <a:srgbClr val="111111"/>
                  </a:solidFill>
                  <a:effectLst/>
                  <a:uFillTx/>
                  <a:latin typeface="+mn-lt"/>
                  <a:ea typeface="+mn-ea"/>
                  <a:cs typeface="+mn-cs"/>
                  <a:sym typeface="Arial"/>
                </a:rPr>
                <a:t>Nodes</a:t>
              </a:r>
            </a:p>
          </p:txBody>
        </p:sp>
        <p:pic>
          <p:nvPicPr>
            <p:cNvPr id="22" name="Picture 21">
              <a:extLst>
                <a:ext uri="{FF2B5EF4-FFF2-40B4-BE49-F238E27FC236}">
                  <a16:creationId xmlns:a16="http://schemas.microsoft.com/office/drawing/2014/main" id="{53DBC19C-4E00-6843-9C18-0FFDC9B506A2}"/>
                </a:ext>
              </a:extLst>
            </p:cNvPr>
            <p:cNvPicPr>
              <a:picLocks noChangeAspect="1"/>
            </p:cNvPicPr>
            <p:nvPr/>
          </p:nvPicPr>
          <p:blipFill>
            <a:blip r:embed="rId3"/>
            <a:stretch>
              <a:fillRect/>
            </a:stretch>
          </p:blipFill>
          <p:spPr>
            <a:xfrm>
              <a:off x="8785223" y="9745528"/>
              <a:ext cx="1571626" cy="1571626"/>
            </a:xfrm>
            <a:prstGeom prst="rect">
              <a:avLst/>
            </a:prstGeom>
          </p:spPr>
        </p:pic>
      </p:grpSp>
      <p:cxnSp>
        <p:nvCxnSpPr>
          <p:cNvPr id="24" name="Straight Arrow Connector 23">
            <a:extLst>
              <a:ext uri="{FF2B5EF4-FFF2-40B4-BE49-F238E27FC236}">
                <a16:creationId xmlns:a16="http://schemas.microsoft.com/office/drawing/2014/main" id="{3644C47E-C7DA-D740-8576-8A27A9A5C02A}"/>
              </a:ext>
            </a:extLst>
          </p:cNvPr>
          <p:cNvCxnSpPr>
            <a:cxnSpLocks/>
            <a:endCxn id="7" idx="1"/>
          </p:cNvCxnSpPr>
          <p:nvPr/>
        </p:nvCxnSpPr>
        <p:spPr>
          <a:xfrm flipV="1">
            <a:off x="5265338" y="4102949"/>
            <a:ext cx="3993746" cy="3120110"/>
          </a:xfrm>
          <a:prstGeom prst="straightConnector1">
            <a:avLst/>
          </a:prstGeom>
          <a:ln w="25400">
            <a:headEnd type="none"/>
            <a:tailEnd type="triangle" w="lg" len="lg"/>
          </a:ln>
        </p:spPr>
        <p:style>
          <a:lnRef idx="1">
            <a:schemeClr val="dk1"/>
          </a:lnRef>
          <a:fillRef idx="0">
            <a:schemeClr val="dk1"/>
          </a:fillRef>
          <a:effectRef idx="0">
            <a:schemeClr val="dk1"/>
          </a:effectRef>
          <a:fontRef idx="minor">
            <a:schemeClr val="tx1"/>
          </a:fontRef>
        </p:style>
      </p:cxnSp>
      <p:sp>
        <p:nvSpPr>
          <p:cNvPr id="7" name="Rounded Rectangle 6">
            <a:extLst>
              <a:ext uri="{FF2B5EF4-FFF2-40B4-BE49-F238E27FC236}">
                <a16:creationId xmlns:a16="http://schemas.microsoft.com/office/drawing/2014/main" id="{F7AC7868-C2C0-FC45-AAFF-6C74BC3E5E67}"/>
              </a:ext>
            </a:extLst>
          </p:cNvPr>
          <p:cNvSpPr/>
          <p:nvPr/>
        </p:nvSpPr>
        <p:spPr>
          <a:xfrm>
            <a:off x="9259084" y="3635956"/>
            <a:ext cx="2477692" cy="933986"/>
          </a:xfrm>
          <a:prstGeom prst="roundRect">
            <a:avLst/>
          </a:prstGeom>
          <a:solidFill>
            <a:schemeClr val="accent1">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rmAutofit/>
          </a:bodyPr>
          <a:lstStyle/>
          <a:p>
            <a:pPr marL="0" marR="0" indent="0" algn="l" defTabSz="1828800" rtl="0" fontAlgn="auto" latinLnBrk="0" hangingPunct="0">
              <a:lnSpc>
                <a:spcPct val="93000"/>
              </a:lnSpc>
              <a:spcBef>
                <a:spcPts val="2200"/>
              </a:spcBef>
              <a:spcAft>
                <a:spcPts val="0"/>
              </a:spcAft>
              <a:buClrTx/>
              <a:buSzTx/>
              <a:buFontTx/>
              <a:buNone/>
              <a:tabLst/>
            </a:pPr>
            <a:r>
              <a:rPr kumimoji="0" lang="en-US" sz="3200" b="0" i="0" u="none" strike="noStrike" cap="none" spc="0" normalizeH="0" baseline="0" dirty="0" err="1">
                <a:ln>
                  <a:noFill/>
                </a:ln>
                <a:solidFill>
                  <a:srgbClr val="111111"/>
                </a:solidFill>
                <a:effectLst/>
                <a:uFillTx/>
                <a:latin typeface="+mn-lt"/>
                <a:ea typeface="+mn-ea"/>
                <a:cs typeface="+mn-cs"/>
                <a:sym typeface="Arial"/>
              </a:rPr>
              <a:t>Kube</a:t>
            </a:r>
            <a:r>
              <a:rPr lang="en-US" sz="3200" dirty="0">
                <a:solidFill>
                  <a:srgbClr val="111111"/>
                </a:solidFill>
              </a:rPr>
              <a:t>-proxy</a:t>
            </a:r>
            <a:endParaRPr kumimoji="0" lang="en-US" sz="3200" b="0" i="0" u="none" strike="noStrike" cap="none" spc="0" normalizeH="0" baseline="0" dirty="0">
              <a:ln>
                <a:noFill/>
              </a:ln>
              <a:solidFill>
                <a:srgbClr val="111111"/>
              </a:solidFill>
              <a:effectLst/>
              <a:uFillTx/>
              <a:latin typeface="+mn-lt"/>
              <a:ea typeface="+mn-ea"/>
              <a:cs typeface="+mn-cs"/>
              <a:sym typeface="Arial"/>
            </a:endParaRPr>
          </a:p>
        </p:txBody>
      </p:sp>
      <p:cxnSp>
        <p:nvCxnSpPr>
          <p:cNvPr id="28" name="Straight Arrow Connector 27">
            <a:extLst>
              <a:ext uri="{FF2B5EF4-FFF2-40B4-BE49-F238E27FC236}">
                <a16:creationId xmlns:a16="http://schemas.microsoft.com/office/drawing/2014/main" id="{3CB0CD74-9122-1740-BC53-C73B0AF3F7B4}"/>
              </a:ext>
            </a:extLst>
          </p:cNvPr>
          <p:cNvCxnSpPr>
            <a:cxnSpLocks/>
          </p:cNvCxnSpPr>
          <p:nvPr/>
        </p:nvCxnSpPr>
        <p:spPr>
          <a:xfrm>
            <a:off x="11745115" y="4143366"/>
            <a:ext cx="2370935" cy="3079691"/>
          </a:xfrm>
          <a:prstGeom prst="straightConnector1">
            <a:avLst/>
          </a:prstGeom>
          <a:ln w="25400">
            <a:headEnd type="none"/>
            <a:tailEnd type="triangle" w="lg" len="lg"/>
          </a:ln>
        </p:spPr>
        <p:style>
          <a:lnRef idx="1">
            <a:schemeClr val="dk1"/>
          </a:lnRef>
          <a:fillRef idx="0">
            <a:schemeClr val="dk1"/>
          </a:fillRef>
          <a:effectRef idx="0">
            <a:schemeClr val="dk1"/>
          </a:effectRef>
          <a:fontRef idx="minor">
            <a:schemeClr val="tx1"/>
          </a:fontRef>
        </p:style>
      </p:cxnSp>
      <p:sp>
        <p:nvSpPr>
          <p:cNvPr id="31" name="Rounded Rectangle 30">
            <a:extLst>
              <a:ext uri="{FF2B5EF4-FFF2-40B4-BE49-F238E27FC236}">
                <a16:creationId xmlns:a16="http://schemas.microsoft.com/office/drawing/2014/main" id="{C6E0E159-D0C8-E146-8526-B66D7F6F761F}"/>
              </a:ext>
            </a:extLst>
          </p:cNvPr>
          <p:cNvSpPr/>
          <p:nvPr/>
        </p:nvSpPr>
        <p:spPr>
          <a:xfrm>
            <a:off x="13777904" y="7339996"/>
            <a:ext cx="2477692" cy="933986"/>
          </a:xfrm>
          <a:prstGeom prst="roundRect">
            <a:avLst/>
          </a:prstGeom>
          <a:solidFill>
            <a:schemeClr val="accent1">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rmAutofit/>
          </a:bodyPr>
          <a:lstStyle/>
          <a:p>
            <a:pPr marL="0" marR="0" indent="0" algn="l" defTabSz="1828800" rtl="0" fontAlgn="auto" latinLnBrk="0" hangingPunct="0">
              <a:lnSpc>
                <a:spcPct val="93000"/>
              </a:lnSpc>
              <a:spcBef>
                <a:spcPts val="2200"/>
              </a:spcBef>
              <a:spcAft>
                <a:spcPts val="0"/>
              </a:spcAft>
              <a:buClrTx/>
              <a:buSzTx/>
              <a:buFontTx/>
              <a:buNone/>
              <a:tabLst/>
            </a:pPr>
            <a:r>
              <a:rPr kumimoji="0" lang="en-US" sz="3200" b="0" i="0" u="none" strike="noStrike" cap="none" spc="0" normalizeH="0" baseline="0" dirty="0" err="1">
                <a:ln>
                  <a:noFill/>
                </a:ln>
                <a:solidFill>
                  <a:srgbClr val="111111"/>
                </a:solidFill>
                <a:effectLst/>
                <a:uFillTx/>
                <a:latin typeface="+mn-lt"/>
                <a:ea typeface="+mn-ea"/>
                <a:cs typeface="+mn-cs"/>
                <a:sym typeface="Arial"/>
              </a:rPr>
              <a:t>Kube</a:t>
            </a:r>
            <a:r>
              <a:rPr lang="en-US" sz="3200" dirty="0">
                <a:solidFill>
                  <a:srgbClr val="111111"/>
                </a:solidFill>
              </a:rPr>
              <a:t>-proxy</a:t>
            </a:r>
            <a:endParaRPr kumimoji="0" lang="en-US" sz="3200" b="0" i="0" u="none" strike="noStrike" cap="none" spc="0" normalizeH="0" baseline="0" dirty="0">
              <a:ln>
                <a:noFill/>
              </a:ln>
              <a:solidFill>
                <a:srgbClr val="111111"/>
              </a:solidFill>
              <a:effectLst/>
              <a:uFillTx/>
              <a:latin typeface="+mn-lt"/>
              <a:ea typeface="+mn-ea"/>
              <a:cs typeface="+mn-cs"/>
              <a:sym typeface="Arial"/>
            </a:endParaRPr>
          </a:p>
        </p:txBody>
      </p:sp>
      <p:cxnSp>
        <p:nvCxnSpPr>
          <p:cNvPr id="12" name="Elbow Connector 11">
            <a:extLst>
              <a:ext uri="{FF2B5EF4-FFF2-40B4-BE49-F238E27FC236}">
                <a16:creationId xmlns:a16="http://schemas.microsoft.com/office/drawing/2014/main" id="{FE9E3449-8996-E247-8662-168213007E3C}"/>
              </a:ext>
            </a:extLst>
          </p:cNvPr>
          <p:cNvCxnSpPr>
            <a:cxnSpLocks/>
            <a:stCxn id="31" idx="3"/>
          </p:cNvCxnSpPr>
          <p:nvPr/>
        </p:nvCxnSpPr>
        <p:spPr>
          <a:xfrm>
            <a:off x="16255596" y="7806989"/>
            <a:ext cx="603654" cy="2435814"/>
          </a:xfrm>
          <a:prstGeom prst="bentConnector2">
            <a:avLst/>
          </a:prstGeom>
          <a:ln w="44450">
            <a:tailEnd type="triangle"/>
          </a:ln>
        </p:spPr>
        <p:style>
          <a:lnRef idx="1">
            <a:schemeClr val="dk1"/>
          </a:lnRef>
          <a:fillRef idx="0">
            <a:schemeClr val="dk1"/>
          </a:fillRef>
          <a:effectRef idx="0">
            <a:schemeClr val="dk1"/>
          </a:effectRef>
          <a:fontRef idx="minor">
            <a:schemeClr val="tx1"/>
          </a:fontRef>
        </p:style>
      </p:cxnSp>
      <p:grpSp>
        <p:nvGrpSpPr>
          <p:cNvPr id="25" name="Group 24">
            <a:extLst>
              <a:ext uri="{FF2B5EF4-FFF2-40B4-BE49-F238E27FC236}">
                <a16:creationId xmlns:a16="http://schemas.microsoft.com/office/drawing/2014/main" id="{8FC86B91-3457-A74E-A070-8B828221256E}"/>
              </a:ext>
            </a:extLst>
          </p:cNvPr>
          <p:cNvGrpSpPr/>
          <p:nvPr/>
        </p:nvGrpSpPr>
        <p:grpSpPr>
          <a:xfrm>
            <a:off x="18528103" y="2952451"/>
            <a:ext cx="4062417" cy="4514851"/>
            <a:chOff x="13539783" y="7104584"/>
            <a:chExt cx="2689223" cy="3514724"/>
          </a:xfrm>
        </p:grpSpPr>
        <p:pic>
          <p:nvPicPr>
            <p:cNvPr id="26" name="Picture 25">
              <a:extLst>
                <a:ext uri="{FF2B5EF4-FFF2-40B4-BE49-F238E27FC236}">
                  <a16:creationId xmlns:a16="http://schemas.microsoft.com/office/drawing/2014/main" id="{F474B4CB-DF2C-EC45-8276-DC9EFFD73A24}"/>
                </a:ext>
              </a:extLst>
            </p:cNvPr>
            <p:cNvPicPr>
              <a:picLocks noChangeAspect="1"/>
            </p:cNvPicPr>
            <p:nvPr/>
          </p:nvPicPr>
          <p:blipFill>
            <a:blip r:embed="rId3"/>
            <a:stretch>
              <a:fillRect/>
            </a:stretch>
          </p:blipFill>
          <p:spPr>
            <a:xfrm>
              <a:off x="14657380" y="7559926"/>
              <a:ext cx="1571626" cy="1571626"/>
            </a:xfrm>
            <a:prstGeom prst="rect">
              <a:avLst/>
            </a:prstGeom>
          </p:spPr>
        </p:pic>
        <p:grpSp>
          <p:nvGrpSpPr>
            <p:cNvPr id="27" name="Group 26">
              <a:extLst>
                <a:ext uri="{FF2B5EF4-FFF2-40B4-BE49-F238E27FC236}">
                  <a16:creationId xmlns:a16="http://schemas.microsoft.com/office/drawing/2014/main" id="{04787469-1310-184F-8DCC-21D77BA84F7E}"/>
                </a:ext>
              </a:extLst>
            </p:cNvPr>
            <p:cNvGrpSpPr/>
            <p:nvPr/>
          </p:nvGrpSpPr>
          <p:grpSpPr>
            <a:xfrm>
              <a:off x="13539783" y="7104584"/>
              <a:ext cx="2587627" cy="3514724"/>
              <a:chOff x="8683627" y="8671061"/>
              <a:chExt cx="2587627" cy="3514724"/>
            </a:xfrm>
          </p:grpSpPr>
          <p:sp>
            <p:nvSpPr>
              <p:cNvPr id="30" name="Rounded Rectangle 29">
                <a:extLst>
                  <a:ext uri="{FF2B5EF4-FFF2-40B4-BE49-F238E27FC236}">
                    <a16:creationId xmlns:a16="http://schemas.microsoft.com/office/drawing/2014/main" id="{A965DA6C-BE43-544F-AD90-265A5B39E73A}"/>
                  </a:ext>
                </a:extLst>
              </p:cNvPr>
              <p:cNvSpPr/>
              <p:nvPr/>
            </p:nvSpPr>
            <p:spPr>
              <a:xfrm>
                <a:off x="8683627" y="8671061"/>
                <a:ext cx="2587627" cy="3514724"/>
              </a:xfrm>
              <a:prstGeom prst="roundRect">
                <a:avLst/>
              </a:prstGeom>
              <a:solidFill>
                <a:schemeClr val="accent2">
                  <a:lumMod val="20000"/>
                  <a:lumOff val="80000"/>
                </a:schemeClr>
              </a:solidFill>
              <a:ln w="12700" cap="flat">
                <a:solidFill>
                  <a:schemeClr val="accent2">
                    <a:lumMod val="60000"/>
                    <a:lumOff val="4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rmAutofit/>
              </a:bodyPr>
              <a:lstStyle/>
              <a:p>
                <a:pPr marL="0" marR="0" indent="0" algn="l" defTabSz="1828800" rtl="0" fontAlgn="auto" latinLnBrk="0" hangingPunct="0">
                  <a:lnSpc>
                    <a:spcPct val="93000"/>
                  </a:lnSpc>
                  <a:spcBef>
                    <a:spcPts val="2200"/>
                  </a:spcBef>
                  <a:spcAft>
                    <a:spcPts val="0"/>
                  </a:spcAft>
                  <a:buClrTx/>
                  <a:buSzTx/>
                  <a:buFontTx/>
                  <a:buNone/>
                  <a:tabLst/>
                </a:pPr>
                <a:endParaRPr kumimoji="0" lang="en-US" sz="3200" b="0" i="0" u="none" strike="noStrike" cap="none" spc="0" normalizeH="0" baseline="0" dirty="0">
                  <a:ln>
                    <a:noFill/>
                  </a:ln>
                  <a:solidFill>
                    <a:srgbClr val="111111"/>
                  </a:solidFill>
                  <a:effectLst/>
                  <a:uFillTx/>
                  <a:latin typeface="+mn-lt"/>
                  <a:ea typeface="+mn-ea"/>
                  <a:cs typeface="+mn-cs"/>
                  <a:sym typeface="Arial"/>
                </a:endParaRPr>
              </a:p>
              <a:p>
                <a:pPr marL="0" marR="0" indent="0" algn="l" defTabSz="1828800" rtl="0" fontAlgn="auto" latinLnBrk="0" hangingPunct="0">
                  <a:lnSpc>
                    <a:spcPct val="93000"/>
                  </a:lnSpc>
                  <a:spcBef>
                    <a:spcPts val="2200"/>
                  </a:spcBef>
                  <a:spcAft>
                    <a:spcPts val="0"/>
                  </a:spcAft>
                  <a:buClrTx/>
                  <a:buSzTx/>
                  <a:buFontTx/>
                  <a:buNone/>
                  <a:tabLst/>
                </a:pPr>
                <a:endParaRPr lang="en-US" sz="3200" dirty="0">
                  <a:solidFill>
                    <a:srgbClr val="111111"/>
                  </a:solidFill>
                </a:endParaRPr>
              </a:p>
              <a:p>
                <a:pPr marL="0" marR="0" indent="0" algn="l" defTabSz="1828800" rtl="0" fontAlgn="auto" latinLnBrk="0" hangingPunct="0">
                  <a:lnSpc>
                    <a:spcPct val="93000"/>
                  </a:lnSpc>
                  <a:spcBef>
                    <a:spcPts val="2200"/>
                  </a:spcBef>
                  <a:spcAft>
                    <a:spcPts val="0"/>
                  </a:spcAft>
                  <a:buClrTx/>
                  <a:buSzTx/>
                  <a:buFontTx/>
                  <a:buNone/>
                  <a:tabLst/>
                </a:pPr>
                <a:endParaRPr kumimoji="0" lang="en-US" sz="3200" b="0" i="0" u="none" strike="noStrike" cap="none" spc="0" normalizeH="0" baseline="0" dirty="0">
                  <a:ln>
                    <a:noFill/>
                  </a:ln>
                  <a:solidFill>
                    <a:srgbClr val="111111"/>
                  </a:solidFill>
                  <a:effectLst/>
                  <a:uFillTx/>
                  <a:latin typeface="+mn-lt"/>
                  <a:ea typeface="+mn-ea"/>
                  <a:cs typeface="+mn-cs"/>
                  <a:sym typeface="Arial"/>
                </a:endParaRPr>
              </a:p>
              <a:p>
                <a:pPr marL="0" marR="0" indent="0" algn="l" defTabSz="1828800" rtl="0" fontAlgn="auto" latinLnBrk="0" hangingPunct="0">
                  <a:lnSpc>
                    <a:spcPct val="93000"/>
                  </a:lnSpc>
                  <a:spcBef>
                    <a:spcPts val="2200"/>
                  </a:spcBef>
                  <a:spcAft>
                    <a:spcPts val="0"/>
                  </a:spcAft>
                  <a:buClrTx/>
                  <a:buSzTx/>
                  <a:buFontTx/>
                  <a:buNone/>
                  <a:tabLst/>
                </a:pPr>
                <a:endParaRPr lang="en-US" sz="3200" dirty="0">
                  <a:solidFill>
                    <a:srgbClr val="111111"/>
                  </a:solidFill>
                </a:endParaRPr>
              </a:p>
              <a:p>
                <a:pPr marL="0" marR="0" indent="0" algn="l" defTabSz="1828800" rtl="0" fontAlgn="auto" latinLnBrk="0" hangingPunct="0">
                  <a:lnSpc>
                    <a:spcPct val="93000"/>
                  </a:lnSpc>
                  <a:spcBef>
                    <a:spcPts val="2200"/>
                  </a:spcBef>
                  <a:spcAft>
                    <a:spcPts val="0"/>
                  </a:spcAft>
                  <a:buClrTx/>
                  <a:buSzTx/>
                  <a:buFontTx/>
                  <a:buNone/>
                  <a:tabLst/>
                </a:pPr>
                <a:r>
                  <a:rPr kumimoji="0" lang="en-US" sz="3200" b="0" i="0" u="none" strike="noStrike" cap="none" spc="0" normalizeH="0" baseline="0" dirty="0">
                    <a:ln>
                      <a:noFill/>
                    </a:ln>
                    <a:solidFill>
                      <a:srgbClr val="111111"/>
                    </a:solidFill>
                    <a:effectLst/>
                    <a:uFillTx/>
                    <a:latin typeface="+mn-lt"/>
                    <a:ea typeface="+mn-ea"/>
                    <a:cs typeface="+mn-cs"/>
                    <a:sym typeface="Arial"/>
                  </a:rPr>
                  <a:t>Nodes</a:t>
                </a:r>
              </a:p>
            </p:txBody>
          </p:sp>
          <p:pic>
            <p:nvPicPr>
              <p:cNvPr id="32" name="Picture 31">
                <a:extLst>
                  <a:ext uri="{FF2B5EF4-FFF2-40B4-BE49-F238E27FC236}">
                    <a16:creationId xmlns:a16="http://schemas.microsoft.com/office/drawing/2014/main" id="{91873246-896D-C041-BE53-AC5C94C9A071}"/>
                  </a:ext>
                </a:extLst>
              </p:cNvPr>
              <p:cNvPicPr>
                <a:picLocks noChangeAspect="1"/>
              </p:cNvPicPr>
              <p:nvPr/>
            </p:nvPicPr>
            <p:blipFill>
              <a:blip r:embed="rId3"/>
              <a:stretch>
                <a:fillRect/>
              </a:stretch>
            </p:blipFill>
            <p:spPr>
              <a:xfrm>
                <a:off x="8785223" y="9745528"/>
                <a:ext cx="1571626" cy="1571626"/>
              </a:xfrm>
              <a:prstGeom prst="rect">
                <a:avLst/>
              </a:prstGeom>
            </p:spPr>
          </p:pic>
        </p:grpSp>
        <p:sp>
          <p:nvSpPr>
            <p:cNvPr id="29" name="Cloud 28">
              <a:extLst>
                <a:ext uri="{FF2B5EF4-FFF2-40B4-BE49-F238E27FC236}">
                  <a16:creationId xmlns:a16="http://schemas.microsoft.com/office/drawing/2014/main" id="{E8A48BCB-68F5-B04A-B6FB-CE37133C0F02}"/>
                </a:ext>
              </a:extLst>
            </p:cNvPr>
            <p:cNvSpPr/>
            <p:nvPr/>
          </p:nvSpPr>
          <p:spPr>
            <a:xfrm>
              <a:off x="14818453" y="9617207"/>
              <a:ext cx="1390432" cy="753322"/>
            </a:xfrm>
            <a:prstGeom prst="cloud">
              <a:avLst/>
            </a:prstGeom>
            <a:solidFill>
              <a:srgbClr val="00B0F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algn="l" defTabSz="1828800">
                <a:lnSpc>
                  <a:spcPct val="93000"/>
                </a:lnSpc>
                <a:spcBef>
                  <a:spcPts val="2200"/>
                </a:spcBef>
              </a:pPr>
              <a:r>
                <a:rPr lang="en-US" sz="2800" dirty="0">
                  <a:solidFill>
                    <a:srgbClr val="111111"/>
                  </a:solidFill>
                </a:rPr>
                <a:t>app</a:t>
              </a:r>
              <a:endParaRPr kumimoji="0" lang="en-US" sz="2800" b="0" i="0" u="none" strike="noStrike" cap="none" spc="0" normalizeH="0" baseline="0" dirty="0">
                <a:ln>
                  <a:noFill/>
                </a:ln>
                <a:solidFill>
                  <a:srgbClr val="111111"/>
                </a:solidFill>
                <a:effectLst/>
                <a:uFillTx/>
                <a:latin typeface="+mn-lt"/>
                <a:ea typeface="+mn-ea"/>
                <a:cs typeface="+mn-cs"/>
                <a:sym typeface="Arial"/>
              </a:endParaRPr>
            </a:p>
          </p:txBody>
        </p:sp>
      </p:grpSp>
      <p:sp>
        <p:nvSpPr>
          <p:cNvPr id="33" name="Rounded Rectangle 32">
            <a:extLst>
              <a:ext uri="{FF2B5EF4-FFF2-40B4-BE49-F238E27FC236}">
                <a16:creationId xmlns:a16="http://schemas.microsoft.com/office/drawing/2014/main" id="{E759E006-87E8-434C-B33C-35A6321B7C39}"/>
              </a:ext>
            </a:extLst>
          </p:cNvPr>
          <p:cNvSpPr/>
          <p:nvPr/>
        </p:nvSpPr>
        <p:spPr>
          <a:xfrm>
            <a:off x="18782049" y="3176376"/>
            <a:ext cx="2477692" cy="933986"/>
          </a:xfrm>
          <a:prstGeom prst="roundRect">
            <a:avLst/>
          </a:prstGeom>
          <a:solidFill>
            <a:schemeClr val="accent1">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rmAutofit/>
          </a:bodyPr>
          <a:lstStyle/>
          <a:p>
            <a:pPr marL="0" marR="0" indent="0" algn="l" defTabSz="1828800" rtl="0" fontAlgn="auto" latinLnBrk="0" hangingPunct="0">
              <a:lnSpc>
                <a:spcPct val="93000"/>
              </a:lnSpc>
              <a:spcBef>
                <a:spcPts val="2200"/>
              </a:spcBef>
              <a:spcAft>
                <a:spcPts val="0"/>
              </a:spcAft>
              <a:buClrTx/>
              <a:buSzTx/>
              <a:buFontTx/>
              <a:buNone/>
              <a:tabLst/>
            </a:pPr>
            <a:r>
              <a:rPr kumimoji="0" lang="en-US" sz="3200" b="0" i="0" u="none" strike="noStrike" cap="none" spc="0" normalizeH="0" baseline="0" dirty="0" err="1">
                <a:ln>
                  <a:noFill/>
                </a:ln>
                <a:solidFill>
                  <a:srgbClr val="111111"/>
                </a:solidFill>
                <a:effectLst/>
                <a:uFillTx/>
                <a:latin typeface="+mn-lt"/>
                <a:ea typeface="+mn-ea"/>
                <a:cs typeface="+mn-cs"/>
                <a:sym typeface="Arial"/>
              </a:rPr>
              <a:t>Kube</a:t>
            </a:r>
            <a:r>
              <a:rPr lang="en-US" sz="3200" dirty="0">
                <a:solidFill>
                  <a:srgbClr val="111111"/>
                </a:solidFill>
              </a:rPr>
              <a:t>-proxy</a:t>
            </a:r>
            <a:endParaRPr kumimoji="0" lang="en-US" sz="3200" b="0" i="0" u="none" strike="noStrike" cap="none" spc="0" normalizeH="0" baseline="0" dirty="0">
              <a:ln>
                <a:noFill/>
              </a:ln>
              <a:solidFill>
                <a:srgbClr val="111111"/>
              </a:solidFill>
              <a:effectLst/>
              <a:uFillTx/>
              <a:latin typeface="+mn-lt"/>
              <a:ea typeface="+mn-ea"/>
              <a:cs typeface="+mn-cs"/>
              <a:sym typeface="Arial"/>
            </a:endParaRPr>
          </a:p>
        </p:txBody>
      </p:sp>
      <p:cxnSp>
        <p:nvCxnSpPr>
          <p:cNvPr id="34" name="Elbow Connector 33">
            <a:extLst>
              <a:ext uri="{FF2B5EF4-FFF2-40B4-BE49-F238E27FC236}">
                <a16:creationId xmlns:a16="http://schemas.microsoft.com/office/drawing/2014/main" id="{45690501-480A-F648-94E4-CD770995CD33}"/>
              </a:ext>
            </a:extLst>
          </p:cNvPr>
          <p:cNvCxnSpPr>
            <a:cxnSpLocks/>
            <a:stCxn id="14" idx="3"/>
          </p:cNvCxnSpPr>
          <p:nvPr/>
        </p:nvCxnSpPr>
        <p:spPr>
          <a:xfrm rot="16200000" flipV="1">
            <a:off x="14319247" y="8380693"/>
            <a:ext cx="2208363" cy="1994942"/>
          </a:xfrm>
          <a:prstGeom prst="bentConnector3">
            <a:avLst>
              <a:gd name="adj1" fmla="val 84937"/>
            </a:avLst>
          </a:prstGeom>
          <a:ln w="44450">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0F7DA530-1C34-424C-BE38-2238AC52183B}"/>
              </a:ext>
            </a:extLst>
          </p:cNvPr>
          <p:cNvCxnSpPr>
            <a:cxnSpLocks/>
          </p:cNvCxnSpPr>
          <p:nvPr/>
        </p:nvCxnSpPr>
        <p:spPr>
          <a:xfrm flipV="1">
            <a:off x="15423428" y="3876072"/>
            <a:ext cx="3358621" cy="3463924"/>
          </a:xfrm>
          <a:prstGeom prst="straightConnector1">
            <a:avLst/>
          </a:prstGeom>
          <a:ln w="25400">
            <a:headEnd type="none"/>
            <a:tailEnd type="triangle" w="lg" len="lg"/>
          </a:ln>
        </p:spPr>
        <p:style>
          <a:lnRef idx="1">
            <a:schemeClr val="dk1"/>
          </a:lnRef>
          <a:fillRef idx="0">
            <a:schemeClr val="dk1"/>
          </a:fillRef>
          <a:effectRef idx="0">
            <a:schemeClr val="dk1"/>
          </a:effectRef>
          <a:fontRef idx="minor">
            <a:schemeClr val="tx1"/>
          </a:fontRef>
        </p:style>
      </p:cxnSp>
      <p:cxnSp>
        <p:nvCxnSpPr>
          <p:cNvPr id="48" name="Elbow Connector 47">
            <a:extLst>
              <a:ext uri="{FF2B5EF4-FFF2-40B4-BE49-F238E27FC236}">
                <a16:creationId xmlns:a16="http://schemas.microsoft.com/office/drawing/2014/main" id="{6C31D6AB-DDE2-FA43-8110-E1FE7467CED9}"/>
              </a:ext>
            </a:extLst>
          </p:cNvPr>
          <p:cNvCxnSpPr>
            <a:cxnSpLocks/>
          </p:cNvCxnSpPr>
          <p:nvPr/>
        </p:nvCxnSpPr>
        <p:spPr>
          <a:xfrm>
            <a:off x="21244739" y="3767564"/>
            <a:ext cx="603654" cy="2435814"/>
          </a:xfrm>
          <a:prstGeom prst="bentConnector2">
            <a:avLst/>
          </a:prstGeom>
          <a:ln w="444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0817598"/>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1DA54-7130-234D-9AF2-7501ACDAA966}"/>
              </a:ext>
            </a:extLst>
          </p:cNvPr>
          <p:cNvSpPr>
            <a:spLocks noGrp="1"/>
          </p:cNvSpPr>
          <p:nvPr>
            <p:ph type="title"/>
          </p:nvPr>
        </p:nvSpPr>
        <p:spPr/>
        <p:txBody>
          <a:bodyPr/>
          <a:lstStyle/>
          <a:p>
            <a:r>
              <a:rPr lang="en-US" dirty="0"/>
              <a:t>Why use Octavia and (not) </a:t>
            </a:r>
            <a:r>
              <a:rPr lang="en-US" dirty="0" err="1"/>
              <a:t>nginx</a:t>
            </a:r>
            <a:r>
              <a:rPr lang="en-US" dirty="0"/>
              <a:t>, envoy, …</a:t>
            </a:r>
          </a:p>
        </p:txBody>
      </p:sp>
      <p:sp>
        <p:nvSpPr>
          <p:cNvPr id="3" name="Text Placeholder 2">
            <a:extLst>
              <a:ext uri="{FF2B5EF4-FFF2-40B4-BE49-F238E27FC236}">
                <a16:creationId xmlns:a16="http://schemas.microsoft.com/office/drawing/2014/main" id="{24B20DA9-6CB0-6F48-9BFC-8B45B32458D0}"/>
              </a:ext>
            </a:extLst>
          </p:cNvPr>
          <p:cNvSpPr>
            <a:spLocks noGrp="1"/>
          </p:cNvSpPr>
          <p:nvPr>
            <p:ph type="body" idx="1"/>
          </p:nvPr>
        </p:nvSpPr>
        <p:spPr>
          <a:xfrm>
            <a:off x="1219359" y="2958966"/>
            <a:ext cx="21948459" cy="9315450"/>
          </a:xfrm>
        </p:spPr>
        <p:txBody>
          <a:bodyPr/>
          <a:lstStyle/>
          <a:p>
            <a:r>
              <a:rPr lang="en-US" sz="4000" dirty="0"/>
              <a:t>Octavia runs outside of k8s which allows:</a:t>
            </a:r>
          </a:p>
          <a:p>
            <a:pPr lvl="1"/>
            <a:r>
              <a:rPr lang="en-US" sz="4000" dirty="0"/>
              <a:t>Focus on k8s app and less on IaaS with Network design </a:t>
            </a:r>
          </a:p>
          <a:p>
            <a:pPr lvl="1"/>
            <a:r>
              <a:rPr lang="en-US" sz="4000" dirty="0"/>
              <a:t>High Availability with multi </a:t>
            </a:r>
            <a:r>
              <a:rPr lang="en-US" sz="4000" dirty="0" err="1"/>
              <a:t>az</a:t>
            </a:r>
            <a:r>
              <a:rPr lang="en-US" sz="4000" dirty="0"/>
              <a:t>, active-passive, </a:t>
            </a:r>
            <a:r>
              <a:rPr lang="en-US" sz="4000" dirty="0" err="1"/>
              <a:t>etc</a:t>
            </a:r>
            <a:endParaRPr lang="en-US" sz="4000" dirty="0"/>
          </a:p>
          <a:p>
            <a:pPr lvl="1"/>
            <a:r>
              <a:rPr lang="en-US" sz="4000" dirty="0"/>
              <a:t>Reasonable error pages when the k8s cluster is down</a:t>
            </a:r>
          </a:p>
          <a:p>
            <a:pPr lvl="1"/>
            <a:r>
              <a:rPr lang="en-US" sz="4000" dirty="0"/>
              <a:t>No need to either assign Floating IPs to worker nodes or expose in a different way to the Internet – only expose the LB</a:t>
            </a:r>
          </a:p>
          <a:p>
            <a:pPr lvl="1"/>
            <a:r>
              <a:rPr lang="en-US" sz="4000" dirty="0"/>
              <a:t>Get an IP/port for each LB/service so can use common ports 80 or 443 </a:t>
            </a:r>
          </a:p>
          <a:p>
            <a:pPr lvl="1"/>
            <a:r>
              <a:rPr lang="en-US" sz="4000" dirty="0"/>
              <a:t>Load balancing OpenStack, k8s, and other resources. </a:t>
            </a:r>
          </a:p>
          <a:p>
            <a:r>
              <a:rPr lang="en-US" sz="4000" dirty="0"/>
              <a:t>If Octavia is running as an ingress controller </a:t>
            </a:r>
          </a:p>
          <a:p>
            <a:pPr lvl="1"/>
            <a:r>
              <a:rPr lang="en-US" sz="4000" dirty="0"/>
              <a:t>TLS termination otherwise use an ingress controller</a:t>
            </a:r>
          </a:p>
          <a:p>
            <a:pPr lvl="1"/>
            <a:r>
              <a:rPr lang="en-US" sz="4000" dirty="0"/>
              <a:t>Save load balancing resources through L7 (e.g. /myapp1, /myapp2,…)</a:t>
            </a:r>
            <a:endParaRPr lang="en-US" dirty="0"/>
          </a:p>
        </p:txBody>
      </p:sp>
      <p:sp>
        <p:nvSpPr>
          <p:cNvPr id="4" name="Slide Number Placeholder 3">
            <a:extLst>
              <a:ext uri="{FF2B5EF4-FFF2-40B4-BE49-F238E27FC236}">
                <a16:creationId xmlns:a16="http://schemas.microsoft.com/office/drawing/2014/main" id="{0C32A765-17DD-5E47-A031-E37E0007ECCA}"/>
              </a:ext>
            </a:extLst>
          </p:cNvPr>
          <p:cNvSpPr>
            <a:spLocks noGrp="1"/>
          </p:cNvSpPr>
          <p:nvPr>
            <p:ph type="sldNum" sz="quarter" idx="2"/>
          </p:nvPr>
        </p:nvSpPr>
        <p:spPr/>
        <p:txBody>
          <a:bodyPr/>
          <a:lstStyle/>
          <a:p>
            <a:fld id="{86CB4B4D-7CA3-9044-876B-883B54F8677D}" type="slidenum">
              <a:rPr lang="en-US" smtClean="0"/>
              <a:t>27</a:t>
            </a:fld>
            <a:endParaRPr lang="en-US"/>
          </a:p>
        </p:txBody>
      </p:sp>
      <p:sp>
        <p:nvSpPr>
          <p:cNvPr id="5" name="Text Placeholder 4">
            <a:extLst>
              <a:ext uri="{FF2B5EF4-FFF2-40B4-BE49-F238E27FC236}">
                <a16:creationId xmlns:a16="http://schemas.microsoft.com/office/drawing/2014/main" id="{6CEADC85-F1DB-1E43-8CFC-6A83B114C5BE}"/>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708544728"/>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1DA54-7130-234D-9AF2-7501ACDAA966}"/>
              </a:ext>
            </a:extLst>
          </p:cNvPr>
          <p:cNvSpPr>
            <a:spLocks noGrp="1"/>
          </p:cNvSpPr>
          <p:nvPr>
            <p:ph type="title"/>
          </p:nvPr>
        </p:nvSpPr>
        <p:spPr/>
        <p:txBody>
          <a:bodyPr/>
          <a:lstStyle/>
          <a:p>
            <a:r>
              <a:rPr lang="en-US" dirty="0"/>
              <a:t>Future</a:t>
            </a:r>
          </a:p>
        </p:txBody>
      </p:sp>
      <p:sp>
        <p:nvSpPr>
          <p:cNvPr id="3" name="Text Placeholder 2">
            <a:extLst>
              <a:ext uri="{FF2B5EF4-FFF2-40B4-BE49-F238E27FC236}">
                <a16:creationId xmlns:a16="http://schemas.microsoft.com/office/drawing/2014/main" id="{24B20DA9-6CB0-6F48-9BFC-8B45B32458D0}"/>
              </a:ext>
            </a:extLst>
          </p:cNvPr>
          <p:cNvSpPr>
            <a:spLocks noGrp="1"/>
          </p:cNvSpPr>
          <p:nvPr>
            <p:ph type="body" idx="1"/>
          </p:nvPr>
        </p:nvSpPr>
        <p:spPr/>
        <p:txBody>
          <a:bodyPr/>
          <a:lstStyle/>
          <a:p>
            <a:r>
              <a:rPr lang="en-US" sz="4400" dirty="0"/>
              <a:t>Octavia as an ingress controller</a:t>
            </a:r>
          </a:p>
          <a:p>
            <a:pPr lvl="1"/>
            <a:r>
              <a:rPr lang="en-US" sz="4400" dirty="0">
                <a:hlinkClick r:id="rId2"/>
              </a:rPr>
              <a:t>http://superuser.openstack.org/articles/guide-octavia-ingress-controller-for-kubernetes/</a:t>
            </a:r>
            <a:r>
              <a:rPr lang="en-US" sz="4400" dirty="0"/>
              <a:t> - </a:t>
            </a:r>
            <a:r>
              <a:rPr lang="en-US" dirty="0" err="1"/>
              <a:t>Lingxian</a:t>
            </a:r>
            <a:r>
              <a:rPr lang="en-US" dirty="0"/>
              <a:t> Kong</a:t>
            </a:r>
            <a:endParaRPr lang="en-US" sz="4400" dirty="0"/>
          </a:p>
          <a:p>
            <a:r>
              <a:rPr lang="en-US" sz="4400" dirty="0"/>
              <a:t>Better integration between OpenStack Octavia and K8s</a:t>
            </a:r>
          </a:p>
          <a:p>
            <a:pPr lvl="1"/>
            <a:r>
              <a:rPr lang="en-US" sz="4400" dirty="0"/>
              <a:t>Custom tags?</a:t>
            </a:r>
          </a:p>
          <a:p>
            <a:r>
              <a:rPr lang="en-US" sz="4400" dirty="0" err="1"/>
              <a:t>Multicloud</a:t>
            </a:r>
            <a:endParaRPr lang="en-US" sz="4400" dirty="0"/>
          </a:p>
        </p:txBody>
      </p:sp>
      <p:sp>
        <p:nvSpPr>
          <p:cNvPr id="4" name="Slide Number Placeholder 3">
            <a:extLst>
              <a:ext uri="{FF2B5EF4-FFF2-40B4-BE49-F238E27FC236}">
                <a16:creationId xmlns:a16="http://schemas.microsoft.com/office/drawing/2014/main" id="{0C32A765-17DD-5E47-A031-E37E0007ECCA}"/>
              </a:ext>
            </a:extLst>
          </p:cNvPr>
          <p:cNvSpPr>
            <a:spLocks noGrp="1"/>
          </p:cNvSpPr>
          <p:nvPr>
            <p:ph type="sldNum" sz="quarter" idx="2"/>
          </p:nvPr>
        </p:nvSpPr>
        <p:spPr/>
        <p:txBody>
          <a:bodyPr/>
          <a:lstStyle/>
          <a:p>
            <a:fld id="{86CB4B4D-7CA3-9044-876B-883B54F8677D}" type="slidenum">
              <a:rPr lang="en-US" smtClean="0"/>
              <a:t>28</a:t>
            </a:fld>
            <a:endParaRPr lang="en-US"/>
          </a:p>
        </p:txBody>
      </p:sp>
      <p:sp>
        <p:nvSpPr>
          <p:cNvPr id="5" name="Text Placeholder 4">
            <a:extLst>
              <a:ext uri="{FF2B5EF4-FFF2-40B4-BE49-F238E27FC236}">
                <a16:creationId xmlns:a16="http://schemas.microsoft.com/office/drawing/2014/main" id="{6CEADC85-F1DB-1E43-8CFC-6A83B114C5BE}"/>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518115621"/>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0" name="ICONS AND Logos!"/>
          <p:cNvSpPr txBox="1">
            <a:spLocks noGrp="1"/>
          </p:cNvSpPr>
          <p:nvPr>
            <p:ph type="title"/>
          </p:nvPr>
        </p:nvSpPr>
        <p:spPr>
          <a:prstGeom prst="rect">
            <a:avLst/>
          </a:prstGeom>
        </p:spPr>
        <p:txBody>
          <a:bodyPr/>
          <a:lstStyle/>
          <a:p>
            <a:r>
              <a:rPr lang="en-US" dirty="0"/>
              <a:t>Questions?</a:t>
            </a:r>
            <a:endParaRPr dirty="0"/>
          </a:p>
        </p:txBody>
      </p:sp>
      <p:sp>
        <p:nvSpPr>
          <p:cNvPr id="4751" name="Everything You Never Knew You Always Wanted"/>
          <p:cNvSpPr txBox="1">
            <a:spLocks noGrp="1"/>
          </p:cNvSpPr>
          <p:nvPr>
            <p:ph type="body" sz="quarter" idx="1"/>
          </p:nvPr>
        </p:nvSpPr>
        <p:spPr>
          <a:prstGeom prst="rect">
            <a:avLst/>
          </a:prstGeom>
        </p:spPr>
        <p:txBody>
          <a:bodyPr/>
          <a:lstStyle/>
          <a:p>
            <a:endParaRPr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3" name="Test Title"/>
          <p:cNvSpPr txBox="1">
            <a:spLocks noGrp="1"/>
          </p:cNvSpPr>
          <p:nvPr>
            <p:ph type="title"/>
          </p:nvPr>
        </p:nvSpPr>
        <p:spPr>
          <a:xfrm>
            <a:off x="1219359" y="152642"/>
            <a:ext cx="21948459" cy="2273301"/>
          </a:xfrm>
          <a:prstGeom prst="rect">
            <a:avLst/>
          </a:prstGeom>
        </p:spPr>
        <p:txBody>
          <a:bodyPr/>
          <a:lstStyle/>
          <a:p>
            <a:r>
              <a:rPr lang="en-US" dirty="0"/>
              <a:t>Agenda</a:t>
            </a:r>
            <a:endParaRPr dirty="0"/>
          </a:p>
        </p:txBody>
      </p:sp>
      <p:sp>
        <p:nvSpPr>
          <p:cNvPr id="4544" name="Lorem ipsum dolor sit amet, consectetuer adipiscing elit.…"/>
          <p:cNvSpPr txBox="1">
            <a:spLocks noGrp="1"/>
          </p:cNvSpPr>
          <p:nvPr>
            <p:ph type="body" idx="1"/>
          </p:nvPr>
        </p:nvSpPr>
        <p:spPr>
          <a:prstGeom prst="rect">
            <a:avLst/>
          </a:prstGeom>
        </p:spPr>
        <p:txBody>
          <a:bodyPr/>
          <a:lstStyle/>
          <a:p>
            <a:r>
              <a:rPr lang="en-US" sz="4800" dirty="0"/>
              <a:t>What is OpenStack Octavia?</a:t>
            </a:r>
          </a:p>
          <a:p>
            <a:r>
              <a:rPr lang="en-US" sz="4800" dirty="0"/>
              <a:t>Terraform Provider</a:t>
            </a:r>
          </a:p>
          <a:p>
            <a:r>
              <a:rPr lang="en-US" sz="4800" dirty="0" err="1"/>
              <a:t>Gophercloud</a:t>
            </a:r>
            <a:endParaRPr lang="en-US" sz="4800" dirty="0"/>
          </a:p>
          <a:p>
            <a:r>
              <a:rPr lang="en-US" sz="4800" dirty="0"/>
              <a:t>Kubernetes OpenStack Octavia</a:t>
            </a:r>
          </a:p>
          <a:p>
            <a:r>
              <a:rPr lang="en-US" sz="4800" dirty="0"/>
              <a:t>Future</a:t>
            </a:r>
          </a:p>
        </p:txBody>
      </p:sp>
      <p:sp>
        <p:nvSpPr>
          <p:cNvPr id="4545" name="Slide Number"/>
          <p:cNvSpPr txBox="1">
            <a:spLocks noGrp="1"/>
          </p:cNvSpPr>
          <p:nvPr>
            <p:ph type="sldNum" sz="quarter" idx="2"/>
          </p:nvPr>
        </p:nvSpPr>
        <p:spPr>
          <a:xfrm>
            <a:off x="1217325" y="12807440"/>
            <a:ext cx="151522" cy="259223"/>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3</a:t>
            </a:fld>
            <a:endParaRPr/>
          </a:p>
        </p:txBody>
      </p:sp>
      <p:sp>
        <p:nvSpPr>
          <p:cNvPr id="3" name="Text Placeholder 2">
            <a:extLst>
              <a:ext uri="{FF2B5EF4-FFF2-40B4-BE49-F238E27FC236}">
                <a16:creationId xmlns:a16="http://schemas.microsoft.com/office/drawing/2014/main" id="{8AB0C7DD-E223-944F-A223-C7196F8C11EC}"/>
              </a:ext>
            </a:extLst>
          </p:cNvPr>
          <p:cNvSpPr>
            <a:spLocks noGrp="1"/>
          </p:cNvSpPr>
          <p:nvPr>
            <p:ph type="body" sz="quarter" idx="13"/>
          </p:nvPr>
        </p:nvSpPr>
        <p:spPr/>
        <p:txBody>
          <a:bodyPr/>
          <a:lstStyle/>
          <a:p>
            <a:endParaRPr lang="en-US"/>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3" name="Test Title"/>
          <p:cNvSpPr txBox="1">
            <a:spLocks noGrp="1"/>
          </p:cNvSpPr>
          <p:nvPr>
            <p:ph type="title"/>
          </p:nvPr>
        </p:nvSpPr>
        <p:spPr>
          <a:prstGeom prst="rect">
            <a:avLst/>
          </a:prstGeom>
        </p:spPr>
        <p:txBody>
          <a:bodyPr/>
          <a:lstStyle/>
          <a:p>
            <a:r>
              <a:rPr lang="en-US" dirty="0"/>
              <a:t>OpenStack Octavia</a:t>
            </a:r>
            <a:endParaRPr dirty="0"/>
          </a:p>
        </p:txBody>
      </p:sp>
      <p:sp>
        <p:nvSpPr>
          <p:cNvPr id="4544" name="Lorem ipsum dolor sit amet, consectetuer adipiscing elit.…"/>
          <p:cNvSpPr txBox="1">
            <a:spLocks noGrp="1"/>
          </p:cNvSpPr>
          <p:nvPr>
            <p:ph type="body" idx="1"/>
          </p:nvPr>
        </p:nvSpPr>
        <p:spPr>
          <a:xfrm>
            <a:off x="1219360" y="2794000"/>
            <a:ext cx="11039316" cy="9315450"/>
          </a:xfrm>
          <a:prstGeom prst="rect">
            <a:avLst/>
          </a:prstGeom>
        </p:spPr>
        <p:txBody>
          <a:bodyPr/>
          <a:lstStyle/>
          <a:p>
            <a:r>
              <a:rPr lang="en-US" sz="3600" dirty="0"/>
              <a:t>Network Load Balancing as a Service for OpenStack.</a:t>
            </a:r>
            <a:endParaRPr lang="en-US" sz="4800" dirty="0"/>
          </a:p>
          <a:p>
            <a:pPr fontAlgn="base"/>
            <a:r>
              <a:rPr lang="en-US" sz="3600" dirty="0"/>
              <a:t>Octavia provides scalable, on demand, and self-service access to network load balancer services, in a technology agnostic manner, for OpenStack.</a:t>
            </a:r>
          </a:p>
          <a:p>
            <a:pPr fontAlgn="base"/>
            <a:r>
              <a:rPr lang="en-US" sz="3600" dirty="0"/>
              <a:t>The reference load balancing driver provides a highly available load balancer that scales with your compute environment.</a:t>
            </a:r>
          </a:p>
          <a:p>
            <a:pPr fontAlgn="base"/>
            <a:r>
              <a:rPr lang="en-US" sz="3600" dirty="0"/>
              <a:t>Founded during the Juno release of OpenStack.</a:t>
            </a:r>
          </a:p>
          <a:p>
            <a:pPr fontAlgn="base"/>
            <a:r>
              <a:rPr lang="en-US" sz="3600" dirty="0"/>
              <a:t>Moved from a Neutron sub-project to a top level OpenStack project during the </a:t>
            </a:r>
            <a:r>
              <a:rPr lang="en-US" sz="3600" dirty="0" err="1"/>
              <a:t>Ocata</a:t>
            </a:r>
            <a:r>
              <a:rPr lang="en-US" sz="3600" dirty="0"/>
              <a:t> series.</a:t>
            </a:r>
          </a:p>
          <a:p>
            <a:pPr fontAlgn="base"/>
            <a:r>
              <a:rPr lang="en-US" sz="3600" dirty="0"/>
              <a:t>Octavia provides now it’s own API endpoint</a:t>
            </a:r>
          </a:p>
          <a:p>
            <a:pPr marL="0" indent="0">
              <a:buNone/>
            </a:pPr>
            <a:br>
              <a:rPr lang="en-US" sz="4400" dirty="0"/>
            </a:br>
            <a:endParaRPr lang="en-US" dirty="0"/>
          </a:p>
          <a:p>
            <a:endParaRPr dirty="0"/>
          </a:p>
        </p:txBody>
      </p:sp>
      <p:sp>
        <p:nvSpPr>
          <p:cNvPr id="4545" name="Slide Number"/>
          <p:cNvSpPr txBox="1">
            <a:spLocks noGrp="1"/>
          </p:cNvSpPr>
          <p:nvPr>
            <p:ph type="sldNum" sz="quarter" idx="2"/>
          </p:nvPr>
        </p:nvSpPr>
        <p:spPr>
          <a:xfrm>
            <a:off x="1217325" y="12807440"/>
            <a:ext cx="151522" cy="259223"/>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4</a:t>
            </a:fld>
            <a:endParaRPr/>
          </a:p>
        </p:txBody>
      </p:sp>
      <p:sp>
        <p:nvSpPr>
          <p:cNvPr id="4" name="Rectangle 3">
            <a:extLst>
              <a:ext uri="{FF2B5EF4-FFF2-40B4-BE49-F238E27FC236}">
                <a16:creationId xmlns:a16="http://schemas.microsoft.com/office/drawing/2014/main" id="{E132456A-1D58-6E41-9046-87A5456397BC}"/>
              </a:ext>
            </a:extLst>
          </p:cNvPr>
          <p:cNvSpPr/>
          <p:nvPr/>
        </p:nvSpPr>
        <p:spPr>
          <a:xfrm>
            <a:off x="12035546" y="6562535"/>
            <a:ext cx="7109703" cy="590931"/>
          </a:xfrm>
          <a:prstGeom prst="rect">
            <a:avLst/>
          </a:prstGeom>
        </p:spPr>
        <p:txBody>
          <a:bodyPr wrap="square">
            <a:spAutoFit/>
          </a:bodyPr>
          <a:lstStyle/>
          <a:p>
            <a:r>
              <a:rPr lang="en-US" dirty="0"/>
              <a:t> </a:t>
            </a:r>
          </a:p>
        </p:txBody>
      </p:sp>
      <p:pic>
        <p:nvPicPr>
          <p:cNvPr id="10" name="Picture 9">
            <a:extLst>
              <a:ext uri="{FF2B5EF4-FFF2-40B4-BE49-F238E27FC236}">
                <a16:creationId xmlns:a16="http://schemas.microsoft.com/office/drawing/2014/main" id="{8E97A604-A8D0-1F47-A616-7965B2FBE2EC}"/>
              </a:ext>
            </a:extLst>
          </p:cNvPr>
          <p:cNvPicPr>
            <a:picLocks noChangeAspect="1"/>
          </p:cNvPicPr>
          <p:nvPr/>
        </p:nvPicPr>
        <p:blipFill>
          <a:blip r:embed="rId2"/>
          <a:stretch>
            <a:fillRect/>
          </a:stretch>
        </p:blipFill>
        <p:spPr>
          <a:xfrm>
            <a:off x="12450084" y="2794000"/>
            <a:ext cx="11933916" cy="6802332"/>
          </a:xfrm>
          <a:prstGeom prst="rect">
            <a:avLst/>
          </a:prstGeom>
        </p:spPr>
      </p:pic>
      <p:sp>
        <p:nvSpPr>
          <p:cNvPr id="3" name="Text Placeholder 2">
            <a:extLst>
              <a:ext uri="{FF2B5EF4-FFF2-40B4-BE49-F238E27FC236}">
                <a16:creationId xmlns:a16="http://schemas.microsoft.com/office/drawing/2014/main" id="{2331A82C-44BC-1E40-A1FB-3D117DB87E7D}"/>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40491372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3" name="Test Title"/>
          <p:cNvSpPr txBox="1">
            <a:spLocks noGrp="1"/>
          </p:cNvSpPr>
          <p:nvPr>
            <p:ph type="title"/>
          </p:nvPr>
        </p:nvSpPr>
        <p:spPr>
          <a:prstGeom prst="rect">
            <a:avLst/>
          </a:prstGeom>
        </p:spPr>
        <p:txBody>
          <a:bodyPr/>
          <a:lstStyle/>
          <a:p>
            <a:r>
              <a:rPr lang="en-US" dirty="0"/>
              <a:t>OpenStack Octavia Architecture</a:t>
            </a:r>
            <a:endParaRPr dirty="0"/>
          </a:p>
        </p:txBody>
      </p:sp>
      <p:sp>
        <p:nvSpPr>
          <p:cNvPr id="4545" name="Slide Number"/>
          <p:cNvSpPr txBox="1">
            <a:spLocks noGrp="1"/>
          </p:cNvSpPr>
          <p:nvPr>
            <p:ph type="sldNum" sz="quarter" idx="2"/>
          </p:nvPr>
        </p:nvSpPr>
        <p:spPr>
          <a:xfrm>
            <a:off x="1217325" y="12807440"/>
            <a:ext cx="151522" cy="259223"/>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5</a:t>
            </a:fld>
            <a:endParaRPr/>
          </a:p>
        </p:txBody>
      </p:sp>
      <p:sp>
        <p:nvSpPr>
          <p:cNvPr id="3" name="Text Placeholder 2">
            <a:extLst>
              <a:ext uri="{FF2B5EF4-FFF2-40B4-BE49-F238E27FC236}">
                <a16:creationId xmlns:a16="http://schemas.microsoft.com/office/drawing/2014/main" id="{14D180BA-AAEA-0C46-9E80-E7B8C1EC012C}"/>
              </a:ext>
            </a:extLst>
          </p:cNvPr>
          <p:cNvSpPr>
            <a:spLocks noGrp="1"/>
          </p:cNvSpPr>
          <p:nvPr>
            <p:ph type="body" idx="1"/>
          </p:nvPr>
        </p:nvSpPr>
        <p:spPr/>
        <p:txBody>
          <a:bodyPr/>
          <a:lstStyle/>
          <a:p>
            <a:endParaRPr lang="en-US"/>
          </a:p>
        </p:txBody>
      </p:sp>
      <p:pic>
        <p:nvPicPr>
          <p:cNvPr id="8" name="Picture 2" descr="Octaviav2APIComp2.png">
            <a:extLst>
              <a:ext uri="{FF2B5EF4-FFF2-40B4-BE49-F238E27FC236}">
                <a16:creationId xmlns:a16="http://schemas.microsoft.com/office/drawing/2014/main" id="{2AD53A83-908D-924A-A2E3-1742192A40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0668" y="2651839"/>
            <a:ext cx="17467532" cy="9599772"/>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9EBABD55-FC6E-A440-9FBF-FE4F3BE0BB40}"/>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60916436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3" name="Test Title"/>
          <p:cNvSpPr txBox="1">
            <a:spLocks noGrp="1"/>
          </p:cNvSpPr>
          <p:nvPr>
            <p:ph type="title"/>
          </p:nvPr>
        </p:nvSpPr>
        <p:spPr>
          <a:prstGeom prst="rect">
            <a:avLst/>
          </a:prstGeom>
        </p:spPr>
        <p:txBody>
          <a:bodyPr/>
          <a:lstStyle/>
          <a:p>
            <a:r>
              <a:rPr lang="en-US" dirty="0"/>
              <a:t>OpenStack Octavia and k8s</a:t>
            </a:r>
            <a:endParaRPr dirty="0"/>
          </a:p>
        </p:txBody>
      </p:sp>
      <p:sp>
        <p:nvSpPr>
          <p:cNvPr id="4545" name="Slide Number"/>
          <p:cNvSpPr txBox="1">
            <a:spLocks noGrp="1"/>
          </p:cNvSpPr>
          <p:nvPr>
            <p:ph type="sldNum" sz="quarter" idx="2"/>
          </p:nvPr>
        </p:nvSpPr>
        <p:spPr>
          <a:xfrm>
            <a:off x="1217325" y="12807440"/>
            <a:ext cx="151522" cy="259223"/>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6</a:t>
            </a:fld>
            <a:endParaRPr/>
          </a:p>
        </p:txBody>
      </p:sp>
      <p:sp>
        <p:nvSpPr>
          <p:cNvPr id="5" name="Rectangle 4">
            <a:extLst>
              <a:ext uri="{FF2B5EF4-FFF2-40B4-BE49-F238E27FC236}">
                <a16:creationId xmlns:a16="http://schemas.microsoft.com/office/drawing/2014/main" id="{86458FF1-2F8D-3744-B98F-59E3E317B124}"/>
              </a:ext>
            </a:extLst>
          </p:cNvPr>
          <p:cNvSpPr/>
          <p:nvPr/>
        </p:nvSpPr>
        <p:spPr>
          <a:xfrm>
            <a:off x="6650038" y="4029075"/>
            <a:ext cx="2628900" cy="6000750"/>
          </a:xfrm>
          <a:prstGeom prst="rect">
            <a:avLst/>
          </a:prstGeom>
          <a:solidFill>
            <a:schemeClr val="accent3">
              <a:lumMod val="20000"/>
              <a:lumOff val="80000"/>
            </a:schemeClr>
          </a:solidFill>
          <a:ln w="12700" cap="flat">
            <a:solidFill>
              <a:schemeClr val="accent3">
                <a:lumMod val="60000"/>
                <a:lumOff val="4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rmAutofit/>
          </a:bodyPr>
          <a:lstStyle/>
          <a:p>
            <a:pPr marL="0" marR="0" indent="0" algn="l" defTabSz="1828800" rtl="0" fontAlgn="auto" latinLnBrk="0" hangingPunct="0">
              <a:lnSpc>
                <a:spcPct val="93000"/>
              </a:lnSpc>
              <a:spcBef>
                <a:spcPts val="2200"/>
              </a:spcBef>
              <a:spcAft>
                <a:spcPts val="0"/>
              </a:spcAft>
              <a:buClrTx/>
              <a:buSzTx/>
              <a:buFontTx/>
              <a:buNone/>
              <a:tabLst/>
            </a:pPr>
            <a:r>
              <a:rPr kumimoji="0" lang="en-US" sz="3200" b="0" i="0" u="none" strike="noStrike" cap="none" spc="0" normalizeH="0" baseline="0" dirty="0">
                <a:ln>
                  <a:noFill/>
                </a:ln>
                <a:solidFill>
                  <a:srgbClr val="111111"/>
                </a:solidFill>
                <a:effectLst/>
                <a:uFillTx/>
                <a:latin typeface="+mn-lt"/>
                <a:ea typeface="+mn-ea"/>
                <a:cs typeface="+mn-cs"/>
                <a:sym typeface="Arial"/>
              </a:rPr>
              <a:t>  </a:t>
            </a:r>
          </a:p>
        </p:txBody>
      </p:sp>
      <p:pic>
        <p:nvPicPr>
          <p:cNvPr id="6" name="Picture 5">
            <a:extLst>
              <a:ext uri="{FF2B5EF4-FFF2-40B4-BE49-F238E27FC236}">
                <a16:creationId xmlns:a16="http://schemas.microsoft.com/office/drawing/2014/main" id="{5A4CE105-E5AA-C54A-8A89-0DF394255D3F}"/>
              </a:ext>
            </a:extLst>
          </p:cNvPr>
          <p:cNvPicPr>
            <a:picLocks noChangeAspect="1"/>
          </p:cNvPicPr>
          <p:nvPr/>
        </p:nvPicPr>
        <p:blipFill>
          <a:blip r:embed="rId2"/>
          <a:stretch>
            <a:fillRect/>
          </a:stretch>
        </p:blipFill>
        <p:spPr>
          <a:xfrm>
            <a:off x="6267450" y="7858125"/>
            <a:ext cx="3810000" cy="2171700"/>
          </a:xfrm>
          <a:prstGeom prst="rect">
            <a:avLst/>
          </a:prstGeom>
        </p:spPr>
      </p:pic>
      <p:grpSp>
        <p:nvGrpSpPr>
          <p:cNvPr id="9" name="Group 8">
            <a:extLst>
              <a:ext uri="{FF2B5EF4-FFF2-40B4-BE49-F238E27FC236}">
                <a16:creationId xmlns:a16="http://schemas.microsoft.com/office/drawing/2014/main" id="{A7AB035A-7C2A-1040-B1CB-5F018BB2A326}"/>
              </a:ext>
            </a:extLst>
          </p:cNvPr>
          <p:cNvGrpSpPr/>
          <p:nvPr/>
        </p:nvGrpSpPr>
        <p:grpSpPr>
          <a:xfrm>
            <a:off x="14785973" y="7515225"/>
            <a:ext cx="2587627" cy="3514724"/>
            <a:chOff x="8785223" y="8629650"/>
            <a:chExt cx="2587627" cy="3514724"/>
          </a:xfrm>
        </p:grpSpPr>
        <p:sp>
          <p:nvSpPr>
            <p:cNvPr id="8" name="Rounded Rectangle 7">
              <a:extLst>
                <a:ext uri="{FF2B5EF4-FFF2-40B4-BE49-F238E27FC236}">
                  <a16:creationId xmlns:a16="http://schemas.microsoft.com/office/drawing/2014/main" id="{0D9B9132-9BFB-A746-96BA-515BD452FB14}"/>
                </a:ext>
              </a:extLst>
            </p:cNvPr>
            <p:cNvSpPr/>
            <p:nvPr/>
          </p:nvSpPr>
          <p:spPr>
            <a:xfrm>
              <a:off x="8785223" y="8629650"/>
              <a:ext cx="2587627" cy="3514724"/>
            </a:xfrm>
            <a:prstGeom prst="roundRect">
              <a:avLst/>
            </a:prstGeom>
            <a:solidFill>
              <a:schemeClr val="accent2">
                <a:lumMod val="20000"/>
                <a:lumOff val="80000"/>
              </a:schemeClr>
            </a:solidFill>
            <a:ln w="12700" cap="flat">
              <a:solidFill>
                <a:schemeClr val="accent2">
                  <a:lumMod val="60000"/>
                  <a:lumOff val="4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rmAutofit fontScale="92500" lnSpcReduction="20000"/>
            </a:bodyPr>
            <a:lstStyle/>
            <a:p>
              <a:pPr marL="0" marR="0" indent="0" algn="l" defTabSz="1828800" rtl="0" fontAlgn="auto" latinLnBrk="0" hangingPunct="0">
                <a:lnSpc>
                  <a:spcPct val="93000"/>
                </a:lnSpc>
                <a:spcBef>
                  <a:spcPts val="2200"/>
                </a:spcBef>
                <a:spcAft>
                  <a:spcPts val="0"/>
                </a:spcAft>
                <a:buClrTx/>
                <a:buSzTx/>
                <a:buFontTx/>
                <a:buNone/>
                <a:tabLst/>
              </a:pPr>
              <a:endParaRPr kumimoji="0" lang="en-US" sz="3200" b="0" i="0" u="none" strike="noStrike" cap="none" spc="0" normalizeH="0" baseline="0" dirty="0">
                <a:ln>
                  <a:noFill/>
                </a:ln>
                <a:solidFill>
                  <a:srgbClr val="111111"/>
                </a:solidFill>
                <a:effectLst/>
                <a:uFillTx/>
                <a:latin typeface="+mn-lt"/>
                <a:ea typeface="+mn-ea"/>
                <a:cs typeface="+mn-cs"/>
                <a:sym typeface="Arial"/>
              </a:endParaRPr>
            </a:p>
            <a:p>
              <a:pPr marL="0" marR="0" indent="0" algn="l" defTabSz="1828800" rtl="0" fontAlgn="auto" latinLnBrk="0" hangingPunct="0">
                <a:lnSpc>
                  <a:spcPct val="93000"/>
                </a:lnSpc>
                <a:spcBef>
                  <a:spcPts val="2200"/>
                </a:spcBef>
                <a:spcAft>
                  <a:spcPts val="0"/>
                </a:spcAft>
                <a:buClrTx/>
                <a:buSzTx/>
                <a:buFontTx/>
                <a:buNone/>
                <a:tabLst/>
              </a:pPr>
              <a:endParaRPr lang="en-US" sz="3200" dirty="0">
                <a:solidFill>
                  <a:srgbClr val="111111"/>
                </a:solidFill>
              </a:endParaRPr>
            </a:p>
            <a:p>
              <a:pPr marL="0" marR="0" indent="0" algn="l" defTabSz="1828800" rtl="0" fontAlgn="auto" latinLnBrk="0" hangingPunct="0">
                <a:lnSpc>
                  <a:spcPct val="93000"/>
                </a:lnSpc>
                <a:spcBef>
                  <a:spcPts val="2200"/>
                </a:spcBef>
                <a:spcAft>
                  <a:spcPts val="0"/>
                </a:spcAft>
                <a:buClrTx/>
                <a:buSzTx/>
                <a:buFontTx/>
                <a:buNone/>
                <a:tabLst/>
              </a:pPr>
              <a:endParaRPr kumimoji="0" lang="en-US" sz="3200" b="0" i="0" u="none" strike="noStrike" cap="none" spc="0" normalizeH="0" baseline="0" dirty="0">
                <a:ln>
                  <a:noFill/>
                </a:ln>
                <a:solidFill>
                  <a:srgbClr val="111111"/>
                </a:solidFill>
                <a:effectLst/>
                <a:uFillTx/>
                <a:latin typeface="+mn-lt"/>
                <a:ea typeface="+mn-ea"/>
                <a:cs typeface="+mn-cs"/>
                <a:sym typeface="Arial"/>
              </a:endParaRPr>
            </a:p>
            <a:p>
              <a:pPr marL="0" marR="0" indent="0" algn="l" defTabSz="1828800" rtl="0" fontAlgn="auto" latinLnBrk="0" hangingPunct="0">
                <a:lnSpc>
                  <a:spcPct val="93000"/>
                </a:lnSpc>
                <a:spcBef>
                  <a:spcPts val="2200"/>
                </a:spcBef>
                <a:spcAft>
                  <a:spcPts val="0"/>
                </a:spcAft>
                <a:buClrTx/>
                <a:buSzTx/>
                <a:buFontTx/>
                <a:buNone/>
                <a:tabLst/>
              </a:pPr>
              <a:endParaRPr lang="en-US" sz="3200" dirty="0">
                <a:solidFill>
                  <a:srgbClr val="111111"/>
                </a:solidFill>
              </a:endParaRPr>
            </a:p>
            <a:p>
              <a:pPr marL="0" marR="0" indent="0" algn="l" defTabSz="1828800" rtl="0" fontAlgn="auto" latinLnBrk="0" hangingPunct="0">
                <a:lnSpc>
                  <a:spcPct val="93000"/>
                </a:lnSpc>
                <a:spcBef>
                  <a:spcPts val="2200"/>
                </a:spcBef>
                <a:spcAft>
                  <a:spcPts val="0"/>
                </a:spcAft>
                <a:buClrTx/>
                <a:buSzTx/>
                <a:buFontTx/>
                <a:buNone/>
                <a:tabLst/>
              </a:pPr>
              <a:r>
                <a:rPr kumimoji="0" lang="en-US" sz="3200" b="0" i="0" u="none" strike="noStrike" cap="none" spc="0" normalizeH="0" baseline="0" dirty="0">
                  <a:ln>
                    <a:noFill/>
                  </a:ln>
                  <a:solidFill>
                    <a:srgbClr val="111111"/>
                  </a:solidFill>
                  <a:effectLst/>
                  <a:uFillTx/>
                  <a:latin typeface="+mn-lt"/>
                  <a:ea typeface="+mn-ea"/>
                  <a:cs typeface="+mn-cs"/>
                  <a:sym typeface="Arial"/>
                </a:rPr>
                <a:t>API Server</a:t>
              </a:r>
            </a:p>
          </p:txBody>
        </p:sp>
        <p:pic>
          <p:nvPicPr>
            <p:cNvPr id="7" name="Picture 6">
              <a:extLst>
                <a:ext uri="{FF2B5EF4-FFF2-40B4-BE49-F238E27FC236}">
                  <a16:creationId xmlns:a16="http://schemas.microsoft.com/office/drawing/2014/main" id="{E02CD91C-6509-594C-BD9E-8864881AE949}"/>
                </a:ext>
              </a:extLst>
            </p:cNvPr>
            <p:cNvPicPr>
              <a:picLocks noChangeAspect="1"/>
            </p:cNvPicPr>
            <p:nvPr/>
          </p:nvPicPr>
          <p:blipFill>
            <a:blip r:embed="rId3"/>
            <a:stretch>
              <a:fillRect/>
            </a:stretch>
          </p:blipFill>
          <p:spPr>
            <a:xfrm>
              <a:off x="8785223" y="9745528"/>
              <a:ext cx="1571626" cy="1571626"/>
            </a:xfrm>
            <a:prstGeom prst="rect">
              <a:avLst/>
            </a:prstGeom>
          </p:spPr>
        </p:pic>
      </p:grpSp>
      <p:grpSp>
        <p:nvGrpSpPr>
          <p:cNvPr id="16" name="Group 15">
            <a:extLst>
              <a:ext uri="{FF2B5EF4-FFF2-40B4-BE49-F238E27FC236}">
                <a16:creationId xmlns:a16="http://schemas.microsoft.com/office/drawing/2014/main" id="{02BD0C51-0F14-6E42-B145-F270E94A116E}"/>
              </a:ext>
            </a:extLst>
          </p:cNvPr>
          <p:cNvGrpSpPr/>
          <p:nvPr/>
        </p:nvGrpSpPr>
        <p:grpSpPr>
          <a:xfrm>
            <a:off x="14277972" y="8001000"/>
            <a:ext cx="2587627" cy="3514724"/>
            <a:chOff x="7999410" y="8763000"/>
            <a:chExt cx="2587627" cy="3514724"/>
          </a:xfrm>
        </p:grpSpPr>
        <p:sp>
          <p:nvSpPr>
            <p:cNvPr id="17" name="Rounded Rectangle 16">
              <a:extLst>
                <a:ext uri="{FF2B5EF4-FFF2-40B4-BE49-F238E27FC236}">
                  <a16:creationId xmlns:a16="http://schemas.microsoft.com/office/drawing/2014/main" id="{291D96CC-F3E7-A748-9749-DADB7DBC4D92}"/>
                </a:ext>
              </a:extLst>
            </p:cNvPr>
            <p:cNvSpPr/>
            <p:nvPr/>
          </p:nvSpPr>
          <p:spPr>
            <a:xfrm>
              <a:off x="7999410" y="8763000"/>
              <a:ext cx="2587627" cy="3514724"/>
            </a:xfrm>
            <a:prstGeom prst="roundRect">
              <a:avLst/>
            </a:prstGeom>
            <a:solidFill>
              <a:schemeClr val="accent2">
                <a:lumMod val="20000"/>
                <a:lumOff val="80000"/>
              </a:schemeClr>
            </a:solidFill>
            <a:ln w="12700" cap="flat">
              <a:solidFill>
                <a:schemeClr val="accent2">
                  <a:lumMod val="60000"/>
                  <a:lumOff val="4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rmAutofit fontScale="92500" lnSpcReduction="20000"/>
            </a:bodyPr>
            <a:lstStyle/>
            <a:p>
              <a:pPr marL="0" marR="0" indent="0" algn="l" defTabSz="1828800" rtl="0" fontAlgn="auto" latinLnBrk="0" hangingPunct="0">
                <a:lnSpc>
                  <a:spcPct val="93000"/>
                </a:lnSpc>
                <a:spcBef>
                  <a:spcPts val="2200"/>
                </a:spcBef>
                <a:spcAft>
                  <a:spcPts val="0"/>
                </a:spcAft>
                <a:buClrTx/>
                <a:buSzTx/>
                <a:buFontTx/>
                <a:buNone/>
                <a:tabLst/>
              </a:pPr>
              <a:endParaRPr kumimoji="0" lang="en-US" sz="3200" b="0" i="0" u="none" strike="noStrike" cap="none" spc="0" normalizeH="0" baseline="0" dirty="0">
                <a:ln>
                  <a:noFill/>
                </a:ln>
                <a:solidFill>
                  <a:srgbClr val="111111"/>
                </a:solidFill>
                <a:effectLst/>
                <a:uFillTx/>
                <a:latin typeface="+mn-lt"/>
                <a:ea typeface="+mn-ea"/>
                <a:cs typeface="+mn-cs"/>
                <a:sym typeface="Arial"/>
              </a:endParaRPr>
            </a:p>
            <a:p>
              <a:pPr marL="0" marR="0" indent="0" algn="l" defTabSz="1828800" rtl="0" fontAlgn="auto" latinLnBrk="0" hangingPunct="0">
                <a:lnSpc>
                  <a:spcPct val="93000"/>
                </a:lnSpc>
                <a:spcBef>
                  <a:spcPts val="2200"/>
                </a:spcBef>
                <a:spcAft>
                  <a:spcPts val="0"/>
                </a:spcAft>
                <a:buClrTx/>
                <a:buSzTx/>
                <a:buFontTx/>
                <a:buNone/>
                <a:tabLst/>
              </a:pPr>
              <a:endParaRPr lang="en-US" sz="3200" dirty="0">
                <a:solidFill>
                  <a:srgbClr val="111111"/>
                </a:solidFill>
              </a:endParaRPr>
            </a:p>
            <a:p>
              <a:pPr marL="0" marR="0" indent="0" algn="l" defTabSz="1828800" rtl="0" fontAlgn="auto" latinLnBrk="0" hangingPunct="0">
                <a:lnSpc>
                  <a:spcPct val="93000"/>
                </a:lnSpc>
                <a:spcBef>
                  <a:spcPts val="2200"/>
                </a:spcBef>
                <a:spcAft>
                  <a:spcPts val="0"/>
                </a:spcAft>
                <a:buClrTx/>
                <a:buSzTx/>
                <a:buFontTx/>
                <a:buNone/>
                <a:tabLst/>
              </a:pPr>
              <a:endParaRPr kumimoji="0" lang="en-US" sz="3200" b="0" i="0" u="none" strike="noStrike" cap="none" spc="0" normalizeH="0" baseline="0" dirty="0">
                <a:ln>
                  <a:noFill/>
                </a:ln>
                <a:solidFill>
                  <a:srgbClr val="111111"/>
                </a:solidFill>
                <a:effectLst/>
                <a:uFillTx/>
                <a:latin typeface="+mn-lt"/>
                <a:ea typeface="+mn-ea"/>
                <a:cs typeface="+mn-cs"/>
                <a:sym typeface="Arial"/>
              </a:endParaRPr>
            </a:p>
            <a:p>
              <a:pPr marL="0" marR="0" indent="0" algn="l" defTabSz="1828800" rtl="0" fontAlgn="auto" latinLnBrk="0" hangingPunct="0">
                <a:lnSpc>
                  <a:spcPct val="93000"/>
                </a:lnSpc>
                <a:spcBef>
                  <a:spcPts val="2200"/>
                </a:spcBef>
                <a:spcAft>
                  <a:spcPts val="0"/>
                </a:spcAft>
                <a:buClrTx/>
                <a:buSzTx/>
                <a:buFontTx/>
                <a:buNone/>
                <a:tabLst/>
              </a:pPr>
              <a:endParaRPr lang="en-US" sz="3200" dirty="0">
                <a:solidFill>
                  <a:srgbClr val="111111"/>
                </a:solidFill>
              </a:endParaRPr>
            </a:p>
            <a:p>
              <a:pPr marL="0" marR="0" indent="0" algn="l" defTabSz="1828800" rtl="0" fontAlgn="auto" latinLnBrk="0" hangingPunct="0">
                <a:lnSpc>
                  <a:spcPct val="93000"/>
                </a:lnSpc>
                <a:spcBef>
                  <a:spcPts val="2200"/>
                </a:spcBef>
                <a:spcAft>
                  <a:spcPts val="0"/>
                </a:spcAft>
                <a:buClrTx/>
                <a:buSzTx/>
                <a:buFontTx/>
                <a:buNone/>
                <a:tabLst/>
              </a:pPr>
              <a:r>
                <a:rPr kumimoji="0" lang="en-US" sz="3200" b="0" i="0" u="none" strike="noStrike" cap="none" spc="0" normalizeH="0" baseline="0" dirty="0">
                  <a:ln>
                    <a:noFill/>
                  </a:ln>
                  <a:solidFill>
                    <a:srgbClr val="111111"/>
                  </a:solidFill>
                  <a:effectLst/>
                  <a:uFillTx/>
                  <a:latin typeface="+mn-lt"/>
                  <a:ea typeface="+mn-ea"/>
                  <a:cs typeface="+mn-cs"/>
                  <a:sym typeface="Arial"/>
                </a:rPr>
                <a:t>API Server</a:t>
              </a:r>
            </a:p>
          </p:txBody>
        </p:sp>
        <p:pic>
          <p:nvPicPr>
            <p:cNvPr id="18" name="Picture 17">
              <a:extLst>
                <a:ext uri="{FF2B5EF4-FFF2-40B4-BE49-F238E27FC236}">
                  <a16:creationId xmlns:a16="http://schemas.microsoft.com/office/drawing/2014/main" id="{01D229AF-3D58-7948-9E0A-2400D465B7DE}"/>
                </a:ext>
              </a:extLst>
            </p:cNvPr>
            <p:cNvPicPr>
              <a:picLocks noChangeAspect="1"/>
            </p:cNvPicPr>
            <p:nvPr/>
          </p:nvPicPr>
          <p:blipFill>
            <a:blip r:embed="rId3"/>
            <a:stretch>
              <a:fillRect/>
            </a:stretch>
          </p:blipFill>
          <p:spPr>
            <a:xfrm>
              <a:off x="8785223" y="9745528"/>
              <a:ext cx="1571626" cy="1571626"/>
            </a:xfrm>
            <a:prstGeom prst="rect">
              <a:avLst/>
            </a:prstGeom>
          </p:spPr>
        </p:pic>
      </p:grpSp>
      <p:grpSp>
        <p:nvGrpSpPr>
          <p:cNvPr id="19" name="Group 18">
            <a:extLst>
              <a:ext uri="{FF2B5EF4-FFF2-40B4-BE49-F238E27FC236}">
                <a16:creationId xmlns:a16="http://schemas.microsoft.com/office/drawing/2014/main" id="{4C0ABF75-6548-654A-B95F-6D6CAE40C56F}"/>
              </a:ext>
            </a:extLst>
          </p:cNvPr>
          <p:cNvGrpSpPr/>
          <p:nvPr/>
        </p:nvGrpSpPr>
        <p:grpSpPr>
          <a:xfrm>
            <a:off x="14047784" y="8486775"/>
            <a:ext cx="2587627" cy="3514724"/>
            <a:chOff x="8785223" y="8629650"/>
            <a:chExt cx="2587627" cy="3514724"/>
          </a:xfrm>
        </p:grpSpPr>
        <p:sp>
          <p:nvSpPr>
            <p:cNvPr id="20" name="Rounded Rectangle 19">
              <a:extLst>
                <a:ext uri="{FF2B5EF4-FFF2-40B4-BE49-F238E27FC236}">
                  <a16:creationId xmlns:a16="http://schemas.microsoft.com/office/drawing/2014/main" id="{143ADDEC-6730-B142-8B45-E3DB607A0B0B}"/>
                </a:ext>
              </a:extLst>
            </p:cNvPr>
            <p:cNvSpPr/>
            <p:nvPr/>
          </p:nvSpPr>
          <p:spPr>
            <a:xfrm>
              <a:off x="8785223" y="8629650"/>
              <a:ext cx="2587627" cy="3514724"/>
            </a:xfrm>
            <a:prstGeom prst="roundRect">
              <a:avLst/>
            </a:prstGeom>
            <a:solidFill>
              <a:schemeClr val="accent2">
                <a:lumMod val="20000"/>
                <a:lumOff val="80000"/>
              </a:schemeClr>
            </a:solidFill>
            <a:ln w="12700" cap="flat">
              <a:solidFill>
                <a:schemeClr val="accent2">
                  <a:lumMod val="60000"/>
                  <a:lumOff val="4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rmAutofit fontScale="92500" lnSpcReduction="20000"/>
            </a:bodyPr>
            <a:lstStyle/>
            <a:p>
              <a:pPr marL="0" marR="0" indent="0" algn="l" defTabSz="1828800" rtl="0" fontAlgn="auto" latinLnBrk="0" hangingPunct="0">
                <a:lnSpc>
                  <a:spcPct val="93000"/>
                </a:lnSpc>
                <a:spcBef>
                  <a:spcPts val="2200"/>
                </a:spcBef>
                <a:spcAft>
                  <a:spcPts val="0"/>
                </a:spcAft>
                <a:buClrTx/>
                <a:buSzTx/>
                <a:buFontTx/>
                <a:buNone/>
                <a:tabLst/>
              </a:pPr>
              <a:endParaRPr kumimoji="0" lang="en-US" sz="3200" b="0" i="0" u="none" strike="noStrike" cap="none" spc="0" normalizeH="0" baseline="0" dirty="0">
                <a:ln>
                  <a:noFill/>
                </a:ln>
                <a:solidFill>
                  <a:srgbClr val="111111"/>
                </a:solidFill>
                <a:effectLst/>
                <a:uFillTx/>
                <a:latin typeface="+mn-lt"/>
                <a:ea typeface="+mn-ea"/>
                <a:cs typeface="+mn-cs"/>
                <a:sym typeface="Arial"/>
              </a:endParaRPr>
            </a:p>
            <a:p>
              <a:pPr marL="0" marR="0" indent="0" algn="l" defTabSz="1828800" rtl="0" fontAlgn="auto" latinLnBrk="0" hangingPunct="0">
                <a:lnSpc>
                  <a:spcPct val="93000"/>
                </a:lnSpc>
                <a:spcBef>
                  <a:spcPts val="2200"/>
                </a:spcBef>
                <a:spcAft>
                  <a:spcPts val="0"/>
                </a:spcAft>
                <a:buClrTx/>
                <a:buSzTx/>
                <a:buFontTx/>
                <a:buNone/>
                <a:tabLst/>
              </a:pPr>
              <a:endParaRPr lang="en-US" sz="3200" dirty="0">
                <a:solidFill>
                  <a:srgbClr val="111111"/>
                </a:solidFill>
              </a:endParaRPr>
            </a:p>
            <a:p>
              <a:pPr marL="0" marR="0" indent="0" algn="l" defTabSz="1828800" rtl="0" fontAlgn="auto" latinLnBrk="0" hangingPunct="0">
                <a:lnSpc>
                  <a:spcPct val="93000"/>
                </a:lnSpc>
                <a:spcBef>
                  <a:spcPts val="2200"/>
                </a:spcBef>
                <a:spcAft>
                  <a:spcPts val="0"/>
                </a:spcAft>
                <a:buClrTx/>
                <a:buSzTx/>
                <a:buFontTx/>
                <a:buNone/>
                <a:tabLst/>
              </a:pPr>
              <a:endParaRPr kumimoji="0" lang="en-US" sz="3200" b="0" i="0" u="none" strike="noStrike" cap="none" spc="0" normalizeH="0" baseline="0" dirty="0">
                <a:ln>
                  <a:noFill/>
                </a:ln>
                <a:solidFill>
                  <a:srgbClr val="111111"/>
                </a:solidFill>
                <a:effectLst/>
                <a:uFillTx/>
                <a:latin typeface="+mn-lt"/>
                <a:ea typeface="+mn-ea"/>
                <a:cs typeface="+mn-cs"/>
                <a:sym typeface="Arial"/>
              </a:endParaRPr>
            </a:p>
            <a:p>
              <a:pPr marL="0" marR="0" indent="0" algn="l" defTabSz="1828800" rtl="0" fontAlgn="auto" latinLnBrk="0" hangingPunct="0">
                <a:lnSpc>
                  <a:spcPct val="93000"/>
                </a:lnSpc>
                <a:spcBef>
                  <a:spcPts val="2200"/>
                </a:spcBef>
                <a:spcAft>
                  <a:spcPts val="0"/>
                </a:spcAft>
                <a:buClrTx/>
                <a:buSzTx/>
                <a:buFontTx/>
                <a:buNone/>
                <a:tabLst/>
              </a:pPr>
              <a:endParaRPr lang="en-US" sz="3200" dirty="0">
                <a:solidFill>
                  <a:srgbClr val="111111"/>
                </a:solidFill>
              </a:endParaRPr>
            </a:p>
            <a:p>
              <a:pPr marL="0" marR="0" indent="0" algn="l" defTabSz="1828800" rtl="0" fontAlgn="auto" latinLnBrk="0" hangingPunct="0">
                <a:lnSpc>
                  <a:spcPct val="93000"/>
                </a:lnSpc>
                <a:spcBef>
                  <a:spcPts val="2200"/>
                </a:spcBef>
                <a:spcAft>
                  <a:spcPts val="0"/>
                </a:spcAft>
                <a:buClrTx/>
                <a:buSzTx/>
                <a:buFontTx/>
                <a:buNone/>
                <a:tabLst/>
              </a:pPr>
              <a:r>
                <a:rPr kumimoji="0" lang="en-US" sz="3200" b="0" i="0" u="none" strike="noStrike" cap="none" spc="0" normalizeH="0" baseline="0" dirty="0">
                  <a:ln>
                    <a:noFill/>
                  </a:ln>
                  <a:solidFill>
                    <a:srgbClr val="111111"/>
                  </a:solidFill>
                  <a:effectLst/>
                  <a:uFillTx/>
                  <a:latin typeface="+mn-lt"/>
                  <a:ea typeface="+mn-ea"/>
                  <a:cs typeface="+mn-cs"/>
                  <a:sym typeface="Arial"/>
                </a:rPr>
                <a:t>API Server</a:t>
              </a:r>
            </a:p>
          </p:txBody>
        </p:sp>
        <p:pic>
          <p:nvPicPr>
            <p:cNvPr id="21" name="Picture 20">
              <a:extLst>
                <a:ext uri="{FF2B5EF4-FFF2-40B4-BE49-F238E27FC236}">
                  <a16:creationId xmlns:a16="http://schemas.microsoft.com/office/drawing/2014/main" id="{A8074AD7-B90A-D643-B4EB-174C6D1A45A3}"/>
                </a:ext>
              </a:extLst>
            </p:cNvPr>
            <p:cNvPicPr>
              <a:picLocks noChangeAspect="1"/>
            </p:cNvPicPr>
            <p:nvPr/>
          </p:nvPicPr>
          <p:blipFill>
            <a:blip r:embed="rId3"/>
            <a:stretch>
              <a:fillRect/>
            </a:stretch>
          </p:blipFill>
          <p:spPr>
            <a:xfrm>
              <a:off x="8785223" y="9745528"/>
              <a:ext cx="1571626" cy="1571626"/>
            </a:xfrm>
            <a:prstGeom prst="rect">
              <a:avLst/>
            </a:prstGeom>
          </p:spPr>
        </p:pic>
      </p:grpSp>
      <p:cxnSp>
        <p:nvCxnSpPr>
          <p:cNvPr id="11" name="Straight Arrow Connector 10">
            <a:extLst>
              <a:ext uri="{FF2B5EF4-FFF2-40B4-BE49-F238E27FC236}">
                <a16:creationId xmlns:a16="http://schemas.microsoft.com/office/drawing/2014/main" id="{3631D7EE-150F-9840-9CD4-534F5364429B}"/>
              </a:ext>
            </a:extLst>
          </p:cNvPr>
          <p:cNvCxnSpPr/>
          <p:nvPr/>
        </p:nvCxnSpPr>
        <p:spPr>
          <a:xfrm>
            <a:off x="3764384" y="7829549"/>
            <a:ext cx="2181225" cy="0"/>
          </a:xfrm>
          <a:prstGeom prst="straightConnector1">
            <a:avLst/>
          </a:prstGeom>
          <a:ln w="25400">
            <a:headEnd type="none"/>
            <a:tailEnd type="triangle" w="lg" len="lg"/>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DFCC2860-F3FE-2548-9C89-E2F470A58B84}"/>
              </a:ext>
            </a:extLst>
          </p:cNvPr>
          <p:cNvCxnSpPr>
            <a:cxnSpLocks/>
          </p:cNvCxnSpPr>
          <p:nvPr/>
        </p:nvCxnSpPr>
        <p:spPr>
          <a:xfrm>
            <a:off x="9278938" y="7981950"/>
            <a:ext cx="4437062" cy="2047875"/>
          </a:xfrm>
          <a:prstGeom prst="straightConnector1">
            <a:avLst/>
          </a:prstGeom>
          <a:ln w="25400">
            <a:headEnd type="none"/>
            <a:tailEnd type="triangle" w="lg" len="lg"/>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0C79875C-5043-5949-822A-CE683ABAEEE7}"/>
              </a:ext>
            </a:extLst>
          </p:cNvPr>
          <p:cNvCxnSpPr>
            <a:cxnSpLocks/>
          </p:cNvCxnSpPr>
          <p:nvPr/>
        </p:nvCxnSpPr>
        <p:spPr>
          <a:xfrm>
            <a:off x="9278938" y="7959590"/>
            <a:ext cx="4975224" cy="527185"/>
          </a:xfrm>
          <a:prstGeom prst="straightConnector1">
            <a:avLst/>
          </a:prstGeom>
          <a:ln w="25400">
            <a:headEnd type="none"/>
            <a:tailEnd type="triangle" w="lg" len="lg"/>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3BF95450-A7D8-C04B-80FF-2D40E5A5BFA1}"/>
              </a:ext>
            </a:extLst>
          </p:cNvPr>
          <p:cNvCxnSpPr>
            <a:cxnSpLocks/>
          </p:cNvCxnSpPr>
          <p:nvPr/>
        </p:nvCxnSpPr>
        <p:spPr>
          <a:xfrm flipV="1">
            <a:off x="9307909" y="7858124"/>
            <a:ext cx="5454254" cy="101465"/>
          </a:xfrm>
          <a:prstGeom prst="straightConnector1">
            <a:avLst/>
          </a:prstGeom>
          <a:ln w="25400">
            <a:headEnd type="none"/>
            <a:tailEnd type="triangle" w="lg" len="lg"/>
          </a:ln>
        </p:spPr>
        <p:style>
          <a:lnRef idx="1">
            <a:schemeClr val="dk1"/>
          </a:lnRef>
          <a:fillRef idx="0">
            <a:schemeClr val="dk1"/>
          </a:fillRef>
          <a:effectRef idx="0">
            <a:schemeClr val="dk1"/>
          </a:effectRef>
          <a:fontRef idx="minor">
            <a:schemeClr val="tx1"/>
          </a:fontRef>
        </p:style>
      </p:cxnSp>
      <p:sp>
        <p:nvSpPr>
          <p:cNvPr id="23" name="Cloud 22">
            <a:extLst>
              <a:ext uri="{FF2B5EF4-FFF2-40B4-BE49-F238E27FC236}">
                <a16:creationId xmlns:a16="http://schemas.microsoft.com/office/drawing/2014/main" id="{9ED25ECF-62D9-BC4D-B674-FC245B96B907}"/>
              </a:ext>
            </a:extLst>
          </p:cNvPr>
          <p:cNvSpPr/>
          <p:nvPr/>
        </p:nvSpPr>
        <p:spPr>
          <a:xfrm>
            <a:off x="13716000" y="3800475"/>
            <a:ext cx="4229100" cy="2941771"/>
          </a:xfrm>
          <a:prstGeom prst="cloud">
            <a:avLst/>
          </a:prstGeom>
          <a:solidFill>
            <a:schemeClr val="accent6">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rmAutofit/>
          </a:bodyPr>
          <a:lstStyle/>
          <a:p>
            <a:pPr marL="0" marR="0" indent="0" algn="l" defTabSz="1828800" rtl="0" fontAlgn="auto" latinLnBrk="0" hangingPunct="0">
              <a:lnSpc>
                <a:spcPct val="93000"/>
              </a:lnSpc>
              <a:spcBef>
                <a:spcPts val="2200"/>
              </a:spcBef>
              <a:spcAft>
                <a:spcPts val="0"/>
              </a:spcAft>
              <a:buClrTx/>
              <a:buSzTx/>
              <a:buFontTx/>
              <a:buNone/>
              <a:tabLst/>
            </a:pPr>
            <a:r>
              <a:rPr kumimoji="0" lang="en-US" sz="3200" b="0" i="0" u="none" strike="noStrike" cap="none" spc="0" normalizeH="0" baseline="0" dirty="0">
                <a:ln>
                  <a:noFill/>
                </a:ln>
                <a:solidFill>
                  <a:srgbClr val="111111"/>
                </a:solidFill>
                <a:effectLst/>
                <a:uFillTx/>
                <a:latin typeface="+mn-lt"/>
                <a:ea typeface="+mn-ea"/>
                <a:cs typeface="+mn-cs"/>
                <a:sym typeface="Arial"/>
              </a:rPr>
              <a:t>My </a:t>
            </a:r>
            <a:r>
              <a:rPr kumimoji="0" lang="en-US" sz="3200" b="1" i="0" u="none" strike="noStrike" cap="none" spc="0" normalizeH="0" baseline="0" dirty="0">
                <a:ln>
                  <a:noFill/>
                </a:ln>
                <a:solidFill>
                  <a:srgbClr val="111111"/>
                </a:solidFill>
                <a:effectLst/>
                <a:uFillTx/>
                <a:latin typeface="+mn-lt"/>
                <a:ea typeface="+mn-ea"/>
                <a:cs typeface="+mn-cs"/>
                <a:sym typeface="Arial"/>
              </a:rPr>
              <a:t>amazing</a:t>
            </a:r>
            <a:r>
              <a:rPr kumimoji="0" lang="en-US" sz="3200" b="0" i="0" u="none" strike="noStrike" cap="none" spc="0" normalizeH="0" baseline="0" dirty="0">
                <a:ln>
                  <a:noFill/>
                </a:ln>
                <a:solidFill>
                  <a:srgbClr val="111111"/>
                </a:solidFill>
                <a:effectLst/>
                <a:uFillTx/>
                <a:latin typeface="+mn-lt"/>
                <a:ea typeface="+mn-ea"/>
                <a:cs typeface="+mn-cs"/>
                <a:sym typeface="Arial"/>
              </a:rPr>
              <a:t> k8s app</a:t>
            </a:r>
          </a:p>
        </p:txBody>
      </p:sp>
      <p:cxnSp>
        <p:nvCxnSpPr>
          <p:cNvPr id="31" name="Straight Arrow Connector 30">
            <a:extLst>
              <a:ext uri="{FF2B5EF4-FFF2-40B4-BE49-F238E27FC236}">
                <a16:creationId xmlns:a16="http://schemas.microsoft.com/office/drawing/2014/main" id="{1D677415-C14C-B448-B7E6-B324E420BF7C}"/>
              </a:ext>
            </a:extLst>
          </p:cNvPr>
          <p:cNvCxnSpPr/>
          <p:nvPr/>
        </p:nvCxnSpPr>
        <p:spPr>
          <a:xfrm>
            <a:off x="3714750" y="5353049"/>
            <a:ext cx="2181225" cy="0"/>
          </a:xfrm>
          <a:prstGeom prst="straightConnector1">
            <a:avLst/>
          </a:prstGeom>
          <a:ln w="25400">
            <a:headEnd type="none"/>
            <a:tailEnd type="triangle" w="lg" len="lg"/>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825957E3-8493-A84C-B352-A7F979CC80D1}"/>
              </a:ext>
            </a:extLst>
          </p:cNvPr>
          <p:cNvCxnSpPr>
            <a:cxnSpLocks/>
          </p:cNvCxnSpPr>
          <p:nvPr/>
        </p:nvCxnSpPr>
        <p:spPr>
          <a:xfrm flipV="1">
            <a:off x="9307909" y="5296275"/>
            <a:ext cx="4150916" cy="50733"/>
          </a:xfrm>
          <a:prstGeom prst="straightConnector1">
            <a:avLst/>
          </a:prstGeom>
          <a:ln w="25400">
            <a:headEnd type="none"/>
            <a:tailEnd type="triangle" w="lg" len="lg"/>
          </a:ln>
        </p:spPr>
        <p:style>
          <a:lnRef idx="1">
            <a:schemeClr val="dk1"/>
          </a:lnRef>
          <a:fillRef idx="0">
            <a:schemeClr val="dk1"/>
          </a:fillRef>
          <a:effectRef idx="0">
            <a:schemeClr val="dk1"/>
          </a:effectRef>
          <a:fontRef idx="minor">
            <a:schemeClr val="tx1"/>
          </a:fontRef>
        </p:style>
      </p:cxnSp>
      <p:sp>
        <p:nvSpPr>
          <p:cNvPr id="3" name="Text Placeholder 2">
            <a:extLst>
              <a:ext uri="{FF2B5EF4-FFF2-40B4-BE49-F238E27FC236}">
                <a16:creationId xmlns:a16="http://schemas.microsoft.com/office/drawing/2014/main" id="{359B9C43-D9C1-A148-BB05-C834D319929A}"/>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20647705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3" name="Test Title"/>
          <p:cNvSpPr txBox="1">
            <a:spLocks noGrp="1"/>
          </p:cNvSpPr>
          <p:nvPr>
            <p:ph type="title"/>
          </p:nvPr>
        </p:nvSpPr>
        <p:spPr>
          <a:prstGeom prst="rect">
            <a:avLst/>
          </a:prstGeom>
        </p:spPr>
        <p:txBody>
          <a:bodyPr/>
          <a:lstStyle/>
          <a:p>
            <a:r>
              <a:rPr lang="en-US" dirty="0"/>
              <a:t>OpenStack Octavia and k8s</a:t>
            </a:r>
            <a:endParaRPr dirty="0"/>
          </a:p>
        </p:txBody>
      </p:sp>
      <p:sp>
        <p:nvSpPr>
          <p:cNvPr id="4545" name="Slide Number"/>
          <p:cNvSpPr txBox="1">
            <a:spLocks noGrp="1"/>
          </p:cNvSpPr>
          <p:nvPr>
            <p:ph type="sldNum" sz="quarter" idx="2"/>
          </p:nvPr>
        </p:nvSpPr>
        <p:spPr>
          <a:xfrm>
            <a:off x="1217325" y="12807440"/>
            <a:ext cx="151522" cy="259223"/>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7</a:t>
            </a:fld>
            <a:endParaRPr/>
          </a:p>
        </p:txBody>
      </p:sp>
      <p:sp>
        <p:nvSpPr>
          <p:cNvPr id="5" name="Rectangle 4">
            <a:extLst>
              <a:ext uri="{FF2B5EF4-FFF2-40B4-BE49-F238E27FC236}">
                <a16:creationId xmlns:a16="http://schemas.microsoft.com/office/drawing/2014/main" id="{86458FF1-2F8D-3744-B98F-59E3E317B124}"/>
              </a:ext>
            </a:extLst>
          </p:cNvPr>
          <p:cNvSpPr/>
          <p:nvPr/>
        </p:nvSpPr>
        <p:spPr>
          <a:xfrm>
            <a:off x="6650038" y="4029075"/>
            <a:ext cx="2628900" cy="6000750"/>
          </a:xfrm>
          <a:prstGeom prst="rect">
            <a:avLst/>
          </a:prstGeom>
          <a:solidFill>
            <a:schemeClr val="accent3">
              <a:lumMod val="20000"/>
              <a:lumOff val="80000"/>
            </a:schemeClr>
          </a:solidFill>
          <a:ln w="12700" cap="flat">
            <a:solidFill>
              <a:schemeClr val="accent3">
                <a:lumMod val="60000"/>
                <a:lumOff val="4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rmAutofit/>
          </a:bodyPr>
          <a:lstStyle/>
          <a:p>
            <a:pPr marL="0" marR="0" indent="0" algn="l" defTabSz="1828800" rtl="0" fontAlgn="auto" latinLnBrk="0" hangingPunct="0">
              <a:lnSpc>
                <a:spcPct val="93000"/>
              </a:lnSpc>
              <a:spcBef>
                <a:spcPts val="2200"/>
              </a:spcBef>
              <a:spcAft>
                <a:spcPts val="0"/>
              </a:spcAft>
              <a:buClrTx/>
              <a:buSzTx/>
              <a:buFontTx/>
              <a:buNone/>
              <a:tabLst/>
            </a:pPr>
            <a:r>
              <a:rPr kumimoji="0" lang="en-US" sz="3200" b="0" i="0" u="none" strike="noStrike" cap="none" spc="0" normalizeH="0" baseline="0" dirty="0">
                <a:ln>
                  <a:noFill/>
                </a:ln>
                <a:solidFill>
                  <a:srgbClr val="111111"/>
                </a:solidFill>
                <a:effectLst/>
                <a:uFillTx/>
                <a:latin typeface="+mn-lt"/>
                <a:ea typeface="+mn-ea"/>
                <a:cs typeface="+mn-cs"/>
                <a:sym typeface="Arial"/>
              </a:rPr>
              <a:t>  </a:t>
            </a:r>
          </a:p>
        </p:txBody>
      </p:sp>
      <p:pic>
        <p:nvPicPr>
          <p:cNvPr id="6" name="Picture 5">
            <a:extLst>
              <a:ext uri="{FF2B5EF4-FFF2-40B4-BE49-F238E27FC236}">
                <a16:creationId xmlns:a16="http://schemas.microsoft.com/office/drawing/2014/main" id="{5A4CE105-E5AA-C54A-8A89-0DF394255D3F}"/>
              </a:ext>
            </a:extLst>
          </p:cNvPr>
          <p:cNvPicPr>
            <a:picLocks noChangeAspect="1"/>
          </p:cNvPicPr>
          <p:nvPr/>
        </p:nvPicPr>
        <p:blipFill>
          <a:blip r:embed="rId2"/>
          <a:stretch>
            <a:fillRect/>
          </a:stretch>
        </p:blipFill>
        <p:spPr>
          <a:xfrm>
            <a:off x="6267450" y="7858125"/>
            <a:ext cx="3810000" cy="2171700"/>
          </a:xfrm>
          <a:prstGeom prst="rect">
            <a:avLst/>
          </a:prstGeom>
        </p:spPr>
      </p:pic>
      <p:grpSp>
        <p:nvGrpSpPr>
          <p:cNvPr id="9" name="Group 8">
            <a:extLst>
              <a:ext uri="{FF2B5EF4-FFF2-40B4-BE49-F238E27FC236}">
                <a16:creationId xmlns:a16="http://schemas.microsoft.com/office/drawing/2014/main" id="{A7AB035A-7C2A-1040-B1CB-5F018BB2A326}"/>
              </a:ext>
            </a:extLst>
          </p:cNvPr>
          <p:cNvGrpSpPr/>
          <p:nvPr/>
        </p:nvGrpSpPr>
        <p:grpSpPr>
          <a:xfrm>
            <a:off x="14785973" y="7515225"/>
            <a:ext cx="2587627" cy="3514724"/>
            <a:chOff x="8785223" y="8629650"/>
            <a:chExt cx="2587627" cy="3514724"/>
          </a:xfrm>
        </p:grpSpPr>
        <p:sp>
          <p:nvSpPr>
            <p:cNvPr id="8" name="Rounded Rectangle 7">
              <a:extLst>
                <a:ext uri="{FF2B5EF4-FFF2-40B4-BE49-F238E27FC236}">
                  <a16:creationId xmlns:a16="http://schemas.microsoft.com/office/drawing/2014/main" id="{0D9B9132-9BFB-A746-96BA-515BD452FB14}"/>
                </a:ext>
              </a:extLst>
            </p:cNvPr>
            <p:cNvSpPr/>
            <p:nvPr/>
          </p:nvSpPr>
          <p:spPr>
            <a:xfrm>
              <a:off x="8785223" y="8629650"/>
              <a:ext cx="2587627" cy="3514724"/>
            </a:xfrm>
            <a:prstGeom prst="roundRect">
              <a:avLst/>
            </a:prstGeom>
            <a:solidFill>
              <a:schemeClr val="accent2">
                <a:lumMod val="20000"/>
                <a:lumOff val="80000"/>
              </a:schemeClr>
            </a:solidFill>
            <a:ln w="12700" cap="flat">
              <a:solidFill>
                <a:schemeClr val="accent2">
                  <a:lumMod val="60000"/>
                  <a:lumOff val="4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rmAutofit fontScale="92500" lnSpcReduction="20000"/>
            </a:bodyPr>
            <a:lstStyle/>
            <a:p>
              <a:pPr marL="0" marR="0" indent="0" algn="l" defTabSz="1828800" rtl="0" fontAlgn="auto" latinLnBrk="0" hangingPunct="0">
                <a:lnSpc>
                  <a:spcPct val="93000"/>
                </a:lnSpc>
                <a:spcBef>
                  <a:spcPts val="2200"/>
                </a:spcBef>
                <a:spcAft>
                  <a:spcPts val="0"/>
                </a:spcAft>
                <a:buClrTx/>
                <a:buSzTx/>
                <a:buFontTx/>
                <a:buNone/>
                <a:tabLst/>
              </a:pPr>
              <a:endParaRPr kumimoji="0" lang="en-US" sz="3200" b="0" i="0" u="none" strike="noStrike" cap="none" spc="0" normalizeH="0" baseline="0" dirty="0">
                <a:ln>
                  <a:noFill/>
                </a:ln>
                <a:solidFill>
                  <a:srgbClr val="111111"/>
                </a:solidFill>
                <a:effectLst/>
                <a:uFillTx/>
                <a:latin typeface="+mn-lt"/>
                <a:ea typeface="+mn-ea"/>
                <a:cs typeface="+mn-cs"/>
                <a:sym typeface="Arial"/>
              </a:endParaRPr>
            </a:p>
            <a:p>
              <a:pPr marL="0" marR="0" indent="0" algn="l" defTabSz="1828800" rtl="0" fontAlgn="auto" latinLnBrk="0" hangingPunct="0">
                <a:lnSpc>
                  <a:spcPct val="93000"/>
                </a:lnSpc>
                <a:spcBef>
                  <a:spcPts val="2200"/>
                </a:spcBef>
                <a:spcAft>
                  <a:spcPts val="0"/>
                </a:spcAft>
                <a:buClrTx/>
                <a:buSzTx/>
                <a:buFontTx/>
                <a:buNone/>
                <a:tabLst/>
              </a:pPr>
              <a:endParaRPr lang="en-US" sz="3200" dirty="0">
                <a:solidFill>
                  <a:srgbClr val="111111"/>
                </a:solidFill>
              </a:endParaRPr>
            </a:p>
            <a:p>
              <a:pPr marL="0" marR="0" indent="0" algn="l" defTabSz="1828800" rtl="0" fontAlgn="auto" latinLnBrk="0" hangingPunct="0">
                <a:lnSpc>
                  <a:spcPct val="93000"/>
                </a:lnSpc>
                <a:spcBef>
                  <a:spcPts val="2200"/>
                </a:spcBef>
                <a:spcAft>
                  <a:spcPts val="0"/>
                </a:spcAft>
                <a:buClrTx/>
                <a:buSzTx/>
                <a:buFontTx/>
                <a:buNone/>
                <a:tabLst/>
              </a:pPr>
              <a:endParaRPr kumimoji="0" lang="en-US" sz="3200" b="0" i="0" u="none" strike="noStrike" cap="none" spc="0" normalizeH="0" baseline="0" dirty="0">
                <a:ln>
                  <a:noFill/>
                </a:ln>
                <a:solidFill>
                  <a:srgbClr val="111111"/>
                </a:solidFill>
                <a:effectLst/>
                <a:uFillTx/>
                <a:latin typeface="+mn-lt"/>
                <a:ea typeface="+mn-ea"/>
                <a:cs typeface="+mn-cs"/>
                <a:sym typeface="Arial"/>
              </a:endParaRPr>
            </a:p>
            <a:p>
              <a:pPr marL="0" marR="0" indent="0" algn="l" defTabSz="1828800" rtl="0" fontAlgn="auto" latinLnBrk="0" hangingPunct="0">
                <a:lnSpc>
                  <a:spcPct val="93000"/>
                </a:lnSpc>
                <a:spcBef>
                  <a:spcPts val="2200"/>
                </a:spcBef>
                <a:spcAft>
                  <a:spcPts val="0"/>
                </a:spcAft>
                <a:buClrTx/>
                <a:buSzTx/>
                <a:buFontTx/>
                <a:buNone/>
                <a:tabLst/>
              </a:pPr>
              <a:endParaRPr lang="en-US" sz="3200" dirty="0">
                <a:solidFill>
                  <a:srgbClr val="111111"/>
                </a:solidFill>
              </a:endParaRPr>
            </a:p>
            <a:p>
              <a:pPr marL="0" marR="0" indent="0" algn="l" defTabSz="1828800" rtl="0" fontAlgn="auto" latinLnBrk="0" hangingPunct="0">
                <a:lnSpc>
                  <a:spcPct val="93000"/>
                </a:lnSpc>
                <a:spcBef>
                  <a:spcPts val="2200"/>
                </a:spcBef>
                <a:spcAft>
                  <a:spcPts val="0"/>
                </a:spcAft>
                <a:buClrTx/>
                <a:buSzTx/>
                <a:buFontTx/>
                <a:buNone/>
                <a:tabLst/>
              </a:pPr>
              <a:r>
                <a:rPr kumimoji="0" lang="en-US" sz="3200" b="0" i="0" u="none" strike="noStrike" cap="none" spc="0" normalizeH="0" baseline="0" dirty="0">
                  <a:ln>
                    <a:noFill/>
                  </a:ln>
                  <a:solidFill>
                    <a:srgbClr val="111111"/>
                  </a:solidFill>
                  <a:effectLst/>
                  <a:uFillTx/>
                  <a:latin typeface="+mn-lt"/>
                  <a:ea typeface="+mn-ea"/>
                  <a:cs typeface="+mn-cs"/>
                  <a:sym typeface="Arial"/>
                </a:rPr>
                <a:t>API Server</a:t>
              </a:r>
            </a:p>
          </p:txBody>
        </p:sp>
        <p:pic>
          <p:nvPicPr>
            <p:cNvPr id="7" name="Picture 6">
              <a:extLst>
                <a:ext uri="{FF2B5EF4-FFF2-40B4-BE49-F238E27FC236}">
                  <a16:creationId xmlns:a16="http://schemas.microsoft.com/office/drawing/2014/main" id="{E02CD91C-6509-594C-BD9E-8864881AE949}"/>
                </a:ext>
              </a:extLst>
            </p:cNvPr>
            <p:cNvPicPr>
              <a:picLocks noChangeAspect="1"/>
            </p:cNvPicPr>
            <p:nvPr/>
          </p:nvPicPr>
          <p:blipFill>
            <a:blip r:embed="rId3"/>
            <a:stretch>
              <a:fillRect/>
            </a:stretch>
          </p:blipFill>
          <p:spPr>
            <a:xfrm>
              <a:off x="8785223" y="9745528"/>
              <a:ext cx="1571626" cy="1571626"/>
            </a:xfrm>
            <a:prstGeom prst="rect">
              <a:avLst/>
            </a:prstGeom>
          </p:spPr>
        </p:pic>
      </p:grpSp>
      <p:grpSp>
        <p:nvGrpSpPr>
          <p:cNvPr id="16" name="Group 15">
            <a:extLst>
              <a:ext uri="{FF2B5EF4-FFF2-40B4-BE49-F238E27FC236}">
                <a16:creationId xmlns:a16="http://schemas.microsoft.com/office/drawing/2014/main" id="{02BD0C51-0F14-6E42-B145-F270E94A116E}"/>
              </a:ext>
            </a:extLst>
          </p:cNvPr>
          <p:cNvGrpSpPr/>
          <p:nvPr/>
        </p:nvGrpSpPr>
        <p:grpSpPr>
          <a:xfrm>
            <a:off x="14277972" y="8001000"/>
            <a:ext cx="2587627" cy="3514724"/>
            <a:chOff x="7999410" y="8763000"/>
            <a:chExt cx="2587627" cy="3514724"/>
          </a:xfrm>
        </p:grpSpPr>
        <p:sp>
          <p:nvSpPr>
            <p:cNvPr id="17" name="Rounded Rectangle 16">
              <a:extLst>
                <a:ext uri="{FF2B5EF4-FFF2-40B4-BE49-F238E27FC236}">
                  <a16:creationId xmlns:a16="http://schemas.microsoft.com/office/drawing/2014/main" id="{291D96CC-F3E7-A748-9749-DADB7DBC4D92}"/>
                </a:ext>
              </a:extLst>
            </p:cNvPr>
            <p:cNvSpPr/>
            <p:nvPr/>
          </p:nvSpPr>
          <p:spPr>
            <a:xfrm>
              <a:off x="7999410" y="8763000"/>
              <a:ext cx="2587627" cy="3514724"/>
            </a:xfrm>
            <a:prstGeom prst="roundRect">
              <a:avLst/>
            </a:prstGeom>
            <a:solidFill>
              <a:schemeClr val="accent2">
                <a:lumMod val="20000"/>
                <a:lumOff val="80000"/>
              </a:schemeClr>
            </a:solidFill>
            <a:ln w="12700" cap="flat">
              <a:solidFill>
                <a:schemeClr val="accent2">
                  <a:lumMod val="60000"/>
                  <a:lumOff val="4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rmAutofit fontScale="92500" lnSpcReduction="20000"/>
            </a:bodyPr>
            <a:lstStyle/>
            <a:p>
              <a:pPr marL="0" marR="0" indent="0" algn="l" defTabSz="1828800" rtl="0" fontAlgn="auto" latinLnBrk="0" hangingPunct="0">
                <a:lnSpc>
                  <a:spcPct val="93000"/>
                </a:lnSpc>
                <a:spcBef>
                  <a:spcPts val="2200"/>
                </a:spcBef>
                <a:spcAft>
                  <a:spcPts val="0"/>
                </a:spcAft>
                <a:buClrTx/>
                <a:buSzTx/>
                <a:buFontTx/>
                <a:buNone/>
                <a:tabLst/>
              </a:pPr>
              <a:endParaRPr kumimoji="0" lang="en-US" sz="3200" b="0" i="0" u="none" strike="noStrike" cap="none" spc="0" normalizeH="0" baseline="0" dirty="0">
                <a:ln>
                  <a:noFill/>
                </a:ln>
                <a:solidFill>
                  <a:srgbClr val="111111"/>
                </a:solidFill>
                <a:effectLst/>
                <a:uFillTx/>
                <a:latin typeface="+mn-lt"/>
                <a:ea typeface="+mn-ea"/>
                <a:cs typeface="+mn-cs"/>
                <a:sym typeface="Arial"/>
              </a:endParaRPr>
            </a:p>
            <a:p>
              <a:pPr marL="0" marR="0" indent="0" algn="l" defTabSz="1828800" rtl="0" fontAlgn="auto" latinLnBrk="0" hangingPunct="0">
                <a:lnSpc>
                  <a:spcPct val="93000"/>
                </a:lnSpc>
                <a:spcBef>
                  <a:spcPts val="2200"/>
                </a:spcBef>
                <a:spcAft>
                  <a:spcPts val="0"/>
                </a:spcAft>
                <a:buClrTx/>
                <a:buSzTx/>
                <a:buFontTx/>
                <a:buNone/>
                <a:tabLst/>
              </a:pPr>
              <a:endParaRPr lang="en-US" sz="3200" dirty="0">
                <a:solidFill>
                  <a:srgbClr val="111111"/>
                </a:solidFill>
              </a:endParaRPr>
            </a:p>
            <a:p>
              <a:pPr marL="0" marR="0" indent="0" algn="l" defTabSz="1828800" rtl="0" fontAlgn="auto" latinLnBrk="0" hangingPunct="0">
                <a:lnSpc>
                  <a:spcPct val="93000"/>
                </a:lnSpc>
                <a:spcBef>
                  <a:spcPts val="2200"/>
                </a:spcBef>
                <a:spcAft>
                  <a:spcPts val="0"/>
                </a:spcAft>
                <a:buClrTx/>
                <a:buSzTx/>
                <a:buFontTx/>
                <a:buNone/>
                <a:tabLst/>
              </a:pPr>
              <a:endParaRPr kumimoji="0" lang="en-US" sz="3200" b="0" i="0" u="none" strike="noStrike" cap="none" spc="0" normalizeH="0" baseline="0" dirty="0">
                <a:ln>
                  <a:noFill/>
                </a:ln>
                <a:solidFill>
                  <a:srgbClr val="111111"/>
                </a:solidFill>
                <a:effectLst/>
                <a:uFillTx/>
                <a:latin typeface="+mn-lt"/>
                <a:ea typeface="+mn-ea"/>
                <a:cs typeface="+mn-cs"/>
                <a:sym typeface="Arial"/>
              </a:endParaRPr>
            </a:p>
            <a:p>
              <a:pPr marL="0" marR="0" indent="0" algn="l" defTabSz="1828800" rtl="0" fontAlgn="auto" latinLnBrk="0" hangingPunct="0">
                <a:lnSpc>
                  <a:spcPct val="93000"/>
                </a:lnSpc>
                <a:spcBef>
                  <a:spcPts val="2200"/>
                </a:spcBef>
                <a:spcAft>
                  <a:spcPts val="0"/>
                </a:spcAft>
                <a:buClrTx/>
                <a:buSzTx/>
                <a:buFontTx/>
                <a:buNone/>
                <a:tabLst/>
              </a:pPr>
              <a:endParaRPr lang="en-US" sz="3200" dirty="0">
                <a:solidFill>
                  <a:srgbClr val="111111"/>
                </a:solidFill>
              </a:endParaRPr>
            </a:p>
            <a:p>
              <a:pPr marL="0" marR="0" indent="0" algn="l" defTabSz="1828800" rtl="0" fontAlgn="auto" latinLnBrk="0" hangingPunct="0">
                <a:lnSpc>
                  <a:spcPct val="93000"/>
                </a:lnSpc>
                <a:spcBef>
                  <a:spcPts val="2200"/>
                </a:spcBef>
                <a:spcAft>
                  <a:spcPts val="0"/>
                </a:spcAft>
                <a:buClrTx/>
                <a:buSzTx/>
                <a:buFontTx/>
                <a:buNone/>
                <a:tabLst/>
              </a:pPr>
              <a:r>
                <a:rPr kumimoji="0" lang="en-US" sz="3200" b="0" i="0" u="none" strike="noStrike" cap="none" spc="0" normalizeH="0" baseline="0" dirty="0">
                  <a:ln>
                    <a:noFill/>
                  </a:ln>
                  <a:solidFill>
                    <a:srgbClr val="111111"/>
                  </a:solidFill>
                  <a:effectLst/>
                  <a:uFillTx/>
                  <a:latin typeface="+mn-lt"/>
                  <a:ea typeface="+mn-ea"/>
                  <a:cs typeface="+mn-cs"/>
                  <a:sym typeface="Arial"/>
                </a:rPr>
                <a:t>API Server</a:t>
              </a:r>
            </a:p>
          </p:txBody>
        </p:sp>
        <p:pic>
          <p:nvPicPr>
            <p:cNvPr id="18" name="Picture 17">
              <a:extLst>
                <a:ext uri="{FF2B5EF4-FFF2-40B4-BE49-F238E27FC236}">
                  <a16:creationId xmlns:a16="http://schemas.microsoft.com/office/drawing/2014/main" id="{01D229AF-3D58-7948-9E0A-2400D465B7DE}"/>
                </a:ext>
              </a:extLst>
            </p:cNvPr>
            <p:cNvPicPr>
              <a:picLocks noChangeAspect="1"/>
            </p:cNvPicPr>
            <p:nvPr/>
          </p:nvPicPr>
          <p:blipFill>
            <a:blip r:embed="rId3"/>
            <a:stretch>
              <a:fillRect/>
            </a:stretch>
          </p:blipFill>
          <p:spPr>
            <a:xfrm>
              <a:off x="8785223" y="9745528"/>
              <a:ext cx="1571626" cy="1571626"/>
            </a:xfrm>
            <a:prstGeom prst="rect">
              <a:avLst/>
            </a:prstGeom>
          </p:spPr>
        </p:pic>
      </p:grpSp>
      <p:grpSp>
        <p:nvGrpSpPr>
          <p:cNvPr id="19" name="Group 18">
            <a:extLst>
              <a:ext uri="{FF2B5EF4-FFF2-40B4-BE49-F238E27FC236}">
                <a16:creationId xmlns:a16="http://schemas.microsoft.com/office/drawing/2014/main" id="{4C0ABF75-6548-654A-B95F-6D6CAE40C56F}"/>
              </a:ext>
            </a:extLst>
          </p:cNvPr>
          <p:cNvGrpSpPr/>
          <p:nvPr/>
        </p:nvGrpSpPr>
        <p:grpSpPr>
          <a:xfrm>
            <a:off x="14047784" y="8486775"/>
            <a:ext cx="2587627" cy="3514724"/>
            <a:chOff x="8785223" y="8629650"/>
            <a:chExt cx="2587627" cy="3514724"/>
          </a:xfrm>
        </p:grpSpPr>
        <p:sp>
          <p:nvSpPr>
            <p:cNvPr id="20" name="Rounded Rectangle 19">
              <a:extLst>
                <a:ext uri="{FF2B5EF4-FFF2-40B4-BE49-F238E27FC236}">
                  <a16:creationId xmlns:a16="http://schemas.microsoft.com/office/drawing/2014/main" id="{143ADDEC-6730-B142-8B45-E3DB607A0B0B}"/>
                </a:ext>
              </a:extLst>
            </p:cNvPr>
            <p:cNvSpPr/>
            <p:nvPr/>
          </p:nvSpPr>
          <p:spPr>
            <a:xfrm>
              <a:off x="8785223" y="8629650"/>
              <a:ext cx="2587627" cy="3514724"/>
            </a:xfrm>
            <a:prstGeom prst="roundRect">
              <a:avLst/>
            </a:prstGeom>
            <a:solidFill>
              <a:schemeClr val="accent2">
                <a:lumMod val="20000"/>
                <a:lumOff val="80000"/>
              </a:schemeClr>
            </a:solidFill>
            <a:ln w="12700" cap="flat">
              <a:solidFill>
                <a:schemeClr val="accent2">
                  <a:lumMod val="60000"/>
                  <a:lumOff val="4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rmAutofit fontScale="92500" lnSpcReduction="20000"/>
            </a:bodyPr>
            <a:lstStyle/>
            <a:p>
              <a:pPr marL="0" marR="0" indent="0" algn="l" defTabSz="1828800" rtl="0" fontAlgn="auto" latinLnBrk="0" hangingPunct="0">
                <a:lnSpc>
                  <a:spcPct val="93000"/>
                </a:lnSpc>
                <a:spcBef>
                  <a:spcPts val="2200"/>
                </a:spcBef>
                <a:spcAft>
                  <a:spcPts val="0"/>
                </a:spcAft>
                <a:buClrTx/>
                <a:buSzTx/>
                <a:buFontTx/>
                <a:buNone/>
                <a:tabLst/>
              </a:pPr>
              <a:endParaRPr kumimoji="0" lang="en-US" sz="3200" b="0" i="0" u="none" strike="noStrike" cap="none" spc="0" normalizeH="0" baseline="0" dirty="0">
                <a:ln>
                  <a:noFill/>
                </a:ln>
                <a:solidFill>
                  <a:srgbClr val="111111"/>
                </a:solidFill>
                <a:effectLst/>
                <a:uFillTx/>
                <a:latin typeface="+mn-lt"/>
                <a:ea typeface="+mn-ea"/>
                <a:cs typeface="+mn-cs"/>
                <a:sym typeface="Arial"/>
              </a:endParaRPr>
            </a:p>
            <a:p>
              <a:pPr marL="0" marR="0" indent="0" algn="l" defTabSz="1828800" rtl="0" fontAlgn="auto" latinLnBrk="0" hangingPunct="0">
                <a:lnSpc>
                  <a:spcPct val="93000"/>
                </a:lnSpc>
                <a:spcBef>
                  <a:spcPts val="2200"/>
                </a:spcBef>
                <a:spcAft>
                  <a:spcPts val="0"/>
                </a:spcAft>
                <a:buClrTx/>
                <a:buSzTx/>
                <a:buFontTx/>
                <a:buNone/>
                <a:tabLst/>
              </a:pPr>
              <a:endParaRPr lang="en-US" sz="3200" dirty="0">
                <a:solidFill>
                  <a:srgbClr val="111111"/>
                </a:solidFill>
              </a:endParaRPr>
            </a:p>
            <a:p>
              <a:pPr marL="0" marR="0" indent="0" algn="l" defTabSz="1828800" rtl="0" fontAlgn="auto" latinLnBrk="0" hangingPunct="0">
                <a:lnSpc>
                  <a:spcPct val="93000"/>
                </a:lnSpc>
                <a:spcBef>
                  <a:spcPts val="2200"/>
                </a:spcBef>
                <a:spcAft>
                  <a:spcPts val="0"/>
                </a:spcAft>
                <a:buClrTx/>
                <a:buSzTx/>
                <a:buFontTx/>
                <a:buNone/>
                <a:tabLst/>
              </a:pPr>
              <a:endParaRPr kumimoji="0" lang="en-US" sz="3200" b="0" i="0" u="none" strike="noStrike" cap="none" spc="0" normalizeH="0" baseline="0" dirty="0">
                <a:ln>
                  <a:noFill/>
                </a:ln>
                <a:solidFill>
                  <a:srgbClr val="111111"/>
                </a:solidFill>
                <a:effectLst/>
                <a:uFillTx/>
                <a:latin typeface="+mn-lt"/>
                <a:ea typeface="+mn-ea"/>
                <a:cs typeface="+mn-cs"/>
                <a:sym typeface="Arial"/>
              </a:endParaRPr>
            </a:p>
            <a:p>
              <a:pPr marL="0" marR="0" indent="0" algn="l" defTabSz="1828800" rtl="0" fontAlgn="auto" latinLnBrk="0" hangingPunct="0">
                <a:lnSpc>
                  <a:spcPct val="93000"/>
                </a:lnSpc>
                <a:spcBef>
                  <a:spcPts val="2200"/>
                </a:spcBef>
                <a:spcAft>
                  <a:spcPts val="0"/>
                </a:spcAft>
                <a:buClrTx/>
                <a:buSzTx/>
                <a:buFontTx/>
                <a:buNone/>
                <a:tabLst/>
              </a:pPr>
              <a:endParaRPr lang="en-US" sz="3200" dirty="0">
                <a:solidFill>
                  <a:srgbClr val="111111"/>
                </a:solidFill>
              </a:endParaRPr>
            </a:p>
            <a:p>
              <a:pPr marL="0" marR="0" indent="0" algn="l" defTabSz="1828800" rtl="0" fontAlgn="auto" latinLnBrk="0" hangingPunct="0">
                <a:lnSpc>
                  <a:spcPct val="93000"/>
                </a:lnSpc>
                <a:spcBef>
                  <a:spcPts val="2200"/>
                </a:spcBef>
                <a:spcAft>
                  <a:spcPts val="0"/>
                </a:spcAft>
                <a:buClrTx/>
                <a:buSzTx/>
                <a:buFontTx/>
                <a:buNone/>
                <a:tabLst/>
              </a:pPr>
              <a:r>
                <a:rPr kumimoji="0" lang="en-US" sz="3200" b="0" i="0" u="none" strike="noStrike" cap="none" spc="0" normalizeH="0" baseline="0" dirty="0">
                  <a:ln>
                    <a:noFill/>
                  </a:ln>
                  <a:solidFill>
                    <a:srgbClr val="111111"/>
                  </a:solidFill>
                  <a:effectLst/>
                  <a:uFillTx/>
                  <a:latin typeface="+mn-lt"/>
                  <a:ea typeface="+mn-ea"/>
                  <a:cs typeface="+mn-cs"/>
                  <a:sym typeface="Arial"/>
                </a:rPr>
                <a:t>API Server</a:t>
              </a:r>
            </a:p>
          </p:txBody>
        </p:sp>
        <p:pic>
          <p:nvPicPr>
            <p:cNvPr id="21" name="Picture 20">
              <a:extLst>
                <a:ext uri="{FF2B5EF4-FFF2-40B4-BE49-F238E27FC236}">
                  <a16:creationId xmlns:a16="http://schemas.microsoft.com/office/drawing/2014/main" id="{A8074AD7-B90A-D643-B4EB-174C6D1A45A3}"/>
                </a:ext>
              </a:extLst>
            </p:cNvPr>
            <p:cNvPicPr>
              <a:picLocks noChangeAspect="1"/>
            </p:cNvPicPr>
            <p:nvPr/>
          </p:nvPicPr>
          <p:blipFill>
            <a:blip r:embed="rId3"/>
            <a:stretch>
              <a:fillRect/>
            </a:stretch>
          </p:blipFill>
          <p:spPr>
            <a:xfrm>
              <a:off x="8785223" y="9745528"/>
              <a:ext cx="1571626" cy="1571626"/>
            </a:xfrm>
            <a:prstGeom prst="rect">
              <a:avLst/>
            </a:prstGeom>
          </p:spPr>
        </p:pic>
      </p:grpSp>
      <p:cxnSp>
        <p:nvCxnSpPr>
          <p:cNvPr id="11" name="Straight Arrow Connector 10">
            <a:extLst>
              <a:ext uri="{FF2B5EF4-FFF2-40B4-BE49-F238E27FC236}">
                <a16:creationId xmlns:a16="http://schemas.microsoft.com/office/drawing/2014/main" id="{3631D7EE-150F-9840-9CD4-534F5364429B}"/>
              </a:ext>
            </a:extLst>
          </p:cNvPr>
          <p:cNvCxnSpPr/>
          <p:nvPr/>
        </p:nvCxnSpPr>
        <p:spPr>
          <a:xfrm>
            <a:off x="3764384" y="7829549"/>
            <a:ext cx="2181225" cy="0"/>
          </a:xfrm>
          <a:prstGeom prst="straightConnector1">
            <a:avLst/>
          </a:prstGeom>
          <a:ln w="25400">
            <a:headEnd type="none"/>
            <a:tailEnd type="triangle" w="lg" len="lg"/>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DFCC2860-F3FE-2548-9C89-E2F470A58B84}"/>
              </a:ext>
            </a:extLst>
          </p:cNvPr>
          <p:cNvCxnSpPr>
            <a:cxnSpLocks/>
          </p:cNvCxnSpPr>
          <p:nvPr/>
        </p:nvCxnSpPr>
        <p:spPr>
          <a:xfrm>
            <a:off x="9278938" y="7981950"/>
            <a:ext cx="4437062" cy="2047875"/>
          </a:xfrm>
          <a:prstGeom prst="straightConnector1">
            <a:avLst/>
          </a:prstGeom>
          <a:ln w="25400">
            <a:headEnd type="none"/>
            <a:tailEnd type="triangle" w="lg" len="lg"/>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0C79875C-5043-5949-822A-CE683ABAEEE7}"/>
              </a:ext>
            </a:extLst>
          </p:cNvPr>
          <p:cNvCxnSpPr>
            <a:cxnSpLocks/>
          </p:cNvCxnSpPr>
          <p:nvPr/>
        </p:nvCxnSpPr>
        <p:spPr>
          <a:xfrm>
            <a:off x="9278938" y="7959590"/>
            <a:ext cx="4975224" cy="527185"/>
          </a:xfrm>
          <a:prstGeom prst="straightConnector1">
            <a:avLst/>
          </a:prstGeom>
          <a:ln w="25400">
            <a:headEnd type="none"/>
            <a:tailEnd type="triangle" w="lg" len="lg"/>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3BF95450-A7D8-C04B-80FF-2D40E5A5BFA1}"/>
              </a:ext>
            </a:extLst>
          </p:cNvPr>
          <p:cNvCxnSpPr>
            <a:cxnSpLocks/>
          </p:cNvCxnSpPr>
          <p:nvPr/>
        </p:nvCxnSpPr>
        <p:spPr>
          <a:xfrm flipV="1">
            <a:off x="9307909" y="7858124"/>
            <a:ext cx="5454254" cy="101465"/>
          </a:xfrm>
          <a:prstGeom prst="straightConnector1">
            <a:avLst/>
          </a:prstGeom>
          <a:ln w="25400">
            <a:headEnd type="none"/>
            <a:tailEnd type="triangle" w="lg" len="lg"/>
          </a:ln>
        </p:spPr>
        <p:style>
          <a:lnRef idx="1">
            <a:schemeClr val="dk1"/>
          </a:lnRef>
          <a:fillRef idx="0">
            <a:schemeClr val="dk1"/>
          </a:fillRef>
          <a:effectRef idx="0">
            <a:schemeClr val="dk1"/>
          </a:effectRef>
          <a:fontRef idx="minor">
            <a:schemeClr val="tx1"/>
          </a:fontRef>
        </p:style>
      </p:cxnSp>
      <p:sp>
        <p:nvSpPr>
          <p:cNvPr id="23" name="Cloud 22">
            <a:extLst>
              <a:ext uri="{FF2B5EF4-FFF2-40B4-BE49-F238E27FC236}">
                <a16:creationId xmlns:a16="http://schemas.microsoft.com/office/drawing/2014/main" id="{9ED25ECF-62D9-BC4D-B674-FC245B96B907}"/>
              </a:ext>
            </a:extLst>
          </p:cNvPr>
          <p:cNvSpPr/>
          <p:nvPr/>
        </p:nvSpPr>
        <p:spPr>
          <a:xfrm>
            <a:off x="13716000" y="3800475"/>
            <a:ext cx="4229100" cy="2941771"/>
          </a:xfrm>
          <a:prstGeom prst="cloud">
            <a:avLst/>
          </a:prstGeom>
          <a:solidFill>
            <a:schemeClr val="accent6">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rmAutofit/>
          </a:bodyPr>
          <a:lstStyle/>
          <a:p>
            <a:pPr marL="0" marR="0" indent="0" algn="l" defTabSz="1828800" rtl="0" fontAlgn="auto" latinLnBrk="0" hangingPunct="0">
              <a:lnSpc>
                <a:spcPct val="93000"/>
              </a:lnSpc>
              <a:spcBef>
                <a:spcPts val="2200"/>
              </a:spcBef>
              <a:spcAft>
                <a:spcPts val="0"/>
              </a:spcAft>
              <a:buClrTx/>
              <a:buSzTx/>
              <a:buFontTx/>
              <a:buNone/>
              <a:tabLst/>
            </a:pPr>
            <a:r>
              <a:rPr kumimoji="0" lang="en-US" sz="3200" b="0" i="0" u="none" strike="noStrike" cap="none" spc="0" normalizeH="0" baseline="0" dirty="0">
                <a:ln>
                  <a:noFill/>
                </a:ln>
                <a:solidFill>
                  <a:srgbClr val="111111"/>
                </a:solidFill>
                <a:effectLst/>
                <a:uFillTx/>
                <a:latin typeface="+mn-lt"/>
                <a:ea typeface="+mn-ea"/>
                <a:cs typeface="+mn-cs"/>
                <a:sym typeface="Arial"/>
              </a:rPr>
              <a:t>My </a:t>
            </a:r>
            <a:r>
              <a:rPr kumimoji="0" lang="en-US" sz="3200" b="1" i="0" u="none" strike="noStrike" cap="none" spc="0" normalizeH="0" baseline="0" dirty="0">
                <a:ln>
                  <a:noFill/>
                </a:ln>
                <a:solidFill>
                  <a:srgbClr val="111111"/>
                </a:solidFill>
                <a:effectLst/>
                <a:uFillTx/>
                <a:latin typeface="+mn-lt"/>
                <a:ea typeface="+mn-ea"/>
                <a:cs typeface="+mn-cs"/>
                <a:sym typeface="Arial"/>
              </a:rPr>
              <a:t>amazing</a:t>
            </a:r>
            <a:r>
              <a:rPr kumimoji="0" lang="en-US" sz="3200" b="0" i="0" u="none" strike="noStrike" cap="none" spc="0" normalizeH="0" baseline="0" dirty="0">
                <a:ln>
                  <a:noFill/>
                </a:ln>
                <a:solidFill>
                  <a:srgbClr val="111111"/>
                </a:solidFill>
                <a:effectLst/>
                <a:uFillTx/>
                <a:latin typeface="+mn-lt"/>
                <a:ea typeface="+mn-ea"/>
                <a:cs typeface="+mn-cs"/>
                <a:sym typeface="Arial"/>
              </a:rPr>
              <a:t> k8s app</a:t>
            </a:r>
          </a:p>
        </p:txBody>
      </p:sp>
      <p:cxnSp>
        <p:nvCxnSpPr>
          <p:cNvPr id="31" name="Straight Arrow Connector 30">
            <a:extLst>
              <a:ext uri="{FF2B5EF4-FFF2-40B4-BE49-F238E27FC236}">
                <a16:creationId xmlns:a16="http://schemas.microsoft.com/office/drawing/2014/main" id="{1D677415-C14C-B448-B7E6-B324E420BF7C}"/>
              </a:ext>
            </a:extLst>
          </p:cNvPr>
          <p:cNvCxnSpPr/>
          <p:nvPr/>
        </p:nvCxnSpPr>
        <p:spPr>
          <a:xfrm>
            <a:off x="3714750" y="5353049"/>
            <a:ext cx="2181225" cy="0"/>
          </a:xfrm>
          <a:prstGeom prst="straightConnector1">
            <a:avLst/>
          </a:prstGeom>
          <a:ln w="25400">
            <a:headEnd type="none"/>
            <a:tailEnd type="triangle" w="lg" len="lg"/>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825957E3-8493-A84C-B352-A7F979CC80D1}"/>
              </a:ext>
            </a:extLst>
          </p:cNvPr>
          <p:cNvCxnSpPr>
            <a:cxnSpLocks/>
          </p:cNvCxnSpPr>
          <p:nvPr/>
        </p:nvCxnSpPr>
        <p:spPr>
          <a:xfrm flipV="1">
            <a:off x="9307909" y="5296275"/>
            <a:ext cx="4150916" cy="50733"/>
          </a:xfrm>
          <a:prstGeom prst="straightConnector1">
            <a:avLst/>
          </a:prstGeom>
          <a:ln w="25400">
            <a:headEnd type="none"/>
            <a:tailEnd type="triangle" w="lg" len="lg"/>
          </a:ln>
        </p:spPr>
        <p:style>
          <a:lnRef idx="1">
            <a:schemeClr val="dk1"/>
          </a:lnRef>
          <a:fillRef idx="0">
            <a:schemeClr val="dk1"/>
          </a:fillRef>
          <a:effectRef idx="0">
            <a:schemeClr val="dk1"/>
          </a:effectRef>
          <a:fontRef idx="minor">
            <a:schemeClr val="tx1"/>
          </a:fontRef>
        </p:style>
      </p:cxnSp>
      <p:sp>
        <p:nvSpPr>
          <p:cNvPr id="25" name="Oval 24">
            <a:extLst>
              <a:ext uri="{FF2B5EF4-FFF2-40B4-BE49-F238E27FC236}">
                <a16:creationId xmlns:a16="http://schemas.microsoft.com/office/drawing/2014/main" id="{BDEE34E3-42B7-3940-B86F-D85D925A30B5}"/>
              </a:ext>
            </a:extLst>
          </p:cNvPr>
          <p:cNvSpPr/>
          <p:nvPr/>
        </p:nvSpPr>
        <p:spPr>
          <a:xfrm>
            <a:off x="5200650" y="6742247"/>
            <a:ext cx="15059025" cy="6973754"/>
          </a:xfrm>
          <a:prstGeom prst="ellipse">
            <a:avLst/>
          </a:prstGeom>
          <a:noFill/>
          <a:ln w="12700" cap="flat">
            <a:solidFill>
              <a:schemeClr val="accent1"/>
            </a:solidFill>
            <a:prstDash val="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rmAutofit/>
          </a:bodyPr>
          <a:lstStyle/>
          <a:p>
            <a:pPr marL="0" marR="0" indent="0" algn="l" defTabSz="1828800" rtl="0" fontAlgn="auto" latinLnBrk="0" hangingPunct="0">
              <a:lnSpc>
                <a:spcPct val="93000"/>
              </a:lnSpc>
              <a:spcBef>
                <a:spcPts val="2200"/>
              </a:spcBef>
              <a:spcAft>
                <a:spcPts val="0"/>
              </a:spcAft>
              <a:buClrTx/>
              <a:buSzTx/>
              <a:buFontTx/>
              <a:buNone/>
              <a:tabLst/>
            </a:pPr>
            <a:endParaRPr kumimoji="0" lang="en-US" sz="3200" b="0" i="0" u="none" strike="noStrike" cap="none" spc="0" normalizeH="0" baseline="0">
              <a:ln>
                <a:noFill/>
              </a:ln>
              <a:solidFill>
                <a:srgbClr val="111111"/>
              </a:solidFill>
              <a:effectLst/>
              <a:uFillTx/>
              <a:latin typeface="+mn-lt"/>
              <a:ea typeface="+mn-ea"/>
              <a:cs typeface="+mn-cs"/>
              <a:sym typeface="Arial"/>
            </a:endParaRPr>
          </a:p>
        </p:txBody>
      </p:sp>
      <p:sp>
        <p:nvSpPr>
          <p:cNvPr id="2" name="TextBox 1">
            <a:extLst>
              <a:ext uri="{FF2B5EF4-FFF2-40B4-BE49-F238E27FC236}">
                <a16:creationId xmlns:a16="http://schemas.microsoft.com/office/drawing/2014/main" id="{4D6EE125-C533-6D41-BE2B-C7E9F9F6DD71}"/>
              </a:ext>
            </a:extLst>
          </p:cNvPr>
          <p:cNvSpPr txBox="1"/>
          <p:nvPr/>
        </p:nvSpPr>
        <p:spPr>
          <a:xfrm>
            <a:off x="9278938" y="12649280"/>
            <a:ext cx="3898504" cy="5755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ctr" defTabSz="825500" rtl="0" fontAlgn="auto" latinLnBrk="0" hangingPunct="0">
              <a:lnSpc>
                <a:spcPct val="90000"/>
              </a:lnSpc>
              <a:spcBef>
                <a:spcPts val="600"/>
              </a:spcBef>
              <a:spcAft>
                <a:spcPts val="0"/>
              </a:spcAft>
              <a:buClrTx/>
              <a:buSzTx/>
              <a:buFontTx/>
              <a:buNone/>
              <a:tabLst/>
            </a:pPr>
            <a:r>
              <a:rPr kumimoji="0" lang="en-US" sz="3600" b="0" i="0" u="none" strike="noStrike" cap="none" spc="0" normalizeH="0" baseline="0" dirty="0">
                <a:ln>
                  <a:noFill/>
                </a:ln>
                <a:solidFill>
                  <a:srgbClr val="2E3238"/>
                </a:solidFill>
                <a:effectLst/>
                <a:uFillTx/>
                <a:latin typeface="+mn-lt"/>
                <a:ea typeface="+mn-ea"/>
                <a:cs typeface="+mn-cs"/>
                <a:sym typeface="Arial"/>
              </a:rPr>
              <a:t>Terraform/Tectonic</a:t>
            </a:r>
          </a:p>
        </p:txBody>
      </p:sp>
      <p:sp>
        <p:nvSpPr>
          <p:cNvPr id="4" name="Text Placeholder 3">
            <a:extLst>
              <a:ext uri="{FF2B5EF4-FFF2-40B4-BE49-F238E27FC236}">
                <a16:creationId xmlns:a16="http://schemas.microsoft.com/office/drawing/2014/main" id="{61B10435-CB6A-4440-BFB2-FAF46C7C2525}"/>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44654954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3" name="Test Title"/>
          <p:cNvSpPr txBox="1">
            <a:spLocks noGrp="1"/>
          </p:cNvSpPr>
          <p:nvPr>
            <p:ph type="title"/>
          </p:nvPr>
        </p:nvSpPr>
        <p:spPr>
          <a:prstGeom prst="rect">
            <a:avLst/>
          </a:prstGeom>
        </p:spPr>
        <p:txBody>
          <a:bodyPr/>
          <a:lstStyle/>
          <a:p>
            <a:r>
              <a:rPr lang="en-US" dirty="0"/>
              <a:t>Deploying Kubernetes</a:t>
            </a:r>
            <a:endParaRPr dirty="0"/>
          </a:p>
        </p:txBody>
      </p:sp>
      <p:sp>
        <p:nvSpPr>
          <p:cNvPr id="4544" name="Lorem ipsum dolor sit amet, consectetuer adipiscing elit.…"/>
          <p:cNvSpPr txBox="1">
            <a:spLocks noGrp="1"/>
          </p:cNvSpPr>
          <p:nvPr>
            <p:ph type="body" idx="1"/>
          </p:nvPr>
        </p:nvSpPr>
        <p:spPr>
          <a:prstGeom prst="rect">
            <a:avLst/>
          </a:prstGeom>
        </p:spPr>
        <p:txBody>
          <a:bodyPr/>
          <a:lstStyle/>
          <a:p>
            <a:endParaRPr dirty="0"/>
          </a:p>
        </p:txBody>
      </p:sp>
      <p:sp>
        <p:nvSpPr>
          <p:cNvPr id="4545" name="Slide Number"/>
          <p:cNvSpPr txBox="1">
            <a:spLocks noGrp="1"/>
          </p:cNvSpPr>
          <p:nvPr>
            <p:ph type="sldNum" sz="quarter" idx="2"/>
          </p:nvPr>
        </p:nvSpPr>
        <p:spPr>
          <a:xfrm>
            <a:off x="1217325" y="12807440"/>
            <a:ext cx="151522" cy="259223"/>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8</a:t>
            </a:fld>
            <a:endParaRPr/>
          </a:p>
        </p:txBody>
      </p:sp>
      <p:graphicFrame>
        <p:nvGraphicFramePr>
          <p:cNvPr id="2" name="Diagram 1">
            <a:extLst>
              <a:ext uri="{FF2B5EF4-FFF2-40B4-BE49-F238E27FC236}">
                <a16:creationId xmlns:a16="http://schemas.microsoft.com/office/drawing/2014/main" id="{201B1877-FC07-364B-ADF1-6BF24A113570}"/>
              </a:ext>
            </a:extLst>
          </p:cNvPr>
          <p:cNvGraphicFramePr/>
          <p:nvPr>
            <p:extLst>
              <p:ext uri="{D42A27DB-BD31-4B8C-83A1-F6EECF244321}">
                <p14:modId xmlns:p14="http://schemas.microsoft.com/office/powerpoint/2010/main" val="1887887928"/>
              </p:ext>
            </p:extLst>
          </p:nvPr>
        </p:nvGraphicFramePr>
        <p:xfrm>
          <a:off x="1217324" y="2794000"/>
          <a:ext cx="16842075" cy="96644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486E8E9D-AEFF-9A4B-89F4-6EA752EF5D28}"/>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27598640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3" name="Test Title"/>
          <p:cNvSpPr txBox="1">
            <a:spLocks noGrp="1"/>
          </p:cNvSpPr>
          <p:nvPr>
            <p:ph type="title"/>
          </p:nvPr>
        </p:nvSpPr>
        <p:spPr>
          <a:prstGeom prst="rect">
            <a:avLst/>
          </a:prstGeom>
        </p:spPr>
        <p:txBody>
          <a:bodyPr/>
          <a:lstStyle/>
          <a:p>
            <a:r>
              <a:rPr lang="en-US" dirty="0"/>
              <a:t>What is terraform?</a:t>
            </a:r>
            <a:endParaRPr dirty="0"/>
          </a:p>
        </p:txBody>
      </p:sp>
      <p:sp>
        <p:nvSpPr>
          <p:cNvPr id="4544" name="Lorem ipsum dolor sit amet, consectetuer adipiscing elit.…"/>
          <p:cNvSpPr txBox="1">
            <a:spLocks noGrp="1"/>
          </p:cNvSpPr>
          <p:nvPr>
            <p:ph type="body" idx="1"/>
          </p:nvPr>
        </p:nvSpPr>
        <p:spPr>
          <a:xfrm>
            <a:off x="1219359" y="2794000"/>
            <a:ext cx="21948459" cy="9315450"/>
          </a:xfrm>
          <a:prstGeom prst="rect">
            <a:avLst/>
          </a:prstGeom>
        </p:spPr>
        <p:txBody>
          <a:bodyPr/>
          <a:lstStyle/>
          <a:p>
            <a:pPr lvl="1"/>
            <a:endParaRPr lang="en-US" dirty="0"/>
          </a:p>
          <a:p>
            <a:pPr marL="0" indent="0">
              <a:buNone/>
            </a:pPr>
            <a:r>
              <a:rPr lang="en-US" sz="4400" dirty="0"/>
              <a:t>“</a:t>
            </a:r>
            <a:r>
              <a:rPr lang="en-US" sz="4400" dirty="0" err="1"/>
              <a:t>HashiCorp</a:t>
            </a:r>
            <a:r>
              <a:rPr lang="en-US" sz="4400" dirty="0"/>
              <a:t> Terraform enables you to safely and predictably create, change, and improve infrastructure. It is an open source tool that codifies APIs into declarative configuration files that can be shared amongst team members, treated as code, edited, reviewed, and versioned.”</a:t>
            </a:r>
            <a:endParaRPr sz="4400" dirty="0"/>
          </a:p>
        </p:txBody>
      </p:sp>
      <p:sp>
        <p:nvSpPr>
          <p:cNvPr id="4545" name="Slide Number"/>
          <p:cNvSpPr txBox="1">
            <a:spLocks noGrp="1"/>
          </p:cNvSpPr>
          <p:nvPr>
            <p:ph type="sldNum" sz="quarter" idx="2"/>
          </p:nvPr>
        </p:nvSpPr>
        <p:spPr>
          <a:xfrm>
            <a:off x="1217325" y="12807440"/>
            <a:ext cx="151522" cy="259223"/>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9</a:t>
            </a:fld>
            <a:endParaRPr/>
          </a:p>
        </p:txBody>
      </p:sp>
      <p:sp>
        <p:nvSpPr>
          <p:cNvPr id="4546" name="Footer"/>
          <p:cNvSpPr txBox="1">
            <a:spLocks noGrp="1"/>
          </p:cNvSpPr>
          <p:nvPr>
            <p:ph type="body" idx="13"/>
          </p:nvPr>
        </p:nvSpPr>
        <p:spPr>
          <a:xfrm>
            <a:off x="1727200" y="12807440"/>
            <a:ext cx="6210696" cy="276999"/>
          </a:xfrm>
          <a:prstGeom prst="rect">
            <a:avLst/>
          </a:prstGeom>
        </p:spPr>
        <p:txBody>
          <a:bodyPr/>
          <a:lstStyle/>
          <a:p>
            <a:endParaRPr dirty="0"/>
          </a:p>
        </p:txBody>
      </p:sp>
    </p:spTree>
    <p:extLst>
      <p:ext uri="{BB962C8B-B14F-4D97-AF65-F5344CB8AC3E}">
        <p14:creationId xmlns:p14="http://schemas.microsoft.com/office/powerpoint/2010/main" val="3622323339"/>
      </p:ext>
    </p:extLst>
  </p:cSld>
  <p:clrMapOvr>
    <a:masterClrMapping/>
  </p:clrMapOvr>
  <p:transition spd="med"/>
</p:sld>
</file>

<file path=ppt/theme/theme1.xml><?xml version="1.0" encoding="utf-8"?>
<a:theme xmlns:a="http://schemas.openxmlformats.org/drawingml/2006/main" name="Light Master Slides">
  <a:themeElements>
    <a:clrScheme name="Light Master Slides">
      <a:dk1>
        <a:srgbClr val="2E3238"/>
      </a:dk1>
      <a:lt1>
        <a:srgbClr val="38260A"/>
      </a:lt1>
      <a:dk2>
        <a:srgbClr val="A7A7A7"/>
      </a:dk2>
      <a:lt2>
        <a:srgbClr val="535353"/>
      </a:lt2>
      <a:accent1>
        <a:srgbClr val="C40021"/>
      </a:accent1>
      <a:accent2>
        <a:srgbClr val="F9AC00"/>
      </a:accent2>
      <a:accent3>
        <a:srgbClr val="00D6E0"/>
      </a:accent3>
      <a:accent4>
        <a:srgbClr val="BDC1C6"/>
      </a:accent4>
      <a:accent5>
        <a:srgbClr val="A6AEEB"/>
      </a:accent5>
      <a:accent6>
        <a:srgbClr val="97D38A"/>
      </a:accent6>
      <a:hlink>
        <a:srgbClr val="0000FF"/>
      </a:hlink>
      <a:folHlink>
        <a:srgbClr val="FF00FF"/>
      </a:folHlink>
    </a:clrScheme>
    <a:fontScheme name="Light Master Slides">
      <a:majorFont>
        <a:latin typeface="Arial"/>
        <a:ea typeface="Arial"/>
        <a:cs typeface="Arial"/>
      </a:majorFont>
      <a:minorFont>
        <a:latin typeface="Arial"/>
        <a:ea typeface="Arial"/>
        <a:cs typeface="Arial"/>
      </a:minorFont>
    </a:fontScheme>
    <a:fmtScheme name="Light Master Slid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45719" tIns="45719" rIns="45719" bIns="45719" numCol="1" spcCol="38100" rtlCol="0" anchor="ctr">
        <a:normAutofit/>
      </a:bodyPr>
      <a:lstStyle>
        <a:defPPr marL="0" marR="0" indent="0" algn="l" defTabSz="1828800" rtl="0" fontAlgn="auto" latinLnBrk="0" hangingPunct="0">
          <a:lnSpc>
            <a:spcPct val="93000"/>
          </a:lnSpc>
          <a:spcBef>
            <a:spcPts val="2200"/>
          </a:spcBef>
          <a:spcAft>
            <a:spcPts val="0"/>
          </a:spcAft>
          <a:buClrTx/>
          <a:buSzTx/>
          <a:buFontTx/>
          <a:buNone/>
          <a:tabLst/>
          <a:defRPr kumimoji="0" sz="3200" b="0" i="0" u="none" strike="noStrike" cap="none" spc="0" normalizeH="0" baseline="0">
            <a:ln>
              <a:noFill/>
            </a:ln>
            <a:solidFill>
              <a:srgbClr val="111111"/>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ctr" defTabSz="825500" rtl="0" fontAlgn="auto" latinLnBrk="0" hangingPunct="0">
          <a:lnSpc>
            <a:spcPct val="90000"/>
          </a:lnSpc>
          <a:spcBef>
            <a:spcPts val="600"/>
          </a:spcBef>
          <a:spcAft>
            <a:spcPts val="0"/>
          </a:spcAft>
          <a:buClrTx/>
          <a:buSzTx/>
          <a:buFontTx/>
          <a:buNone/>
          <a:tabLst/>
          <a:defRPr kumimoji="0" sz="3600" b="0" i="0" u="none" strike="noStrike" cap="none" spc="0" normalizeH="0" baseline="0">
            <a:ln>
              <a:noFill/>
            </a:ln>
            <a:solidFill>
              <a:srgbClr val="2E3238"/>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Light Master Slides">
  <a:themeElements>
    <a:clrScheme name="Light Master Slides">
      <a:dk1>
        <a:srgbClr val="000000"/>
      </a:dk1>
      <a:lt1>
        <a:srgbClr val="FFFFFF"/>
      </a:lt1>
      <a:dk2>
        <a:srgbClr val="A7A7A7"/>
      </a:dk2>
      <a:lt2>
        <a:srgbClr val="535353"/>
      </a:lt2>
      <a:accent1>
        <a:srgbClr val="C40021"/>
      </a:accent1>
      <a:accent2>
        <a:srgbClr val="F9AC00"/>
      </a:accent2>
      <a:accent3>
        <a:srgbClr val="00D6E0"/>
      </a:accent3>
      <a:accent4>
        <a:srgbClr val="BDC1C6"/>
      </a:accent4>
      <a:accent5>
        <a:srgbClr val="A6AEEB"/>
      </a:accent5>
      <a:accent6>
        <a:srgbClr val="97D38A"/>
      </a:accent6>
      <a:hlink>
        <a:srgbClr val="0000FF"/>
      </a:hlink>
      <a:folHlink>
        <a:srgbClr val="FF00FF"/>
      </a:folHlink>
    </a:clrScheme>
    <a:fontScheme name="Light Master Slides">
      <a:majorFont>
        <a:latin typeface="Arial"/>
        <a:ea typeface="Arial"/>
        <a:cs typeface="Arial"/>
      </a:majorFont>
      <a:minorFont>
        <a:latin typeface="Arial"/>
        <a:ea typeface="Arial"/>
        <a:cs typeface="Arial"/>
      </a:minorFont>
    </a:fontScheme>
    <a:fmtScheme name="Light Master Slid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45719" tIns="45719" rIns="45719" bIns="45719" numCol="1" spcCol="38100" rtlCol="0" anchor="ctr">
        <a:normAutofit/>
      </a:bodyPr>
      <a:lstStyle>
        <a:defPPr marL="0" marR="0" indent="0" algn="l" defTabSz="1828800" rtl="0" fontAlgn="auto" latinLnBrk="0" hangingPunct="0">
          <a:lnSpc>
            <a:spcPct val="93000"/>
          </a:lnSpc>
          <a:spcBef>
            <a:spcPts val="2200"/>
          </a:spcBef>
          <a:spcAft>
            <a:spcPts val="0"/>
          </a:spcAft>
          <a:buClrTx/>
          <a:buSzTx/>
          <a:buFontTx/>
          <a:buNone/>
          <a:tabLst/>
          <a:defRPr kumimoji="0" sz="3200" b="0" i="0" u="none" strike="noStrike" cap="none" spc="0" normalizeH="0" baseline="0">
            <a:ln>
              <a:noFill/>
            </a:ln>
            <a:solidFill>
              <a:srgbClr val="111111"/>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ctr" defTabSz="825500" rtl="0" fontAlgn="auto" latinLnBrk="0" hangingPunct="0">
          <a:lnSpc>
            <a:spcPct val="90000"/>
          </a:lnSpc>
          <a:spcBef>
            <a:spcPts val="600"/>
          </a:spcBef>
          <a:spcAft>
            <a:spcPts val="0"/>
          </a:spcAft>
          <a:buClrTx/>
          <a:buSzTx/>
          <a:buFontTx/>
          <a:buNone/>
          <a:tabLst/>
          <a:defRPr kumimoji="0" sz="3600" b="0" i="0" u="none" strike="noStrike" cap="none" spc="0" normalizeH="0" baseline="0">
            <a:ln>
              <a:noFill/>
            </a:ln>
            <a:solidFill>
              <a:srgbClr val="2E3238"/>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99e xmlns="1b56d622-a009-44e0-a65b-96974758615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75FD5878AC8E24B9473F43339048965" ma:contentTypeVersion="1" ma:contentTypeDescription="Create a new document." ma:contentTypeScope="" ma:versionID="3f53137a71b3bc7687b5f727b3dd6b3d">
  <xsd:schema xmlns:xsd="http://www.w3.org/2001/XMLSchema" xmlns:xs="http://www.w3.org/2001/XMLSchema" xmlns:p="http://schemas.microsoft.com/office/2006/metadata/properties" xmlns:ns2="1b56d622-a009-44e0-a65b-96974758615a" targetNamespace="http://schemas.microsoft.com/office/2006/metadata/properties" ma:root="true" ma:fieldsID="a3d723b754afad4a2eb43bcc5e250f54" ns2:_="">
    <xsd:import namespace="1b56d622-a009-44e0-a65b-96974758615a"/>
    <xsd:element name="properties">
      <xsd:complexType>
        <xsd:sequence>
          <xsd:element name="documentManagement">
            <xsd:complexType>
              <xsd:all>
                <xsd:element ref="ns2:m99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56d622-a009-44e0-a65b-96974758615a" elementFormDefault="qualified">
    <xsd:import namespace="http://schemas.microsoft.com/office/2006/documentManagement/types"/>
    <xsd:import namespace="http://schemas.microsoft.com/office/infopath/2007/PartnerControls"/>
    <xsd:element name="m99e" ma:index="8" nillable="true" ma:displayName="Number" ma:internalName="m99e">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A26ACE-B062-4B10-8367-CEAD95A92B08}">
  <ds:schemaRefs>
    <ds:schemaRef ds:uri="http://schemas.microsoft.com/office/2006/metadata/properties"/>
    <ds:schemaRef ds:uri="http://schemas.microsoft.com/office/infopath/2007/PartnerControls"/>
    <ds:schemaRef ds:uri="1b56d622-a009-44e0-a65b-96974758615a"/>
  </ds:schemaRefs>
</ds:datastoreItem>
</file>

<file path=customXml/itemProps2.xml><?xml version="1.0" encoding="utf-8"?>
<ds:datastoreItem xmlns:ds="http://schemas.openxmlformats.org/officeDocument/2006/customXml" ds:itemID="{2D67D01F-F230-4CB8-9C98-F36E73C6E8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56d622-a009-44e0-a65b-9697475861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EA885EC-B131-4CF0-B6A1-3DD3F16A1F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15126</TotalTime>
  <Words>756</Words>
  <Application>Microsoft Macintosh PowerPoint</Application>
  <PresentationFormat>Custom</PresentationFormat>
  <Paragraphs>304</Paragraphs>
  <Slides>29</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29</vt:i4>
      </vt:variant>
    </vt:vector>
  </HeadingPairs>
  <TitlesOfParts>
    <vt:vector size="31" baseType="lpstr">
      <vt:lpstr>Arial</vt:lpstr>
      <vt:lpstr>Light Master Slides</vt:lpstr>
      <vt:lpstr>OpenStack Octavia, Kubernetes, and Terraform</vt:lpstr>
      <vt:lpstr>German Eichberger</vt:lpstr>
      <vt:lpstr>Agenda</vt:lpstr>
      <vt:lpstr>OpenStack Octavia</vt:lpstr>
      <vt:lpstr>OpenStack Octavia Architecture</vt:lpstr>
      <vt:lpstr>OpenStack Octavia and k8s</vt:lpstr>
      <vt:lpstr>OpenStack Octavia and k8s</vt:lpstr>
      <vt:lpstr>Deploying Kubernetes</vt:lpstr>
      <vt:lpstr>What is terraform?</vt:lpstr>
      <vt:lpstr>OpenStack LBaaS in Terraform</vt:lpstr>
      <vt:lpstr>Excerpt from Tectonic for the k8s API LB</vt:lpstr>
      <vt:lpstr>Activating the Octavia API</vt:lpstr>
      <vt:lpstr>Octavia in Gophercloud</vt:lpstr>
      <vt:lpstr>OpenStack Octavia and k8s</vt:lpstr>
      <vt:lpstr>Deploying a LoadBalancer with Kubernetes</vt:lpstr>
      <vt:lpstr>Cloud Provider</vt:lpstr>
      <vt:lpstr>Cloud Provider</vt:lpstr>
      <vt:lpstr>Type “loadbalancer”</vt:lpstr>
      <vt:lpstr>On the OpenStack side</vt:lpstr>
      <vt:lpstr>On the OpenStack side</vt:lpstr>
      <vt:lpstr>On the OpenStack side</vt:lpstr>
      <vt:lpstr>OpenStack Octavia and k8s – a closer look</vt:lpstr>
      <vt:lpstr>OpenStack Octavia and k8s – a closer look</vt:lpstr>
      <vt:lpstr>OpenStack Octavia and k8s – a closer look</vt:lpstr>
      <vt:lpstr>OpenStack Octavia and k8s – a closer look</vt:lpstr>
      <vt:lpstr>OpenStack Octavia and k8s – ingress controller</vt:lpstr>
      <vt:lpstr>Why use Octavia and (not) nginx, envoy, …</vt:lpstr>
      <vt:lpstr>Future</vt:lpstr>
      <vt:lpstr>Questions?</vt:lpstr>
    </vt:vector>
  </TitlesOfParts>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Rackspace_Arial Template_2018_noAbout v2</dc:title>
  <cp:lastModifiedBy>German Eichberger</cp:lastModifiedBy>
  <cp:revision>47</cp:revision>
  <dcterms:modified xsi:type="dcterms:W3CDTF">2018-05-21T04:24:25Z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0x010100A75FD5878AC8E24B9473F43339048965</vt:lpwstr>
  </property>
</Properties>
</file>