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1.xml" ContentType="application/vnd.openxmlformats-officedocument.presentationml.notesSlide+xml"/>
  <Override PartName="/ppt/tags/tag34.xml" ContentType="application/vnd.openxmlformats-officedocument.presentationml.tags+xml"/>
  <Override PartName="/ppt/notesSlides/notesSlide2.xml" ContentType="application/vnd.openxmlformats-officedocument.presentationml.notesSlide+xml"/>
  <Override PartName="/ppt/tags/tag35.xml" ContentType="application/vnd.openxmlformats-officedocument.presentationml.tags+xml"/>
  <Override PartName="/ppt/notesSlides/notesSlide3.xml" ContentType="application/vnd.openxmlformats-officedocument.presentationml.notesSlide+xml"/>
  <Override PartName="/ppt/tags/tag36.xml" ContentType="application/vnd.openxmlformats-officedocument.presentationml.tags+xml"/>
  <Override PartName="/ppt/notesSlides/notesSlide4.xml" ContentType="application/vnd.openxmlformats-officedocument.presentationml.notesSlide+xml"/>
  <Override PartName="/ppt/tags/tag37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709" r:id="rId1"/>
  </p:sldMasterIdLst>
  <p:notesMasterIdLst>
    <p:notesMasterId r:id="rId22"/>
  </p:notesMasterIdLst>
  <p:handoutMasterIdLst>
    <p:handoutMasterId r:id="rId23"/>
  </p:handoutMasterIdLst>
  <p:sldIdLst>
    <p:sldId id="262" r:id="rId2"/>
    <p:sldId id="275" r:id="rId3"/>
    <p:sldId id="277" r:id="rId4"/>
    <p:sldId id="284" r:id="rId5"/>
    <p:sldId id="276" r:id="rId6"/>
    <p:sldId id="285" r:id="rId7"/>
    <p:sldId id="282" r:id="rId8"/>
    <p:sldId id="278" r:id="rId9"/>
    <p:sldId id="280" r:id="rId10"/>
    <p:sldId id="283" r:id="rId11"/>
    <p:sldId id="287" r:id="rId12"/>
    <p:sldId id="279" r:id="rId13"/>
    <p:sldId id="288" r:id="rId14"/>
    <p:sldId id="289" r:id="rId15"/>
    <p:sldId id="290" r:id="rId16"/>
    <p:sldId id="291" r:id="rId17"/>
    <p:sldId id="292" r:id="rId18"/>
    <p:sldId id="263" r:id="rId19"/>
    <p:sldId id="273" r:id="rId20"/>
    <p:sldId id="293" r:id="rId21"/>
  </p:sldIdLst>
  <p:sldSz cx="11522075" cy="6480175"/>
  <p:notesSz cx="6858000" cy="9144000"/>
  <p:custDataLst>
    <p:tags r:id="rId24"/>
  </p:custDataLst>
  <p:defaultTextStyle>
    <a:defPPr>
      <a:defRPr lang="de-DE"/>
    </a:defPPr>
    <a:lvl1pPr marL="0" algn="l" defTabSz="115214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1pPr>
    <a:lvl2pPr marL="576072" algn="l" defTabSz="115214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2pPr>
    <a:lvl3pPr marL="1152144" algn="l" defTabSz="115214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3pPr>
    <a:lvl4pPr marL="1728216" algn="l" defTabSz="115214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4pPr>
    <a:lvl5pPr marL="2304288" algn="l" defTabSz="115214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5pPr>
    <a:lvl6pPr marL="2880360" algn="l" defTabSz="115214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6pPr>
    <a:lvl7pPr marL="3456432" algn="l" defTabSz="115214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7pPr>
    <a:lvl8pPr marL="4032504" algn="l" defTabSz="115214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8pPr>
    <a:lvl9pPr marL="4608576" algn="l" defTabSz="115214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4" orient="horz" pos="204">
          <p15:clr>
            <a:srgbClr val="A4A3A4"/>
          </p15:clr>
        </p15:guide>
        <p15:guide id="8" orient="horz" pos="2041" userDrawn="1">
          <p15:clr>
            <a:srgbClr val="A4A3A4"/>
          </p15:clr>
        </p15:guide>
        <p15:guide id="9" orient="horz" pos="930" userDrawn="1">
          <p15:clr>
            <a:srgbClr val="A4A3A4"/>
          </p15:clr>
        </p15:guide>
        <p15:guide id="10" orient="horz" pos="3266" userDrawn="1">
          <p15:clr>
            <a:srgbClr val="A4A3A4"/>
          </p15:clr>
        </p15:guide>
        <p15:guide id="12" orient="horz" pos="3470" userDrawn="1">
          <p15:clr>
            <a:srgbClr val="A4A3A4"/>
          </p15:clr>
        </p15:guide>
        <p15:guide id="13" orient="horz" pos="3674" userDrawn="1">
          <p15:clr>
            <a:srgbClr val="A4A3A4"/>
          </p15:clr>
        </p15:guide>
        <p15:guide id="14" orient="horz" pos="3878" userDrawn="1">
          <p15:clr>
            <a:srgbClr val="A4A3A4"/>
          </p15:clr>
        </p15:guide>
        <p15:guide id="15" pos="1939" userDrawn="1">
          <p15:clr>
            <a:srgbClr val="A4A3A4"/>
          </p15:clr>
        </p15:guide>
        <p15:guide id="16" pos="1847" userDrawn="1">
          <p15:clr>
            <a:srgbClr val="A4A3A4"/>
          </p15:clr>
        </p15:guide>
        <p15:guide id="17" pos="204" userDrawn="1">
          <p15:clr>
            <a:srgbClr val="A4A3A4"/>
          </p15:clr>
        </p15:guide>
        <p15:guide id="18" pos="7054" userDrawn="1">
          <p15:clr>
            <a:srgbClr val="A4A3A4"/>
          </p15:clr>
        </p15:guide>
        <p15:guide id="19" pos="5411" userDrawn="1">
          <p15:clr>
            <a:srgbClr val="A4A3A4"/>
          </p15:clr>
        </p15:guide>
        <p15:guide id="20" pos="5318" userDrawn="1">
          <p15:clr>
            <a:srgbClr val="A4A3A4"/>
          </p15:clr>
        </p15:guide>
        <p15:guide id="21" pos="3674" userDrawn="1">
          <p15:clr>
            <a:srgbClr val="A4A3A4"/>
          </p15:clr>
        </p15:guide>
        <p15:guide id="22" pos="3584" userDrawn="1">
          <p15:clr>
            <a:srgbClr val="A4A3A4"/>
          </p15:clr>
        </p15:guide>
        <p15:guide id="23" pos="362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  <p15:guide id="3" pos="302">
          <p15:clr>
            <a:srgbClr val="A4A3A4"/>
          </p15:clr>
        </p15:guide>
        <p15:guide id="4" pos="401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or" initials="A" lastIdx="0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20074"/>
    <a:srgbClr val="E20000"/>
    <a:srgbClr val="992C99"/>
    <a:srgbClr val="4B4B4B"/>
    <a:srgbClr val="C4C4C4"/>
    <a:srgbClr val="00FFFF"/>
    <a:srgbClr val="66FF66"/>
    <a:srgbClr val="E1E1E1"/>
    <a:srgbClr val="DEDE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4579" autoAdjust="0"/>
  </p:normalViewPr>
  <p:slideViewPr>
    <p:cSldViewPr snapToGrid="0" snapToObjects="1">
      <p:cViewPr varScale="1">
        <p:scale>
          <a:sx n="121" d="100"/>
          <a:sy n="121" d="100"/>
        </p:scale>
        <p:origin x="444" y="102"/>
      </p:cViewPr>
      <p:guideLst>
        <p:guide orient="horz" pos="204"/>
        <p:guide orient="horz" pos="2041"/>
        <p:guide orient="horz" pos="930"/>
        <p:guide orient="horz" pos="3266"/>
        <p:guide orient="horz" pos="3470"/>
        <p:guide orient="horz" pos="3674"/>
        <p:guide orient="horz" pos="3878"/>
        <p:guide pos="1939"/>
        <p:guide pos="1847"/>
        <p:guide pos="204"/>
        <p:guide pos="7054"/>
        <p:guide pos="5411"/>
        <p:guide pos="5318"/>
        <p:guide pos="3674"/>
        <p:guide pos="3584"/>
        <p:guide pos="362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 showGuides="1">
      <p:cViewPr varScale="1">
        <p:scale>
          <a:sx n="118" d="100"/>
          <a:sy n="118" d="100"/>
        </p:scale>
        <p:origin x="5004" y="102"/>
      </p:cViewPr>
      <p:guideLst>
        <p:guide orient="horz" pos="2880"/>
        <p:guide pos="2160"/>
        <p:guide pos="302"/>
        <p:guide pos="401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5906975" y="8640000"/>
            <a:ext cx="471600" cy="28080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/>
            </a:lvl1pPr>
          </a:lstStyle>
          <a:p>
            <a:fld id="{A7E515CE-432D-4663-9EC7-909C3633A725}" type="slidenum">
              <a:rPr lang="de-DE" smtClean="0">
                <a:latin typeface="TeleGrotesk Next" pitchFamily="2" charset="0"/>
              </a:rPr>
              <a:pPr/>
              <a:t>‹Nr.›</a:t>
            </a:fld>
            <a:endParaRPr lang="de-DE" dirty="0">
              <a:latin typeface="TeleGrotesk Next" pitchFamily="2" charset="0"/>
            </a:endParaRPr>
          </a:p>
        </p:txBody>
      </p:sp>
      <p:sp>
        <p:nvSpPr>
          <p:cNvPr id="4" name="Freeform 5"/>
          <p:cNvSpPr>
            <a:spLocks/>
          </p:cNvSpPr>
          <p:nvPr/>
        </p:nvSpPr>
        <p:spPr bwMode="auto">
          <a:xfrm>
            <a:off x="482600" y="390525"/>
            <a:ext cx="66675" cy="65088"/>
          </a:xfrm>
          <a:custGeom>
            <a:avLst/>
            <a:gdLst>
              <a:gd name="T0" fmla="*/ 0 w 42"/>
              <a:gd name="T1" fmla="*/ 41 h 41"/>
              <a:gd name="T2" fmla="*/ 0 w 42"/>
              <a:gd name="T3" fmla="*/ 0 h 41"/>
              <a:gd name="T4" fmla="*/ 22 w 42"/>
              <a:gd name="T5" fmla="*/ 0 h 41"/>
              <a:gd name="T6" fmla="*/ 42 w 42"/>
              <a:gd name="T7" fmla="*/ 0 h 41"/>
              <a:gd name="T8" fmla="*/ 42 w 42"/>
              <a:gd name="T9" fmla="*/ 41 h 41"/>
              <a:gd name="T10" fmla="*/ 0 w 42"/>
              <a:gd name="T11" fmla="*/ 41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2" h="41">
                <a:moveTo>
                  <a:pt x="0" y="41"/>
                </a:moveTo>
                <a:lnTo>
                  <a:pt x="0" y="0"/>
                </a:lnTo>
                <a:lnTo>
                  <a:pt x="22" y="0"/>
                </a:lnTo>
                <a:lnTo>
                  <a:pt x="42" y="0"/>
                </a:lnTo>
                <a:lnTo>
                  <a:pt x="42" y="41"/>
                </a:lnTo>
                <a:lnTo>
                  <a:pt x="0" y="41"/>
                </a:lnTo>
                <a:close/>
              </a:path>
            </a:pathLst>
          </a:custGeom>
          <a:solidFill>
            <a:srgbClr val="E2007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>
              <a:latin typeface="TeleGrotesk Next" pitchFamily="2" charset="0"/>
            </a:endParaRPr>
          </a:p>
        </p:txBody>
      </p:sp>
      <p:sp>
        <p:nvSpPr>
          <p:cNvPr id="11" name="Freeform 6"/>
          <p:cNvSpPr>
            <a:spLocks/>
          </p:cNvSpPr>
          <p:nvPr/>
        </p:nvSpPr>
        <p:spPr bwMode="auto">
          <a:xfrm>
            <a:off x="682625" y="390525"/>
            <a:ext cx="65088" cy="65088"/>
          </a:xfrm>
          <a:custGeom>
            <a:avLst/>
            <a:gdLst>
              <a:gd name="T0" fmla="*/ 0 w 41"/>
              <a:gd name="T1" fmla="*/ 41 h 41"/>
              <a:gd name="T2" fmla="*/ 0 w 41"/>
              <a:gd name="T3" fmla="*/ 0 h 41"/>
              <a:gd name="T4" fmla="*/ 20 w 41"/>
              <a:gd name="T5" fmla="*/ 0 h 41"/>
              <a:gd name="T6" fmla="*/ 41 w 41"/>
              <a:gd name="T7" fmla="*/ 0 h 41"/>
              <a:gd name="T8" fmla="*/ 41 w 41"/>
              <a:gd name="T9" fmla="*/ 41 h 41"/>
              <a:gd name="T10" fmla="*/ 0 w 41"/>
              <a:gd name="T11" fmla="*/ 41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1" h="41">
                <a:moveTo>
                  <a:pt x="0" y="41"/>
                </a:moveTo>
                <a:lnTo>
                  <a:pt x="0" y="0"/>
                </a:lnTo>
                <a:lnTo>
                  <a:pt x="20" y="0"/>
                </a:lnTo>
                <a:lnTo>
                  <a:pt x="41" y="0"/>
                </a:lnTo>
                <a:lnTo>
                  <a:pt x="41" y="41"/>
                </a:lnTo>
                <a:lnTo>
                  <a:pt x="0" y="41"/>
                </a:lnTo>
                <a:close/>
              </a:path>
            </a:pathLst>
          </a:custGeom>
          <a:solidFill>
            <a:srgbClr val="E2007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>
              <a:latin typeface="TeleGrotesk Next" pitchFamily="2" charset="0"/>
            </a:endParaRPr>
          </a:p>
        </p:txBody>
      </p:sp>
      <p:sp>
        <p:nvSpPr>
          <p:cNvPr id="12" name="Freeform 7"/>
          <p:cNvSpPr>
            <a:spLocks/>
          </p:cNvSpPr>
          <p:nvPr/>
        </p:nvSpPr>
        <p:spPr bwMode="auto">
          <a:xfrm>
            <a:off x="879475" y="390525"/>
            <a:ext cx="65088" cy="65088"/>
          </a:xfrm>
          <a:custGeom>
            <a:avLst/>
            <a:gdLst>
              <a:gd name="T0" fmla="*/ 0 w 41"/>
              <a:gd name="T1" fmla="*/ 41 h 41"/>
              <a:gd name="T2" fmla="*/ 0 w 41"/>
              <a:gd name="T3" fmla="*/ 0 h 41"/>
              <a:gd name="T4" fmla="*/ 21 w 41"/>
              <a:gd name="T5" fmla="*/ 0 h 41"/>
              <a:gd name="T6" fmla="*/ 41 w 41"/>
              <a:gd name="T7" fmla="*/ 0 h 41"/>
              <a:gd name="T8" fmla="*/ 41 w 41"/>
              <a:gd name="T9" fmla="*/ 41 h 41"/>
              <a:gd name="T10" fmla="*/ 0 w 41"/>
              <a:gd name="T11" fmla="*/ 41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1" h="41">
                <a:moveTo>
                  <a:pt x="0" y="41"/>
                </a:moveTo>
                <a:lnTo>
                  <a:pt x="0" y="0"/>
                </a:lnTo>
                <a:lnTo>
                  <a:pt x="21" y="0"/>
                </a:lnTo>
                <a:lnTo>
                  <a:pt x="41" y="0"/>
                </a:lnTo>
                <a:lnTo>
                  <a:pt x="41" y="41"/>
                </a:lnTo>
                <a:lnTo>
                  <a:pt x="0" y="41"/>
                </a:lnTo>
                <a:close/>
              </a:path>
            </a:pathLst>
          </a:custGeom>
          <a:solidFill>
            <a:srgbClr val="E2007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>
              <a:latin typeface="TeleGrotesk Next" pitchFamily="2" charset="0"/>
            </a:endParaRPr>
          </a:p>
        </p:txBody>
      </p:sp>
      <p:sp>
        <p:nvSpPr>
          <p:cNvPr id="13" name="Freeform 8"/>
          <p:cNvSpPr>
            <a:spLocks/>
          </p:cNvSpPr>
          <p:nvPr/>
        </p:nvSpPr>
        <p:spPr bwMode="auto">
          <a:xfrm>
            <a:off x="1074738" y="390525"/>
            <a:ext cx="66675" cy="65088"/>
          </a:xfrm>
          <a:custGeom>
            <a:avLst/>
            <a:gdLst>
              <a:gd name="T0" fmla="*/ 0 w 42"/>
              <a:gd name="T1" fmla="*/ 41 h 41"/>
              <a:gd name="T2" fmla="*/ 0 w 42"/>
              <a:gd name="T3" fmla="*/ 0 h 41"/>
              <a:gd name="T4" fmla="*/ 21 w 42"/>
              <a:gd name="T5" fmla="*/ 0 h 41"/>
              <a:gd name="T6" fmla="*/ 42 w 42"/>
              <a:gd name="T7" fmla="*/ 0 h 41"/>
              <a:gd name="T8" fmla="*/ 42 w 42"/>
              <a:gd name="T9" fmla="*/ 41 h 41"/>
              <a:gd name="T10" fmla="*/ 0 w 42"/>
              <a:gd name="T11" fmla="*/ 41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2" h="41">
                <a:moveTo>
                  <a:pt x="0" y="41"/>
                </a:moveTo>
                <a:lnTo>
                  <a:pt x="0" y="0"/>
                </a:lnTo>
                <a:lnTo>
                  <a:pt x="21" y="0"/>
                </a:lnTo>
                <a:lnTo>
                  <a:pt x="42" y="0"/>
                </a:lnTo>
                <a:lnTo>
                  <a:pt x="42" y="41"/>
                </a:lnTo>
                <a:lnTo>
                  <a:pt x="0" y="41"/>
                </a:lnTo>
                <a:close/>
              </a:path>
            </a:pathLst>
          </a:custGeom>
          <a:solidFill>
            <a:srgbClr val="E2007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>
              <a:latin typeface="TeleGrotesk Next" pitchFamily="2" charset="0"/>
            </a:endParaRPr>
          </a:p>
        </p:txBody>
      </p:sp>
      <p:sp>
        <p:nvSpPr>
          <p:cNvPr id="14" name="Freeform 9"/>
          <p:cNvSpPr>
            <a:spLocks/>
          </p:cNvSpPr>
          <p:nvPr/>
        </p:nvSpPr>
        <p:spPr bwMode="auto">
          <a:xfrm>
            <a:off x="482600" y="241300"/>
            <a:ext cx="265113" cy="323850"/>
          </a:xfrm>
          <a:custGeom>
            <a:avLst/>
            <a:gdLst>
              <a:gd name="T0" fmla="*/ 402 w 407"/>
              <a:gd name="T1" fmla="*/ 0 h 496"/>
              <a:gd name="T2" fmla="*/ 5 w 407"/>
              <a:gd name="T3" fmla="*/ 0 h 496"/>
              <a:gd name="T4" fmla="*/ 0 w 407"/>
              <a:gd name="T5" fmla="*/ 175 h 496"/>
              <a:gd name="T6" fmla="*/ 26 w 407"/>
              <a:gd name="T7" fmla="*/ 179 h 496"/>
              <a:gd name="T8" fmla="*/ 67 w 407"/>
              <a:gd name="T9" fmla="*/ 64 h 496"/>
              <a:gd name="T10" fmla="*/ 164 w 407"/>
              <a:gd name="T11" fmla="*/ 23 h 496"/>
              <a:gd name="T12" fmla="*/ 164 w 407"/>
              <a:gd name="T13" fmla="*/ 390 h 496"/>
              <a:gd name="T14" fmla="*/ 150 w 407"/>
              <a:gd name="T15" fmla="*/ 452 h 496"/>
              <a:gd name="T16" fmla="*/ 110 w 407"/>
              <a:gd name="T17" fmla="*/ 467 h 496"/>
              <a:gd name="T18" fmla="*/ 81 w 407"/>
              <a:gd name="T19" fmla="*/ 468 h 496"/>
              <a:gd name="T20" fmla="*/ 81 w 407"/>
              <a:gd name="T21" fmla="*/ 496 h 496"/>
              <a:gd name="T22" fmla="*/ 326 w 407"/>
              <a:gd name="T23" fmla="*/ 496 h 496"/>
              <a:gd name="T24" fmla="*/ 326 w 407"/>
              <a:gd name="T25" fmla="*/ 468 h 496"/>
              <a:gd name="T26" fmla="*/ 297 w 407"/>
              <a:gd name="T27" fmla="*/ 467 h 496"/>
              <a:gd name="T28" fmla="*/ 257 w 407"/>
              <a:gd name="T29" fmla="*/ 452 h 496"/>
              <a:gd name="T30" fmla="*/ 243 w 407"/>
              <a:gd name="T31" fmla="*/ 390 h 496"/>
              <a:gd name="T32" fmla="*/ 243 w 407"/>
              <a:gd name="T33" fmla="*/ 23 h 496"/>
              <a:gd name="T34" fmla="*/ 340 w 407"/>
              <a:gd name="T35" fmla="*/ 64 h 496"/>
              <a:gd name="T36" fmla="*/ 381 w 407"/>
              <a:gd name="T37" fmla="*/ 179 h 496"/>
              <a:gd name="T38" fmla="*/ 407 w 407"/>
              <a:gd name="T39" fmla="*/ 175 h 496"/>
              <a:gd name="T40" fmla="*/ 402 w 407"/>
              <a:gd name="T41" fmla="*/ 0 h 4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407" h="496">
                <a:moveTo>
                  <a:pt x="402" y="0"/>
                </a:moveTo>
                <a:cubicBezTo>
                  <a:pt x="5" y="0"/>
                  <a:pt x="5" y="0"/>
                  <a:pt x="5" y="0"/>
                </a:cubicBezTo>
                <a:cubicBezTo>
                  <a:pt x="0" y="175"/>
                  <a:pt x="0" y="175"/>
                  <a:pt x="0" y="175"/>
                </a:cubicBezTo>
                <a:cubicBezTo>
                  <a:pt x="26" y="179"/>
                  <a:pt x="26" y="179"/>
                  <a:pt x="26" y="179"/>
                </a:cubicBezTo>
                <a:cubicBezTo>
                  <a:pt x="31" y="128"/>
                  <a:pt x="45" y="89"/>
                  <a:pt x="67" y="64"/>
                </a:cubicBezTo>
                <a:cubicBezTo>
                  <a:pt x="90" y="38"/>
                  <a:pt x="122" y="25"/>
                  <a:pt x="164" y="23"/>
                </a:cubicBezTo>
                <a:cubicBezTo>
                  <a:pt x="164" y="390"/>
                  <a:pt x="164" y="390"/>
                  <a:pt x="164" y="390"/>
                </a:cubicBezTo>
                <a:cubicBezTo>
                  <a:pt x="164" y="422"/>
                  <a:pt x="159" y="442"/>
                  <a:pt x="150" y="452"/>
                </a:cubicBezTo>
                <a:cubicBezTo>
                  <a:pt x="142" y="460"/>
                  <a:pt x="129" y="465"/>
                  <a:pt x="110" y="467"/>
                </a:cubicBezTo>
                <a:cubicBezTo>
                  <a:pt x="104" y="467"/>
                  <a:pt x="95" y="468"/>
                  <a:pt x="81" y="468"/>
                </a:cubicBezTo>
                <a:cubicBezTo>
                  <a:pt x="81" y="496"/>
                  <a:pt x="81" y="496"/>
                  <a:pt x="81" y="496"/>
                </a:cubicBezTo>
                <a:cubicBezTo>
                  <a:pt x="326" y="496"/>
                  <a:pt x="326" y="496"/>
                  <a:pt x="326" y="496"/>
                </a:cubicBezTo>
                <a:cubicBezTo>
                  <a:pt x="326" y="468"/>
                  <a:pt x="326" y="468"/>
                  <a:pt x="326" y="468"/>
                </a:cubicBezTo>
                <a:cubicBezTo>
                  <a:pt x="312" y="468"/>
                  <a:pt x="303" y="467"/>
                  <a:pt x="297" y="467"/>
                </a:cubicBezTo>
                <a:cubicBezTo>
                  <a:pt x="278" y="465"/>
                  <a:pt x="265" y="460"/>
                  <a:pt x="257" y="452"/>
                </a:cubicBezTo>
                <a:cubicBezTo>
                  <a:pt x="248" y="442"/>
                  <a:pt x="243" y="422"/>
                  <a:pt x="243" y="390"/>
                </a:cubicBezTo>
                <a:cubicBezTo>
                  <a:pt x="243" y="23"/>
                  <a:pt x="243" y="23"/>
                  <a:pt x="243" y="23"/>
                </a:cubicBezTo>
                <a:cubicBezTo>
                  <a:pt x="284" y="25"/>
                  <a:pt x="317" y="38"/>
                  <a:pt x="340" y="64"/>
                </a:cubicBezTo>
                <a:cubicBezTo>
                  <a:pt x="362" y="89"/>
                  <a:pt x="376" y="128"/>
                  <a:pt x="381" y="179"/>
                </a:cubicBezTo>
                <a:cubicBezTo>
                  <a:pt x="407" y="175"/>
                  <a:pt x="407" y="175"/>
                  <a:pt x="407" y="175"/>
                </a:cubicBezTo>
                <a:lnTo>
                  <a:pt x="402" y="0"/>
                </a:lnTo>
                <a:close/>
              </a:path>
            </a:pathLst>
          </a:custGeom>
          <a:solidFill>
            <a:srgbClr val="E2007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>
              <a:latin typeface="TeleGrotesk Next" pitchFamily="2" charset="0"/>
            </a:endParaRPr>
          </a:p>
        </p:txBody>
      </p:sp>
      <p:grpSp>
        <p:nvGrpSpPr>
          <p:cNvPr id="32" name="Gruppieren 31"/>
          <p:cNvGrpSpPr/>
          <p:nvPr/>
        </p:nvGrpSpPr>
        <p:grpSpPr>
          <a:xfrm>
            <a:off x="5254625" y="379413"/>
            <a:ext cx="1119188" cy="85725"/>
            <a:chOff x="1533525" y="379413"/>
            <a:chExt cx="1119188" cy="85725"/>
          </a:xfrm>
        </p:grpSpPr>
        <p:sp>
          <p:nvSpPr>
            <p:cNvPr id="15" name="Freeform 10"/>
            <p:cNvSpPr>
              <a:spLocks/>
            </p:cNvSpPr>
            <p:nvPr/>
          </p:nvSpPr>
          <p:spPr bwMode="auto">
            <a:xfrm>
              <a:off x="1533525" y="381000"/>
              <a:ext cx="50800" cy="82550"/>
            </a:xfrm>
            <a:custGeom>
              <a:avLst/>
              <a:gdLst>
                <a:gd name="T0" fmla="*/ 0 w 32"/>
                <a:gd name="T1" fmla="*/ 52 h 52"/>
                <a:gd name="T2" fmla="*/ 0 w 32"/>
                <a:gd name="T3" fmla="*/ 0 h 52"/>
                <a:gd name="T4" fmla="*/ 11 w 32"/>
                <a:gd name="T5" fmla="*/ 0 h 52"/>
                <a:gd name="T6" fmla="*/ 11 w 32"/>
                <a:gd name="T7" fmla="*/ 42 h 52"/>
                <a:gd name="T8" fmla="*/ 32 w 32"/>
                <a:gd name="T9" fmla="*/ 42 h 52"/>
                <a:gd name="T10" fmla="*/ 32 w 32"/>
                <a:gd name="T11" fmla="*/ 52 h 52"/>
                <a:gd name="T12" fmla="*/ 0 w 32"/>
                <a:gd name="T13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52">
                  <a:moveTo>
                    <a:pt x="0" y="52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1" y="42"/>
                  </a:lnTo>
                  <a:lnTo>
                    <a:pt x="32" y="42"/>
                  </a:lnTo>
                  <a:lnTo>
                    <a:pt x="32" y="52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E200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latin typeface="TeleGrotesk Next" pitchFamily="2" charset="0"/>
              </a:endParaRPr>
            </a:p>
          </p:txBody>
        </p:sp>
        <p:sp>
          <p:nvSpPr>
            <p:cNvPr id="16" name="Freeform 11"/>
            <p:cNvSpPr>
              <a:spLocks/>
            </p:cNvSpPr>
            <p:nvPr/>
          </p:nvSpPr>
          <p:spPr bwMode="auto">
            <a:xfrm>
              <a:off x="1593850" y="381000"/>
              <a:ext cx="17463" cy="82550"/>
            </a:xfrm>
            <a:custGeom>
              <a:avLst/>
              <a:gdLst>
                <a:gd name="T0" fmla="*/ 0 w 11"/>
                <a:gd name="T1" fmla="*/ 52 h 52"/>
                <a:gd name="T2" fmla="*/ 0 w 11"/>
                <a:gd name="T3" fmla="*/ 0 h 52"/>
                <a:gd name="T4" fmla="*/ 6 w 11"/>
                <a:gd name="T5" fmla="*/ 0 h 52"/>
                <a:gd name="T6" fmla="*/ 11 w 11"/>
                <a:gd name="T7" fmla="*/ 0 h 52"/>
                <a:gd name="T8" fmla="*/ 11 w 11"/>
                <a:gd name="T9" fmla="*/ 52 h 52"/>
                <a:gd name="T10" fmla="*/ 0 w 11"/>
                <a:gd name="T11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52">
                  <a:moveTo>
                    <a:pt x="0" y="52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1" y="0"/>
                  </a:lnTo>
                  <a:lnTo>
                    <a:pt x="11" y="52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E200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latin typeface="TeleGrotesk Next" pitchFamily="2" charset="0"/>
              </a:endParaRPr>
            </a:p>
          </p:txBody>
        </p:sp>
        <p:sp>
          <p:nvSpPr>
            <p:cNvPr id="17" name="Freeform 12"/>
            <p:cNvSpPr>
              <a:spLocks/>
            </p:cNvSpPr>
            <p:nvPr/>
          </p:nvSpPr>
          <p:spPr bwMode="auto">
            <a:xfrm>
              <a:off x="1627188" y="381000"/>
              <a:ext cx="49213" cy="82550"/>
            </a:xfrm>
            <a:custGeom>
              <a:avLst/>
              <a:gdLst>
                <a:gd name="T0" fmla="*/ 0 w 31"/>
                <a:gd name="T1" fmla="*/ 52 h 52"/>
                <a:gd name="T2" fmla="*/ 0 w 31"/>
                <a:gd name="T3" fmla="*/ 0 h 52"/>
                <a:gd name="T4" fmla="*/ 31 w 31"/>
                <a:gd name="T5" fmla="*/ 0 h 52"/>
                <a:gd name="T6" fmla="*/ 31 w 31"/>
                <a:gd name="T7" fmla="*/ 10 h 52"/>
                <a:gd name="T8" fmla="*/ 11 w 31"/>
                <a:gd name="T9" fmla="*/ 10 h 52"/>
                <a:gd name="T10" fmla="*/ 11 w 31"/>
                <a:gd name="T11" fmla="*/ 22 h 52"/>
                <a:gd name="T12" fmla="*/ 29 w 31"/>
                <a:gd name="T13" fmla="*/ 22 h 52"/>
                <a:gd name="T14" fmla="*/ 29 w 31"/>
                <a:gd name="T15" fmla="*/ 31 h 52"/>
                <a:gd name="T16" fmla="*/ 11 w 31"/>
                <a:gd name="T17" fmla="*/ 31 h 52"/>
                <a:gd name="T18" fmla="*/ 11 w 31"/>
                <a:gd name="T19" fmla="*/ 52 h 52"/>
                <a:gd name="T20" fmla="*/ 0 w 31"/>
                <a:gd name="T21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" h="52">
                  <a:moveTo>
                    <a:pt x="0" y="52"/>
                  </a:moveTo>
                  <a:lnTo>
                    <a:pt x="0" y="0"/>
                  </a:lnTo>
                  <a:lnTo>
                    <a:pt x="31" y="0"/>
                  </a:lnTo>
                  <a:lnTo>
                    <a:pt x="31" y="10"/>
                  </a:lnTo>
                  <a:lnTo>
                    <a:pt x="11" y="10"/>
                  </a:lnTo>
                  <a:lnTo>
                    <a:pt x="11" y="22"/>
                  </a:lnTo>
                  <a:lnTo>
                    <a:pt x="29" y="22"/>
                  </a:lnTo>
                  <a:lnTo>
                    <a:pt x="29" y="31"/>
                  </a:lnTo>
                  <a:lnTo>
                    <a:pt x="11" y="31"/>
                  </a:lnTo>
                  <a:lnTo>
                    <a:pt x="11" y="52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E200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latin typeface="TeleGrotesk Next" pitchFamily="2" charset="0"/>
              </a:endParaRPr>
            </a:p>
          </p:txBody>
        </p:sp>
        <p:sp>
          <p:nvSpPr>
            <p:cNvPr id="18" name="Freeform 13"/>
            <p:cNvSpPr>
              <a:spLocks/>
            </p:cNvSpPr>
            <p:nvPr/>
          </p:nvSpPr>
          <p:spPr bwMode="auto">
            <a:xfrm>
              <a:off x="1687513" y="381000"/>
              <a:ext cx="53975" cy="82550"/>
            </a:xfrm>
            <a:custGeom>
              <a:avLst/>
              <a:gdLst>
                <a:gd name="T0" fmla="*/ 0 w 34"/>
                <a:gd name="T1" fmla="*/ 52 h 52"/>
                <a:gd name="T2" fmla="*/ 0 w 34"/>
                <a:gd name="T3" fmla="*/ 0 h 52"/>
                <a:gd name="T4" fmla="*/ 33 w 34"/>
                <a:gd name="T5" fmla="*/ 0 h 52"/>
                <a:gd name="T6" fmla="*/ 33 w 34"/>
                <a:gd name="T7" fmla="*/ 10 h 52"/>
                <a:gd name="T8" fmla="*/ 11 w 34"/>
                <a:gd name="T9" fmla="*/ 10 h 52"/>
                <a:gd name="T10" fmla="*/ 11 w 34"/>
                <a:gd name="T11" fmla="*/ 21 h 52"/>
                <a:gd name="T12" fmla="*/ 31 w 34"/>
                <a:gd name="T13" fmla="*/ 21 h 52"/>
                <a:gd name="T14" fmla="*/ 31 w 34"/>
                <a:gd name="T15" fmla="*/ 30 h 52"/>
                <a:gd name="T16" fmla="*/ 11 w 34"/>
                <a:gd name="T17" fmla="*/ 30 h 52"/>
                <a:gd name="T18" fmla="*/ 11 w 34"/>
                <a:gd name="T19" fmla="*/ 43 h 52"/>
                <a:gd name="T20" fmla="*/ 34 w 34"/>
                <a:gd name="T21" fmla="*/ 43 h 52"/>
                <a:gd name="T22" fmla="*/ 34 w 34"/>
                <a:gd name="T23" fmla="*/ 52 h 52"/>
                <a:gd name="T24" fmla="*/ 0 w 34"/>
                <a:gd name="T25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" h="52">
                  <a:moveTo>
                    <a:pt x="0" y="52"/>
                  </a:moveTo>
                  <a:lnTo>
                    <a:pt x="0" y="0"/>
                  </a:lnTo>
                  <a:lnTo>
                    <a:pt x="33" y="0"/>
                  </a:lnTo>
                  <a:lnTo>
                    <a:pt x="33" y="10"/>
                  </a:lnTo>
                  <a:lnTo>
                    <a:pt x="11" y="10"/>
                  </a:lnTo>
                  <a:lnTo>
                    <a:pt x="11" y="21"/>
                  </a:lnTo>
                  <a:lnTo>
                    <a:pt x="31" y="21"/>
                  </a:lnTo>
                  <a:lnTo>
                    <a:pt x="31" y="30"/>
                  </a:lnTo>
                  <a:lnTo>
                    <a:pt x="11" y="30"/>
                  </a:lnTo>
                  <a:lnTo>
                    <a:pt x="11" y="43"/>
                  </a:lnTo>
                  <a:lnTo>
                    <a:pt x="34" y="43"/>
                  </a:lnTo>
                  <a:lnTo>
                    <a:pt x="34" y="52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E200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latin typeface="TeleGrotesk Next" pitchFamily="2" charset="0"/>
              </a:endParaRPr>
            </a:p>
          </p:txBody>
        </p:sp>
        <p:sp>
          <p:nvSpPr>
            <p:cNvPr id="19" name="Freeform 14"/>
            <p:cNvSpPr>
              <a:spLocks/>
            </p:cNvSpPr>
            <p:nvPr/>
          </p:nvSpPr>
          <p:spPr bwMode="auto">
            <a:xfrm>
              <a:off x="1784350" y="381000"/>
              <a:ext cx="17463" cy="82550"/>
            </a:xfrm>
            <a:custGeom>
              <a:avLst/>
              <a:gdLst>
                <a:gd name="T0" fmla="*/ 0 w 11"/>
                <a:gd name="T1" fmla="*/ 52 h 52"/>
                <a:gd name="T2" fmla="*/ 0 w 11"/>
                <a:gd name="T3" fmla="*/ 0 h 52"/>
                <a:gd name="T4" fmla="*/ 6 w 11"/>
                <a:gd name="T5" fmla="*/ 0 h 52"/>
                <a:gd name="T6" fmla="*/ 11 w 11"/>
                <a:gd name="T7" fmla="*/ 0 h 52"/>
                <a:gd name="T8" fmla="*/ 11 w 11"/>
                <a:gd name="T9" fmla="*/ 52 h 52"/>
                <a:gd name="T10" fmla="*/ 0 w 11"/>
                <a:gd name="T11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52">
                  <a:moveTo>
                    <a:pt x="0" y="52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1" y="0"/>
                  </a:lnTo>
                  <a:lnTo>
                    <a:pt x="11" y="52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E200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latin typeface="TeleGrotesk Next" pitchFamily="2" charset="0"/>
              </a:endParaRPr>
            </a:p>
          </p:txBody>
        </p:sp>
        <p:sp>
          <p:nvSpPr>
            <p:cNvPr id="20" name="Freeform 15"/>
            <p:cNvSpPr>
              <a:spLocks/>
            </p:cNvSpPr>
            <p:nvPr/>
          </p:nvSpPr>
          <p:spPr bwMode="auto">
            <a:xfrm>
              <a:off x="1814513" y="379413"/>
              <a:ext cx="57150" cy="85725"/>
            </a:xfrm>
            <a:custGeom>
              <a:avLst/>
              <a:gdLst>
                <a:gd name="T0" fmla="*/ 0 w 88"/>
                <a:gd name="T1" fmla="*/ 92 h 132"/>
                <a:gd name="T2" fmla="*/ 27 w 88"/>
                <a:gd name="T3" fmla="*/ 92 h 132"/>
                <a:gd name="T4" fmla="*/ 30 w 88"/>
                <a:gd name="T5" fmla="*/ 103 h 132"/>
                <a:gd name="T6" fmla="*/ 44 w 88"/>
                <a:gd name="T7" fmla="*/ 110 h 132"/>
                <a:gd name="T8" fmla="*/ 57 w 88"/>
                <a:gd name="T9" fmla="*/ 105 h 132"/>
                <a:gd name="T10" fmla="*/ 60 w 88"/>
                <a:gd name="T11" fmla="*/ 95 h 132"/>
                <a:gd name="T12" fmla="*/ 54 w 88"/>
                <a:gd name="T13" fmla="*/ 82 h 132"/>
                <a:gd name="T14" fmla="*/ 47 w 88"/>
                <a:gd name="T15" fmla="*/ 78 h 132"/>
                <a:gd name="T16" fmla="*/ 38 w 88"/>
                <a:gd name="T17" fmla="*/ 75 h 132"/>
                <a:gd name="T18" fmla="*/ 15 w 88"/>
                <a:gd name="T19" fmla="*/ 64 h 132"/>
                <a:gd name="T20" fmla="*/ 1 w 88"/>
                <a:gd name="T21" fmla="*/ 35 h 132"/>
                <a:gd name="T22" fmla="*/ 11 w 88"/>
                <a:gd name="T23" fmla="*/ 11 h 132"/>
                <a:gd name="T24" fmla="*/ 41 w 88"/>
                <a:gd name="T25" fmla="*/ 0 h 132"/>
                <a:gd name="T26" fmla="*/ 76 w 88"/>
                <a:gd name="T27" fmla="*/ 16 h 132"/>
                <a:gd name="T28" fmla="*/ 83 w 88"/>
                <a:gd name="T29" fmla="*/ 36 h 132"/>
                <a:gd name="T30" fmla="*/ 57 w 88"/>
                <a:gd name="T31" fmla="*/ 36 h 132"/>
                <a:gd name="T32" fmla="*/ 52 w 88"/>
                <a:gd name="T33" fmla="*/ 26 h 132"/>
                <a:gd name="T34" fmla="*/ 40 w 88"/>
                <a:gd name="T35" fmla="*/ 22 h 132"/>
                <a:gd name="T36" fmla="*/ 30 w 88"/>
                <a:gd name="T37" fmla="*/ 25 h 132"/>
                <a:gd name="T38" fmla="*/ 26 w 88"/>
                <a:gd name="T39" fmla="*/ 35 h 132"/>
                <a:gd name="T40" fmla="*/ 33 w 88"/>
                <a:gd name="T41" fmla="*/ 46 h 132"/>
                <a:gd name="T42" fmla="*/ 51 w 88"/>
                <a:gd name="T43" fmla="*/ 54 h 132"/>
                <a:gd name="T44" fmla="*/ 75 w 88"/>
                <a:gd name="T45" fmla="*/ 66 h 132"/>
                <a:gd name="T46" fmla="*/ 88 w 88"/>
                <a:gd name="T47" fmla="*/ 93 h 132"/>
                <a:gd name="T48" fmla="*/ 76 w 88"/>
                <a:gd name="T49" fmla="*/ 121 h 132"/>
                <a:gd name="T50" fmla="*/ 44 w 88"/>
                <a:gd name="T51" fmla="*/ 132 h 132"/>
                <a:gd name="T52" fmla="*/ 7 w 88"/>
                <a:gd name="T53" fmla="*/ 114 h 132"/>
                <a:gd name="T54" fmla="*/ 0 w 88"/>
                <a:gd name="T55" fmla="*/ 9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8" h="132">
                  <a:moveTo>
                    <a:pt x="0" y="92"/>
                  </a:moveTo>
                  <a:cubicBezTo>
                    <a:pt x="27" y="92"/>
                    <a:pt x="27" y="92"/>
                    <a:pt x="27" y="92"/>
                  </a:cubicBezTo>
                  <a:cubicBezTo>
                    <a:pt x="28" y="97"/>
                    <a:pt x="29" y="101"/>
                    <a:pt x="30" y="103"/>
                  </a:cubicBezTo>
                  <a:cubicBezTo>
                    <a:pt x="34" y="108"/>
                    <a:pt x="38" y="110"/>
                    <a:pt x="44" y="110"/>
                  </a:cubicBezTo>
                  <a:cubicBezTo>
                    <a:pt x="49" y="110"/>
                    <a:pt x="54" y="109"/>
                    <a:pt x="57" y="105"/>
                  </a:cubicBezTo>
                  <a:cubicBezTo>
                    <a:pt x="59" y="103"/>
                    <a:pt x="60" y="99"/>
                    <a:pt x="60" y="95"/>
                  </a:cubicBezTo>
                  <a:cubicBezTo>
                    <a:pt x="60" y="90"/>
                    <a:pt x="58" y="86"/>
                    <a:pt x="54" y="82"/>
                  </a:cubicBezTo>
                  <a:cubicBezTo>
                    <a:pt x="52" y="81"/>
                    <a:pt x="50" y="79"/>
                    <a:pt x="47" y="78"/>
                  </a:cubicBezTo>
                  <a:cubicBezTo>
                    <a:pt x="46" y="78"/>
                    <a:pt x="43" y="77"/>
                    <a:pt x="38" y="75"/>
                  </a:cubicBezTo>
                  <a:cubicBezTo>
                    <a:pt x="27" y="71"/>
                    <a:pt x="20" y="67"/>
                    <a:pt x="15" y="64"/>
                  </a:cubicBezTo>
                  <a:cubicBezTo>
                    <a:pt x="6" y="57"/>
                    <a:pt x="1" y="47"/>
                    <a:pt x="1" y="35"/>
                  </a:cubicBezTo>
                  <a:cubicBezTo>
                    <a:pt x="1" y="25"/>
                    <a:pt x="5" y="17"/>
                    <a:pt x="11" y="11"/>
                  </a:cubicBezTo>
                  <a:cubicBezTo>
                    <a:pt x="18" y="4"/>
                    <a:pt x="28" y="0"/>
                    <a:pt x="41" y="0"/>
                  </a:cubicBezTo>
                  <a:cubicBezTo>
                    <a:pt x="56" y="0"/>
                    <a:pt x="68" y="6"/>
                    <a:pt x="76" y="16"/>
                  </a:cubicBezTo>
                  <a:cubicBezTo>
                    <a:pt x="80" y="22"/>
                    <a:pt x="82" y="28"/>
                    <a:pt x="83" y="36"/>
                  </a:cubicBezTo>
                  <a:cubicBezTo>
                    <a:pt x="57" y="36"/>
                    <a:pt x="57" y="36"/>
                    <a:pt x="57" y="36"/>
                  </a:cubicBezTo>
                  <a:cubicBezTo>
                    <a:pt x="56" y="32"/>
                    <a:pt x="55" y="28"/>
                    <a:pt x="52" y="26"/>
                  </a:cubicBezTo>
                  <a:cubicBezTo>
                    <a:pt x="49" y="23"/>
                    <a:pt x="45" y="22"/>
                    <a:pt x="40" y="22"/>
                  </a:cubicBezTo>
                  <a:cubicBezTo>
                    <a:pt x="36" y="22"/>
                    <a:pt x="33" y="23"/>
                    <a:pt x="30" y="25"/>
                  </a:cubicBezTo>
                  <a:cubicBezTo>
                    <a:pt x="28" y="27"/>
                    <a:pt x="26" y="30"/>
                    <a:pt x="26" y="35"/>
                  </a:cubicBezTo>
                  <a:cubicBezTo>
                    <a:pt x="26" y="39"/>
                    <a:pt x="28" y="43"/>
                    <a:pt x="33" y="46"/>
                  </a:cubicBezTo>
                  <a:cubicBezTo>
                    <a:pt x="36" y="48"/>
                    <a:pt x="42" y="51"/>
                    <a:pt x="51" y="54"/>
                  </a:cubicBezTo>
                  <a:cubicBezTo>
                    <a:pt x="61" y="57"/>
                    <a:pt x="70" y="61"/>
                    <a:pt x="75" y="66"/>
                  </a:cubicBezTo>
                  <a:cubicBezTo>
                    <a:pt x="84" y="73"/>
                    <a:pt x="88" y="82"/>
                    <a:pt x="88" y="93"/>
                  </a:cubicBezTo>
                  <a:cubicBezTo>
                    <a:pt x="88" y="104"/>
                    <a:pt x="84" y="114"/>
                    <a:pt x="76" y="121"/>
                  </a:cubicBezTo>
                  <a:cubicBezTo>
                    <a:pt x="68" y="128"/>
                    <a:pt x="57" y="132"/>
                    <a:pt x="44" y="132"/>
                  </a:cubicBezTo>
                  <a:cubicBezTo>
                    <a:pt x="27" y="132"/>
                    <a:pt x="15" y="126"/>
                    <a:pt x="7" y="114"/>
                  </a:cubicBezTo>
                  <a:cubicBezTo>
                    <a:pt x="3" y="107"/>
                    <a:pt x="1" y="100"/>
                    <a:pt x="0" y="92"/>
                  </a:cubicBezTo>
                  <a:close/>
                </a:path>
              </a:pathLst>
            </a:custGeom>
            <a:solidFill>
              <a:srgbClr val="E200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latin typeface="TeleGrotesk Next" pitchFamily="2" charset="0"/>
              </a:endParaRPr>
            </a:p>
          </p:txBody>
        </p:sp>
        <p:sp>
          <p:nvSpPr>
            <p:cNvPr id="21" name="Freeform 16"/>
            <p:cNvSpPr>
              <a:spLocks/>
            </p:cNvSpPr>
            <p:nvPr/>
          </p:nvSpPr>
          <p:spPr bwMode="auto">
            <a:xfrm>
              <a:off x="1914525" y="381000"/>
              <a:ext cx="49213" cy="82550"/>
            </a:xfrm>
            <a:custGeom>
              <a:avLst/>
              <a:gdLst>
                <a:gd name="T0" fmla="*/ 0 w 31"/>
                <a:gd name="T1" fmla="*/ 52 h 52"/>
                <a:gd name="T2" fmla="*/ 0 w 31"/>
                <a:gd name="T3" fmla="*/ 0 h 52"/>
                <a:gd name="T4" fmla="*/ 31 w 31"/>
                <a:gd name="T5" fmla="*/ 0 h 52"/>
                <a:gd name="T6" fmla="*/ 31 w 31"/>
                <a:gd name="T7" fmla="*/ 10 h 52"/>
                <a:gd name="T8" fmla="*/ 11 w 31"/>
                <a:gd name="T9" fmla="*/ 10 h 52"/>
                <a:gd name="T10" fmla="*/ 11 w 31"/>
                <a:gd name="T11" fmla="*/ 22 h 52"/>
                <a:gd name="T12" fmla="*/ 28 w 31"/>
                <a:gd name="T13" fmla="*/ 22 h 52"/>
                <a:gd name="T14" fmla="*/ 28 w 31"/>
                <a:gd name="T15" fmla="*/ 31 h 52"/>
                <a:gd name="T16" fmla="*/ 11 w 31"/>
                <a:gd name="T17" fmla="*/ 31 h 52"/>
                <a:gd name="T18" fmla="*/ 11 w 31"/>
                <a:gd name="T19" fmla="*/ 52 h 52"/>
                <a:gd name="T20" fmla="*/ 0 w 31"/>
                <a:gd name="T21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" h="52">
                  <a:moveTo>
                    <a:pt x="0" y="52"/>
                  </a:moveTo>
                  <a:lnTo>
                    <a:pt x="0" y="0"/>
                  </a:lnTo>
                  <a:lnTo>
                    <a:pt x="31" y="0"/>
                  </a:lnTo>
                  <a:lnTo>
                    <a:pt x="31" y="10"/>
                  </a:lnTo>
                  <a:lnTo>
                    <a:pt x="11" y="10"/>
                  </a:lnTo>
                  <a:lnTo>
                    <a:pt x="11" y="22"/>
                  </a:lnTo>
                  <a:lnTo>
                    <a:pt x="28" y="22"/>
                  </a:lnTo>
                  <a:lnTo>
                    <a:pt x="28" y="31"/>
                  </a:lnTo>
                  <a:lnTo>
                    <a:pt x="11" y="31"/>
                  </a:lnTo>
                  <a:lnTo>
                    <a:pt x="11" y="52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E200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latin typeface="TeleGrotesk Next" pitchFamily="2" charset="0"/>
              </a:endParaRPr>
            </a:p>
          </p:txBody>
        </p:sp>
        <p:sp>
          <p:nvSpPr>
            <p:cNvPr id="22" name="Freeform 17"/>
            <p:cNvSpPr>
              <a:spLocks noEditPoints="1"/>
            </p:cNvSpPr>
            <p:nvPr/>
          </p:nvSpPr>
          <p:spPr bwMode="auto">
            <a:xfrm>
              <a:off x="1970088" y="379413"/>
              <a:ext cx="69850" cy="85725"/>
            </a:xfrm>
            <a:custGeom>
              <a:avLst/>
              <a:gdLst>
                <a:gd name="T0" fmla="*/ 54 w 107"/>
                <a:gd name="T1" fmla="*/ 0 h 132"/>
                <a:gd name="T2" fmla="*/ 90 w 107"/>
                <a:gd name="T3" fmla="*/ 17 h 132"/>
                <a:gd name="T4" fmla="*/ 107 w 107"/>
                <a:gd name="T5" fmla="*/ 66 h 132"/>
                <a:gd name="T6" fmla="*/ 94 w 107"/>
                <a:gd name="T7" fmla="*/ 111 h 132"/>
                <a:gd name="T8" fmla="*/ 76 w 107"/>
                <a:gd name="T9" fmla="*/ 127 h 132"/>
                <a:gd name="T10" fmla="*/ 53 w 107"/>
                <a:gd name="T11" fmla="*/ 132 h 132"/>
                <a:gd name="T12" fmla="*/ 12 w 107"/>
                <a:gd name="T13" fmla="*/ 110 h 132"/>
                <a:gd name="T14" fmla="*/ 0 w 107"/>
                <a:gd name="T15" fmla="*/ 66 h 132"/>
                <a:gd name="T16" fmla="*/ 15 w 107"/>
                <a:gd name="T17" fmla="*/ 17 h 132"/>
                <a:gd name="T18" fmla="*/ 54 w 107"/>
                <a:gd name="T19" fmla="*/ 0 h 132"/>
                <a:gd name="T20" fmla="*/ 53 w 107"/>
                <a:gd name="T21" fmla="*/ 23 h 132"/>
                <a:gd name="T22" fmla="*/ 34 w 107"/>
                <a:gd name="T23" fmla="*/ 35 h 132"/>
                <a:gd name="T24" fmla="*/ 27 w 107"/>
                <a:gd name="T25" fmla="*/ 66 h 132"/>
                <a:gd name="T26" fmla="*/ 34 w 107"/>
                <a:gd name="T27" fmla="*/ 97 h 132"/>
                <a:gd name="T28" fmla="*/ 44 w 107"/>
                <a:gd name="T29" fmla="*/ 106 h 132"/>
                <a:gd name="T30" fmla="*/ 53 w 107"/>
                <a:gd name="T31" fmla="*/ 109 h 132"/>
                <a:gd name="T32" fmla="*/ 67 w 107"/>
                <a:gd name="T33" fmla="*/ 104 h 132"/>
                <a:gd name="T34" fmla="*/ 77 w 107"/>
                <a:gd name="T35" fmla="*/ 87 h 132"/>
                <a:gd name="T36" fmla="*/ 80 w 107"/>
                <a:gd name="T37" fmla="*/ 66 h 132"/>
                <a:gd name="T38" fmla="*/ 73 w 107"/>
                <a:gd name="T39" fmla="*/ 35 h 132"/>
                <a:gd name="T40" fmla="*/ 53 w 107"/>
                <a:gd name="T41" fmla="*/ 23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7" h="132">
                  <a:moveTo>
                    <a:pt x="54" y="0"/>
                  </a:moveTo>
                  <a:cubicBezTo>
                    <a:pt x="69" y="0"/>
                    <a:pt x="81" y="6"/>
                    <a:pt x="90" y="17"/>
                  </a:cubicBezTo>
                  <a:cubicBezTo>
                    <a:pt x="101" y="29"/>
                    <a:pt x="107" y="45"/>
                    <a:pt x="107" y="66"/>
                  </a:cubicBezTo>
                  <a:cubicBezTo>
                    <a:pt x="107" y="84"/>
                    <a:pt x="103" y="99"/>
                    <a:pt x="94" y="111"/>
                  </a:cubicBezTo>
                  <a:cubicBezTo>
                    <a:pt x="89" y="118"/>
                    <a:pt x="83" y="123"/>
                    <a:pt x="76" y="127"/>
                  </a:cubicBezTo>
                  <a:cubicBezTo>
                    <a:pt x="69" y="130"/>
                    <a:pt x="62" y="132"/>
                    <a:pt x="53" y="132"/>
                  </a:cubicBezTo>
                  <a:cubicBezTo>
                    <a:pt x="36" y="132"/>
                    <a:pt x="22" y="125"/>
                    <a:pt x="12" y="110"/>
                  </a:cubicBezTo>
                  <a:cubicBezTo>
                    <a:pt x="4" y="99"/>
                    <a:pt x="0" y="84"/>
                    <a:pt x="0" y="66"/>
                  </a:cubicBezTo>
                  <a:cubicBezTo>
                    <a:pt x="0" y="46"/>
                    <a:pt x="5" y="29"/>
                    <a:pt x="15" y="17"/>
                  </a:cubicBezTo>
                  <a:cubicBezTo>
                    <a:pt x="25" y="6"/>
                    <a:pt x="38" y="0"/>
                    <a:pt x="54" y="0"/>
                  </a:cubicBezTo>
                  <a:close/>
                  <a:moveTo>
                    <a:pt x="53" y="23"/>
                  </a:moveTo>
                  <a:cubicBezTo>
                    <a:pt x="45" y="23"/>
                    <a:pt x="38" y="27"/>
                    <a:pt x="34" y="35"/>
                  </a:cubicBezTo>
                  <a:cubicBezTo>
                    <a:pt x="29" y="44"/>
                    <a:pt x="27" y="54"/>
                    <a:pt x="27" y="66"/>
                  </a:cubicBezTo>
                  <a:cubicBezTo>
                    <a:pt x="27" y="78"/>
                    <a:pt x="29" y="89"/>
                    <a:pt x="34" y="97"/>
                  </a:cubicBezTo>
                  <a:cubicBezTo>
                    <a:pt x="36" y="101"/>
                    <a:pt x="39" y="104"/>
                    <a:pt x="44" y="106"/>
                  </a:cubicBezTo>
                  <a:cubicBezTo>
                    <a:pt x="47" y="108"/>
                    <a:pt x="50" y="109"/>
                    <a:pt x="53" y="109"/>
                  </a:cubicBezTo>
                  <a:cubicBezTo>
                    <a:pt x="59" y="109"/>
                    <a:pt x="63" y="107"/>
                    <a:pt x="67" y="104"/>
                  </a:cubicBezTo>
                  <a:cubicBezTo>
                    <a:pt x="71" y="100"/>
                    <a:pt x="75" y="94"/>
                    <a:pt x="77" y="87"/>
                  </a:cubicBezTo>
                  <a:cubicBezTo>
                    <a:pt x="79" y="80"/>
                    <a:pt x="80" y="73"/>
                    <a:pt x="80" y="66"/>
                  </a:cubicBezTo>
                  <a:cubicBezTo>
                    <a:pt x="80" y="54"/>
                    <a:pt x="77" y="43"/>
                    <a:pt x="73" y="35"/>
                  </a:cubicBezTo>
                  <a:cubicBezTo>
                    <a:pt x="68" y="27"/>
                    <a:pt x="61" y="23"/>
                    <a:pt x="53" y="23"/>
                  </a:cubicBezTo>
                  <a:close/>
                </a:path>
              </a:pathLst>
            </a:custGeom>
            <a:solidFill>
              <a:srgbClr val="E200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latin typeface="TeleGrotesk Next" pitchFamily="2" charset="0"/>
              </a:endParaRPr>
            </a:p>
          </p:txBody>
        </p:sp>
        <p:sp>
          <p:nvSpPr>
            <p:cNvPr id="23" name="Freeform 18"/>
            <p:cNvSpPr>
              <a:spLocks noEditPoints="1"/>
            </p:cNvSpPr>
            <p:nvPr/>
          </p:nvSpPr>
          <p:spPr bwMode="auto">
            <a:xfrm>
              <a:off x="2052638" y="381000"/>
              <a:ext cx="61913" cy="82550"/>
            </a:xfrm>
            <a:custGeom>
              <a:avLst/>
              <a:gdLst>
                <a:gd name="T0" fmla="*/ 0 w 94"/>
                <a:gd name="T1" fmla="*/ 126 h 126"/>
                <a:gd name="T2" fmla="*/ 0 w 94"/>
                <a:gd name="T3" fmla="*/ 0 h 126"/>
                <a:gd name="T4" fmla="*/ 49 w 94"/>
                <a:gd name="T5" fmla="*/ 0 h 126"/>
                <a:gd name="T6" fmla="*/ 78 w 94"/>
                <a:gd name="T7" fmla="*/ 9 h 126"/>
                <a:gd name="T8" fmla="*/ 90 w 94"/>
                <a:gd name="T9" fmla="*/ 35 h 126"/>
                <a:gd name="T10" fmla="*/ 81 w 94"/>
                <a:gd name="T11" fmla="*/ 59 h 126"/>
                <a:gd name="T12" fmla="*/ 72 w 94"/>
                <a:gd name="T13" fmla="*/ 66 h 126"/>
                <a:gd name="T14" fmla="*/ 84 w 94"/>
                <a:gd name="T15" fmla="*/ 76 h 126"/>
                <a:gd name="T16" fmla="*/ 88 w 94"/>
                <a:gd name="T17" fmla="*/ 89 h 126"/>
                <a:gd name="T18" fmla="*/ 89 w 94"/>
                <a:gd name="T19" fmla="*/ 108 h 126"/>
                <a:gd name="T20" fmla="*/ 91 w 94"/>
                <a:gd name="T21" fmla="*/ 121 h 126"/>
                <a:gd name="T22" fmla="*/ 94 w 94"/>
                <a:gd name="T23" fmla="*/ 126 h 126"/>
                <a:gd name="T24" fmla="*/ 66 w 94"/>
                <a:gd name="T25" fmla="*/ 126 h 126"/>
                <a:gd name="T26" fmla="*/ 64 w 94"/>
                <a:gd name="T27" fmla="*/ 119 h 126"/>
                <a:gd name="T28" fmla="*/ 63 w 94"/>
                <a:gd name="T29" fmla="*/ 102 h 126"/>
                <a:gd name="T30" fmla="*/ 59 w 94"/>
                <a:gd name="T31" fmla="*/ 85 h 126"/>
                <a:gd name="T32" fmla="*/ 51 w 94"/>
                <a:gd name="T33" fmla="*/ 77 h 126"/>
                <a:gd name="T34" fmla="*/ 43 w 94"/>
                <a:gd name="T35" fmla="*/ 76 h 126"/>
                <a:gd name="T36" fmla="*/ 27 w 94"/>
                <a:gd name="T37" fmla="*/ 76 h 126"/>
                <a:gd name="T38" fmla="*/ 27 w 94"/>
                <a:gd name="T39" fmla="*/ 126 h 126"/>
                <a:gd name="T40" fmla="*/ 0 w 94"/>
                <a:gd name="T41" fmla="*/ 126 h 126"/>
                <a:gd name="T42" fmla="*/ 27 w 94"/>
                <a:gd name="T43" fmla="*/ 56 h 126"/>
                <a:gd name="T44" fmla="*/ 42 w 94"/>
                <a:gd name="T45" fmla="*/ 56 h 126"/>
                <a:gd name="T46" fmla="*/ 59 w 94"/>
                <a:gd name="T47" fmla="*/ 51 h 126"/>
                <a:gd name="T48" fmla="*/ 63 w 94"/>
                <a:gd name="T49" fmla="*/ 38 h 126"/>
                <a:gd name="T50" fmla="*/ 56 w 94"/>
                <a:gd name="T51" fmla="*/ 24 h 126"/>
                <a:gd name="T52" fmla="*/ 43 w 94"/>
                <a:gd name="T53" fmla="*/ 22 h 126"/>
                <a:gd name="T54" fmla="*/ 27 w 94"/>
                <a:gd name="T55" fmla="*/ 22 h 126"/>
                <a:gd name="T56" fmla="*/ 27 w 94"/>
                <a:gd name="T57" fmla="*/ 5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4" h="126">
                  <a:moveTo>
                    <a:pt x="0" y="126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61" y="0"/>
                    <a:pt x="71" y="3"/>
                    <a:pt x="78" y="9"/>
                  </a:cubicBezTo>
                  <a:cubicBezTo>
                    <a:pt x="86" y="15"/>
                    <a:pt x="90" y="24"/>
                    <a:pt x="90" y="35"/>
                  </a:cubicBezTo>
                  <a:cubicBezTo>
                    <a:pt x="90" y="45"/>
                    <a:pt x="87" y="53"/>
                    <a:pt x="81" y="59"/>
                  </a:cubicBezTo>
                  <a:cubicBezTo>
                    <a:pt x="79" y="62"/>
                    <a:pt x="76" y="64"/>
                    <a:pt x="72" y="66"/>
                  </a:cubicBezTo>
                  <a:cubicBezTo>
                    <a:pt x="77" y="68"/>
                    <a:pt x="81" y="71"/>
                    <a:pt x="84" y="76"/>
                  </a:cubicBezTo>
                  <a:cubicBezTo>
                    <a:pt x="85" y="79"/>
                    <a:pt x="87" y="83"/>
                    <a:pt x="88" y="89"/>
                  </a:cubicBezTo>
                  <a:cubicBezTo>
                    <a:pt x="88" y="91"/>
                    <a:pt x="88" y="97"/>
                    <a:pt x="89" y="108"/>
                  </a:cubicBezTo>
                  <a:cubicBezTo>
                    <a:pt x="90" y="115"/>
                    <a:pt x="90" y="119"/>
                    <a:pt x="91" y="121"/>
                  </a:cubicBezTo>
                  <a:cubicBezTo>
                    <a:pt x="92" y="122"/>
                    <a:pt x="92" y="124"/>
                    <a:pt x="94" y="126"/>
                  </a:cubicBezTo>
                  <a:cubicBezTo>
                    <a:pt x="66" y="126"/>
                    <a:pt x="66" y="126"/>
                    <a:pt x="66" y="126"/>
                  </a:cubicBezTo>
                  <a:cubicBezTo>
                    <a:pt x="65" y="124"/>
                    <a:pt x="64" y="121"/>
                    <a:pt x="64" y="119"/>
                  </a:cubicBezTo>
                  <a:cubicBezTo>
                    <a:pt x="64" y="117"/>
                    <a:pt x="63" y="112"/>
                    <a:pt x="63" y="102"/>
                  </a:cubicBezTo>
                  <a:cubicBezTo>
                    <a:pt x="62" y="94"/>
                    <a:pt x="61" y="88"/>
                    <a:pt x="59" y="85"/>
                  </a:cubicBezTo>
                  <a:cubicBezTo>
                    <a:pt x="57" y="81"/>
                    <a:pt x="55" y="78"/>
                    <a:pt x="51" y="77"/>
                  </a:cubicBezTo>
                  <a:cubicBezTo>
                    <a:pt x="49" y="77"/>
                    <a:pt x="46" y="76"/>
                    <a:pt x="43" y="76"/>
                  </a:cubicBezTo>
                  <a:cubicBezTo>
                    <a:pt x="27" y="76"/>
                    <a:pt x="27" y="76"/>
                    <a:pt x="27" y="76"/>
                  </a:cubicBezTo>
                  <a:cubicBezTo>
                    <a:pt x="27" y="126"/>
                    <a:pt x="27" y="126"/>
                    <a:pt x="27" y="126"/>
                  </a:cubicBezTo>
                  <a:lnTo>
                    <a:pt x="0" y="126"/>
                  </a:lnTo>
                  <a:close/>
                  <a:moveTo>
                    <a:pt x="27" y="56"/>
                  </a:moveTo>
                  <a:cubicBezTo>
                    <a:pt x="42" y="56"/>
                    <a:pt x="42" y="56"/>
                    <a:pt x="42" y="56"/>
                  </a:cubicBezTo>
                  <a:cubicBezTo>
                    <a:pt x="50" y="56"/>
                    <a:pt x="56" y="54"/>
                    <a:pt x="59" y="51"/>
                  </a:cubicBezTo>
                  <a:cubicBezTo>
                    <a:pt x="61" y="48"/>
                    <a:pt x="63" y="44"/>
                    <a:pt x="63" y="38"/>
                  </a:cubicBezTo>
                  <a:cubicBezTo>
                    <a:pt x="63" y="32"/>
                    <a:pt x="61" y="27"/>
                    <a:pt x="56" y="24"/>
                  </a:cubicBezTo>
                  <a:cubicBezTo>
                    <a:pt x="54" y="23"/>
                    <a:pt x="49" y="22"/>
                    <a:pt x="43" y="22"/>
                  </a:cubicBezTo>
                  <a:cubicBezTo>
                    <a:pt x="27" y="22"/>
                    <a:pt x="27" y="22"/>
                    <a:pt x="27" y="22"/>
                  </a:cubicBezTo>
                  <a:lnTo>
                    <a:pt x="27" y="56"/>
                  </a:lnTo>
                  <a:close/>
                </a:path>
              </a:pathLst>
            </a:custGeom>
            <a:solidFill>
              <a:srgbClr val="E200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latin typeface="TeleGrotesk Next" pitchFamily="2" charset="0"/>
              </a:endParaRPr>
            </a:p>
          </p:txBody>
        </p:sp>
        <p:sp>
          <p:nvSpPr>
            <p:cNvPr id="24" name="Freeform 19"/>
            <p:cNvSpPr>
              <a:spLocks/>
            </p:cNvSpPr>
            <p:nvPr/>
          </p:nvSpPr>
          <p:spPr bwMode="auto">
            <a:xfrm>
              <a:off x="2154238" y="379413"/>
              <a:ext cx="57150" cy="85725"/>
            </a:xfrm>
            <a:custGeom>
              <a:avLst/>
              <a:gdLst>
                <a:gd name="T0" fmla="*/ 0 w 88"/>
                <a:gd name="T1" fmla="*/ 92 h 132"/>
                <a:gd name="T2" fmla="*/ 27 w 88"/>
                <a:gd name="T3" fmla="*/ 92 h 132"/>
                <a:gd name="T4" fmla="*/ 31 w 88"/>
                <a:gd name="T5" fmla="*/ 103 h 132"/>
                <a:gd name="T6" fmla="*/ 44 w 88"/>
                <a:gd name="T7" fmla="*/ 110 h 132"/>
                <a:gd name="T8" fmla="*/ 57 w 88"/>
                <a:gd name="T9" fmla="*/ 105 h 132"/>
                <a:gd name="T10" fmla="*/ 61 w 88"/>
                <a:gd name="T11" fmla="*/ 95 h 132"/>
                <a:gd name="T12" fmla="*/ 54 w 88"/>
                <a:gd name="T13" fmla="*/ 82 h 132"/>
                <a:gd name="T14" fmla="*/ 47 w 88"/>
                <a:gd name="T15" fmla="*/ 78 h 132"/>
                <a:gd name="T16" fmla="*/ 38 w 88"/>
                <a:gd name="T17" fmla="*/ 75 h 132"/>
                <a:gd name="T18" fmla="*/ 15 w 88"/>
                <a:gd name="T19" fmla="*/ 64 h 132"/>
                <a:gd name="T20" fmla="*/ 2 w 88"/>
                <a:gd name="T21" fmla="*/ 35 h 132"/>
                <a:gd name="T22" fmla="*/ 11 w 88"/>
                <a:gd name="T23" fmla="*/ 11 h 132"/>
                <a:gd name="T24" fmla="*/ 41 w 88"/>
                <a:gd name="T25" fmla="*/ 0 h 132"/>
                <a:gd name="T26" fmla="*/ 76 w 88"/>
                <a:gd name="T27" fmla="*/ 16 h 132"/>
                <a:gd name="T28" fmla="*/ 83 w 88"/>
                <a:gd name="T29" fmla="*/ 36 h 132"/>
                <a:gd name="T30" fmla="*/ 57 w 88"/>
                <a:gd name="T31" fmla="*/ 36 h 132"/>
                <a:gd name="T32" fmla="*/ 52 w 88"/>
                <a:gd name="T33" fmla="*/ 26 h 132"/>
                <a:gd name="T34" fmla="*/ 41 w 88"/>
                <a:gd name="T35" fmla="*/ 22 h 132"/>
                <a:gd name="T36" fmla="*/ 31 w 88"/>
                <a:gd name="T37" fmla="*/ 25 h 132"/>
                <a:gd name="T38" fmla="*/ 27 w 88"/>
                <a:gd name="T39" fmla="*/ 35 h 132"/>
                <a:gd name="T40" fmla="*/ 33 w 88"/>
                <a:gd name="T41" fmla="*/ 46 h 132"/>
                <a:gd name="T42" fmla="*/ 51 w 88"/>
                <a:gd name="T43" fmla="*/ 54 h 132"/>
                <a:gd name="T44" fmla="*/ 76 w 88"/>
                <a:gd name="T45" fmla="*/ 66 h 132"/>
                <a:gd name="T46" fmla="*/ 88 w 88"/>
                <a:gd name="T47" fmla="*/ 93 h 132"/>
                <a:gd name="T48" fmla="*/ 77 w 88"/>
                <a:gd name="T49" fmla="*/ 121 h 132"/>
                <a:gd name="T50" fmla="*/ 44 w 88"/>
                <a:gd name="T51" fmla="*/ 132 h 132"/>
                <a:gd name="T52" fmla="*/ 8 w 88"/>
                <a:gd name="T53" fmla="*/ 114 h 132"/>
                <a:gd name="T54" fmla="*/ 0 w 88"/>
                <a:gd name="T55" fmla="*/ 9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8" h="132">
                  <a:moveTo>
                    <a:pt x="0" y="92"/>
                  </a:moveTo>
                  <a:cubicBezTo>
                    <a:pt x="27" y="92"/>
                    <a:pt x="27" y="92"/>
                    <a:pt x="27" y="92"/>
                  </a:cubicBezTo>
                  <a:cubicBezTo>
                    <a:pt x="28" y="97"/>
                    <a:pt x="29" y="101"/>
                    <a:pt x="31" y="103"/>
                  </a:cubicBezTo>
                  <a:cubicBezTo>
                    <a:pt x="34" y="108"/>
                    <a:pt x="38" y="110"/>
                    <a:pt x="44" y="110"/>
                  </a:cubicBezTo>
                  <a:cubicBezTo>
                    <a:pt x="50" y="110"/>
                    <a:pt x="54" y="109"/>
                    <a:pt x="57" y="105"/>
                  </a:cubicBezTo>
                  <a:cubicBezTo>
                    <a:pt x="59" y="103"/>
                    <a:pt x="61" y="99"/>
                    <a:pt x="61" y="95"/>
                  </a:cubicBezTo>
                  <a:cubicBezTo>
                    <a:pt x="61" y="90"/>
                    <a:pt x="59" y="86"/>
                    <a:pt x="54" y="82"/>
                  </a:cubicBezTo>
                  <a:cubicBezTo>
                    <a:pt x="53" y="81"/>
                    <a:pt x="50" y="79"/>
                    <a:pt x="47" y="78"/>
                  </a:cubicBezTo>
                  <a:cubicBezTo>
                    <a:pt x="46" y="78"/>
                    <a:pt x="43" y="77"/>
                    <a:pt x="38" y="75"/>
                  </a:cubicBezTo>
                  <a:cubicBezTo>
                    <a:pt x="27" y="71"/>
                    <a:pt x="20" y="67"/>
                    <a:pt x="15" y="64"/>
                  </a:cubicBezTo>
                  <a:cubicBezTo>
                    <a:pt x="6" y="57"/>
                    <a:pt x="2" y="47"/>
                    <a:pt x="2" y="35"/>
                  </a:cubicBezTo>
                  <a:cubicBezTo>
                    <a:pt x="2" y="25"/>
                    <a:pt x="5" y="17"/>
                    <a:pt x="11" y="11"/>
                  </a:cubicBezTo>
                  <a:cubicBezTo>
                    <a:pt x="18" y="4"/>
                    <a:pt x="28" y="0"/>
                    <a:pt x="41" y="0"/>
                  </a:cubicBezTo>
                  <a:cubicBezTo>
                    <a:pt x="56" y="0"/>
                    <a:pt x="68" y="6"/>
                    <a:pt x="76" y="16"/>
                  </a:cubicBezTo>
                  <a:cubicBezTo>
                    <a:pt x="80" y="22"/>
                    <a:pt x="82" y="28"/>
                    <a:pt x="83" y="36"/>
                  </a:cubicBezTo>
                  <a:cubicBezTo>
                    <a:pt x="57" y="36"/>
                    <a:pt x="57" y="36"/>
                    <a:pt x="57" y="36"/>
                  </a:cubicBezTo>
                  <a:cubicBezTo>
                    <a:pt x="56" y="32"/>
                    <a:pt x="55" y="28"/>
                    <a:pt x="52" y="26"/>
                  </a:cubicBezTo>
                  <a:cubicBezTo>
                    <a:pt x="50" y="23"/>
                    <a:pt x="46" y="22"/>
                    <a:pt x="41" y="22"/>
                  </a:cubicBezTo>
                  <a:cubicBezTo>
                    <a:pt x="36" y="22"/>
                    <a:pt x="33" y="23"/>
                    <a:pt x="31" y="25"/>
                  </a:cubicBezTo>
                  <a:cubicBezTo>
                    <a:pt x="28" y="27"/>
                    <a:pt x="27" y="30"/>
                    <a:pt x="27" y="35"/>
                  </a:cubicBezTo>
                  <a:cubicBezTo>
                    <a:pt x="27" y="39"/>
                    <a:pt x="29" y="43"/>
                    <a:pt x="33" y="46"/>
                  </a:cubicBezTo>
                  <a:cubicBezTo>
                    <a:pt x="36" y="48"/>
                    <a:pt x="42" y="51"/>
                    <a:pt x="51" y="54"/>
                  </a:cubicBezTo>
                  <a:cubicBezTo>
                    <a:pt x="62" y="57"/>
                    <a:pt x="70" y="61"/>
                    <a:pt x="76" y="66"/>
                  </a:cubicBezTo>
                  <a:cubicBezTo>
                    <a:pt x="84" y="73"/>
                    <a:pt x="88" y="82"/>
                    <a:pt x="88" y="93"/>
                  </a:cubicBezTo>
                  <a:cubicBezTo>
                    <a:pt x="88" y="104"/>
                    <a:pt x="84" y="114"/>
                    <a:pt x="77" y="121"/>
                  </a:cubicBezTo>
                  <a:cubicBezTo>
                    <a:pt x="68" y="128"/>
                    <a:pt x="58" y="132"/>
                    <a:pt x="44" y="132"/>
                  </a:cubicBezTo>
                  <a:cubicBezTo>
                    <a:pt x="28" y="132"/>
                    <a:pt x="16" y="126"/>
                    <a:pt x="8" y="114"/>
                  </a:cubicBezTo>
                  <a:cubicBezTo>
                    <a:pt x="4" y="107"/>
                    <a:pt x="1" y="100"/>
                    <a:pt x="0" y="92"/>
                  </a:cubicBezTo>
                  <a:close/>
                </a:path>
              </a:pathLst>
            </a:custGeom>
            <a:solidFill>
              <a:srgbClr val="E200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latin typeface="TeleGrotesk Next" pitchFamily="2" charset="0"/>
              </a:endParaRPr>
            </a:p>
          </p:txBody>
        </p:sp>
        <p:sp>
          <p:nvSpPr>
            <p:cNvPr id="25" name="Freeform 20"/>
            <p:cNvSpPr>
              <a:spLocks/>
            </p:cNvSpPr>
            <p:nvPr/>
          </p:nvSpPr>
          <p:spPr bwMode="auto">
            <a:xfrm>
              <a:off x="2222500" y="381000"/>
              <a:ext cx="61913" cy="82550"/>
            </a:xfrm>
            <a:custGeom>
              <a:avLst/>
              <a:gdLst>
                <a:gd name="T0" fmla="*/ 0 w 39"/>
                <a:gd name="T1" fmla="*/ 52 h 52"/>
                <a:gd name="T2" fmla="*/ 0 w 39"/>
                <a:gd name="T3" fmla="*/ 0 h 52"/>
                <a:gd name="T4" fmla="*/ 11 w 39"/>
                <a:gd name="T5" fmla="*/ 0 h 52"/>
                <a:gd name="T6" fmla="*/ 11 w 39"/>
                <a:gd name="T7" fmla="*/ 20 h 52"/>
                <a:gd name="T8" fmla="*/ 28 w 39"/>
                <a:gd name="T9" fmla="*/ 20 h 52"/>
                <a:gd name="T10" fmla="*/ 28 w 39"/>
                <a:gd name="T11" fmla="*/ 0 h 52"/>
                <a:gd name="T12" fmla="*/ 39 w 39"/>
                <a:gd name="T13" fmla="*/ 0 h 52"/>
                <a:gd name="T14" fmla="*/ 39 w 39"/>
                <a:gd name="T15" fmla="*/ 52 h 52"/>
                <a:gd name="T16" fmla="*/ 28 w 39"/>
                <a:gd name="T17" fmla="*/ 52 h 52"/>
                <a:gd name="T18" fmla="*/ 28 w 39"/>
                <a:gd name="T19" fmla="*/ 30 h 52"/>
                <a:gd name="T20" fmla="*/ 11 w 39"/>
                <a:gd name="T21" fmla="*/ 30 h 52"/>
                <a:gd name="T22" fmla="*/ 11 w 39"/>
                <a:gd name="T23" fmla="*/ 52 h 52"/>
                <a:gd name="T24" fmla="*/ 0 w 39"/>
                <a:gd name="T25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" h="52">
                  <a:moveTo>
                    <a:pt x="0" y="52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1" y="20"/>
                  </a:lnTo>
                  <a:lnTo>
                    <a:pt x="28" y="20"/>
                  </a:lnTo>
                  <a:lnTo>
                    <a:pt x="28" y="0"/>
                  </a:lnTo>
                  <a:lnTo>
                    <a:pt x="39" y="0"/>
                  </a:lnTo>
                  <a:lnTo>
                    <a:pt x="39" y="52"/>
                  </a:lnTo>
                  <a:lnTo>
                    <a:pt x="28" y="52"/>
                  </a:lnTo>
                  <a:lnTo>
                    <a:pt x="28" y="30"/>
                  </a:lnTo>
                  <a:lnTo>
                    <a:pt x="11" y="30"/>
                  </a:lnTo>
                  <a:lnTo>
                    <a:pt x="11" y="52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E200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latin typeface="TeleGrotesk Next" pitchFamily="2" charset="0"/>
              </a:endParaRPr>
            </a:p>
          </p:txBody>
        </p:sp>
        <p:sp>
          <p:nvSpPr>
            <p:cNvPr id="26" name="Freeform 21"/>
            <p:cNvSpPr>
              <a:spLocks noEditPoints="1"/>
            </p:cNvSpPr>
            <p:nvPr/>
          </p:nvSpPr>
          <p:spPr bwMode="auto">
            <a:xfrm>
              <a:off x="2293938" y="381000"/>
              <a:ext cx="69850" cy="82550"/>
            </a:xfrm>
            <a:custGeom>
              <a:avLst/>
              <a:gdLst>
                <a:gd name="T0" fmla="*/ 16 w 44"/>
                <a:gd name="T1" fmla="*/ 0 h 52"/>
                <a:gd name="T2" fmla="*/ 27 w 44"/>
                <a:gd name="T3" fmla="*/ 0 h 52"/>
                <a:gd name="T4" fmla="*/ 44 w 44"/>
                <a:gd name="T5" fmla="*/ 52 h 52"/>
                <a:gd name="T6" fmla="*/ 32 w 44"/>
                <a:gd name="T7" fmla="*/ 52 h 52"/>
                <a:gd name="T8" fmla="*/ 29 w 44"/>
                <a:gd name="T9" fmla="*/ 41 h 52"/>
                <a:gd name="T10" fmla="*/ 14 w 44"/>
                <a:gd name="T11" fmla="*/ 41 h 52"/>
                <a:gd name="T12" fmla="*/ 11 w 44"/>
                <a:gd name="T13" fmla="*/ 52 h 52"/>
                <a:gd name="T14" fmla="*/ 0 w 44"/>
                <a:gd name="T15" fmla="*/ 52 h 52"/>
                <a:gd name="T16" fmla="*/ 16 w 44"/>
                <a:gd name="T17" fmla="*/ 0 h 52"/>
                <a:gd name="T18" fmla="*/ 17 w 44"/>
                <a:gd name="T19" fmla="*/ 32 h 52"/>
                <a:gd name="T20" fmla="*/ 27 w 44"/>
                <a:gd name="T21" fmla="*/ 32 h 52"/>
                <a:gd name="T22" fmla="*/ 21 w 44"/>
                <a:gd name="T23" fmla="*/ 14 h 52"/>
                <a:gd name="T24" fmla="*/ 17 w 44"/>
                <a:gd name="T25" fmla="*/ 3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" h="52">
                  <a:moveTo>
                    <a:pt x="16" y="0"/>
                  </a:moveTo>
                  <a:lnTo>
                    <a:pt x="27" y="0"/>
                  </a:lnTo>
                  <a:lnTo>
                    <a:pt x="44" y="52"/>
                  </a:lnTo>
                  <a:lnTo>
                    <a:pt x="32" y="52"/>
                  </a:lnTo>
                  <a:lnTo>
                    <a:pt x="29" y="41"/>
                  </a:lnTo>
                  <a:lnTo>
                    <a:pt x="14" y="41"/>
                  </a:lnTo>
                  <a:lnTo>
                    <a:pt x="11" y="52"/>
                  </a:lnTo>
                  <a:lnTo>
                    <a:pt x="0" y="52"/>
                  </a:lnTo>
                  <a:lnTo>
                    <a:pt x="16" y="0"/>
                  </a:lnTo>
                  <a:close/>
                  <a:moveTo>
                    <a:pt x="17" y="32"/>
                  </a:moveTo>
                  <a:lnTo>
                    <a:pt x="27" y="32"/>
                  </a:lnTo>
                  <a:lnTo>
                    <a:pt x="21" y="14"/>
                  </a:lnTo>
                  <a:lnTo>
                    <a:pt x="17" y="32"/>
                  </a:lnTo>
                  <a:close/>
                </a:path>
              </a:pathLst>
            </a:custGeom>
            <a:solidFill>
              <a:srgbClr val="E200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latin typeface="TeleGrotesk Next" pitchFamily="2" charset="0"/>
              </a:endParaRPr>
            </a:p>
          </p:txBody>
        </p:sp>
        <p:sp>
          <p:nvSpPr>
            <p:cNvPr id="27" name="Freeform 22"/>
            <p:cNvSpPr>
              <a:spLocks noEditPoints="1"/>
            </p:cNvSpPr>
            <p:nvPr/>
          </p:nvSpPr>
          <p:spPr bwMode="auto">
            <a:xfrm>
              <a:off x="2371725" y="381000"/>
              <a:ext cx="61913" cy="82550"/>
            </a:xfrm>
            <a:custGeom>
              <a:avLst/>
              <a:gdLst>
                <a:gd name="T0" fmla="*/ 0 w 93"/>
                <a:gd name="T1" fmla="*/ 126 h 126"/>
                <a:gd name="T2" fmla="*/ 0 w 93"/>
                <a:gd name="T3" fmla="*/ 0 h 126"/>
                <a:gd name="T4" fmla="*/ 48 w 93"/>
                <a:gd name="T5" fmla="*/ 0 h 126"/>
                <a:gd name="T6" fmla="*/ 77 w 93"/>
                <a:gd name="T7" fmla="*/ 9 h 126"/>
                <a:gd name="T8" fmla="*/ 89 w 93"/>
                <a:gd name="T9" fmla="*/ 35 h 126"/>
                <a:gd name="T10" fmla="*/ 81 w 93"/>
                <a:gd name="T11" fmla="*/ 59 h 126"/>
                <a:gd name="T12" fmla="*/ 71 w 93"/>
                <a:gd name="T13" fmla="*/ 66 h 126"/>
                <a:gd name="T14" fmla="*/ 83 w 93"/>
                <a:gd name="T15" fmla="*/ 76 h 126"/>
                <a:gd name="T16" fmla="*/ 87 w 93"/>
                <a:gd name="T17" fmla="*/ 89 h 126"/>
                <a:gd name="T18" fmla="*/ 89 w 93"/>
                <a:gd name="T19" fmla="*/ 108 h 126"/>
                <a:gd name="T20" fmla="*/ 91 w 93"/>
                <a:gd name="T21" fmla="*/ 121 h 126"/>
                <a:gd name="T22" fmla="*/ 93 w 93"/>
                <a:gd name="T23" fmla="*/ 126 h 126"/>
                <a:gd name="T24" fmla="*/ 65 w 93"/>
                <a:gd name="T25" fmla="*/ 126 h 126"/>
                <a:gd name="T26" fmla="*/ 63 w 93"/>
                <a:gd name="T27" fmla="*/ 119 h 126"/>
                <a:gd name="T28" fmla="*/ 62 w 93"/>
                <a:gd name="T29" fmla="*/ 102 h 126"/>
                <a:gd name="T30" fmla="*/ 59 w 93"/>
                <a:gd name="T31" fmla="*/ 85 h 126"/>
                <a:gd name="T32" fmla="*/ 50 w 93"/>
                <a:gd name="T33" fmla="*/ 77 h 126"/>
                <a:gd name="T34" fmla="*/ 42 w 93"/>
                <a:gd name="T35" fmla="*/ 76 h 126"/>
                <a:gd name="T36" fmla="*/ 27 w 93"/>
                <a:gd name="T37" fmla="*/ 76 h 126"/>
                <a:gd name="T38" fmla="*/ 27 w 93"/>
                <a:gd name="T39" fmla="*/ 126 h 126"/>
                <a:gd name="T40" fmla="*/ 0 w 93"/>
                <a:gd name="T41" fmla="*/ 126 h 126"/>
                <a:gd name="T42" fmla="*/ 27 w 93"/>
                <a:gd name="T43" fmla="*/ 56 h 126"/>
                <a:gd name="T44" fmla="*/ 41 w 93"/>
                <a:gd name="T45" fmla="*/ 56 h 126"/>
                <a:gd name="T46" fmla="*/ 58 w 93"/>
                <a:gd name="T47" fmla="*/ 51 h 126"/>
                <a:gd name="T48" fmla="*/ 62 w 93"/>
                <a:gd name="T49" fmla="*/ 38 h 126"/>
                <a:gd name="T50" fmla="*/ 56 w 93"/>
                <a:gd name="T51" fmla="*/ 24 h 126"/>
                <a:gd name="T52" fmla="*/ 42 w 93"/>
                <a:gd name="T53" fmla="*/ 22 h 126"/>
                <a:gd name="T54" fmla="*/ 27 w 93"/>
                <a:gd name="T55" fmla="*/ 22 h 126"/>
                <a:gd name="T56" fmla="*/ 27 w 93"/>
                <a:gd name="T57" fmla="*/ 5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3" h="126">
                  <a:moveTo>
                    <a:pt x="0" y="126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61" y="0"/>
                    <a:pt x="70" y="3"/>
                    <a:pt x="77" y="9"/>
                  </a:cubicBezTo>
                  <a:cubicBezTo>
                    <a:pt x="85" y="15"/>
                    <a:pt x="89" y="24"/>
                    <a:pt x="89" y="35"/>
                  </a:cubicBezTo>
                  <a:cubicBezTo>
                    <a:pt x="89" y="45"/>
                    <a:pt x="86" y="53"/>
                    <a:pt x="81" y="59"/>
                  </a:cubicBezTo>
                  <a:cubicBezTo>
                    <a:pt x="78" y="62"/>
                    <a:pt x="75" y="64"/>
                    <a:pt x="71" y="66"/>
                  </a:cubicBezTo>
                  <a:cubicBezTo>
                    <a:pt x="76" y="68"/>
                    <a:pt x="80" y="71"/>
                    <a:pt x="83" y="76"/>
                  </a:cubicBezTo>
                  <a:cubicBezTo>
                    <a:pt x="85" y="79"/>
                    <a:pt x="86" y="83"/>
                    <a:pt x="87" y="89"/>
                  </a:cubicBezTo>
                  <a:cubicBezTo>
                    <a:pt x="87" y="91"/>
                    <a:pt x="88" y="97"/>
                    <a:pt x="89" y="108"/>
                  </a:cubicBezTo>
                  <a:cubicBezTo>
                    <a:pt x="89" y="115"/>
                    <a:pt x="90" y="119"/>
                    <a:pt x="91" y="121"/>
                  </a:cubicBezTo>
                  <a:cubicBezTo>
                    <a:pt x="91" y="122"/>
                    <a:pt x="92" y="124"/>
                    <a:pt x="93" y="126"/>
                  </a:cubicBezTo>
                  <a:cubicBezTo>
                    <a:pt x="65" y="126"/>
                    <a:pt x="65" y="126"/>
                    <a:pt x="65" y="126"/>
                  </a:cubicBezTo>
                  <a:cubicBezTo>
                    <a:pt x="64" y="124"/>
                    <a:pt x="64" y="121"/>
                    <a:pt x="63" y="119"/>
                  </a:cubicBezTo>
                  <a:cubicBezTo>
                    <a:pt x="63" y="117"/>
                    <a:pt x="63" y="112"/>
                    <a:pt x="62" y="102"/>
                  </a:cubicBezTo>
                  <a:cubicBezTo>
                    <a:pt x="61" y="94"/>
                    <a:pt x="60" y="88"/>
                    <a:pt x="59" y="85"/>
                  </a:cubicBezTo>
                  <a:cubicBezTo>
                    <a:pt x="57" y="81"/>
                    <a:pt x="54" y="78"/>
                    <a:pt x="50" y="77"/>
                  </a:cubicBezTo>
                  <a:cubicBezTo>
                    <a:pt x="48" y="77"/>
                    <a:pt x="46" y="76"/>
                    <a:pt x="42" y="76"/>
                  </a:cubicBezTo>
                  <a:cubicBezTo>
                    <a:pt x="27" y="76"/>
                    <a:pt x="27" y="76"/>
                    <a:pt x="27" y="76"/>
                  </a:cubicBezTo>
                  <a:cubicBezTo>
                    <a:pt x="27" y="126"/>
                    <a:pt x="27" y="126"/>
                    <a:pt x="27" y="126"/>
                  </a:cubicBezTo>
                  <a:lnTo>
                    <a:pt x="0" y="126"/>
                  </a:lnTo>
                  <a:close/>
                  <a:moveTo>
                    <a:pt x="27" y="56"/>
                  </a:moveTo>
                  <a:cubicBezTo>
                    <a:pt x="41" y="56"/>
                    <a:pt x="41" y="56"/>
                    <a:pt x="41" y="56"/>
                  </a:cubicBezTo>
                  <a:cubicBezTo>
                    <a:pt x="50" y="56"/>
                    <a:pt x="55" y="54"/>
                    <a:pt x="58" y="51"/>
                  </a:cubicBezTo>
                  <a:cubicBezTo>
                    <a:pt x="61" y="48"/>
                    <a:pt x="62" y="44"/>
                    <a:pt x="62" y="38"/>
                  </a:cubicBezTo>
                  <a:cubicBezTo>
                    <a:pt x="62" y="32"/>
                    <a:pt x="60" y="27"/>
                    <a:pt x="56" y="24"/>
                  </a:cubicBezTo>
                  <a:cubicBezTo>
                    <a:pt x="53" y="23"/>
                    <a:pt x="48" y="22"/>
                    <a:pt x="42" y="22"/>
                  </a:cubicBezTo>
                  <a:cubicBezTo>
                    <a:pt x="27" y="22"/>
                    <a:pt x="27" y="22"/>
                    <a:pt x="27" y="22"/>
                  </a:cubicBezTo>
                  <a:lnTo>
                    <a:pt x="27" y="56"/>
                  </a:lnTo>
                  <a:close/>
                </a:path>
              </a:pathLst>
            </a:custGeom>
            <a:solidFill>
              <a:srgbClr val="E200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latin typeface="TeleGrotesk Next" pitchFamily="2" charset="0"/>
              </a:endParaRPr>
            </a:p>
          </p:txBody>
        </p:sp>
        <p:sp>
          <p:nvSpPr>
            <p:cNvPr id="28" name="Freeform 23"/>
            <p:cNvSpPr>
              <a:spLocks/>
            </p:cNvSpPr>
            <p:nvPr/>
          </p:nvSpPr>
          <p:spPr bwMode="auto">
            <a:xfrm>
              <a:off x="2446338" y="381000"/>
              <a:ext cx="17463" cy="82550"/>
            </a:xfrm>
            <a:custGeom>
              <a:avLst/>
              <a:gdLst>
                <a:gd name="T0" fmla="*/ 0 w 11"/>
                <a:gd name="T1" fmla="*/ 52 h 52"/>
                <a:gd name="T2" fmla="*/ 0 w 11"/>
                <a:gd name="T3" fmla="*/ 0 h 52"/>
                <a:gd name="T4" fmla="*/ 6 w 11"/>
                <a:gd name="T5" fmla="*/ 0 h 52"/>
                <a:gd name="T6" fmla="*/ 11 w 11"/>
                <a:gd name="T7" fmla="*/ 0 h 52"/>
                <a:gd name="T8" fmla="*/ 11 w 11"/>
                <a:gd name="T9" fmla="*/ 52 h 52"/>
                <a:gd name="T10" fmla="*/ 0 w 11"/>
                <a:gd name="T11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52">
                  <a:moveTo>
                    <a:pt x="0" y="52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1" y="0"/>
                  </a:lnTo>
                  <a:lnTo>
                    <a:pt x="11" y="52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E200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latin typeface="TeleGrotesk Next" pitchFamily="2" charset="0"/>
              </a:endParaRPr>
            </a:p>
          </p:txBody>
        </p:sp>
        <p:sp>
          <p:nvSpPr>
            <p:cNvPr id="29" name="Freeform 24"/>
            <p:cNvSpPr>
              <a:spLocks/>
            </p:cNvSpPr>
            <p:nvPr/>
          </p:nvSpPr>
          <p:spPr bwMode="auto">
            <a:xfrm>
              <a:off x="2479675" y="381000"/>
              <a:ext cx="60325" cy="82550"/>
            </a:xfrm>
            <a:custGeom>
              <a:avLst/>
              <a:gdLst>
                <a:gd name="T0" fmla="*/ 0 w 38"/>
                <a:gd name="T1" fmla="*/ 52 h 52"/>
                <a:gd name="T2" fmla="*/ 0 w 38"/>
                <a:gd name="T3" fmla="*/ 0 h 52"/>
                <a:gd name="T4" fmla="*/ 11 w 38"/>
                <a:gd name="T5" fmla="*/ 0 h 52"/>
                <a:gd name="T6" fmla="*/ 27 w 38"/>
                <a:gd name="T7" fmla="*/ 34 h 52"/>
                <a:gd name="T8" fmla="*/ 27 w 38"/>
                <a:gd name="T9" fmla="*/ 0 h 52"/>
                <a:gd name="T10" fmla="*/ 38 w 38"/>
                <a:gd name="T11" fmla="*/ 0 h 52"/>
                <a:gd name="T12" fmla="*/ 38 w 38"/>
                <a:gd name="T13" fmla="*/ 52 h 52"/>
                <a:gd name="T14" fmla="*/ 27 w 38"/>
                <a:gd name="T15" fmla="*/ 52 h 52"/>
                <a:gd name="T16" fmla="*/ 10 w 38"/>
                <a:gd name="T17" fmla="*/ 19 h 52"/>
                <a:gd name="T18" fmla="*/ 10 w 38"/>
                <a:gd name="T19" fmla="*/ 52 h 52"/>
                <a:gd name="T20" fmla="*/ 0 w 38"/>
                <a:gd name="T21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8" h="52">
                  <a:moveTo>
                    <a:pt x="0" y="52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27" y="34"/>
                  </a:lnTo>
                  <a:lnTo>
                    <a:pt x="27" y="0"/>
                  </a:lnTo>
                  <a:lnTo>
                    <a:pt x="38" y="0"/>
                  </a:lnTo>
                  <a:lnTo>
                    <a:pt x="38" y="52"/>
                  </a:lnTo>
                  <a:lnTo>
                    <a:pt x="27" y="52"/>
                  </a:lnTo>
                  <a:lnTo>
                    <a:pt x="10" y="19"/>
                  </a:lnTo>
                  <a:lnTo>
                    <a:pt x="10" y="52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E200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latin typeface="TeleGrotesk Next" pitchFamily="2" charset="0"/>
              </a:endParaRPr>
            </a:p>
          </p:txBody>
        </p:sp>
        <p:sp>
          <p:nvSpPr>
            <p:cNvPr id="30" name="Freeform 25"/>
            <p:cNvSpPr>
              <a:spLocks/>
            </p:cNvSpPr>
            <p:nvPr/>
          </p:nvSpPr>
          <p:spPr bwMode="auto">
            <a:xfrm>
              <a:off x="2552700" y="379413"/>
              <a:ext cx="66675" cy="85725"/>
            </a:xfrm>
            <a:custGeom>
              <a:avLst/>
              <a:gdLst>
                <a:gd name="T0" fmla="*/ 102 w 102"/>
                <a:gd name="T1" fmla="*/ 129 h 132"/>
                <a:gd name="T2" fmla="*/ 82 w 102"/>
                <a:gd name="T3" fmla="*/ 129 h 132"/>
                <a:gd name="T4" fmla="*/ 82 w 102"/>
                <a:gd name="T5" fmla="*/ 115 h 132"/>
                <a:gd name="T6" fmla="*/ 73 w 102"/>
                <a:gd name="T7" fmla="*/ 124 h 132"/>
                <a:gd name="T8" fmla="*/ 51 w 102"/>
                <a:gd name="T9" fmla="*/ 132 h 132"/>
                <a:gd name="T10" fmla="*/ 14 w 102"/>
                <a:gd name="T11" fmla="*/ 113 h 132"/>
                <a:gd name="T12" fmla="*/ 0 w 102"/>
                <a:gd name="T13" fmla="*/ 67 h 132"/>
                <a:gd name="T14" fmla="*/ 14 w 102"/>
                <a:gd name="T15" fmla="*/ 20 h 132"/>
                <a:gd name="T16" fmla="*/ 54 w 102"/>
                <a:gd name="T17" fmla="*/ 0 h 132"/>
                <a:gd name="T18" fmla="*/ 89 w 102"/>
                <a:gd name="T19" fmla="*/ 16 h 132"/>
                <a:gd name="T20" fmla="*/ 100 w 102"/>
                <a:gd name="T21" fmla="*/ 39 h 132"/>
                <a:gd name="T22" fmla="*/ 100 w 102"/>
                <a:gd name="T23" fmla="*/ 45 h 132"/>
                <a:gd name="T24" fmla="*/ 74 w 102"/>
                <a:gd name="T25" fmla="*/ 45 h 132"/>
                <a:gd name="T26" fmla="*/ 70 w 102"/>
                <a:gd name="T27" fmla="*/ 32 h 132"/>
                <a:gd name="T28" fmla="*/ 53 w 102"/>
                <a:gd name="T29" fmla="*/ 23 h 132"/>
                <a:gd name="T30" fmla="*/ 34 w 102"/>
                <a:gd name="T31" fmla="*/ 35 h 132"/>
                <a:gd name="T32" fmla="*/ 27 w 102"/>
                <a:gd name="T33" fmla="*/ 66 h 132"/>
                <a:gd name="T34" fmla="*/ 35 w 102"/>
                <a:gd name="T35" fmla="*/ 99 h 132"/>
                <a:gd name="T36" fmla="*/ 54 w 102"/>
                <a:gd name="T37" fmla="*/ 109 h 132"/>
                <a:gd name="T38" fmla="*/ 72 w 102"/>
                <a:gd name="T39" fmla="*/ 100 h 132"/>
                <a:gd name="T40" fmla="*/ 77 w 102"/>
                <a:gd name="T41" fmla="*/ 81 h 132"/>
                <a:gd name="T42" fmla="*/ 55 w 102"/>
                <a:gd name="T43" fmla="*/ 81 h 132"/>
                <a:gd name="T44" fmla="*/ 55 w 102"/>
                <a:gd name="T45" fmla="*/ 61 h 132"/>
                <a:gd name="T46" fmla="*/ 102 w 102"/>
                <a:gd name="T47" fmla="*/ 61 h 132"/>
                <a:gd name="T48" fmla="*/ 102 w 102"/>
                <a:gd name="T49" fmla="*/ 129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02" h="132">
                  <a:moveTo>
                    <a:pt x="102" y="129"/>
                  </a:moveTo>
                  <a:cubicBezTo>
                    <a:pt x="82" y="129"/>
                    <a:pt x="82" y="129"/>
                    <a:pt x="82" y="129"/>
                  </a:cubicBezTo>
                  <a:cubicBezTo>
                    <a:pt x="82" y="115"/>
                    <a:pt x="82" y="115"/>
                    <a:pt x="82" y="115"/>
                  </a:cubicBezTo>
                  <a:cubicBezTo>
                    <a:pt x="79" y="119"/>
                    <a:pt x="76" y="122"/>
                    <a:pt x="73" y="124"/>
                  </a:cubicBezTo>
                  <a:cubicBezTo>
                    <a:pt x="67" y="129"/>
                    <a:pt x="59" y="132"/>
                    <a:pt x="51" y="132"/>
                  </a:cubicBezTo>
                  <a:cubicBezTo>
                    <a:pt x="35" y="132"/>
                    <a:pt x="23" y="125"/>
                    <a:pt x="14" y="113"/>
                  </a:cubicBezTo>
                  <a:cubicBezTo>
                    <a:pt x="5" y="101"/>
                    <a:pt x="0" y="85"/>
                    <a:pt x="0" y="67"/>
                  </a:cubicBezTo>
                  <a:cubicBezTo>
                    <a:pt x="0" y="48"/>
                    <a:pt x="5" y="33"/>
                    <a:pt x="14" y="20"/>
                  </a:cubicBezTo>
                  <a:cubicBezTo>
                    <a:pt x="24" y="7"/>
                    <a:pt x="37" y="0"/>
                    <a:pt x="54" y="0"/>
                  </a:cubicBezTo>
                  <a:cubicBezTo>
                    <a:pt x="68" y="0"/>
                    <a:pt x="79" y="5"/>
                    <a:pt x="89" y="16"/>
                  </a:cubicBezTo>
                  <a:cubicBezTo>
                    <a:pt x="94" y="23"/>
                    <a:pt x="98" y="30"/>
                    <a:pt x="100" y="39"/>
                  </a:cubicBezTo>
                  <a:cubicBezTo>
                    <a:pt x="100" y="40"/>
                    <a:pt x="100" y="42"/>
                    <a:pt x="100" y="45"/>
                  </a:cubicBezTo>
                  <a:cubicBezTo>
                    <a:pt x="74" y="45"/>
                    <a:pt x="74" y="45"/>
                    <a:pt x="74" y="45"/>
                  </a:cubicBezTo>
                  <a:cubicBezTo>
                    <a:pt x="73" y="40"/>
                    <a:pt x="72" y="35"/>
                    <a:pt x="70" y="32"/>
                  </a:cubicBezTo>
                  <a:cubicBezTo>
                    <a:pt x="66" y="26"/>
                    <a:pt x="60" y="23"/>
                    <a:pt x="53" y="23"/>
                  </a:cubicBezTo>
                  <a:cubicBezTo>
                    <a:pt x="45" y="23"/>
                    <a:pt x="39" y="27"/>
                    <a:pt x="34" y="35"/>
                  </a:cubicBezTo>
                  <a:cubicBezTo>
                    <a:pt x="30" y="43"/>
                    <a:pt x="27" y="53"/>
                    <a:pt x="27" y="66"/>
                  </a:cubicBezTo>
                  <a:cubicBezTo>
                    <a:pt x="27" y="80"/>
                    <a:pt x="30" y="91"/>
                    <a:pt x="35" y="99"/>
                  </a:cubicBezTo>
                  <a:cubicBezTo>
                    <a:pt x="39" y="106"/>
                    <a:pt x="46" y="109"/>
                    <a:pt x="54" y="109"/>
                  </a:cubicBezTo>
                  <a:cubicBezTo>
                    <a:pt x="62" y="109"/>
                    <a:pt x="68" y="106"/>
                    <a:pt x="72" y="100"/>
                  </a:cubicBezTo>
                  <a:cubicBezTo>
                    <a:pt x="75" y="95"/>
                    <a:pt x="77" y="89"/>
                    <a:pt x="77" y="81"/>
                  </a:cubicBezTo>
                  <a:cubicBezTo>
                    <a:pt x="55" y="81"/>
                    <a:pt x="55" y="81"/>
                    <a:pt x="55" y="81"/>
                  </a:cubicBezTo>
                  <a:cubicBezTo>
                    <a:pt x="55" y="61"/>
                    <a:pt x="55" y="61"/>
                    <a:pt x="55" y="61"/>
                  </a:cubicBezTo>
                  <a:cubicBezTo>
                    <a:pt x="102" y="61"/>
                    <a:pt x="102" y="61"/>
                    <a:pt x="102" y="61"/>
                  </a:cubicBezTo>
                  <a:lnTo>
                    <a:pt x="102" y="129"/>
                  </a:lnTo>
                  <a:close/>
                </a:path>
              </a:pathLst>
            </a:custGeom>
            <a:solidFill>
              <a:srgbClr val="E200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latin typeface="TeleGrotesk Next" pitchFamily="2" charset="0"/>
              </a:endParaRPr>
            </a:p>
          </p:txBody>
        </p:sp>
        <p:sp>
          <p:nvSpPr>
            <p:cNvPr id="31" name="Freeform 26"/>
            <p:cNvSpPr>
              <a:spLocks/>
            </p:cNvSpPr>
            <p:nvPr/>
          </p:nvSpPr>
          <p:spPr bwMode="auto">
            <a:xfrm>
              <a:off x="2633663" y="446088"/>
              <a:ext cx="19050" cy="17463"/>
            </a:xfrm>
            <a:custGeom>
              <a:avLst/>
              <a:gdLst>
                <a:gd name="T0" fmla="*/ 12 w 12"/>
                <a:gd name="T1" fmla="*/ 0 h 11"/>
                <a:gd name="T2" fmla="*/ 12 w 12"/>
                <a:gd name="T3" fmla="*/ 11 h 11"/>
                <a:gd name="T4" fmla="*/ 0 w 12"/>
                <a:gd name="T5" fmla="*/ 11 h 11"/>
                <a:gd name="T6" fmla="*/ 0 w 12"/>
                <a:gd name="T7" fmla="*/ 0 h 11"/>
                <a:gd name="T8" fmla="*/ 7 w 12"/>
                <a:gd name="T9" fmla="*/ 0 h 11"/>
                <a:gd name="T10" fmla="*/ 12 w 12"/>
                <a:gd name="T11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1">
                  <a:moveTo>
                    <a:pt x="12" y="0"/>
                  </a:moveTo>
                  <a:lnTo>
                    <a:pt x="12" y="11"/>
                  </a:lnTo>
                  <a:lnTo>
                    <a:pt x="0" y="11"/>
                  </a:lnTo>
                  <a:lnTo>
                    <a:pt x="0" y="0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E200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latin typeface="TeleGrotesk Next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3313548"/>
      </p:ext>
    </p:extLst>
  </p:cSld>
  <p:clrMap bg1="lt1" tx1="dk1" bg2="lt2" tx2="dk2" accent1="accent1" accent2="accent2" accent3="accent3" accent4="accent4" accent5="accent5" accent6="accent6" hlink="hlink" folHlink="folHlink"/>
  <p:hf hdr="0"/>
  <p:extLst>
    <p:ext uri="{56416CCD-93CA-4268-BC5B-53C4BB910035}">
      <p15:sldGuideLst xmlns:p15="http://schemas.microsoft.com/office/powerpoint/2012/main">
        <p15:guide id="1" pos="295" userDrawn="1">
          <p15:clr>
            <a:srgbClr val="F26B43"/>
          </p15:clr>
        </p15:guide>
        <p15:guide id="2" pos="4015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78800" y="371599"/>
            <a:ext cx="5900400" cy="3318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>
              <a:latin typeface="TeleGrotesk Next" pitchFamily="2" charset="0"/>
            </a:endParaRPr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478800" y="3876675"/>
            <a:ext cx="5900400" cy="458152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err="1"/>
              <a:t>Textmasterformate</a:t>
            </a:r>
            <a:r>
              <a:rPr lang="en-US" dirty="0"/>
              <a:t> </a:t>
            </a:r>
            <a:r>
              <a:rPr lang="en-US" dirty="0" err="1"/>
              <a:t>durch</a:t>
            </a:r>
            <a:r>
              <a:rPr lang="en-US" dirty="0"/>
              <a:t> </a:t>
            </a:r>
            <a:r>
              <a:rPr lang="en-US" dirty="0" err="1"/>
              <a:t>Klicken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en-US" dirty="0"/>
          </a:p>
          <a:p>
            <a:pPr lvl="1"/>
            <a:r>
              <a:rPr lang="en-US" dirty="0" err="1"/>
              <a:t>Zweite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2"/>
            <a:r>
              <a:rPr lang="en-US" dirty="0" err="1"/>
              <a:t>Dritte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3"/>
            <a:r>
              <a:rPr lang="en-US" dirty="0" err="1"/>
              <a:t>Vierte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4"/>
            <a:r>
              <a:rPr lang="en-US" dirty="0" err="1"/>
              <a:t>Fünfte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5907600" y="8640000"/>
            <a:ext cx="471600" cy="2808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900">
                <a:latin typeface="Tele-GroteskNor" pitchFamily="2" charset="0"/>
              </a:defRPr>
            </a:lvl1pPr>
          </a:lstStyle>
          <a:p>
            <a:fld id="{76E97663-D53D-4421-A2F3-0C076A0529F5}" type="slidenum">
              <a:rPr lang="en-US" smtClean="0">
                <a:latin typeface="TeleGrotesk Next" pitchFamily="2" charset="0"/>
              </a:rPr>
              <a:pPr/>
              <a:t>‹Nr.›</a:t>
            </a:fld>
            <a:endParaRPr lang="en-US" dirty="0">
              <a:latin typeface="TeleGrotesk Nex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6344682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marL="0" indent="0" algn="l" defTabSz="1152144" rtl="0" eaLnBrk="1" latinLnBrk="0" hangingPunct="1">
      <a:lnSpc>
        <a:spcPct val="90000"/>
      </a:lnSpc>
      <a:spcBef>
        <a:spcPts val="400"/>
      </a:spcBef>
      <a:buClr>
        <a:schemeClr val="tx2"/>
      </a:buClr>
      <a:buSzPct val="75000"/>
      <a:buFont typeface="Wingdings" pitchFamily="2" charset="2"/>
      <a:buNone/>
      <a:defRPr sz="1000" kern="1200">
        <a:solidFill>
          <a:schemeClr val="tx1"/>
        </a:solidFill>
        <a:latin typeface="TeleGrotesk Next" pitchFamily="2" charset="0"/>
        <a:ea typeface="+mn-ea"/>
        <a:cs typeface="+mn-cs"/>
        <a:sym typeface="TeleGrotesk Next" pitchFamily="2" charset="0"/>
      </a:defRPr>
    </a:lvl1pPr>
    <a:lvl2pPr marL="0" indent="0" algn="l" defTabSz="1152144" rtl="0" eaLnBrk="1" latinLnBrk="0" hangingPunct="1">
      <a:lnSpc>
        <a:spcPct val="90000"/>
      </a:lnSpc>
      <a:spcBef>
        <a:spcPts val="400"/>
      </a:spcBef>
      <a:buClr>
        <a:schemeClr val="tx2"/>
      </a:buClr>
      <a:buSzPct val="75000"/>
      <a:buFont typeface="Wingdings" pitchFamily="2" charset="2"/>
      <a:buNone/>
      <a:defRPr sz="1000" kern="1200">
        <a:solidFill>
          <a:schemeClr val="tx1"/>
        </a:solidFill>
        <a:latin typeface="TeleGrotesk Next" pitchFamily="2" charset="0"/>
        <a:ea typeface="+mn-ea"/>
        <a:cs typeface="+mn-cs"/>
        <a:sym typeface="TeleGrotesk Next" pitchFamily="2" charset="0"/>
      </a:defRPr>
    </a:lvl2pPr>
    <a:lvl3pPr marL="85725" indent="-85725" algn="l" defTabSz="1152144" rtl="0" eaLnBrk="1" latinLnBrk="0" hangingPunct="1">
      <a:lnSpc>
        <a:spcPct val="90000"/>
      </a:lnSpc>
      <a:spcBef>
        <a:spcPts val="400"/>
      </a:spcBef>
      <a:buClrTx/>
      <a:buSzPct val="70000"/>
      <a:buFont typeface="Wingdings 2" panose="05020102010507070707" pitchFamily="18" charset="2"/>
      <a:buChar char="¡"/>
      <a:defRPr sz="1000" kern="1200">
        <a:solidFill>
          <a:schemeClr val="tx1"/>
        </a:solidFill>
        <a:latin typeface="TeleGrotesk Next" pitchFamily="2" charset="0"/>
        <a:ea typeface="+mn-ea"/>
        <a:cs typeface="+mn-cs"/>
        <a:sym typeface="TeleGrotesk Next" pitchFamily="2" charset="0"/>
      </a:defRPr>
    </a:lvl3pPr>
    <a:lvl4pPr marL="180975" indent="-95250" algn="l" defTabSz="1152144" rtl="0" eaLnBrk="1" latinLnBrk="0" hangingPunct="1">
      <a:lnSpc>
        <a:spcPct val="90000"/>
      </a:lnSpc>
      <a:spcBef>
        <a:spcPts val="400"/>
      </a:spcBef>
      <a:buClrTx/>
      <a:buSzPct val="70000"/>
      <a:buFont typeface="Wingdings 2" panose="05020102010507070707" pitchFamily="18" charset="2"/>
      <a:buChar char="¡"/>
      <a:defRPr sz="1000" kern="1200">
        <a:solidFill>
          <a:schemeClr val="tx1"/>
        </a:solidFill>
        <a:latin typeface="TeleGrotesk Next" pitchFamily="2" charset="0"/>
        <a:ea typeface="+mn-ea"/>
        <a:cs typeface="+mn-cs"/>
        <a:sym typeface="TeleGrotesk Next" pitchFamily="2" charset="0"/>
      </a:defRPr>
    </a:lvl4pPr>
    <a:lvl5pPr marL="266700" indent="-85725" algn="l" defTabSz="1152144" rtl="0" eaLnBrk="1" latinLnBrk="0" hangingPunct="1">
      <a:lnSpc>
        <a:spcPct val="90000"/>
      </a:lnSpc>
      <a:spcBef>
        <a:spcPts val="400"/>
      </a:spcBef>
      <a:buClrTx/>
      <a:buSzPct val="70000"/>
      <a:buFont typeface="Wingdings 2" panose="05020102010507070707" pitchFamily="18" charset="2"/>
      <a:buChar char="¡"/>
      <a:defRPr sz="1000" kern="1200">
        <a:solidFill>
          <a:schemeClr val="tx1"/>
        </a:solidFill>
        <a:latin typeface="TeleGrotesk Next" pitchFamily="2" charset="0"/>
        <a:ea typeface="+mn-ea"/>
        <a:cs typeface="+mn-cs"/>
        <a:sym typeface="TeleGrotesk Next" pitchFamily="2" charset="0"/>
      </a:defRPr>
    </a:lvl5pPr>
    <a:lvl6pPr marL="2880360" algn="l" defTabSz="115214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56432" algn="l" defTabSz="115214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32504" algn="l" defTabSz="115214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608576" algn="l" defTabSz="115214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79425" y="371475"/>
            <a:ext cx="5899150" cy="331946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E97663-D53D-4421-A2F3-0C076A0529F5}" type="slidenum">
              <a:rPr lang="en-US" smtClean="0">
                <a:latin typeface="TeleGrotesk Next" pitchFamily="2" charset="0"/>
              </a:rPr>
              <a:pPr/>
              <a:t>2</a:t>
            </a:fld>
            <a:endParaRPr lang="en-US" dirty="0">
              <a:latin typeface="TeleGrotesk Nex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36140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79425" y="371475"/>
            <a:ext cx="5899150" cy="331946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E97663-D53D-4421-A2F3-0C076A0529F5}" type="slidenum">
              <a:rPr lang="en-US" smtClean="0">
                <a:latin typeface="TeleGrotesk Next" pitchFamily="2" charset="0"/>
              </a:rPr>
              <a:pPr/>
              <a:t>4</a:t>
            </a:fld>
            <a:endParaRPr lang="en-US" dirty="0">
              <a:latin typeface="TeleGrotesk Nex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16544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79425" y="371475"/>
            <a:ext cx="5899150" cy="331946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E97663-D53D-4421-A2F3-0C076A0529F5}" type="slidenum">
              <a:rPr lang="en-US" smtClean="0">
                <a:latin typeface="TeleGrotesk Next" pitchFamily="2" charset="0"/>
              </a:rPr>
              <a:pPr/>
              <a:t>6</a:t>
            </a:fld>
            <a:endParaRPr lang="en-US" dirty="0">
              <a:latin typeface="TeleGrotesk Nex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80074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79425" y="371475"/>
            <a:ext cx="5899150" cy="331946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E97663-D53D-4421-A2F3-0C076A0529F5}" type="slidenum">
              <a:rPr lang="en-US" smtClean="0">
                <a:latin typeface="TeleGrotesk Next" pitchFamily="2" charset="0"/>
              </a:rPr>
              <a:pPr/>
              <a:t>11</a:t>
            </a:fld>
            <a:endParaRPr lang="en-US" dirty="0">
              <a:latin typeface="TeleGrotesk Nex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39057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79425" y="371475"/>
            <a:ext cx="5899150" cy="331946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E97663-D53D-4421-A2F3-0C076A0529F5}" type="slidenum">
              <a:rPr lang="en-US" smtClean="0">
                <a:latin typeface="TeleGrotesk Next" pitchFamily="2" charset="0"/>
              </a:rPr>
              <a:pPr/>
              <a:t>16</a:t>
            </a:fld>
            <a:endParaRPr lang="en-US" dirty="0">
              <a:latin typeface="TeleGrotesk Nex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4079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tags" Target="../tags/tag4.xml"/><Relationship Id="rId7" Type="http://schemas.openxmlformats.org/officeDocument/2006/relationships/oleObject" Target="../embeddings/oleObject2.bin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slideMaster" Target="../slideMasters/slideMaster1.xml"/><Relationship Id="rId5" Type="http://schemas.openxmlformats.org/officeDocument/2006/relationships/video" Target="../media/media1.mp4"/><Relationship Id="rId4" Type="http://schemas.microsoft.com/office/2007/relationships/media" Target="../media/media1.mp4"/><Relationship Id="rId9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3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11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4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11.jpe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5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11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6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.bin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7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5.bin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8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6.bin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9.xml"/><Relationship Id="rId1" Type="http://schemas.openxmlformats.org/officeDocument/2006/relationships/vmlDrawing" Target="../drawings/vmlDrawing1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7.bin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0.xml"/><Relationship Id="rId1" Type="http://schemas.openxmlformats.org/officeDocument/2006/relationships/vmlDrawing" Target="../drawings/vmlDrawing1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8.bin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1.xml"/><Relationship Id="rId1" Type="http://schemas.openxmlformats.org/officeDocument/2006/relationships/vmlDrawing" Target="../drawings/vmlDrawing1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9.bin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2.xml"/><Relationship Id="rId1" Type="http://schemas.openxmlformats.org/officeDocument/2006/relationships/vmlDrawing" Target="../drawings/vmlDrawing2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0.bin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4.jp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3.xml"/><Relationship Id="rId1" Type="http://schemas.openxmlformats.org/officeDocument/2006/relationships/vmlDrawing" Target="../drawings/vmlDrawing2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1.bin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4.xml"/><Relationship Id="rId1" Type="http://schemas.openxmlformats.org/officeDocument/2006/relationships/vmlDrawing" Target="../drawings/vmlDrawing2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2.bin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5.xml"/><Relationship Id="rId1" Type="http://schemas.openxmlformats.org/officeDocument/2006/relationships/vmlDrawing" Target="../drawings/vmlDrawing2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3.bin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13.png"/><Relationship Id="rId2" Type="http://schemas.openxmlformats.org/officeDocument/2006/relationships/tags" Target="../tags/tag26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12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4.bin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7.xml"/><Relationship Id="rId1" Type="http://schemas.openxmlformats.org/officeDocument/2006/relationships/vmlDrawing" Target="../drawings/vmlDrawing2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5.bin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8.xml"/><Relationship Id="rId1" Type="http://schemas.openxmlformats.org/officeDocument/2006/relationships/vmlDrawing" Target="../drawings/vmlDrawing2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6.bin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9.xml"/><Relationship Id="rId1" Type="http://schemas.openxmlformats.org/officeDocument/2006/relationships/vmlDrawing" Target="../drawings/vmlDrawing2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7.bin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0.xml"/><Relationship Id="rId1" Type="http://schemas.openxmlformats.org/officeDocument/2006/relationships/vmlDrawing" Target="../drawings/vmlDrawing28.vml"/><Relationship Id="rId5" Type="http://schemas.openxmlformats.org/officeDocument/2006/relationships/image" Target="../media/image14.emf"/><Relationship Id="rId4" Type="http://schemas.openxmlformats.org/officeDocument/2006/relationships/oleObject" Target="../embeddings/oleObject28.bin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5.jp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6.jp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8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7.jp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9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8.jp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0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9.jp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1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10.jp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2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.bin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71367951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think-cell Folie" r:id="rId7" imgW="360" imgH="360" progId="TCLayout.ActiveDocument.1">
                  <p:embed/>
                </p:oleObj>
              </mc:Choice>
              <mc:Fallback>
                <p:oleObj name="think-cell Folie" r:id="rId7" imgW="360" imgH="360" progId="TCLayout.ActiveDocument.1">
                  <p:embed/>
                  <p:pic>
                    <p:nvPicPr>
                      <p:cNvPr id="2" name="Objekt 1" hidden="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 hidden="1">
            <a:extLst>
              <a:ext uri="{FF2B5EF4-FFF2-40B4-BE49-F238E27FC236}">
                <a16:creationId xmlns:a16="http://schemas.microsoft.com/office/drawing/2014/main" id="{CD71068C-A336-40B0-80CE-132CC5605FDD}"/>
              </a:ext>
            </a:extLst>
          </p:cNvPr>
          <p:cNvSpPr/>
          <p:nvPr userDrawn="1">
            <p:custDataLst>
              <p:tags r:id="rId3"/>
            </p:custDataLst>
          </p:nvPr>
        </p:nvSpPr>
        <p:spPr bwMode="gray"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ln w="19050" algn="ctr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defTabSz="457293" eaLnBrk="1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E20074"/>
              </a:buClr>
              <a:buSzPct val="75000"/>
            </a:pPr>
            <a:endParaRPr lang="en-US" sz="7500" b="0" i="0" baseline="0" dirty="0" err="1">
              <a:latin typeface="TeleGrotesk Next Ultra" pitchFamily="2" charset="0"/>
              <a:ea typeface="+mj-ea"/>
              <a:cs typeface="TeleGrotesk Next Ultra" pitchFamily="2" charset="0"/>
              <a:sym typeface="TeleGrotesk Next Ultra" pitchFamily="2" charset="0"/>
            </a:endParaRPr>
          </a:p>
        </p:txBody>
      </p:sp>
      <p:pic>
        <p:nvPicPr>
          <p:cNvPr id="29" name="180723_Telekom_PPT_Particle_einzelLoop_LQ">
            <a:hlinkClick r:id="" action="ppaction://media"/>
            <a:extLst>
              <a:ext uri="{FF2B5EF4-FFF2-40B4-BE49-F238E27FC236}">
                <a16:creationId xmlns:a16="http://schemas.microsoft.com/office/drawing/2014/main" id="{98E829A0-A519-4605-A750-467AA7C0BDF6}"/>
              </a:ext>
            </a:extLst>
          </p:cNvPr>
          <p:cNvPicPr>
            <a:picLocks noChangeAspect="1"/>
          </p:cNvPicPr>
          <p:nvPr userDrawn="1"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1520488" cy="6480175"/>
          </a:xfrm>
          <a:prstGeom prst="rect">
            <a:avLst/>
          </a:prstGeom>
        </p:spPr>
      </p:pic>
      <p:sp>
        <p:nvSpPr>
          <p:cNvPr id="6" name="Titelplatzhalter 1"/>
          <p:cNvSpPr>
            <a:spLocks noGrp="1"/>
          </p:cNvSpPr>
          <p:nvPr>
            <p:ph type="ctrTitle" hasCustomPrompt="1"/>
          </p:nvPr>
        </p:nvSpPr>
        <p:spPr bwMode="black">
          <a:xfrm>
            <a:off x="323851" y="323850"/>
            <a:ext cx="10874374" cy="2308324"/>
          </a:xfrm>
          <a:noFill/>
        </p:spPr>
        <p:txBody>
          <a:bodyPr wrap="square" lIns="0" tIns="0">
            <a:spAutoFit/>
          </a:bodyPr>
          <a:lstStyle>
            <a:lvl1pPr>
              <a:defRPr sz="7500" smtClean="0">
                <a:solidFill>
                  <a:schemeClr val="bg1"/>
                </a:solidFill>
                <a:latin typeface="TeleGrotesk Next Ultra" pitchFamily="2" charset="0"/>
                <a:sym typeface="TeleGrotesk Next Ultra" pitchFamily="2" charset="0"/>
              </a:defRPr>
            </a:lvl1pPr>
          </a:lstStyle>
          <a:p>
            <a:r>
              <a:rPr lang="en-US" noProof="0" dirty="0"/>
              <a:t>next Ultra </a:t>
            </a:r>
            <a:br>
              <a:rPr lang="en-US" noProof="0" dirty="0"/>
            </a:br>
            <a:r>
              <a:rPr lang="en-US" noProof="0" dirty="0"/>
              <a:t>60 (75) 90 PT</a:t>
            </a:r>
          </a:p>
        </p:txBody>
      </p:sp>
      <p:sp>
        <p:nvSpPr>
          <p:cNvPr id="8" name="Textplatzhalter 2"/>
          <p:cNvSpPr>
            <a:spLocks noGrp="1"/>
          </p:cNvSpPr>
          <p:nvPr>
            <p:ph type="body" sz="quarter" idx="10" hasCustomPrompt="1"/>
          </p:nvPr>
        </p:nvSpPr>
        <p:spPr bwMode="black">
          <a:xfrm>
            <a:off x="323850" y="3240088"/>
            <a:ext cx="10874375" cy="512090"/>
          </a:xfrm>
          <a:noFill/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noProof="0" dirty="0"/>
              <a:t>Sub-heading: </a:t>
            </a:r>
            <a:r>
              <a:rPr lang="en-US" noProof="0" dirty="0" err="1"/>
              <a:t>TeleGrotesk</a:t>
            </a:r>
            <a:r>
              <a:rPr lang="en-US" noProof="0" dirty="0"/>
              <a:t> Next bold 18 </a:t>
            </a:r>
            <a:r>
              <a:rPr lang="en-US" noProof="0" dirty="0" err="1"/>
              <a:t>pt</a:t>
            </a:r>
            <a:endParaRPr lang="en-US" noProof="0" dirty="0"/>
          </a:p>
        </p:txBody>
      </p:sp>
      <p:grpSp>
        <p:nvGrpSpPr>
          <p:cNvPr id="34" name="Gruppieren 33"/>
          <p:cNvGrpSpPr/>
          <p:nvPr userDrawn="1"/>
        </p:nvGrpSpPr>
        <p:grpSpPr bwMode="black">
          <a:xfrm>
            <a:off x="323850" y="5511800"/>
            <a:ext cx="1314450" cy="649288"/>
            <a:chOff x="323850" y="5511800"/>
            <a:chExt cx="1314450" cy="649288"/>
          </a:xfrm>
        </p:grpSpPr>
        <p:sp>
          <p:nvSpPr>
            <p:cNvPr id="4" name="Freeform 5"/>
            <p:cNvSpPr>
              <a:spLocks/>
            </p:cNvSpPr>
            <p:nvPr userDrawn="1"/>
          </p:nvSpPr>
          <p:spPr bwMode="black">
            <a:xfrm>
              <a:off x="323850" y="5808663"/>
              <a:ext cx="131763" cy="131763"/>
            </a:xfrm>
            <a:custGeom>
              <a:avLst/>
              <a:gdLst>
                <a:gd name="T0" fmla="*/ 0 w 83"/>
                <a:gd name="T1" fmla="*/ 83 h 83"/>
                <a:gd name="T2" fmla="*/ 0 w 83"/>
                <a:gd name="T3" fmla="*/ 0 h 83"/>
                <a:gd name="T4" fmla="*/ 42 w 83"/>
                <a:gd name="T5" fmla="*/ 0 h 83"/>
                <a:gd name="T6" fmla="*/ 83 w 83"/>
                <a:gd name="T7" fmla="*/ 0 h 83"/>
                <a:gd name="T8" fmla="*/ 83 w 83"/>
                <a:gd name="T9" fmla="*/ 83 h 83"/>
                <a:gd name="T10" fmla="*/ 0 w 83"/>
                <a:gd name="T11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83">
                  <a:moveTo>
                    <a:pt x="0" y="83"/>
                  </a:moveTo>
                  <a:lnTo>
                    <a:pt x="0" y="0"/>
                  </a:lnTo>
                  <a:lnTo>
                    <a:pt x="42" y="0"/>
                  </a:lnTo>
                  <a:lnTo>
                    <a:pt x="83" y="0"/>
                  </a:lnTo>
                  <a:lnTo>
                    <a:pt x="83" y="83"/>
                  </a:lnTo>
                  <a:lnTo>
                    <a:pt x="0" y="8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5" name="Freeform 6"/>
            <p:cNvSpPr>
              <a:spLocks/>
            </p:cNvSpPr>
            <p:nvPr userDrawn="1"/>
          </p:nvSpPr>
          <p:spPr bwMode="black">
            <a:xfrm>
              <a:off x="723900" y="5808663"/>
              <a:ext cx="130175" cy="131763"/>
            </a:xfrm>
            <a:custGeom>
              <a:avLst/>
              <a:gdLst>
                <a:gd name="T0" fmla="*/ 0 w 82"/>
                <a:gd name="T1" fmla="*/ 83 h 83"/>
                <a:gd name="T2" fmla="*/ 0 w 82"/>
                <a:gd name="T3" fmla="*/ 0 h 83"/>
                <a:gd name="T4" fmla="*/ 43 w 82"/>
                <a:gd name="T5" fmla="*/ 0 h 83"/>
                <a:gd name="T6" fmla="*/ 82 w 82"/>
                <a:gd name="T7" fmla="*/ 0 h 83"/>
                <a:gd name="T8" fmla="*/ 82 w 82"/>
                <a:gd name="T9" fmla="*/ 83 h 83"/>
                <a:gd name="T10" fmla="*/ 0 w 82"/>
                <a:gd name="T11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3">
                  <a:moveTo>
                    <a:pt x="0" y="83"/>
                  </a:moveTo>
                  <a:lnTo>
                    <a:pt x="0" y="0"/>
                  </a:lnTo>
                  <a:lnTo>
                    <a:pt x="43" y="0"/>
                  </a:lnTo>
                  <a:lnTo>
                    <a:pt x="82" y="0"/>
                  </a:lnTo>
                  <a:lnTo>
                    <a:pt x="82" y="83"/>
                  </a:lnTo>
                  <a:lnTo>
                    <a:pt x="0" y="8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10" name="Freeform 7"/>
            <p:cNvSpPr>
              <a:spLocks/>
            </p:cNvSpPr>
            <p:nvPr userDrawn="1"/>
          </p:nvSpPr>
          <p:spPr bwMode="black">
            <a:xfrm>
              <a:off x="1116013" y="5808663"/>
              <a:ext cx="131763" cy="131763"/>
            </a:xfrm>
            <a:custGeom>
              <a:avLst/>
              <a:gdLst>
                <a:gd name="T0" fmla="*/ 0 w 83"/>
                <a:gd name="T1" fmla="*/ 83 h 83"/>
                <a:gd name="T2" fmla="*/ 0 w 83"/>
                <a:gd name="T3" fmla="*/ 0 h 83"/>
                <a:gd name="T4" fmla="*/ 39 w 83"/>
                <a:gd name="T5" fmla="*/ 0 h 83"/>
                <a:gd name="T6" fmla="*/ 83 w 83"/>
                <a:gd name="T7" fmla="*/ 0 h 83"/>
                <a:gd name="T8" fmla="*/ 83 w 83"/>
                <a:gd name="T9" fmla="*/ 83 h 83"/>
                <a:gd name="T10" fmla="*/ 0 w 83"/>
                <a:gd name="T11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83">
                  <a:moveTo>
                    <a:pt x="0" y="83"/>
                  </a:moveTo>
                  <a:lnTo>
                    <a:pt x="0" y="0"/>
                  </a:lnTo>
                  <a:lnTo>
                    <a:pt x="39" y="0"/>
                  </a:lnTo>
                  <a:lnTo>
                    <a:pt x="83" y="0"/>
                  </a:lnTo>
                  <a:lnTo>
                    <a:pt x="83" y="83"/>
                  </a:lnTo>
                  <a:lnTo>
                    <a:pt x="0" y="8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11" name="Freeform 8"/>
            <p:cNvSpPr>
              <a:spLocks/>
            </p:cNvSpPr>
            <p:nvPr userDrawn="1"/>
          </p:nvSpPr>
          <p:spPr bwMode="black">
            <a:xfrm>
              <a:off x="1508125" y="5808663"/>
              <a:ext cx="130175" cy="131763"/>
            </a:xfrm>
            <a:custGeom>
              <a:avLst/>
              <a:gdLst>
                <a:gd name="T0" fmla="*/ 0 w 82"/>
                <a:gd name="T1" fmla="*/ 83 h 83"/>
                <a:gd name="T2" fmla="*/ 0 w 82"/>
                <a:gd name="T3" fmla="*/ 0 h 83"/>
                <a:gd name="T4" fmla="*/ 44 w 82"/>
                <a:gd name="T5" fmla="*/ 0 h 83"/>
                <a:gd name="T6" fmla="*/ 82 w 82"/>
                <a:gd name="T7" fmla="*/ 0 h 83"/>
                <a:gd name="T8" fmla="*/ 82 w 82"/>
                <a:gd name="T9" fmla="*/ 83 h 83"/>
                <a:gd name="T10" fmla="*/ 0 w 82"/>
                <a:gd name="T11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3">
                  <a:moveTo>
                    <a:pt x="0" y="83"/>
                  </a:moveTo>
                  <a:lnTo>
                    <a:pt x="0" y="0"/>
                  </a:lnTo>
                  <a:lnTo>
                    <a:pt x="44" y="0"/>
                  </a:lnTo>
                  <a:lnTo>
                    <a:pt x="82" y="0"/>
                  </a:lnTo>
                  <a:lnTo>
                    <a:pt x="82" y="83"/>
                  </a:lnTo>
                  <a:lnTo>
                    <a:pt x="0" y="8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12" name="Freeform 9"/>
            <p:cNvSpPr>
              <a:spLocks/>
            </p:cNvSpPr>
            <p:nvPr userDrawn="1"/>
          </p:nvSpPr>
          <p:spPr bwMode="black">
            <a:xfrm>
              <a:off x="323850" y="5511800"/>
              <a:ext cx="530225" cy="649288"/>
            </a:xfrm>
            <a:custGeom>
              <a:avLst/>
              <a:gdLst>
                <a:gd name="T0" fmla="*/ 306 w 310"/>
                <a:gd name="T1" fmla="*/ 0 h 378"/>
                <a:gd name="T2" fmla="*/ 4 w 310"/>
                <a:gd name="T3" fmla="*/ 0 h 378"/>
                <a:gd name="T4" fmla="*/ 0 w 310"/>
                <a:gd name="T5" fmla="*/ 133 h 378"/>
                <a:gd name="T6" fmla="*/ 20 w 310"/>
                <a:gd name="T7" fmla="*/ 136 h 378"/>
                <a:gd name="T8" fmla="*/ 51 w 310"/>
                <a:gd name="T9" fmla="*/ 49 h 378"/>
                <a:gd name="T10" fmla="*/ 125 w 310"/>
                <a:gd name="T11" fmla="*/ 18 h 378"/>
                <a:gd name="T12" fmla="*/ 125 w 310"/>
                <a:gd name="T13" fmla="*/ 297 h 378"/>
                <a:gd name="T14" fmla="*/ 114 w 310"/>
                <a:gd name="T15" fmla="*/ 344 h 378"/>
                <a:gd name="T16" fmla="*/ 84 w 310"/>
                <a:gd name="T17" fmla="*/ 356 h 378"/>
                <a:gd name="T18" fmla="*/ 62 w 310"/>
                <a:gd name="T19" fmla="*/ 356 h 378"/>
                <a:gd name="T20" fmla="*/ 62 w 310"/>
                <a:gd name="T21" fmla="*/ 378 h 378"/>
                <a:gd name="T22" fmla="*/ 248 w 310"/>
                <a:gd name="T23" fmla="*/ 378 h 378"/>
                <a:gd name="T24" fmla="*/ 248 w 310"/>
                <a:gd name="T25" fmla="*/ 356 h 378"/>
                <a:gd name="T26" fmla="*/ 227 w 310"/>
                <a:gd name="T27" fmla="*/ 356 h 378"/>
                <a:gd name="T28" fmla="*/ 196 w 310"/>
                <a:gd name="T29" fmla="*/ 344 h 378"/>
                <a:gd name="T30" fmla="*/ 185 w 310"/>
                <a:gd name="T31" fmla="*/ 297 h 378"/>
                <a:gd name="T32" fmla="*/ 185 w 310"/>
                <a:gd name="T33" fmla="*/ 18 h 378"/>
                <a:gd name="T34" fmla="*/ 259 w 310"/>
                <a:gd name="T35" fmla="*/ 49 h 378"/>
                <a:gd name="T36" fmla="*/ 290 w 310"/>
                <a:gd name="T37" fmla="*/ 136 h 378"/>
                <a:gd name="T38" fmla="*/ 310 w 310"/>
                <a:gd name="T39" fmla="*/ 133 h 378"/>
                <a:gd name="T40" fmla="*/ 306 w 310"/>
                <a:gd name="T41" fmla="*/ 0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10" h="378">
                  <a:moveTo>
                    <a:pt x="306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0" y="133"/>
                    <a:pt x="0" y="133"/>
                    <a:pt x="0" y="133"/>
                  </a:cubicBezTo>
                  <a:cubicBezTo>
                    <a:pt x="20" y="136"/>
                    <a:pt x="20" y="136"/>
                    <a:pt x="20" y="136"/>
                  </a:cubicBezTo>
                  <a:cubicBezTo>
                    <a:pt x="24" y="97"/>
                    <a:pt x="34" y="68"/>
                    <a:pt x="51" y="49"/>
                  </a:cubicBezTo>
                  <a:cubicBezTo>
                    <a:pt x="69" y="29"/>
                    <a:pt x="93" y="19"/>
                    <a:pt x="125" y="18"/>
                  </a:cubicBezTo>
                  <a:cubicBezTo>
                    <a:pt x="125" y="297"/>
                    <a:pt x="125" y="297"/>
                    <a:pt x="125" y="297"/>
                  </a:cubicBezTo>
                  <a:cubicBezTo>
                    <a:pt x="125" y="321"/>
                    <a:pt x="122" y="337"/>
                    <a:pt x="114" y="344"/>
                  </a:cubicBezTo>
                  <a:cubicBezTo>
                    <a:pt x="108" y="350"/>
                    <a:pt x="98" y="354"/>
                    <a:pt x="84" y="356"/>
                  </a:cubicBezTo>
                  <a:cubicBezTo>
                    <a:pt x="79" y="356"/>
                    <a:pt x="72" y="356"/>
                    <a:pt x="62" y="356"/>
                  </a:cubicBezTo>
                  <a:cubicBezTo>
                    <a:pt x="62" y="378"/>
                    <a:pt x="62" y="378"/>
                    <a:pt x="62" y="378"/>
                  </a:cubicBezTo>
                  <a:cubicBezTo>
                    <a:pt x="248" y="378"/>
                    <a:pt x="248" y="378"/>
                    <a:pt x="248" y="378"/>
                  </a:cubicBezTo>
                  <a:cubicBezTo>
                    <a:pt x="248" y="356"/>
                    <a:pt x="248" y="356"/>
                    <a:pt x="248" y="356"/>
                  </a:cubicBezTo>
                  <a:cubicBezTo>
                    <a:pt x="238" y="356"/>
                    <a:pt x="231" y="356"/>
                    <a:pt x="227" y="356"/>
                  </a:cubicBezTo>
                  <a:cubicBezTo>
                    <a:pt x="212" y="354"/>
                    <a:pt x="202" y="350"/>
                    <a:pt x="196" y="344"/>
                  </a:cubicBezTo>
                  <a:cubicBezTo>
                    <a:pt x="189" y="337"/>
                    <a:pt x="185" y="321"/>
                    <a:pt x="185" y="297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217" y="19"/>
                    <a:pt x="241" y="29"/>
                    <a:pt x="259" y="49"/>
                  </a:cubicBezTo>
                  <a:cubicBezTo>
                    <a:pt x="276" y="68"/>
                    <a:pt x="286" y="97"/>
                    <a:pt x="290" y="136"/>
                  </a:cubicBezTo>
                  <a:cubicBezTo>
                    <a:pt x="310" y="133"/>
                    <a:pt x="310" y="133"/>
                    <a:pt x="310" y="133"/>
                  </a:cubicBezTo>
                  <a:lnTo>
                    <a:pt x="3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</p:grpSp>
      <p:grpSp>
        <p:nvGrpSpPr>
          <p:cNvPr id="63" name="Gruppieren 62"/>
          <p:cNvGrpSpPr/>
          <p:nvPr userDrawn="1"/>
        </p:nvGrpSpPr>
        <p:grpSpPr bwMode="black">
          <a:xfrm>
            <a:off x="8974137" y="5788025"/>
            <a:ext cx="2224088" cy="171450"/>
            <a:chOff x="3213101" y="5788025"/>
            <a:chExt cx="2224088" cy="171450"/>
          </a:xfrm>
        </p:grpSpPr>
        <p:sp>
          <p:nvSpPr>
            <p:cNvPr id="64" name="Freeform 55"/>
            <p:cNvSpPr>
              <a:spLocks/>
            </p:cNvSpPr>
            <p:nvPr userDrawn="1"/>
          </p:nvSpPr>
          <p:spPr bwMode="black">
            <a:xfrm>
              <a:off x="3213101" y="5791200"/>
              <a:ext cx="100013" cy="163513"/>
            </a:xfrm>
            <a:custGeom>
              <a:avLst/>
              <a:gdLst>
                <a:gd name="T0" fmla="*/ 0 w 63"/>
                <a:gd name="T1" fmla="*/ 103 h 103"/>
                <a:gd name="T2" fmla="*/ 0 w 63"/>
                <a:gd name="T3" fmla="*/ 0 h 103"/>
                <a:gd name="T4" fmla="*/ 22 w 63"/>
                <a:gd name="T5" fmla="*/ 0 h 103"/>
                <a:gd name="T6" fmla="*/ 22 w 63"/>
                <a:gd name="T7" fmla="*/ 84 h 103"/>
                <a:gd name="T8" fmla="*/ 63 w 63"/>
                <a:gd name="T9" fmla="*/ 84 h 103"/>
                <a:gd name="T10" fmla="*/ 63 w 63"/>
                <a:gd name="T11" fmla="*/ 103 h 103"/>
                <a:gd name="T12" fmla="*/ 0 w 63"/>
                <a:gd name="T13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" h="103">
                  <a:moveTo>
                    <a:pt x="0" y="103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84"/>
                  </a:lnTo>
                  <a:lnTo>
                    <a:pt x="63" y="84"/>
                  </a:lnTo>
                  <a:lnTo>
                    <a:pt x="63" y="103"/>
                  </a:lnTo>
                  <a:lnTo>
                    <a:pt x="0" y="10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65" name="Freeform 56"/>
            <p:cNvSpPr>
              <a:spLocks/>
            </p:cNvSpPr>
            <p:nvPr userDrawn="1"/>
          </p:nvSpPr>
          <p:spPr bwMode="black">
            <a:xfrm>
              <a:off x="3333751" y="5791200"/>
              <a:ext cx="34925" cy="163513"/>
            </a:xfrm>
            <a:custGeom>
              <a:avLst/>
              <a:gdLst>
                <a:gd name="T0" fmla="*/ 0 w 22"/>
                <a:gd name="T1" fmla="*/ 103 h 103"/>
                <a:gd name="T2" fmla="*/ 0 w 22"/>
                <a:gd name="T3" fmla="*/ 0 h 103"/>
                <a:gd name="T4" fmla="*/ 10 w 22"/>
                <a:gd name="T5" fmla="*/ 0 h 103"/>
                <a:gd name="T6" fmla="*/ 22 w 22"/>
                <a:gd name="T7" fmla="*/ 0 h 103"/>
                <a:gd name="T8" fmla="*/ 22 w 22"/>
                <a:gd name="T9" fmla="*/ 103 h 103"/>
                <a:gd name="T10" fmla="*/ 0 w 22"/>
                <a:gd name="T11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103">
                  <a:moveTo>
                    <a:pt x="0" y="103"/>
                  </a:moveTo>
                  <a:lnTo>
                    <a:pt x="0" y="0"/>
                  </a:lnTo>
                  <a:lnTo>
                    <a:pt x="10" y="0"/>
                  </a:lnTo>
                  <a:lnTo>
                    <a:pt x="22" y="0"/>
                  </a:lnTo>
                  <a:lnTo>
                    <a:pt x="22" y="103"/>
                  </a:lnTo>
                  <a:lnTo>
                    <a:pt x="0" y="10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66" name="Freeform 57"/>
            <p:cNvSpPr>
              <a:spLocks/>
            </p:cNvSpPr>
            <p:nvPr userDrawn="1"/>
          </p:nvSpPr>
          <p:spPr bwMode="black">
            <a:xfrm>
              <a:off x="3400426" y="5791200"/>
              <a:ext cx="98425" cy="163513"/>
            </a:xfrm>
            <a:custGeom>
              <a:avLst/>
              <a:gdLst>
                <a:gd name="T0" fmla="*/ 0 w 62"/>
                <a:gd name="T1" fmla="*/ 103 h 103"/>
                <a:gd name="T2" fmla="*/ 0 w 62"/>
                <a:gd name="T3" fmla="*/ 0 h 103"/>
                <a:gd name="T4" fmla="*/ 62 w 62"/>
                <a:gd name="T5" fmla="*/ 0 h 103"/>
                <a:gd name="T6" fmla="*/ 62 w 62"/>
                <a:gd name="T7" fmla="*/ 19 h 103"/>
                <a:gd name="T8" fmla="*/ 22 w 62"/>
                <a:gd name="T9" fmla="*/ 19 h 103"/>
                <a:gd name="T10" fmla="*/ 22 w 62"/>
                <a:gd name="T11" fmla="*/ 43 h 103"/>
                <a:gd name="T12" fmla="*/ 57 w 62"/>
                <a:gd name="T13" fmla="*/ 43 h 103"/>
                <a:gd name="T14" fmla="*/ 57 w 62"/>
                <a:gd name="T15" fmla="*/ 61 h 103"/>
                <a:gd name="T16" fmla="*/ 22 w 62"/>
                <a:gd name="T17" fmla="*/ 61 h 103"/>
                <a:gd name="T18" fmla="*/ 22 w 62"/>
                <a:gd name="T19" fmla="*/ 103 h 103"/>
                <a:gd name="T20" fmla="*/ 0 w 62"/>
                <a:gd name="T21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2" h="103">
                  <a:moveTo>
                    <a:pt x="0" y="103"/>
                  </a:moveTo>
                  <a:lnTo>
                    <a:pt x="0" y="0"/>
                  </a:lnTo>
                  <a:lnTo>
                    <a:pt x="62" y="0"/>
                  </a:lnTo>
                  <a:lnTo>
                    <a:pt x="62" y="19"/>
                  </a:lnTo>
                  <a:lnTo>
                    <a:pt x="22" y="19"/>
                  </a:lnTo>
                  <a:lnTo>
                    <a:pt x="22" y="43"/>
                  </a:lnTo>
                  <a:lnTo>
                    <a:pt x="57" y="43"/>
                  </a:lnTo>
                  <a:lnTo>
                    <a:pt x="57" y="61"/>
                  </a:lnTo>
                  <a:lnTo>
                    <a:pt x="22" y="61"/>
                  </a:lnTo>
                  <a:lnTo>
                    <a:pt x="22" y="103"/>
                  </a:lnTo>
                  <a:lnTo>
                    <a:pt x="0" y="10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67" name="Freeform 58"/>
            <p:cNvSpPr>
              <a:spLocks/>
            </p:cNvSpPr>
            <p:nvPr userDrawn="1"/>
          </p:nvSpPr>
          <p:spPr bwMode="black">
            <a:xfrm>
              <a:off x="3519488" y="5791200"/>
              <a:ext cx="106363" cy="163513"/>
            </a:xfrm>
            <a:custGeom>
              <a:avLst/>
              <a:gdLst>
                <a:gd name="T0" fmla="*/ 0 w 67"/>
                <a:gd name="T1" fmla="*/ 103 h 103"/>
                <a:gd name="T2" fmla="*/ 0 w 67"/>
                <a:gd name="T3" fmla="*/ 0 h 103"/>
                <a:gd name="T4" fmla="*/ 66 w 67"/>
                <a:gd name="T5" fmla="*/ 0 h 103"/>
                <a:gd name="T6" fmla="*/ 66 w 67"/>
                <a:gd name="T7" fmla="*/ 19 h 103"/>
                <a:gd name="T8" fmla="*/ 22 w 67"/>
                <a:gd name="T9" fmla="*/ 19 h 103"/>
                <a:gd name="T10" fmla="*/ 22 w 67"/>
                <a:gd name="T11" fmla="*/ 41 h 103"/>
                <a:gd name="T12" fmla="*/ 62 w 67"/>
                <a:gd name="T13" fmla="*/ 41 h 103"/>
                <a:gd name="T14" fmla="*/ 62 w 67"/>
                <a:gd name="T15" fmla="*/ 59 h 103"/>
                <a:gd name="T16" fmla="*/ 22 w 67"/>
                <a:gd name="T17" fmla="*/ 59 h 103"/>
                <a:gd name="T18" fmla="*/ 22 w 67"/>
                <a:gd name="T19" fmla="*/ 84 h 103"/>
                <a:gd name="T20" fmla="*/ 67 w 67"/>
                <a:gd name="T21" fmla="*/ 84 h 103"/>
                <a:gd name="T22" fmla="*/ 67 w 67"/>
                <a:gd name="T23" fmla="*/ 103 h 103"/>
                <a:gd name="T24" fmla="*/ 0 w 67"/>
                <a:gd name="T25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7" h="103">
                  <a:moveTo>
                    <a:pt x="0" y="103"/>
                  </a:moveTo>
                  <a:lnTo>
                    <a:pt x="0" y="0"/>
                  </a:lnTo>
                  <a:lnTo>
                    <a:pt x="66" y="0"/>
                  </a:lnTo>
                  <a:lnTo>
                    <a:pt x="66" y="19"/>
                  </a:lnTo>
                  <a:lnTo>
                    <a:pt x="22" y="19"/>
                  </a:lnTo>
                  <a:lnTo>
                    <a:pt x="22" y="41"/>
                  </a:lnTo>
                  <a:lnTo>
                    <a:pt x="62" y="41"/>
                  </a:lnTo>
                  <a:lnTo>
                    <a:pt x="62" y="59"/>
                  </a:lnTo>
                  <a:lnTo>
                    <a:pt x="22" y="59"/>
                  </a:lnTo>
                  <a:lnTo>
                    <a:pt x="22" y="84"/>
                  </a:lnTo>
                  <a:lnTo>
                    <a:pt x="67" y="84"/>
                  </a:lnTo>
                  <a:lnTo>
                    <a:pt x="67" y="103"/>
                  </a:lnTo>
                  <a:lnTo>
                    <a:pt x="0" y="10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68" name="Freeform 59"/>
            <p:cNvSpPr>
              <a:spLocks/>
            </p:cNvSpPr>
            <p:nvPr userDrawn="1"/>
          </p:nvSpPr>
          <p:spPr bwMode="black">
            <a:xfrm>
              <a:off x="3711576" y="5791200"/>
              <a:ext cx="34925" cy="163513"/>
            </a:xfrm>
            <a:custGeom>
              <a:avLst/>
              <a:gdLst>
                <a:gd name="T0" fmla="*/ 0 w 22"/>
                <a:gd name="T1" fmla="*/ 103 h 103"/>
                <a:gd name="T2" fmla="*/ 0 w 22"/>
                <a:gd name="T3" fmla="*/ 0 h 103"/>
                <a:gd name="T4" fmla="*/ 12 w 22"/>
                <a:gd name="T5" fmla="*/ 0 h 103"/>
                <a:gd name="T6" fmla="*/ 22 w 22"/>
                <a:gd name="T7" fmla="*/ 0 h 103"/>
                <a:gd name="T8" fmla="*/ 22 w 22"/>
                <a:gd name="T9" fmla="*/ 103 h 103"/>
                <a:gd name="T10" fmla="*/ 0 w 22"/>
                <a:gd name="T11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103">
                  <a:moveTo>
                    <a:pt x="0" y="103"/>
                  </a:moveTo>
                  <a:lnTo>
                    <a:pt x="0" y="0"/>
                  </a:lnTo>
                  <a:lnTo>
                    <a:pt x="12" y="0"/>
                  </a:lnTo>
                  <a:lnTo>
                    <a:pt x="22" y="0"/>
                  </a:lnTo>
                  <a:lnTo>
                    <a:pt x="22" y="103"/>
                  </a:lnTo>
                  <a:lnTo>
                    <a:pt x="0" y="10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69" name="Freeform 60"/>
            <p:cNvSpPr>
              <a:spLocks/>
            </p:cNvSpPr>
            <p:nvPr userDrawn="1"/>
          </p:nvSpPr>
          <p:spPr bwMode="black">
            <a:xfrm>
              <a:off x="3771901" y="5788025"/>
              <a:ext cx="114300" cy="171450"/>
            </a:xfrm>
            <a:custGeom>
              <a:avLst/>
              <a:gdLst>
                <a:gd name="T0" fmla="*/ 0 w 88"/>
                <a:gd name="T1" fmla="*/ 92 h 132"/>
                <a:gd name="T2" fmla="*/ 27 w 88"/>
                <a:gd name="T3" fmla="*/ 92 h 132"/>
                <a:gd name="T4" fmla="*/ 30 w 88"/>
                <a:gd name="T5" fmla="*/ 103 h 132"/>
                <a:gd name="T6" fmla="*/ 44 w 88"/>
                <a:gd name="T7" fmla="*/ 110 h 132"/>
                <a:gd name="T8" fmla="*/ 57 w 88"/>
                <a:gd name="T9" fmla="*/ 105 h 132"/>
                <a:gd name="T10" fmla="*/ 60 w 88"/>
                <a:gd name="T11" fmla="*/ 95 h 132"/>
                <a:gd name="T12" fmla="*/ 54 w 88"/>
                <a:gd name="T13" fmla="*/ 82 h 132"/>
                <a:gd name="T14" fmla="*/ 47 w 88"/>
                <a:gd name="T15" fmla="*/ 78 h 132"/>
                <a:gd name="T16" fmla="*/ 38 w 88"/>
                <a:gd name="T17" fmla="*/ 75 h 132"/>
                <a:gd name="T18" fmla="*/ 15 w 88"/>
                <a:gd name="T19" fmla="*/ 64 h 132"/>
                <a:gd name="T20" fmla="*/ 1 w 88"/>
                <a:gd name="T21" fmla="*/ 35 h 132"/>
                <a:gd name="T22" fmla="*/ 11 w 88"/>
                <a:gd name="T23" fmla="*/ 11 h 132"/>
                <a:gd name="T24" fmla="*/ 41 w 88"/>
                <a:gd name="T25" fmla="*/ 0 h 132"/>
                <a:gd name="T26" fmla="*/ 76 w 88"/>
                <a:gd name="T27" fmla="*/ 16 h 132"/>
                <a:gd name="T28" fmla="*/ 83 w 88"/>
                <a:gd name="T29" fmla="*/ 36 h 132"/>
                <a:gd name="T30" fmla="*/ 57 w 88"/>
                <a:gd name="T31" fmla="*/ 36 h 132"/>
                <a:gd name="T32" fmla="*/ 52 w 88"/>
                <a:gd name="T33" fmla="*/ 26 h 132"/>
                <a:gd name="T34" fmla="*/ 40 w 88"/>
                <a:gd name="T35" fmla="*/ 22 h 132"/>
                <a:gd name="T36" fmla="*/ 30 w 88"/>
                <a:gd name="T37" fmla="*/ 25 h 132"/>
                <a:gd name="T38" fmla="*/ 26 w 88"/>
                <a:gd name="T39" fmla="*/ 35 h 132"/>
                <a:gd name="T40" fmla="*/ 33 w 88"/>
                <a:gd name="T41" fmla="*/ 46 h 132"/>
                <a:gd name="T42" fmla="*/ 51 w 88"/>
                <a:gd name="T43" fmla="*/ 54 h 132"/>
                <a:gd name="T44" fmla="*/ 75 w 88"/>
                <a:gd name="T45" fmla="*/ 66 h 132"/>
                <a:gd name="T46" fmla="*/ 88 w 88"/>
                <a:gd name="T47" fmla="*/ 93 h 132"/>
                <a:gd name="T48" fmla="*/ 76 w 88"/>
                <a:gd name="T49" fmla="*/ 121 h 132"/>
                <a:gd name="T50" fmla="*/ 44 w 88"/>
                <a:gd name="T51" fmla="*/ 132 h 132"/>
                <a:gd name="T52" fmla="*/ 7 w 88"/>
                <a:gd name="T53" fmla="*/ 114 h 132"/>
                <a:gd name="T54" fmla="*/ 0 w 88"/>
                <a:gd name="T55" fmla="*/ 9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8" h="132">
                  <a:moveTo>
                    <a:pt x="0" y="92"/>
                  </a:moveTo>
                  <a:cubicBezTo>
                    <a:pt x="27" y="92"/>
                    <a:pt x="27" y="92"/>
                    <a:pt x="27" y="92"/>
                  </a:cubicBezTo>
                  <a:cubicBezTo>
                    <a:pt x="28" y="97"/>
                    <a:pt x="29" y="101"/>
                    <a:pt x="30" y="103"/>
                  </a:cubicBezTo>
                  <a:cubicBezTo>
                    <a:pt x="34" y="108"/>
                    <a:pt x="38" y="110"/>
                    <a:pt x="44" y="110"/>
                  </a:cubicBezTo>
                  <a:cubicBezTo>
                    <a:pt x="49" y="110"/>
                    <a:pt x="54" y="109"/>
                    <a:pt x="57" y="105"/>
                  </a:cubicBezTo>
                  <a:cubicBezTo>
                    <a:pt x="59" y="103"/>
                    <a:pt x="60" y="99"/>
                    <a:pt x="60" y="95"/>
                  </a:cubicBezTo>
                  <a:cubicBezTo>
                    <a:pt x="60" y="90"/>
                    <a:pt x="58" y="86"/>
                    <a:pt x="54" y="82"/>
                  </a:cubicBezTo>
                  <a:cubicBezTo>
                    <a:pt x="52" y="81"/>
                    <a:pt x="50" y="79"/>
                    <a:pt x="47" y="78"/>
                  </a:cubicBezTo>
                  <a:cubicBezTo>
                    <a:pt x="46" y="78"/>
                    <a:pt x="43" y="77"/>
                    <a:pt x="38" y="75"/>
                  </a:cubicBezTo>
                  <a:cubicBezTo>
                    <a:pt x="27" y="71"/>
                    <a:pt x="20" y="67"/>
                    <a:pt x="15" y="64"/>
                  </a:cubicBezTo>
                  <a:cubicBezTo>
                    <a:pt x="6" y="57"/>
                    <a:pt x="1" y="47"/>
                    <a:pt x="1" y="35"/>
                  </a:cubicBezTo>
                  <a:cubicBezTo>
                    <a:pt x="1" y="25"/>
                    <a:pt x="5" y="17"/>
                    <a:pt x="11" y="11"/>
                  </a:cubicBezTo>
                  <a:cubicBezTo>
                    <a:pt x="18" y="4"/>
                    <a:pt x="28" y="0"/>
                    <a:pt x="41" y="0"/>
                  </a:cubicBezTo>
                  <a:cubicBezTo>
                    <a:pt x="56" y="0"/>
                    <a:pt x="68" y="6"/>
                    <a:pt x="76" y="16"/>
                  </a:cubicBezTo>
                  <a:cubicBezTo>
                    <a:pt x="80" y="22"/>
                    <a:pt x="82" y="28"/>
                    <a:pt x="83" y="36"/>
                  </a:cubicBezTo>
                  <a:cubicBezTo>
                    <a:pt x="57" y="36"/>
                    <a:pt x="57" y="36"/>
                    <a:pt x="57" y="36"/>
                  </a:cubicBezTo>
                  <a:cubicBezTo>
                    <a:pt x="56" y="32"/>
                    <a:pt x="55" y="28"/>
                    <a:pt x="52" y="26"/>
                  </a:cubicBezTo>
                  <a:cubicBezTo>
                    <a:pt x="49" y="23"/>
                    <a:pt x="45" y="22"/>
                    <a:pt x="40" y="22"/>
                  </a:cubicBezTo>
                  <a:cubicBezTo>
                    <a:pt x="36" y="22"/>
                    <a:pt x="33" y="23"/>
                    <a:pt x="30" y="25"/>
                  </a:cubicBezTo>
                  <a:cubicBezTo>
                    <a:pt x="28" y="27"/>
                    <a:pt x="26" y="30"/>
                    <a:pt x="26" y="35"/>
                  </a:cubicBezTo>
                  <a:cubicBezTo>
                    <a:pt x="26" y="39"/>
                    <a:pt x="28" y="43"/>
                    <a:pt x="33" y="46"/>
                  </a:cubicBezTo>
                  <a:cubicBezTo>
                    <a:pt x="36" y="48"/>
                    <a:pt x="42" y="51"/>
                    <a:pt x="51" y="54"/>
                  </a:cubicBezTo>
                  <a:cubicBezTo>
                    <a:pt x="61" y="57"/>
                    <a:pt x="70" y="61"/>
                    <a:pt x="75" y="66"/>
                  </a:cubicBezTo>
                  <a:cubicBezTo>
                    <a:pt x="84" y="73"/>
                    <a:pt x="88" y="82"/>
                    <a:pt x="88" y="93"/>
                  </a:cubicBezTo>
                  <a:cubicBezTo>
                    <a:pt x="88" y="104"/>
                    <a:pt x="84" y="114"/>
                    <a:pt x="76" y="121"/>
                  </a:cubicBezTo>
                  <a:cubicBezTo>
                    <a:pt x="68" y="128"/>
                    <a:pt x="57" y="132"/>
                    <a:pt x="44" y="132"/>
                  </a:cubicBezTo>
                  <a:cubicBezTo>
                    <a:pt x="27" y="132"/>
                    <a:pt x="15" y="126"/>
                    <a:pt x="7" y="114"/>
                  </a:cubicBezTo>
                  <a:cubicBezTo>
                    <a:pt x="3" y="107"/>
                    <a:pt x="1" y="100"/>
                    <a:pt x="0" y="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70" name="Freeform 61"/>
            <p:cNvSpPr>
              <a:spLocks/>
            </p:cNvSpPr>
            <p:nvPr userDrawn="1"/>
          </p:nvSpPr>
          <p:spPr bwMode="black">
            <a:xfrm>
              <a:off x="3968751" y="5791200"/>
              <a:ext cx="98425" cy="163513"/>
            </a:xfrm>
            <a:custGeom>
              <a:avLst/>
              <a:gdLst>
                <a:gd name="T0" fmla="*/ 0 w 62"/>
                <a:gd name="T1" fmla="*/ 103 h 103"/>
                <a:gd name="T2" fmla="*/ 0 w 62"/>
                <a:gd name="T3" fmla="*/ 0 h 103"/>
                <a:gd name="T4" fmla="*/ 62 w 62"/>
                <a:gd name="T5" fmla="*/ 0 h 103"/>
                <a:gd name="T6" fmla="*/ 62 w 62"/>
                <a:gd name="T7" fmla="*/ 19 h 103"/>
                <a:gd name="T8" fmla="*/ 22 w 62"/>
                <a:gd name="T9" fmla="*/ 19 h 103"/>
                <a:gd name="T10" fmla="*/ 22 w 62"/>
                <a:gd name="T11" fmla="*/ 43 h 103"/>
                <a:gd name="T12" fmla="*/ 57 w 62"/>
                <a:gd name="T13" fmla="*/ 43 h 103"/>
                <a:gd name="T14" fmla="*/ 57 w 62"/>
                <a:gd name="T15" fmla="*/ 61 h 103"/>
                <a:gd name="T16" fmla="*/ 22 w 62"/>
                <a:gd name="T17" fmla="*/ 61 h 103"/>
                <a:gd name="T18" fmla="*/ 22 w 62"/>
                <a:gd name="T19" fmla="*/ 103 h 103"/>
                <a:gd name="T20" fmla="*/ 0 w 62"/>
                <a:gd name="T21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2" h="103">
                  <a:moveTo>
                    <a:pt x="0" y="103"/>
                  </a:moveTo>
                  <a:lnTo>
                    <a:pt x="0" y="0"/>
                  </a:lnTo>
                  <a:lnTo>
                    <a:pt x="62" y="0"/>
                  </a:lnTo>
                  <a:lnTo>
                    <a:pt x="62" y="19"/>
                  </a:lnTo>
                  <a:lnTo>
                    <a:pt x="22" y="19"/>
                  </a:lnTo>
                  <a:lnTo>
                    <a:pt x="22" y="43"/>
                  </a:lnTo>
                  <a:lnTo>
                    <a:pt x="57" y="43"/>
                  </a:lnTo>
                  <a:lnTo>
                    <a:pt x="57" y="61"/>
                  </a:lnTo>
                  <a:lnTo>
                    <a:pt x="22" y="61"/>
                  </a:lnTo>
                  <a:lnTo>
                    <a:pt x="22" y="103"/>
                  </a:lnTo>
                  <a:lnTo>
                    <a:pt x="0" y="10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71" name="Freeform 62"/>
            <p:cNvSpPr>
              <a:spLocks noEditPoints="1"/>
            </p:cNvSpPr>
            <p:nvPr userDrawn="1"/>
          </p:nvSpPr>
          <p:spPr bwMode="black">
            <a:xfrm>
              <a:off x="4081463" y="5788025"/>
              <a:ext cx="138113" cy="171450"/>
            </a:xfrm>
            <a:custGeom>
              <a:avLst/>
              <a:gdLst>
                <a:gd name="T0" fmla="*/ 54 w 107"/>
                <a:gd name="T1" fmla="*/ 0 h 132"/>
                <a:gd name="T2" fmla="*/ 90 w 107"/>
                <a:gd name="T3" fmla="*/ 17 h 132"/>
                <a:gd name="T4" fmla="*/ 107 w 107"/>
                <a:gd name="T5" fmla="*/ 66 h 132"/>
                <a:gd name="T6" fmla="*/ 94 w 107"/>
                <a:gd name="T7" fmla="*/ 111 h 132"/>
                <a:gd name="T8" fmla="*/ 76 w 107"/>
                <a:gd name="T9" fmla="*/ 127 h 132"/>
                <a:gd name="T10" fmla="*/ 53 w 107"/>
                <a:gd name="T11" fmla="*/ 132 h 132"/>
                <a:gd name="T12" fmla="*/ 12 w 107"/>
                <a:gd name="T13" fmla="*/ 110 h 132"/>
                <a:gd name="T14" fmla="*/ 0 w 107"/>
                <a:gd name="T15" fmla="*/ 66 h 132"/>
                <a:gd name="T16" fmla="*/ 15 w 107"/>
                <a:gd name="T17" fmla="*/ 17 h 132"/>
                <a:gd name="T18" fmla="*/ 54 w 107"/>
                <a:gd name="T19" fmla="*/ 0 h 132"/>
                <a:gd name="T20" fmla="*/ 53 w 107"/>
                <a:gd name="T21" fmla="*/ 23 h 132"/>
                <a:gd name="T22" fmla="*/ 34 w 107"/>
                <a:gd name="T23" fmla="*/ 35 h 132"/>
                <a:gd name="T24" fmla="*/ 27 w 107"/>
                <a:gd name="T25" fmla="*/ 66 h 132"/>
                <a:gd name="T26" fmla="*/ 34 w 107"/>
                <a:gd name="T27" fmla="*/ 97 h 132"/>
                <a:gd name="T28" fmla="*/ 44 w 107"/>
                <a:gd name="T29" fmla="*/ 106 h 132"/>
                <a:gd name="T30" fmla="*/ 53 w 107"/>
                <a:gd name="T31" fmla="*/ 109 h 132"/>
                <a:gd name="T32" fmla="*/ 67 w 107"/>
                <a:gd name="T33" fmla="*/ 104 h 132"/>
                <a:gd name="T34" fmla="*/ 77 w 107"/>
                <a:gd name="T35" fmla="*/ 87 h 132"/>
                <a:gd name="T36" fmla="*/ 80 w 107"/>
                <a:gd name="T37" fmla="*/ 66 h 132"/>
                <a:gd name="T38" fmla="*/ 73 w 107"/>
                <a:gd name="T39" fmla="*/ 35 h 132"/>
                <a:gd name="T40" fmla="*/ 53 w 107"/>
                <a:gd name="T41" fmla="*/ 23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7" h="132">
                  <a:moveTo>
                    <a:pt x="54" y="0"/>
                  </a:moveTo>
                  <a:cubicBezTo>
                    <a:pt x="69" y="0"/>
                    <a:pt x="81" y="6"/>
                    <a:pt x="90" y="17"/>
                  </a:cubicBezTo>
                  <a:cubicBezTo>
                    <a:pt x="101" y="29"/>
                    <a:pt x="107" y="45"/>
                    <a:pt x="107" y="66"/>
                  </a:cubicBezTo>
                  <a:cubicBezTo>
                    <a:pt x="107" y="84"/>
                    <a:pt x="103" y="99"/>
                    <a:pt x="94" y="111"/>
                  </a:cubicBezTo>
                  <a:cubicBezTo>
                    <a:pt x="89" y="118"/>
                    <a:pt x="83" y="123"/>
                    <a:pt x="76" y="127"/>
                  </a:cubicBezTo>
                  <a:cubicBezTo>
                    <a:pt x="69" y="130"/>
                    <a:pt x="62" y="132"/>
                    <a:pt x="53" y="132"/>
                  </a:cubicBezTo>
                  <a:cubicBezTo>
                    <a:pt x="36" y="132"/>
                    <a:pt x="22" y="125"/>
                    <a:pt x="12" y="110"/>
                  </a:cubicBezTo>
                  <a:cubicBezTo>
                    <a:pt x="4" y="99"/>
                    <a:pt x="0" y="84"/>
                    <a:pt x="0" y="66"/>
                  </a:cubicBezTo>
                  <a:cubicBezTo>
                    <a:pt x="0" y="46"/>
                    <a:pt x="5" y="29"/>
                    <a:pt x="15" y="17"/>
                  </a:cubicBezTo>
                  <a:cubicBezTo>
                    <a:pt x="25" y="6"/>
                    <a:pt x="38" y="0"/>
                    <a:pt x="54" y="0"/>
                  </a:cubicBezTo>
                  <a:close/>
                  <a:moveTo>
                    <a:pt x="53" y="23"/>
                  </a:moveTo>
                  <a:cubicBezTo>
                    <a:pt x="45" y="23"/>
                    <a:pt x="38" y="27"/>
                    <a:pt x="34" y="35"/>
                  </a:cubicBezTo>
                  <a:cubicBezTo>
                    <a:pt x="29" y="44"/>
                    <a:pt x="27" y="54"/>
                    <a:pt x="27" y="66"/>
                  </a:cubicBezTo>
                  <a:cubicBezTo>
                    <a:pt x="27" y="78"/>
                    <a:pt x="29" y="89"/>
                    <a:pt x="34" y="97"/>
                  </a:cubicBezTo>
                  <a:cubicBezTo>
                    <a:pt x="36" y="101"/>
                    <a:pt x="39" y="104"/>
                    <a:pt x="44" y="106"/>
                  </a:cubicBezTo>
                  <a:cubicBezTo>
                    <a:pt x="47" y="108"/>
                    <a:pt x="50" y="109"/>
                    <a:pt x="53" y="109"/>
                  </a:cubicBezTo>
                  <a:cubicBezTo>
                    <a:pt x="59" y="109"/>
                    <a:pt x="63" y="107"/>
                    <a:pt x="67" y="104"/>
                  </a:cubicBezTo>
                  <a:cubicBezTo>
                    <a:pt x="71" y="100"/>
                    <a:pt x="75" y="94"/>
                    <a:pt x="77" y="87"/>
                  </a:cubicBezTo>
                  <a:cubicBezTo>
                    <a:pt x="79" y="80"/>
                    <a:pt x="80" y="73"/>
                    <a:pt x="80" y="66"/>
                  </a:cubicBezTo>
                  <a:cubicBezTo>
                    <a:pt x="80" y="54"/>
                    <a:pt x="77" y="43"/>
                    <a:pt x="73" y="35"/>
                  </a:cubicBezTo>
                  <a:cubicBezTo>
                    <a:pt x="68" y="27"/>
                    <a:pt x="61" y="23"/>
                    <a:pt x="53" y="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72" name="Freeform 63"/>
            <p:cNvSpPr>
              <a:spLocks noEditPoints="1"/>
            </p:cNvSpPr>
            <p:nvPr userDrawn="1"/>
          </p:nvSpPr>
          <p:spPr bwMode="black">
            <a:xfrm>
              <a:off x="4244976" y="5791200"/>
              <a:ext cx="122238" cy="163513"/>
            </a:xfrm>
            <a:custGeom>
              <a:avLst/>
              <a:gdLst>
                <a:gd name="T0" fmla="*/ 0 w 94"/>
                <a:gd name="T1" fmla="*/ 126 h 126"/>
                <a:gd name="T2" fmla="*/ 0 w 94"/>
                <a:gd name="T3" fmla="*/ 0 h 126"/>
                <a:gd name="T4" fmla="*/ 49 w 94"/>
                <a:gd name="T5" fmla="*/ 0 h 126"/>
                <a:gd name="T6" fmla="*/ 78 w 94"/>
                <a:gd name="T7" fmla="*/ 9 h 126"/>
                <a:gd name="T8" fmla="*/ 90 w 94"/>
                <a:gd name="T9" fmla="*/ 35 h 126"/>
                <a:gd name="T10" fmla="*/ 81 w 94"/>
                <a:gd name="T11" fmla="*/ 59 h 126"/>
                <a:gd name="T12" fmla="*/ 72 w 94"/>
                <a:gd name="T13" fmla="*/ 66 h 126"/>
                <a:gd name="T14" fmla="*/ 84 w 94"/>
                <a:gd name="T15" fmla="*/ 76 h 126"/>
                <a:gd name="T16" fmla="*/ 88 w 94"/>
                <a:gd name="T17" fmla="*/ 89 h 126"/>
                <a:gd name="T18" fmla="*/ 89 w 94"/>
                <a:gd name="T19" fmla="*/ 108 h 126"/>
                <a:gd name="T20" fmla="*/ 91 w 94"/>
                <a:gd name="T21" fmla="*/ 121 h 126"/>
                <a:gd name="T22" fmla="*/ 94 w 94"/>
                <a:gd name="T23" fmla="*/ 126 h 126"/>
                <a:gd name="T24" fmla="*/ 66 w 94"/>
                <a:gd name="T25" fmla="*/ 126 h 126"/>
                <a:gd name="T26" fmla="*/ 64 w 94"/>
                <a:gd name="T27" fmla="*/ 119 h 126"/>
                <a:gd name="T28" fmla="*/ 63 w 94"/>
                <a:gd name="T29" fmla="*/ 102 h 126"/>
                <a:gd name="T30" fmla="*/ 59 w 94"/>
                <a:gd name="T31" fmla="*/ 85 h 126"/>
                <a:gd name="T32" fmla="*/ 51 w 94"/>
                <a:gd name="T33" fmla="*/ 77 h 126"/>
                <a:gd name="T34" fmla="*/ 43 w 94"/>
                <a:gd name="T35" fmla="*/ 76 h 126"/>
                <a:gd name="T36" fmla="*/ 27 w 94"/>
                <a:gd name="T37" fmla="*/ 76 h 126"/>
                <a:gd name="T38" fmla="*/ 27 w 94"/>
                <a:gd name="T39" fmla="*/ 126 h 126"/>
                <a:gd name="T40" fmla="*/ 0 w 94"/>
                <a:gd name="T41" fmla="*/ 126 h 126"/>
                <a:gd name="T42" fmla="*/ 27 w 94"/>
                <a:gd name="T43" fmla="*/ 56 h 126"/>
                <a:gd name="T44" fmla="*/ 42 w 94"/>
                <a:gd name="T45" fmla="*/ 56 h 126"/>
                <a:gd name="T46" fmla="*/ 59 w 94"/>
                <a:gd name="T47" fmla="*/ 51 h 126"/>
                <a:gd name="T48" fmla="*/ 63 w 94"/>
                <a:gd name="T49" fmla="*/ 38 h 126"/>
                <a:gd name="T50" fmla="*/ 56 w 94"/>
                <a:gd name="T51" fmla="*/ 24 h 126"/>
                <a:gd name="T52" fmla="*/ 43 w 94"/>
                <a:gd name="T53" fmla="*/ 22 h 126"/>
                <a:gd name="T54" fmla="*/ 27 w 94"/>
                <a:gd name="T55" fmla="*/ 22 h 126"/>
                <a:gd name="T56" fmla="*/ 27 w 94"/>
                <a:gd name="T57" fmla="*/ 5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4" h="126">
                  <a:moveTo>
                    <a:pt x="0" y="126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61" y="0"/>
                    <a:pt x="71" y="3"/>
                    <a:pt x="78" y="9"/>
                  </a:cubicBezTo>
                  <a:cubicBezTo>
                    <a:pt x="86" y="15"/>
                    <a:pt x="90" y="24"/>
                    <a:pt x="90" y="35"/>
                  </a:cubicBezTo>
                  <a:cubicBezTo>
                    <a:pt x="90" y="45"/>
                    <a:pt x="87" y="53"/>
                    <a:pt x="81" y="59"/>
                  </a:cubicBezTo>
                  <a:cubicBezTo>
                    <a:pt x="79" y="62"/>
                    <a:pt x="76" y="64"/>
                    <a:pt x="72" y="66"/>
                  </a:cubicBezTo>
                  <a:cubicBezTo>
                    <a:pt x="77" y="68"/>
                    <a:pt x="81" y="71"/>
                    <a:pt x="84" y="76"/>
                  </a:cubicBezTo>
                  <a:cubicBezTo>
                    <a:pt x="85" y="79"/>
                    <a:pt x="87" y="83"/>
                    <a:pt x="88" y="89"/>
                  </a:cubicBezTo>
                  <a:cubicBezTo>
                    <a:pt x="88" y="91"/>
                    <a:pt x="88" y="97"/>
                    <a:pt x="89" y="108"/>
                  </a:cubicBezTo>
                  <a:cubicBezTo>
                    <a:pt x="90" y="115"/>
                    <a:pt x="90" y="119"/>
                    <a:pt x="91" y="121"/>
                  </a:cubicBezTo>
                  <a:cubicBezTo>
                    <a:pt x="92" y="122"/>
                    <a:pt x="92" y="124"/>
                    <a:pt x="94" y="126"/>
                  </a:cubicBezTo>
                  <a:cubicBezTo>
                    <a:pt x="66" y="126"/>
                    <a:pt x="66" y="126"/>
                    <a:pt x="66" y="126"/>
                  </a:cubicBezTo>
                  <a:cubicBezTo>
                    <a:pt x="65" y="124"/>
                    <a:pt x="64" y="121"/>
                    <a:pt x="64" y="119"/>
                  </a:cubicBezTo>
                  <a:cubicBezTo>
                    <a:pt x="64" y="117"/>
                    <a:pt x="63" y="112"/>
                    <a:pt x="63" y="102"/>
                  </a:cubicBezTo>
                  <a:cubicBezTo>
                    <a:pt x="62" y="94"/>
                    <a:pt x="61" y="88"/>
                    <a:pt x="59" y="85"/>
                  </a:cubicBezTo>
                  <a:cubicBezTo>
                    <a:pt x="57" y="81"/>
                    <a:pt x="55" y="78"/>
                    <a:pt x="51" y="77"/>
                  </a:cubicBezTo>
                  <a:cubicBezTo>
                    <a:pt x="49" y="77"/>
                    <a:pt x="46" y="76"/>
                    <a:pt x="43" y="76"/>
                  </a:cubicBezTo>
                  <a:cubicBezTo>
                    <a:pt x="27" y="76"/>
                    <a:pt x="27" y="76"/>
                    <a:pt x="27" y="76"/>
                  </a:cubicBezTo>
                  <a:cubicBezTo>
                    <a:pt x="27" y="126"/>
                    <a:pt x="27" y="126"/>
                    <a:pt x="27" y="126"/>
                  </a:cubicBezTo>
                  <a:lnTo>
                    <a:pt x="0" y="126"/>
                  </a:lnTo>
                  <a:close/>
                  <a:moveTo>
                    <a:pt x="27" y="56"/>
                  </a:moveTo>
                  <a:cubicBezTo>
                    <a:pt x="42" y="56"/>
                    <a:pt x="42" y="56"/>
                    <a:pt x="42" y="56"/>
                  </a:cubicBezTo>
                  <a:cubicBezTo>
                    <a:pt x="50" y="56"/>
                    <a:pt x="56" y="54"/>
                    <a:pt x="59" y="51"/>
                  </a:cubicBezTo>
                  <a:cubicBezTo>
                    <a:pt x="61" y="48"/>
                    <a:pt x="63" y="44"/>
                    <a:pt x="63" y="38"/>
                  </a:cubicBezTo>
                  <a:cubicBezTo>
                    <a:pt x="63" y="32"/>
                    <a:pt x="61" y="27"/>
                    <a:pt x="56" y="24"/>
                  </a:cubicBezTo>
                  <a:cubicBezTo>
                    <a:pt x="54" y="23"/>
                    <a:pt x="49" y="22"/>
                    <a:pt x="43" y="22"/>
                  </a:cubicBezTo>
                  <a:cubicBezTo>
                    <a:pt x="27" y="22"/>
                    <a:pt x="27" y="22"/>
                    <a:pt x="27" y="22"/>
                  </a:cubicBezTo>
                  <a:lnTo>
                    <a:pt x="27" y="5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73" name="Freeform 64"/>
            <p:cNvSpPr>
              <a:spLocks/>
            </p:cNvSpPr>
            <p:nvPr userDrawn="1"/>
          </p:nvSpPr>
          <p:spPr bwMode="black">
            <a:xfrm>
              <a:off x="4445001" y="5788025"/>
              <a:ext cx="114300" cy="171450"/>
            </a:xfrm>
            <a:custGeom>
              <a:avLst/>
              <a:gdLst>
                <a:gd name="T0" fmla="*/ 0 w 88"/>
                <a:gd name="T1" fmla="*/ 92 h 132"/>
                <a:gd name="T2" fmla="*/ 27 w 88"/>
                <a:gd name="T3" fmla="*/ 92 h 132"/>
                <a:gd name="T4" fmla="*/ 31 w 88"/>
                <a:gd name="T5" fmla="*/ 103 h 132"/>
                <a:gd name="T6" fmla="*/ 44 w 88"/>
                <a:gd name="T7" fmla="*/ 110 h 132"/>
                <a:gd name="T8" fmla="*/ 57 w 88"/>
                <a:gd name="T9" fmla="*/ 105 h 132"/>
                <a:gd name="T10" fmla="*/ 61 w 88"/>
                <a:gd name="T11" fmla="*/ 95 h 132"/>
                <a:gd name="T12" fmla="*/ 54 w 88"/>
                <a:gd name="T13" fmla="*/ 82 h 132"/>
                <a:gd name="T14" fmla="*/ 47 w 88"/>
                <a:gd name="T15" fmla="*/ 78 h 132"/>
                <a:gd name="T16" fmla="*/ 38 w 88"/>
                <a:gd name="T17" fmla="*/ 75 h 132"/>
                <a:gd name="T18" fmla="*/ 15 w 88"/>
                <a:gd name="T19" fmla="*/ 64 h 132"/>
                <a:gd name="T20" fmla="*/ 2 w 88"/>
                <a:gd name="T21" fmla="*/ 35 h 132"/>
                <a:gd name="T22" fmla="*/ 11 w 88"/>
                <a:gd name="T23" fmla="*/ 11 h 132"/>
                <a:gd name="T24" fmla="*/ 41 w 88"/>
                <a:gd name="T25" fmla="*/ 0 h 132"/>
                <a:gd name="T26" fmla="*/ 76 w 88"/>
                <a:gd name="T27" fmla="*/ 16 h 132"/>
                <a:gd name="T28" fmla="*/ 83 w 88"/>
                <a:gd name="T29" fmla="*/ 36 h 132"/>
                <a:gd name="T30" fmla="*/ 57 w 88"/>
                <a:gd name="T31" fmla="*/ 36 h 132"/>
                <a:gd name="T32" fmla="*/ 52 w 88"/>
                <a:gd name="T33" fmla="*/ 26 h 132"/>
                <a:gd name="T34" fmla="*/ 41 w 88"/>
                <a:gd name="T35" fmla="*/ 22 h 132"/>
                <a:gd name="T36" fmla="*/ 31 w 88"/>
                <a:gd name="T37" fmla="*/ 25 h 132"/>
                <a:gd name="T38" fmla="*/ 27 w 88"/>
                <a:gd name="T39" fmla="*/ 35 h 132"/>
                <a:gd name="T40" fmla="*/ 33 w 88"/>
                <a:gd name="T41" fmla="*/ 46 h 132"/>
                <a:gd name="T42" fmla="*/ 51 w 88"/>
                <a:gd name="T43" fmla="*/ 54 h 132"/>
                <a:gd name="T44" fmla="*/ 76 w 88"/>
                <a:gd name="T45" fmla="*/ 66 h 132"/>
                <a:gd name="T46" fmla="*/ 88 w 88"/>
                <a:gd name="T47" fmla="*/ 93 h 132"/>
                <a:gd name="T48" fmla="*/ 77 w 88"/>
                <a:gd name="T49" fmla="*/ 121 h 132"/>
                <a:gd name="T50" fmla="*/ 44 w 88"/>
                <a:gd name="T51" fmla="*/ 132 h 132"/>
                <a:gd name="T52" fmla="*/ 8 w 88"/>
                <a:gd name="T53" fmla="*/ 114 h 132"/>
                <a:gd name="T54" fmla="*/ 0 w 88"/>
                <a:gd name="T55" fmla="*/ 9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8" h="132">
                  <a:moveTo>
                    <a:pt x="0" y="92"/>
                  </a:moveTo>
                  <a:cubicBezTo>
                    <a:pt x="27" y="92"/>
                    <a:pt x="27" y="92"/>
                    <a:pt x="27" y="92"/>
                  </a:cubicBezTo>
                  <a:cubicBezTo>
                    <a:pt x="28" y="97"/>
                    <a:pt x="29" y="101"/>
                    <a:pt x="31" y="103"/>
                  </a:cubicBezTo>
                  <a:cubicBezTo>
                    <a:pt x="34" y="108"/>
                    <a:pt x="38" y="110"/>
                    <a:pt x="44" y="110"/>
                  </a:cubicBezTo>
                  <a:cubicBezTo>
                    <a:pt x="50" y="110"/>
                    <a:pt x="54" y="109"/>
                    <a:pt x="57" y="105"/>
                  </a:cubicBezTo>
                  <a:cubicBezTo>
                    <a:pt x="59" y="103"/>
                    <a:pt x="61" y="99"/>
                    <a:pt x="61" y="95"/>
                  </a:cubicBezTo>
                  <a:cubicBezTo>
                    <a:pt x="61" y="90"/>
                    <a:pt x="59" y="86"/>
                    <a:pt x="54" y="82"/>
                  </a:cubicBezTo>
                  <a:cubicBezTo>
                    <a:pt x="53" y="81"/>
                    <a:pt x="50" y="79"/>
                    <a:pt x="47" y="78"/>
                  </a:cubicBezTo>
                  <a:cubicBezTo>
                    <a:pt x="46" y="78"/>
                    <a:pt x="43" y="77"/>
                    <a:pt x="38" y="75"/>
                  </a:cubicBezTo>
                  <a:cubicBezTo>
                    <a:pt x="27" y="71"/>
                    <a:pt x="20" y="67"/>
                    <a:pt x="15" y="64"/>
                  </a:cubicBezTo>
                  <a:cubicBezTo>
                    <a:pt x="6" y="57"/>
                    <a:pt x="2" y="47"/>
                    <a:pt x="2" y="35"/>
                  </a:cubicBezTo>
                  <a:cubicBezTo>
                    <a:pt x="2" y="25"/>
                    <a:pt x="5" y="17"/>
                    <a:pt x="11" y="11"/>
                  </a:cubicBezTo>
                  <a:cubicBezTo>
                    <a:pt x="18" y="4"/>
                    <a:pt x="28" y="0"/>
                    <a:pt x="41" y="0"/>
                  </a:cubicBezTo>
                  <a:cubicBezTo>
                    <a:pt x="56" y="0"/>
                    <a:pt x="68" y="6"/>
                    <a:pt x="76" y="16"/>
                  </a:cubicBezTo>
                  <a:cubicBezTo>
                    <a:pt x="80" y="22"/>
                    <a:pt x="82" y="28"/>
                    <a:pt x="83" y="36"/>
                  </a:cubicBezTo>
                  <a:cubicBezTo>
                    <a:pt x="57" y="36"/>
                    <a:pt x="57" y="36"/>
                    <a:pt x="57" y="36"/>
                  </a:cubicBezTo>
                  <a:cubicBezTo>
                    <a:pt x="56" y="32"/>
                    <a:pt x="55" y="28"/>
                    <a:pt x="52" y="26"/>
                  </a:cubicBezTo>
                  <a:cubicBezTo>
                    <a:pt x="50" y="23"/>
                    <a:pt x="46" y="22"/>
                    <a:pt x="41" y="22"/>
                  </a:cubicBezTo>
                  <a:cubicBezTo>
                    <a:pt x="36" y="22"/>
                    <a:pt x="33" y="23"/>
                    <a:pt x="31" y="25"/>
                  </a:cubicBezTo>
                  <a:cubicBezTo>
                    <a:pt x="28" y="27"/>
                    <a:pt x="27" y="30"/>
                    <a:pt x="27" y="35"/>
                  </a:cubicBezTo>
                  <a:cubicBezTo>
                    <a:pt x="27" y="39"/>
                    <a:pt x="29" y="43"/>
                    <a:pt x="33" y="46"/>
                  </a:cubicBezTo>
                  <a:cubicBezTo>
                    <a:pt x="36" y="48"/>
                    <a:pt x="42" y="51"/>
                    <a:pt x="51" y="54"/>
                  </a:cubicBezTo>
                  <a:cubicBezTo>
                    <a:pt x="62" y="57"/>
                    <a:pt x="70" y="61"/>
                    <a:pt x="76" y="66"/>
                  </a:cubicBezTo>
                  <a:cubicBezTo>
                    <a:pt x="84" y="73"/>
                    <a:pt x="88" y="82"/>
                    <a:pt x="88" y="93"/>
                  </a:cubicBezTo>
                  <a:cubicBezTo>
                    <a:pt x="88" y="104"/>
                    <a:pt x="84" y="114"/>
                    <a:pt x="77" y="121"/>
                  </a:cubicBezTo>
                  <a:cubicBezTo>
                    <a:pt x="68" y="128"/>
                    <a:pt x="58" y="132"/>
                    <a:pt x="44" y="132"/>
                  </a:cubicBezTo>
                  <a:cubicBezTo>
                    <a:pt x="28" y="132"/>
                    <a:pt x="16" y="126"/>
                    <a:pt x="8" y="114"/>
                  </a:cubicBezTo>
                  <a:cubicBezTo>
                    <a:pt x="4" y="107"/>
                    <a:pt x="1" y="100"/>
                    <a:pt x="0" y="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74" name="Freeform 65"/>
            <p:cNvSpPr>
              <a:spLocks/>
            </p:cNvSpPr>
            <p:nvPr userDrawn="1"/>
          </p:nvSpPr>
          <p:spPr bwMode="black">
            <a:xfrm>
              <a:off x="4583113" y="5791200"/>
              <a:ext cx="122238" cy="163513"/>
            </a:xfrm>
            <a:custGeom>
              <a:avLst/>
              <a:gdLst>
                <a:gd name="T0" fmla="*/ 0 w 77"/>
                <a:gd name="T1" fmla="*/ 103 h 103"/>
                <a:gd name="T2" fmla="*/ 0 w 77"/>
                <a:gd name="T3" fmla="*/ 0 h 103"/>
                <a:gd name="T4" fmla="*/ 22 w 77"/>
                <a:gd name="T5" fmla="*/ 0 h 103"/>
                <a:gd name="T6" fmla="*/ 22 w 77"/>
                <a:gd name="T7" fmla="*/ 39 h 103"/>
                <a:gd name="T8" fmla="*/ 55 w 77"/>
                <a:gd name="T9" fmla="*/ 39 h 103"/>
                <a:gd name="T10" fmla="*/ 55 w 77"/>
                <a:gd name="T11" fmla="*/ 0 h 103"/>
                <a:gd name="T12" fmla="*/ 77 w 77"/>
                <a:gd name="T13" fmla="*/ 0 h 103"/>
                <a:gd name="T14" fmla="*/ 77 w 77"/>
                <a:gd name="T15" fmla="*/ 103 h 103"/>
                <a:gd name="T16" fmla="*/ 55 w 77"/>
                <a:gd name="T17" fmla="*/ 103 h 103"/>
                <a:gd name="T18" fmla="*/ 55 w 77"/>
                <a:gd name="T19" fmla="*/ 58 h 103"/>
                <a:gd name="T20" fmla="*/ 22 w 77"/>
                <a:gd name="T21" fmla="*/ 58 h 103"/>
                <a:gd name="T22" fmla="*/ 22 w 77"/>
                <a:gd name="T23" fmla="*/ 103 h 103"/>
                <a:gd name="T24" fmla="*/ 0 w 77"/>
                <a:gd name="T25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7" h="103">
                  <a:moveTo>
                    <a:pt x="0" y="103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39"/>
                  </a:lnTo>
                  <a:lnTo>
                    <a:pt x="55" y="39"/>
                  </a:lnTo>
                  <a:lnTo>
                    <a:pt x="55" y="0"/>
                  </a:lnTo>
                  <a:lnTo>
                    <a:pt x="77" y="0"/>
                  </a:lnTo>
                  <a:lnTo>
                    <a:pt x="77" y="103"/>
                  </a:lnTo>
                  <a:lnTo>
                    <a:pt x="55" y="103"/>
                  </a:lnTo>
                  <a:lnTo>
                    <a:pt x="55" y="58"/>
                  </a:lnTo>
                  <a:lnTo>
                    <a:pt x="22" y="58"/>
                  </a:lnTo>
                  <a:lnTo>
                    <a:pt x="22" y="103"/>
                  </a:lnTo>
                  <a:lnTo>
                    <a:pt x="0" y="10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75" name="Freeform 66"/>
            <p:cNvSpPr>
              <a:spLocks noEditPoints="1"/>
            </p:cNvSpPr>
            <p:nvPr userDrawn="1"/>
          </p:nvSpPr>
          <p:spPr bwMode="black">
            <a:xfrm>
              <a:off x="4722813" y="5791200"/>
              <a:ext cx="139700" cy="163513"/>
            </a:xfrm>
            <a:custGeom>
              <a:avLst/>
              <a:gdLst>
                <a:gd name="T0" fmla="*/ 33 w 88"/>
                <a:gd name="T1" fmla="*/ 0 h 103"/>
                <a:gd name="T2" fmla="*/ 55 w 88"/>
                <a:gd name="T3" fmla="*/ 0 h 103"/>
                <a:gd name="T4" fmla="*/ 88 w 88"/>
                <a:gd name="T5" fmla="*/ 103 h 103"/>
                <a:gd name="T6" fmla="*/ 65 w 88"/>
                <a:gd name="T7" fmla="*/ 103 h 103"/>
                <a:gd name="T8" fmla="*/ 58 w 88"/>
                <a:gd name="T9" fmla="*/ 80 h 103"/>
                <a:gd name="T10" fmla="*/ 29 w 88"/>
                <a:gd name="T11" fmla="*/ 80 h 103"/>
                <a:gd name="T12" fmla="*/ 23 w 88"/>
                <a:gd name="T13" fmla="*/ 103 h 103"/>
                <a:gd name="T14" fmla="*/ 0 w 88"/>
                <a:gd name="T15" fmla="*/ 103 h 103"/>
                <a:gd name="T16" fmla="*/ 33 w 88"/>
                <a:gd name="T17" fmla="*/ 0 h 103"/>
                <a:gd name="T18" fmla="*/ 34 w 88"/>
                <a:gd name="T19" fmla="*/ 63 h 103"/>
                <a:gd name="T20" fmla="*/ 54 w 88"/>
                <a:gd name="T21" fmla="*/ 63 h 103"/>
                <a:gd name="T22" fmla="*/ 43 w 88"/>
                <a:gd name="T23" fmla="*/ 28 h 103"/>
                <a:gd name="T24" fmla="*/ 34 w 88"/>
                <a:gd name="T25" fmla="*/ 6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8" h="103">
                  <a:moveTo>
                    <a:pt x="33" y="0"/>
                  </a:moveTo>
                  <a:lnTo>
                    <a:pt x="55" y="0"/>
                  </a:lnTo>
                  <a:lnTo>
                    <a:pt x="88" y="103"/>
                  </a:lnTo>
                  <a:lnTo>
                    <a:pt x="65" y="103"/>
                  </a:lnTo>
                  <a:lnTo>
                    <a:pt x="58" y="80"/>
                  </a:lnTo>
                  <a:lnTo>
                    <a:pt x="29" y="80"/>
                  </a:lnTo>
                  <a:lnTo>
                    <a:pt x="23" y="103"/>
                  </a:lnTo>
                  <a:lnTo>
                    <a:pt x="0" y="103"/>
                  </a:lnTo>
                  <a:lnTo>
                    <a:pt x="33" y="0"/>
                  </a:lnTo>
                  <a:close/>
                  <a:moveTo>
                    <a:pt x="34" y="63"/>
                  </a:moveTo>
                  <a:lnTo>
                    <a:pt x="54" y="63"/>
                  </a:lnTo>
                  <a:lnTo>
                    <a:pt x="43" y="28"/>
                  </a:lnTo>
                  <a:lnTo>
                    <a:pt x="34" y="6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76" name="Freeform 67"/>
            <p:cNvSpPr>
              <a:spLocks noEditPoints="1"/>
            </p:cNvSpPr>
            <p:nvPr userDrawn="1"/>
          </p:nvSpPr>
          <p:spPr bwMode="black">
            <a:xfrm>
              <a:off x="4879976" y="5791200"/>
              <a:ext cx="120650" cy="163513"/>
            </a:xfrm>
            <a:custGeom>
              <a:avLst/>
              <a:gdLst>
                <a:gd name="T0" fmla="*/ 0 w 93"/>
                <a:gd name="T1" fmla="*/ 126 h 126"/>
                <a:gd name="T2" fmla="*/ 0 w 93"/>
                <a:gd name="T3" fmla="*/ 0 h 126"/>
                <a:gd name="T4" fmla="*/ 48 w 93"/>
                <a:gd name="T5" fmla="*/ 0 h 126"/>
                <a:gd name="T6" fmla="*/ 77 w 93"/>
                <a:gd name="T7" fmla="*/ 9 h 126"/>
                <a:gd name="T8" fmla="*/ 89 w 93"/>
                <a:gd name="T9" fmla="*/ 35 h 126"/>
                <a:gd name="T10" fmla="*/ 81 w 93"/>
                <a:gd name="T11" fmla="*/ 59 h 126"/>
                <a:gd name="T12" fmla="*/ 71 w 93"/>
                <a:gd name="T13" fmla="*/ 66 h 126"/>
                <a:gd name="T14" fmla="*/ 83 w 93"/>
                <a:gd name="T15" fmla="*/ 76 h 126"/>
                <a:gd name="T16" fmla="*/ 87 w 93"/>
                <a:gd name="T17" fmla="*/ 89 h 126"/>
                <a:gd name="T18" fmla="*/ 89 w 93"/>
                <a:gd name="T19" fmla="*/ 108 h 126"/>
                <a:gd name="T20" fmla="*/ 91 w 93"/>
                <a:gd name="T21" fmla="*/ 121 h 126"/>
                <a:gd name="T22" fmla="*/ 93 w 93"/>
                <a:gd name="T23" fmla="*/ 126 h 126"/>
                <a:gd name="T24" fmla="*/ 65 w 93"/>
                <a:gd name="T25" fmla="*/ 126 h 126"/>
                <a:gd name="T26" fmla="*/ 63 w 93"/>
                <a:gd name="T27" fmla="*/ 119 h 126"/>
                <a:gd name="T28" fmla="*/ 62 w 93"/>
                <a:gd name="T29" fmla="*/ 102 h 126"/>
                <a:gd name="T30" fmla="*/ 59 w 93"/>
                <a:gd name="T31" fmla="*/ 85 h 126"/>
                <a:gd name="T32" fmla="*/ 50 w 93"/>
                <a:gd name="T33" fmla="*/ 77 h 126"/>
                <a:gd name="T34" fmla="*/ 42 w 93"/>
                <a:gd name="T35" fmla="*/ 76 h 126"/>
                <a:gd name="T36" fmla="*/ 27 w 93"/>
                <a:gd name="T37" fmla="*/ 76 h 126"/>
                <a:gd name="T38" fmla="*/ 27 w 93"/>
                <a:gd name="T39" fmla="*/ 126 h 126"/>
                <a:gd name="T40" fmla="*/ 0 w 93"/>
                <a:gd name="T41" fmla="*/ 126 h 126"/>
                <a:gd name="T42" fmla="*/ 27 w 93"/>
                <a:gd name="T43" fmla="*/ 56 h 126"/>
                <a:gd name="T44" fmla="*/ 41 w 93"/>
                <a:gd name="T45" fmla="*/ 56 h 126"/>
                <a:gd name="T46" fmla="*/ 58 w 93"/>
                <a:gd name="T47" fmla="*/ 51 h 126"/>
                <a:gd name="T48" fmla="*/ 62 w 93"/>
                <a:gd name="T49" fmla="*/ 38 h 126"/>
                <a:gd name="T50" fmla="*/ 56 w 93"/>
                <a:gd name="T51" fmla="*/ 24 h 126"/>
                <a:gd name="T52" fmla="*/ 42 w 93"/>
                <a:gd name="T53" fmla="*/ 22 h 126"/>
                <a:gd name="T54" fmla="*/ 27 w 93"/>
                <a:gd name="T55" fmla="*/ 22 h 126"/>
                <a:gd name="T56" fmla="*/ 27 w 93"/>
                <a:gd name="T57" fmla="*/ 5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3" h="126">
                  <a:moveTo>
                    <a:pt x="0" y="126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61" y="0"/>
                    <a:pt x="70" y="3"/>
                    <a:pt x="77" y="9"/>
                  </a:cubicBezTo>
                  <a:cubicBezTo>
                    <a:pt x="85" y="15"/>
                    <a:pt x="89" y="24"/>
                    <a:pt x="89" y="35"/>
                  </a:cubicBezTo>
                  <a:cubicBezTo>
                    <a:pt x="89" y="45"/>
                    <a:pt x="86" y="53"/>
                    <a:pt x="81" y="59"/>
                  </a:cubicBezTo>
                  <a:cubicBezTo>
                    <a:pt x="78" y="62"/>
                    <a:pt x="75" y="64"/>
                    <a:pt x="71" y="66"/>
                  </a:cubicBezTo>
                  <a:cubicBezTo>
                    <a:pt x="76" y="68"/>
                    <a:pt x="80" y="71"/>
                    <a:pt x="83" y="76"/>
                  </a:cubicBezTo>
                  <a:cubicBezTo>
                    <a:pt x="85" y="79"/>
                    <a:pt x="86" y="83"/>
                    <a:pt x="87" y="89"/>
                  </a:cubicBezTo>
                  <a:cubicBezTo>
                    <a:pt x="87" y="91"/>
                    <a:pt x="88" y="97"/>
                    <a:pt x="89" y="108"/>
                  </a:cubicBezTo>
                  <a:cubicBezTo>
                    <a:pt x="89" y="115"/>
                    <a:pt x="90" y="119"/>
                    <a:pt x="91" y="121"/>
                  </a:cubicBezTo>
                  <a:cubicBezTo>
                    <a:pt x="91" y="122"/>
                    <a:pt x="92" y="124"/>
                    <a:pt x="93" y="126"/>
                  </a:cubicBezTo>
                  <a:cubicBezTo>
                    <a:pt x="65" y="126"/>
                    <a:pt x="65" y="126"/>
                    <a:pt x="65" y="126"/>
                  </a:cubicBezTo>
                  <a:cubicBezTo>
                    <a:pt x="64" y="124"/>
                    <a:pt x="64" y="121"/>
                    <a:pt x="63" y="119"/>
                  </a:cubicBezTo>
                  <a:cubicBezTo>
                    <a:pt x="63" y="117"/>
                    <a:pt x="63" y="112"/>
                    <a:pt x="62" y="102"/>
                  </a:cubicBezTo>
                  <a:cubicBezTo>
                    <a:pt x="61" y="94"/>
                    <a:pt x="60" y="88"/>
                    <a:pt x="59" y="85"/>
                  </a:cubicBezTo>
                  <a:cubicBezTo>
                    <a:pt x="57" y="81"/>
                    <a:pt x="54" y="78"/>
                    <a:pt x="50" y="77"/>
                  </a:cubicBezTo>
                  <a:cubicBezTo>
                    <a:pt x="48" y="77"/>
                    <a:pt x="46" y="76"/>
                    <a:pt x="42" y="76"/>
                  </a:cubicBezTo>
                  <a:cubicBezTo>
                    <a:pt x="27" y="76"/>
                    <a:pt x="27" y="76"/>
                    <a:pt x="27" y="76"/>
                  </a:cubicBezTo>
                  <a:cubicBezTo>
                    <a:pt x="27" y="126"/>
                    <a:pt x="27" y="126"/>
                    <a:pt x="27" y="126"/>
                  </a:cubicBezTo>
                  <a:lnTo>
                    <a:pt x="0" y="126"/>
                  </a:lnTo>
                  <a:close/>
                  <a:moveTo>
                    <a:pt x="27" y="56"/>
                  </a:moveTo>
                  <a:cubicBezTo>
                    <a:pt x="41" y="56"/>
                    <a:pt x="41" y="56"/>
                    <a:pt x="41" y="56"/>
                  </a:cubicBezTo>
                  <a:cubicBezTo>
                    <a:pt x="50" y="56"/>
                    <a:pt x="55" y="54"/>
                    <a:pt x="58" y="51"/>
                  </a:cubicBezTo>
                  <a:cubicBezTo>
                    <a:pt x="61" y="48"/>
                    <a:pt x="62" y="44"/>
                    <a:pt x="62" y="38"/>
                  </a:cubicBezTo>
                  <a:cubicBezTo>
                    <a:pt x="62" y="32"/>
                    <a:pt x="60" y="27"/>
                    <a:pt x="56" y="24"/>
                  </a:cubicBezTo>
                  <a:cubicBezTo>
                    <a:pt x="53" y="23"/>
                    <a:pt x="48" y="22"/>
                    <a:pt x="42" y="22"/>
                  </a:cubicBezTo>
                  <a:cubicBezTo>
                    <a:pt x="27" y="22"/>
                    <a:pt x="27" y="22"/>
                    <a:pt x="27" y="22"/>
                  </a:cubicBezTo>
                  <a:lnTo>
                    <a:pt x="27" y="5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77" name="Freeform 68"/>
            <p:cNvSpPr>
              <a:spLocks/>
            </p:cNvSpPr>
            <p:nvPr userDrawn="1"/>
          </p:nvSpPr>
          <p:spPr bwMode="black">
            <a:xfrm>
              <a:off x="5026026" y="5791200"/>
              <a:ext cx="34925" cy="163513"/>
            </a:xfrm>
            <a:custGeom>
              <a:avLst/>
              <a:gdLst>
                <a:gd name="T0" fmla="*/ 0 w 22"/>
                <a:gd name="T1" fmla="*/ 103 h 103"/>
                <a:gd name="T2" fmla="*/ 0 w 22"/>
                <a:gd name="T3" fmla="*/ 0 h 103"/>
                <a:gd name="T4" fmla="*/ 12 w 22"/>
                <a:gd name="T5" fmla="*/ 0 h 103"/>
                <a:gd name="T6" fmla="*/ 22 w 22"/>
                <a:gd name="T7" fmla="*/ 0 h 103"/>
                <a:gd name="T8" fmla="*/ 22 w 22"/>
                <a:gd name="T9" fmla="*/ 103 h 103"/>
                <a:gd name="T10" fmla="*/ 0 w 22"/>
                <a:gd name="T11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103">
                  <a:moveTo>
                    <a:pt x="0" y="103"/>
                  </a:moveTo>
                  <a:lnTo>
                    <a:pt x="0" y="0"/>
                  </a:lnTo>
                  <a:lnTo>
                    <a:pt x="12" y="0"/>
                  </a:lnTo>
                  <a:lnTo>
                    <a:pt x="22" y="0"/>
                  </a:lnTo>
                  <a:lnTo>
                    <a:pt x="22" y="103"/>
                  </a:lnTo>
                  <a:lnTo>
                    <a:pt x="0" y="10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78" name="Freeform 69"/>
            <p:cNvSpPr>
              <a:spLocks/>
            </p:cNvSpPr>
            <p:nvPr userDrawn="1"/>
          </p:nvSpPr>
          <p:spPr bwMode="black">
            <a:xfrm>
              <a:off x="5092701" y="5791200"/>
              <a:ext cx="120650" cy="163513"/>
            </a:xfrm>
            <a:custGeom>
              <a:avLst/>
              <a:gdLst>
                <a:gd name="T0" fmla="*/ 0 w 76"/>
                <a:gd name="T1" fmla="*/ 103 h 103"/>
                <a:gd name="T2" fmla="*/ 0 w 76"/>
                <a:gd name="T3" fmla="*/ 0 h 103"/>
                <a:gd name="T4" fmla="*/ 22 w 76"/>
                <a:gd name="T5" fmla="*/ 0 h 103"/>
                <a:gd name="T6" fmla="*/ 55 w 76"/>
                <a:gd name="T7" fmla="*/ 66 h 103"/>
                <a:gd name="T8" fmla="*/ 55 w 76"/>
                <a:gd name="T9" fmla="*/ 0 h 103"/>
                <a:gd name="T10" fmla="*/ 76 w 76"/>
                <a:gd name="T11" fmla="*/ 0 h 103"/>
                <a:gd name="T12" fmla="*/ 76 w 76"/>
                <a:gd name="T13" fmla="*/ 103 h 103"/>
                <a:gd name="T14" fmla="*/ 54 w 76"/>
                <a:gd name="T15" fmla="*/ 103 h 103"/>
                <a:gd name="T16" fmla="*/ 21 w 76"/>
                <a:gd name="T17" fmla="*/ 37 h 103"/>
                <a:gd name="T18" fmla="*/ 21 w 76"/>
                <a:gd name="T19" fmla="*/ 103 h 103"/>
                <a:gd name="T20" fmla="*/ 0 w 76"/>
                <a:gd name="T21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6" h="103">
                  <a:moveTo>
                    <a:pt x="0" y="103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55" y="66"/>
                  </a:lnTo>
                  <a:lnTo>
                    <a:pt x="55" y="0"/>
                  </a:lnTo>
                  <a:lnTo>
                    <a:pt x="76" y="0"/>
                  </a:lnTo>
                  <a:lnTo>
                    <a:pt x="76" y="103"/>
                  </a:lnTo>
                  <a:lnTo>
                    <a:pt x="54" y="103"/>
                  </a:lnTo>
                  <a:lnTo>
                    <a:pt x="21" y="37"/>
                  </a:lnTo>
                  <a:lnTo>
                    <a:pt x="21" y="103"/>
                  </a:lnTo>
                  <a:lnTo>
                    <a:pt x="0" y="10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79" name="Freeform 70"/>
            <p:cNvSpPr>
              <a:spLocks/>
            </p:cNvSpPr>
            <p:nvPr userDrawn="1"/>
          </p:nvSpPr>
          <p:spPr bwMode="black">
            <a:xfrm>
              <a:off x="5237163" y="5788025"/>
              <a:ext cx="133350" cy="171450"/>
            </a:xfrm>
            <a:custGeom>
              <a:avLst/>
              <a:gdLst>
                <a:gd name="T0" fmla="*/ 102 w 102"/>
                <a:gd name="T1" fmla="*/ 129 h 132"/>
                <a:gd name="T2" fmla="*/ 82 w 102"/>
                <a:gd name="T3" fmla="*/ 129 h 132"/>
                <a:gd name="T4" fmla="*/ 82 w 102"/>
                <a:gd name="T5" fmla="*/ 115 h 132"/>
                <a:gd name="T6" fmla="*/ 73 w 102"/>
                <a:gd name="T7" fmla="*/ 124 h 132"/>
                <a:gd name="T8" fmla="*/ 51 w 102"/>
                <a:gd name="T9" fmla="*/ 132 h 132"/>
                <a:gd name="T10" fmla="*/ 14 w 102"/>
                <a:gd name="T11" fmla="*/ 113 h 132"/>
                <a:gd name="T12" fmla="*/ 0 w 102"/>
                <a:gd name="T13" fmla="*/ 67 h 132"/>
                <a:gd name="T14" fmla="*/ 14 w 102"/>
                <a:gd name="T15" fmla="*/ 20 h 132"/>
                <a:gd name="T16" fmla="*/ 54 w 102"/>
                <a:gd name="T17" fmla="*/ 0 h 132"/>
                <a:gd name="T18" fmla="*/ 89 w 102"/>
                <a:gd name="T19" fmla="*/ 16 h 132"/>
                <a:gd name="T20" fmla="*/ 100 w 102"/>
                <a:gd name="T21" fmla="*/ 39 h 132"/>
                <a:gd name="T22" fmla="*/ 100 w 102"/>
                <a:gd name="T23" fmla="*/ 45 h 132"/>
                <a:gd name="T24" fmla="*/ 74 w 102"/>
                <a:gd name="T25" fmla="*/ 45 h 132"/>
                <a:gd name="T26" fmla="*/ 70 w 102"/>
                <a:gd name="T27" fmla="*/ 32 h 132"/>
                <a:gd name="T28" fmla="*/ 53 w 102"/>
                <a:gd name="T29" fmla="*/ 23 h 132"/>
                <a:gd name="T30" fmla="*/ 34 w 102"/>
                <a:gd name="T31" fmla="*/ 35 h 132"/>
                <a:gd name="T32" fmla="*/ 27 w 102"/>
                <a:gd name="T33" fmla="*/ 66 h 132"/>
                <a:gd name="T34" fmla="*/ 35 w 102"/>
                <a:gd name="T35" fmla="*/ 99 h 132"/>
                <a:gd name="T36" fmla="*/ 54 w 102"/>
                <a:gd name="T37" fmla="*/ 109 h 132"/>
                <a:gd name="T38" fmla="*/ 72 w 102"/>
                <a:gd name="T39" fmla="*/ 100 h 132"/>
                <a:gd name="T40" fmla="*/ 77 w 102"/>
                <a:gd name="T41" fmla="*/ 81 h 132"/>
                <a:gd name="T42" fmla="*/ 55 w 102"/>
                <a:gd name="T43" fmla="*/ 81 h 132"/>
                <a:gd name="T44" fmla="*/ 55 w 102"/>
                <a:gd name="T45" fmla="*/ 61 h 132"/>
                <a:gd name="T46" fmla="*/ 102 w 102"/>
                <a:gd name="T47" fmla="*/ 61 h 132"/>
                <a:gd name="T48" fmla="*/ 102 w 102"/>
                <a:gd name="T49" fmla="*/ 129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02" h="132">
                  <a:moveTo>
                    <a:pt x="102" y="129"/>
                  </a:moveTo>
                  <a:cubicBezTo>
                    <a:pt x="82" y="129"/>
                    <a:pt x="82" y="129"/>
                    <a:pt x="82" y="129"/>
                  </a:cubicBezTo>
                  <a:cubicBezTo>
                    <a:pt x="82" y="115"/>
                    <a:pt x="82" y="115"/>
                    <a:pt x="82" y="115"/>
                  </a:cubicBezTo>
                  <a:cubicBezTo>
                    <a:pt x="79" y="119"/>
                    <a:pt x="76" y="122"/>
                    <a:pt x="73" y="124"/>
                  </a:cubicBezTo>
                  <a:cubicBezTo>
                    <a:pt x="67" y="129"/>
                    <a:pt x="59" y="132"/>
                    <a:pt x="51" y="132"/>
                  </a:cubicBezTo>
                  <a:cubicBezTo>
                    <a:pt x="35" y="132"/>
                    <a:pt x="23" y="125"/>
                    <a:pt x="14" y="113"/>
                  </a:cubicBezTo>
                  <a:cubicBezTo>
                    <a:pt x="5" y="101"/>
                    <a:pt x="0" y="85"/>
                    <a:pt x="0" y="67"/>
                  </a:cubicBezTo>
                  <a:cubicBezTo>
                    <a:pt x="0" y="48"/>
                    <a:pt x="5" y="33"/>
                    <a:pt x="14" y="20"/>
                  </a:cubicBezTo>
                  <a:cubicBezTo>
                    <a:pt x="24" y="7"/>
                    <a:pt x="37" y="0"/>
                    <a:pt x="54" y="0"/>
                  </a:cubicBezTo>
                  <a:cubicBezTo>
                    <a:pt x="68" y="0"/>
                    <a:pt x="79" y="5"/>
                    <a:pt x="89" y="16"/>
                  </a:cubicBezTo>
                  <a:cubicBezTo>
                    <a:pt x="94" y="23"/>
                    <a:pt x="98" y="30"/>
                    <a:pt x="100" y="39"/>
                  </a:cubicBezTo>
                  <a:cubicBezTo>
                    <a:pt x="100" y="40"/>
                    <a:pt x="100" y="42"/>
                    <a:pt x="100" y="45"/>
                  </a:cubicBezTo>
                  <a:cubicBezTo>
                    <a:pt x="74" y="45"/>
                    <a:pt x="74" y="45"/>
                    <a:pt x="74" y="45"/>
                  </a:cubicBezTo>
                  <a:cubicBezTo>
                    <a:pt x="73" y="40"/>
                    <a:pt x="72" y="35"/>
                    <a:pt x="70" y="32"/>
                  </a:cubicBezTo>
                  <a:cubicBezTo>
                    <a:pt x="66" y="26"/>
                    <a:pt x="60" y="23"/>
                    <a:pt x="53" y="23"/>
                  </a:cubicBezTo>
                  <a:cubicBezTo>
                    <a:pt x="45" y="23"/>
                    <a:pt x="39" y="27"/>
                    <a:pt x="34" y="35"/>
                  </a:cubicBezTo>
                  <a:cubicBezTo>
                    <a:pt x="30" y="43"/>
                    <a:pt x="27" y="53"/>
                    <a:pt x="27" y="66"/>
                  </a:cubicBezTo>
                  <a:cubicBezTo>
                    <a:pt x="27" y="80"/>
                    <a:pt x="30" y="91"/>
                    <a:pt x="35" y="99"/>
                  </a:cubicBezTo>
                  <a:cubicBezTo>
                    <a:pt x="39" y="106"/>
                    <a:pt x="46" y="109"/>
                    <a:pt x="54" y="109"/>
                  </a:cubicBezTo>
                  <a:cubicBezTo>
                    <a:pt x="62" y="109"/>
                    <a:pt x="68" y="106"/>
                    <a:pt x="72" y="100"/>
                  </a:cubicBezTo>
                  <a:cubicBezTo>
                    <a:pt x="75" y="95"/>
                    <a:pt x="77" y="89"/>
                    <a:pt x="77" y="81"/>
                  </a:cubicBezTo>
                  <a:cubicBezTo>
                    <a:pt x="55" y="81"/>
                    <a:pt x="55" y="81"/>
                    <a:pt x="55" y="81"/>
                  </a:cubicBezTo>
                  <a:cubicBezTo>
                    <a:pt x="55" y="61"/>
                    <a:pt x="55" y="61"/>
                    <a:pt x="55" y="61"/>
                  </a:cubicBezTo>
                  <a:cubicBezTo>
                    <a:pt x="102" y="61"/>
                    <a:pt x="102" y="61"/>
                    <a:pt x="102" y="61"/>
                  </a:cubicBezTo>
                  <a:lnTo>
                    <a:pt x="102" y="1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80" name="Freeform 71"/>
            <p:cNvSpPr>
              <a:spLocks/>
            </p:cNvSpPr>
            <p:nvPr userDrawn="1"/>
          </p:nvSpPr>
          <p:spPr bwMode="black">
            <a:xfrm>
              <a:off x="5400676" y="5919788"/>
              <a:ext cx="36513" cy="34925"/>
            </a:xfrm>
            <a:custGeom>
              <a:avLst/>
              <a:gdLst>
                <a:gd name="T0" fmla="*/ 23 w 23"/>
                <a:gd name="T1" fmla="*/ 0 h 22"/>
                <a:gd name="T2" fmla="*/ 23 w 23"/>
                <a:gd name="T3" fmla="*/ 22 h 22"/>
                <a:gd name="T4" fmla="*/ 0 w 23"/>
                <a:gd name="T5" fmla="*/ 22 h 22"/>
                <a:gd name="T6" fmla="*/ 0 w 23"/>
                <a:gd name="T7" fmla="*/ 0 h 22"/>
                <a:gd name="T8" fmla="*/ 12 w 23"/>
                <a:gd name="T9" fmla="*/ 0 h 22"/>
                <a:gd name="T10" fmla="*/ 23 w 23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22">
                  <a:moveTo>
                    <a:pt x="23" y="0"/>
                  </a:moveTo>
                  <a:lnTo>
                    <a:pt x="23" y="22"/>
                  </a:lnTo>
                  <a:lnTo>
                    <a:pt x="0" y="22"/>
                  </a:lnTo>
                  <a:lnTo>
                    <a:pt x="0" y="0"/>
                  </a:lnTo>
                  <a:lnTo>
                    <a:pt x="12" y="0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981158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vertical">
    <p:bg>
      <p:bgPr>
        <a:blipFill dpi="0" rotWithShape="1">
          <a:blip r:embed="rId4">
            <a:lum/>
          </a:blip>
          <a:srcRect/>
          <a:stretch>
            <a:fillRect l="-40000" r="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629052372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0" name="think-cell Folie" r:id="rId5" imgW="360" imgH="360" progId="TCLayout.ActiveDocument.1">
                  <p:embed/>
                </p:oleObj>
              </mc:Choice>
              <mc:Fallback>
                <p:oleObj name="think-cell Folie" r:id="rId5" imgW="360" imgH="360" progId="TCLayout.ActiveDocument.1">
                  <p:embed/>
                  <p:pic>
                    <p:nvPicPr>
                      <p:cNvPr id="3" name="Objekt 2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/>
          <p:cNvSpPr/>
          <p:nvPr userDrawn="1"/>
        </p:nvSpPr>
        <p:spPr bwMode="white">
          <a:xfrm>
            <a:off x="5760890" y="0"/>
            <a:ext cx="5761186" cy="6480175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  <a:effectLst/>
        </p:spPr>
        <p:txBody>
          <a:bodyPr lIns="72000" tIns="72000" rIns="72000" bIns="72000" rtlCol="0" anchor="ctr"/>
          <a:lstStyle/>
          <a:p>
            <a:pPr indent="3175" algn="ctr" defTabSz="457293" eaLnBrk="1" fontAlgn="base">
              <a:lnSpc>
                <a:spcPct val="104000"/>
              </a:lnSpc>
              <a:spcBef>
                <a:spcPct val="25000"/>
              </a:spcBef>
              <a:spcAft>
                <a:spcPct val="0"/>
              </a:spcAft>
              <a:buClr>
                <a:srgbClr val="E20074"/>
              </a:buClr>
              <a:buSzPct val="75000"/>
            </a:pPr>
            <a:endParaRPr lang="en-US" sz="1800" dirty="0">
              <a:cs typeface="TeleGrotesk Next" pitchFamily="2" charset="0"/>
            </a:endParaRPr>
          </a:p>
        </p:txBody>
      </p:sp>
      <p:sp>
        <p:nvSpPr>
          <p:cNvPr id="12" name="Titelplatzhalter 1"/>
          <p:cNvSpPr>
            <a:spLocks noGrp="1"/>
          </p:cNvSpPr>
          <p:nvPr>
            <p:ph type="ctrTitle" hasCustomPrompt="1"/>
          </p:nvPr>
        </p:nvSpPr>
        <p:spPr bwMode="black">
          <a:xfrm>
            <a:off x="323851" y="323849"/>
            <a:ext cx="5113187" cy="4860926"/>
          </a:xfrm>
          <a:noFill/>
        </p:spPr>
        <p:txBody>
          <a:bodyPr wrap="square" lIns="0" tIns="0">
            <a:noAutofit/>
          </a:bodyPr>
          <a:lstStyle>
            <a:lvl1pPr>
              <a:defRPr sz="6000" smtClean="0">
                <a:solidFill>
                  <a:schemeClr val="bg1"/>
                </a:solidFill>
                <a:latin typeface="TeleGrotesk Next Ultra" pitchFamily="2" charset="0"/>
                <a:sym typeface="TeleGrotesk Next Ultra" pitchFamily="2" charset="0"/>
              </a:defRPr>
            </a:lvl1pPr>
          </a:lstStyle>
          <a:p>
            <a:r>
              <a:rPr lang="en-US" dirty="0"/>
              <a:t>Content/</a:t>
            </a:r>
            <a:br>
              <a:rPr lang="en-US" dirty="0"/>
            </a:br>
            <a:r>
              <a:rPr lang="en-US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22502576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ivider Living Magenta"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4883063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4" name="think-cell Folie" r:id="rId5" imgW="360" imgH="360" progId="TCLayout.ActiveDocument.1">
                  <p:embed/>
                </p:oleObj>
              </mc:Choice>
              <mc:Fallback>
                <p:oleObj name="think-cell Folie" r:id="rId5" imgW="360" imgH="360" progId="TCLayout.ActiveDocument.1">
                  <p:embed/>
                  <p:pic>
                    <p:nvPicPr>
                      <p:cNvPr id="2" name="Objekt 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itelplatzhalter 1"/>
          <p:cNvSpPr>
            <a:spLocks noGrp="1"/>
          </p:cNvSpPr>
          <p:nvPr>
            <p:ph type="ctrTitle" hasCustomPrompt="1"/>
          </p:nvPr>
        </p:nvSpPr>
        <p:spPr bwMode="black">
          <a:xfrm>
            <a:off x="323851" y="1584000"/>
            <a:ext cx="10874374" cy="1846659"/>
          </a:xfrm>
          <a:noFill/>
        </p:spPr>
        <p:txBody>
          <a:bodyPr wrap="square" lIns="0" tIns="0">
            <a:spAutoFit/>
          </a:bodyPr>
          <a:lstStyle>
            <a:lvl1pPr>
              <a:defRPr sz="6000" smtClean="0">
                <a:solidFill>
                  <a:schemeClr val="bg1"/>
                </a:solidFill>
                <a:latin typeface="TeleGrotesk Next Ultra" pitchFamily="2" charset="0"/>
                <a:sym typeface="TeleGrotesk Next Ultra" pitchFamily="2" charset="0"/>
              </a:defRPr>
            </a:lvl1pPr>
          </a:lstStyle>
          <a:p>
            <a:r>
              <a:rPr lang="en-US" dirty="0" err="1"/>
              <a:t>TeleGrotesk</a:t>
            </a:r>
            <a:r>
              <a:rPr lang="en-US" dirty="0"/>
              <a:t> next Ultra </a:t>
            </a:r>
            <a:br>
              <a:rPr lang="en-US" dirty="0"/>
            </a:br>
            <a:r>
              <a:rPr lang="en-US" dirty="0"/>
              <a:t>60 (75) 90 PT</a:t>
            </a:r>
          </a:p>
        </p:txBody>
      </p:sp>
    </p:spTree>
    <p:extLst>
      <p:ext uri="{BB962C8B-B14F-4D97-AF65-F5344CB8AC3E}">
        <p14:creationId xmlns:p14="http://schemas.microsoft.com/office/powerpoint/2010/main" val="7951720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Living Magenta vertical">
    <p:bg>
      <p:bgPr>
        <a:blipFill dpi="0" rotWithShape="1">
          <a:blip r:embed="rId4">
            <a:lum/>
          </a:blip>
          <a:srcRect/>
          <a:stretch>
            <a:fillRect l="-40000" r="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628394197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8" name="think-cell Folie" r:id="rId5" imgW="360" imgH="360" progId="TCLayout.ActiveDocument.1">
                  <p:embed/>
                </p:oleObj>
              </mc:Choice>
              <mc:Fallback>
                <p:oleObj name="think-cell Folie" r:id="rId5" imgW="360" imgH="360" progId="TCLayout.ActiveDocument.1">
                  <p:embed/>
                  <p:pic>
                    <p:nvPicPr>
                      <p:cNvPr id="3" name="Objek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/>
          <p:cNvSpPr/>
          <p:nvPr userDrawn="1"/>
        </p:nvSpPr>
        <p:spPr bwMode="gray">
          <a:xfrm>
            <a:off x="5761038" y="0"/>
            <a:ext cx="5761037" cy="6478666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  <a:effectLst/>
        </p:spPr>
        <p:txBody>
          <a:bodyPr lIns="72000" tIns="72000" rIns="72000" bIns="72000" rtlCol="0" anchor="ctr"/>
          <a:lstStyle/>
          <a:p>
            <a:pPr indent="3175" algn="ctr" defTabSz="457293" eaLnBrk="1" fontAlgn="base">
              <a:lnSpc>
                <a:spcPct val="104000"/>
              </a:lnSpc>
              <a:spcBef>
                <a:spcPct val="25000"/>
              </a:spcBef>
              <a:spcAft>
                <a:spcPct val="0"/>
              </a:spcAft>
              <a:buClr>
                <a:srgbClr val="E20074"/>
              </a:buClr>
              <a:buSzPct val="75000"/>
            </a:pPr>
            <a:endParaRPr lang="en-US" sz="1800" dirty="0">
              <a:cs typeface="TeleGrotesk Next" pitchFamily="2" charset="0"/>
            </a:endParaRPr>
          </a:p>
        </p:txBody>
      </p:sp>
      <p:sp>
        <p:nvSpPr>
          <p:cNvPr id="6" name="Titelplatzhalter 1"/>
          <p:cNvSpPr>
            <a:spLocks noGrp="1"/>
          </p:cNvSpPr>
          <p:nvPr>
            <p:ph type="ctrTitle" hasCustomPrompt="1"/>
          </p:nvPr>
        </p:nvSpPr>
        <p:spPr bwMode="gray">
          <a:xfrm>
            <a:off x="6084888" y="323850"/>
            <a:ext cx="5113337" cy="5184775"/>
          </a:xfrm>
          <a:noFill/>
        </p:spPr>
        <p:txBody>
          <a:bodyPr wrap="square" lIns="0" tIns="0" anchor="ctr">
            <a:noAutofit/>
          </a:bodyPr>
          <a:lstStyle>
            <a:lvl1pPr>
              <a:defRPr sz="4500" baseline="0" smtClean="0">
                <a:solidFill>
                  <a:schemeClr val="tx2"/>
                </a:solidFill>
                <a:latin typeface="TeleGrotesk Next" pitchFamily="2" charset="0"/>
                <a:ea typeface="TeleGrotesk Next" pitchFamily="2" charset="0"/>
                <a:cs typeface="TeleGrotesk Next" pitchFamily="2" charset="0"/>
                <a:sym typeface="TeleGrotesk Next" pitchFamily="2" charset="0"/>
              </a:defRPr>
            </a:lvl1pPr>
          </a:lstStyle>
          <a:p>
            <a:r>
              <a:rPr lang="en-US" dirty="0"/>
              <a:t>01</a:t>
            </a:r>
            <a:br>
              <a:rPr lang="en-US" dirty="0"/>
            </a:br>
            <a:r>
              <a:rPr lang="en-US" dirty="0" err="1"/>
              <a:t>TeleGrotesk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next (45) 60 PT</a:t>
            </a:r>
          </a:p>
        </p:txBody>
      </p:sp>
    </p:spTree>
    <p:extLst>
      <p:ext uri="{BB962C8B-B14F-4D97-AF65-F5344CB8AC3E}">
        <p14:creationId xmlns:p14="http://schemas.microsoft.com/office/powerpoint/2010/main" val="12671549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76989321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2" name="think-cell Folie" r:id="rId4" imgW="360" imgH="360" progId="TCLayout.ActiveDocument.1">
                  <p:embed/>
                </p:oleObj>
              </mc:Choice>
              <mc:Fallback>
                <p:oleObj name="think-cell Folie" r:id="rId4" imgW="360" imgH="360" progId="TCLayout.ActiveDocument.1">
                  <p:embed/>
                  <p:pic>
                    <p:nvPicPr>
                      <p:cNvPr id="6" name="Objekt 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24000" y="252000"/>
            <a:ext cx="10872000" cy="504000"/>
          </a:xfrm>
        </p:spPr>
        <p:txBody>
          <a:bodyPr/>
          <a:lstStyle>
            <a:lvl1pPr marL="0" indent="0">
              <a:defRPr/>
            </a:lvl1pPr>
          </a:lstStyle>
          <a:p>
            <a:r>
              <a:rPr lang="en-US" dirty="0" err="1"/>
              <a:t>TeleGrotesk</a:t>
            </a:r>
            <a:r>
              <a:rPr lang="en-US" dirty="0"/>
              <a:t> Headline Ultra 28 (32)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en-US" noProof="0" dirty="0" err="1"/>
              <a:t>dd.mm.yyyy</a:t>
            </a:r>
            <a:endParaRPr lang="en-US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31ED8236-F742-4994-B025-3D78EEC04644}" type="slidenum">
              <a:rPr lang="en-US" noProof="0" smtClean="0"/>
              <a:pPr fontAlgn="base">
                <a:spcAft>
                  <a:spcPct val="0"/>
                </a:spcAft>
              </a:pPr>
              <a:t>‹Nr.›</a:t>
            </a:fld>
            <a:endParaRPr lang="en-US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– Strictly confidential, Confidential, Internal –     Author/Presentation Topic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(1 colum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7072922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6" name="think-cell Folie" r:id="rId4" imgW="360" imgH="360" progId="TCLayout.ActiveDocument.1">
                  <p:embed/>
                </p:oleObj>
              </mc:Choice>
              <mc:Fallback>
                <p:oleObj name="think-cell Folie" r:id="rId4" imgW="360" imgH="360" progId="TCLayout.ActiveDocument.1">
                  <p:embed/>
                  <p:pic>
                    <p:nvPicPr>
                      <p:cNvPr id="7" name="Objekt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23998" y="252000"/>
            <a:ext cx="10872000" cy="504000"/>
          </a:xfrm>
        </p:spPr>
        <p:txBody>
          <a:bodyPr/>
          <a:lstStyle>
            <a:lvl1pPr marL="0" indent="0">
              <a:defRPr/>
            </a:lvl1pPr>
          </a:lstStyle>
          <a:p>
            <a:r>
              <a:rPr lang="en-US" dirty="0" err="1"/>
              <a:t>TeleGrotesk</a:t>
            </a:r>
            <a:r>
              <a:rPr lang="en-US" dirty="0"/>
              <a:t> Headline Ultra 28 (32)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23999" y="1476374"/>
            <a:ext cx="10872000" cy="4032251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buClr>
                <a:schemeClr val="tx1"/>
              </a:buClr>
              <a:defRPr baseline="0"/>
            </a:lvl3pPr>
            <a:lvl4pPr>
              <a:buClr>
                <a:schemeClr val="tx1"/>
              </a:buClr>
              <a:defRPr/>
            </a:lvl4pPr>
            <a:lvl5pPr>
              <a:buClr>
                <a:schemeClr val="tx1"/>
              </a:buClr>
              <a:defRPr/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en-US" noProof="0" dirty="0" err="1"/>
              <a:t>dd.mm.yyyy</a:t>
            </a:r>
            <a:endParaRPr lang="en-US" noProof="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31ED8236-F742-4994-B025-3D78EEC04644}" type="slidenum">
              <a:rPr lang="en-US" noProof="0" smtClean="0"/>
              <a:pPr fontAlgn="base">
                <a:spcAft>
                  <a:spcPct val="0"/>
                </a:spcAft>
              </a:pPr>
              <a:t>‹Nr.›</a:t>
            </a:fld>
            <a:endParaRPr lang="en-US" noProof="0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– Strictly confidential, Confidential, Internal –     Author/Presentation Topic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ext (2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19950480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0" name="think-cell Folie" r:id="rId4" imgW="360" imgH="360" progId="TCLayout.ActiveDocument.1">
                  <p:embed/>
                </p:oleObj>
              </mc:Choice>
              <mc:Fallback>
                <p:oleObj name="think-cell Folie" r:id="rId4" imgW="360" imgH="360" progId="TCLayout.ActiveDocument.1">
                  <p:embed/>
                  <p:pic>
                    <p:nvPicPr>
                      <p:cNvPr id="8" name="Objekt 7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23999" y="252000"/>
            <a:ext cx="10872000" cy="504000"/>
          </a:xfrm>
        </p:spPr>
        <p:txBody>
          <a:bodyPr/>
          <a:lstStyle>
            <a:lvl1pPr marL="0" indent="0">
              <a:defRPr/>
            </a:lvl1pPr>
          </a:lstStyle>
          <a:p>
            <a:r>
              <a:rPr lang="en-US" dirty="0" err="1"/>
              <a:t>TeleGrotesk</a:t>
            </a:r>
            <a:r>
              <a:rPr lang="en-US" dirty="0"/>
              <a:t> Headline Ultra 28 (32)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24000" y="1476374"/>
            <a:ext cx="5365600" cy="403225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buClr>
                <a:schemeClr val="tx1"/>
              </a:buClr>
              <a:defRPr sz="1800"/>
            </a:lvl3pPr>
            <a:lvl4pPr>
              <a:buClr>
                <a:schemeClr val="tx1"/>
              </a:buClr>
              <a:defRPr sz="1800"/>
            </a:lvl4pPr>
            <a:lvl5pPr>
              <a:buClr>
                <a:schemeClr val="tx1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5832475" y="1476374"/>
            <a:ext cx="5364000" cy="403225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buClr>
                <a:schemeClr val="tx1"/>
              </a:buClr>
              <a:defRPr sz="1800"/>
            </a:lvl3pPr>
            <a:lvl4pPr>
              <a:buClr>
                <a:schemeClr val="tx1"/>
              </a:buClr>
              <a:defRPr sz="1800"/>
            </a:lvl4pPr>
            <a:lvl5pPr>
              <a:buClr>
                <a:schemeClr val="tx1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en-US" noProof="0" dirty="0" err="1"/>
              <a:t>dd.mm.yyyy</a:t>
            </a:r>
            <a:endParaRPr lang="en-US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31ED8236-F742-4994-B025-3D78EEC04644}" type="slidenum">
              <a:rPr lang="en-US" noProof="0" smtClean="0"/>
              <a:pPr fontAlgn="base">
                <a:spcAft>
                  <a:spcPct val="0"/>
                </a:spcAft>
              </a:pPr>
              <a:t>‹Nr.›</a:t>
            </a:fld>
            <a:endParaRPr lang="en-US" noProof="0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– Strictly confidential, Confidential, Internal –     Author/Presentation Topic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(3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98433699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4" name="think-cell Folie" r:id="rId4" imgW="360" imgH="360" progId="TCLayout.ActiveDocument.1">
                  <p:embed/>
                </p:oleObj>
              </mc:Choice>
              <mc:Fallback>
                <p:oleObj name="think-cell Folie" r:id="rId4" imgW="360" imgH="360" progId="TCLayout.ActiveDocument.1">
                  <p:embed/>
                  <p:pic>
                    <p:nvPicPr>
                      <p:cNvPr id="5" name="Objekt 4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23999" y="252000"/>
            <a:ext cx="10872000" cy="504000"/>
          </a:xfrm>
        </p:spPr>
        <p:txBody>
          <a:bodyPr/>
          <a:lstStyle>
            <a:lvl1pPr marL="0" indent="0">
              <a:defRPr/>
            </a:lvl1pPr>
          </a:lstStyle>
          <a:p>
            <a:r>
              <a:rPr lang="en-US" dirty="0" err="1"/>
              <a:t>TeleGrotesk</a:t>
            </a:r>
            <a:r>
              <a:rPr lang="en-US" dirty="0"/>
              <a:t> Headline Ultra 28 (32)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24000" y="1476375"/>
            <a:ext cx="3528000" cy="403225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buClr>
                <a:schemeClr val="tx1"/>
              </a:buClr>
              <a:defRPr sz="1800"/>
            </a:lvl3pPr>
            <a:lvl4pPr>
              <a:buClr>
                <a:schemeClr val="tx1"/>
              </a:buClr>
              <a:defRPr sz="1800"/>
            </a:lvl4pPr>
            <a:lvl5pPr>
              <a:buClr>
                <a:schemeClr val="tx1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7668475" y="1476375"/>
            <a:ext cx="3528000" cy="403225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buClr>
                <a:schemeClr val="tx1"/>
              </a:buClr>
              <a:defRPr sz="1800"/>
            </a:lvl3pPr>
            <a:lvl4pPr>
              <a:buClr>
                <a:schemeClr val="tx1"/>
              </a:buClr>
              <a:defRPr sz="1800"/>
            </a:lvl4pPr>
            <a:lvl5pPr>
              <a:buClr>
                <a:schemeClr val="tx1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13" hasCustomPrompt="1"/>
          </p:nvPr>
        </p:nvSpPr>
        <p:spPr>
          <a:xfrm>
            <a:off x="3996237" y="1476376"/>
            <a:ext cx="3528000" cy="403225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en-US" noProof="0" dirty="0" err="1"/>
              <a:t>dd.mm.yyyy</a:t>
            </a:r>
            <a:endParaRPr lang="en-US" noProof="0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31ED8236-F742-4994-B025-3D78EEC04644}" type="slidenum">
              <a:rPr lang="en-US" noProof="0" smtClean="0"/>
              <a:pPr fontAlgn="base">
                <a:spcAft>
                  <a:spcPct val="0"/>
                </a:spcAft>
              </a:pPr>
              <a:t>‹Nr.›</a:t>
            </a:fld>
            <a:endParaRPr lang="en-US" noProof="0" dirty="0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noProof="0" dirty="0"/>
              <a:t>– Strictly confidential, Confidential, Internal –     Author/Presentation Topic</a:t>
            </a:r>
          </a:p>
        </p:txBody>
      </p:sp>
    </p:spTree>
    <p:extLst>
      <p:ext uri="{BB962C8B-B14F-4D97-AF65-F5344CB8AC3E}">
        <p14:creationId xmlns:p14="http://schemas.microsoft.com/office/powerpoint/2010/main" val="33061636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(4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66306447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8" name="think-cell Folie" r:id="rId4" imgW="360" imgH="360" progId="TCLayout.ActiveDocument.1">
                  <p:embed/>
                </p:oleObj>
              </mc:Choice>
              <mc:Fallback>
                <p:oleObj name="think-cell Folie" r:id="rId4" imgW="360" imgH="360" progId="TCLayout.ActiveDocument.1">
                  <p:embed/>
                  <p:pic>
                    <p:nvPicPr>
                      <p:cNvPr id="5" name="Objekt 4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23999" y="252000"/>
            <a:ext cx="10872000" cy="504000"/>
          </a:xfrm>
        </p:spPr>
        <p:txBody>
          <a:bodyPr/>
          <a:lstStyle>
            <a:lvl1pPr marL="0" indent="0">
              <a:defRPr/>
            </a:lvl1pPr>
          </a:lstStyle>
          <a:p>
            <a:r>
              <a:rPr lang="en-US" dirty="0" err="1"/>
              <a:t>TeleGrotesk</a:t>
            </a:r>
            <a:r>
              <a:rPr lang="en-US" dirty="0"/>
              <a:t> Headline Ultra 28 (32)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24000" y="1476374"/>
            <a:ext cx="2610000" cy="403225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buClr>
                <a:schemeClr val="tx1"/>
              </a:buClr>
              <a:defRPr sz="1800" baseline="0"/>
            </a:lvl3pPr>
            <a:lvl4pPr>
              <a:buClr>
                <a:schemeClr val="tx1"/>
              </a:buClr>
              <a:defRPr sz="1800"/>
            </a:lvl4pPr>
            <a:lvl5pPr>
              <a:buClr>
                <a:schemeClr val="tx1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5832316" y="1476374"/>
            <a:ext cx="2610000" cy="403225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buClr>
                <a:schemeClr val="tx1"/>
              </a:buClr>
              <a:defRPr sz="1800"/>
            </a:lvl3pPr>
            <a:lvl4pPr>
              <a:buClr>
                <a:schemeClr val="tx1"/>
              </a:buClr>
              <a:defRPr sz="1800"/>
            </a:lvl4pPr>
            <a:lvl5pPr>
              <a:buClr>
                <a:schemeClr val="tx1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13" hasCustomPrompt="1"/>
          </p:nvPr>
        </p:nvSpPr>
        <p:spPr>
          <a:xfrm>
            <a:off x="3078158" y="1476375"/>
            <a:ext cx="2610000" cy="4032251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Inhaltsplatzhalter 3"/>
          <p:cNvSpPr>
            <a:spLocks noGrp="1"/>
          </p:cNvSpPr>
          <p:nvPr>
            <p:ph sz="half" idx="14" hasCustomPrompt="1"/>
          </p:nvPr>
        </p:nvSpPr>
        <p:spPr>
          <a:xfrm>
            <a:off x="8586475" y="1476374"/>
            <a:ext cx="2610000" cy="403225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buClr>
                <a:schemeClr val="tx1"/>
              </a:buClr>
              <a:defRPr sz="1800"/>
            </a:lvl3pPr>
            <a:lvl4pPr>
              <a:buClr>
                <a:schemeClr val="tx1"/>
              </a:buClr>
              <a:defRPr sz="1800"/>
            </a:lvl4pPr>
            <a:lvl5pPr>
              <a:buClr>
                <a:schemeClr val="tx1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en-US" noProof="0" dirty="0" err="1"/>
              <a:t>dd.mm.yyyy</a:t>
            </a:r>
            <a:endParaRPr lang="en-US" noProof="0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31ED8236-F742-4994-B025-3D78EEC04644}" type="slidenum">
              <a:rPr lang="en-US" noProof="0" smtClean="0"/>
              <a:pPr fontAlgn="base">
                <a:spcAft>
                  <a:spcPct val="0"/>
                </a:spcAft>
              </a:pPr>
              <a:t>‹Nr.›</a:t>
            </a:fld>
            <a:endParaRPr lang="en-US" noProof="0" dirty="0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noProof="0" dirty="0"/>
              <a:t>– Strictly confidential, Confidential, Internal –     Author/Presentation Topic</a:t>
            </a:r>
          </a:p>
        </p:txBody>
      </p:sp>
    </p:spTree>
    <p:extLst>
      <p:ext uri="{BB962C8B-B14F-4D97-AF65-F5344CB8AC3E}">
        <p14:creationId xmlns:p14="http://schemas.microsoft.com/office/powerpoint/2010/main" val="27013148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1340669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2" name="think-cell Folie" r:id="rId4" imgW="360" imgH="360" progId="TCLayout.ActiveDocument.1">
                  <p:embed/>
                </p:oleObj>
              </mc:Choice>
              <mc:Fallback>
                <p:oleObj name="think-cell Folie" r:id="rId4" imgW="360" imgH="360" progId="TCLayout.ActiveDocument.1">
                  <p:embed/>
                  <p:pic>
                    <p:nvPicPr>
                      <p:cNvPr id="2" name="Objek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Bildplatzhalter 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1522075" cy="6480175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en-US" noProof="0" dirty="0" err="1"/>
              <a:t>dd.mm.yyyy</a:t>
            </a:r>
            <a:endParaRPr lang="en-US" noProof="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31ED8236-F742-4994-B025-3D78EEC04644}" type="slidenum">
              <a:rPr lang="en-US" noProof="0" smtClean="0"/>
              <a:pPr fontAlgn="base">
                <a:spcAft>
                  <a:spcPct val="0"/>
                </a:spcAft>
              </a:pPr>
              <a:t>‹Nr.›</a:t>
            </a:fld>
            <a:endParaRPr lang="en-US" noProof="0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noProof="0" dirty="0"/>
              <a:t>– Strictly confidential, Confidential, Internal –     Author/Presentation Topic</a:t>
            </a:r>
          </a:p>
        </p:txBody>
      </p:sp>
    </p:spTree>
    <p:extLst>
      <p:ext uri="{BB962C8B-B14F-4D97-AF65-F5344CB8AC3E}">
        <p14:creationId xmlns:p14="http://schemas.microsoft.com/office/powerpoint/2010/main" val="27117228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30363894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6" name="think-cell Folie" r:id="rId4" imgW="360" imgH="360" progId="TCLayout.ActiveDocument.1">
                  <p:embed/>
                </p:oleObj>
              </mc:Choice>
              <mc:Fallback>
                <p:oleObj name="think-cell Folie" r:id="rId4" imgW="360" imgH="360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Bildplatzhalter 5"/>
          <p:cNvSpPr>
            <a:spLocks noGrp="1"/>
          </p:cNvSpPr>
          <p:nvPr>
            <p:ph type="pic" sz="quarter" idx="13"/>
          </p:nvPr>
        </p:nvSpPr>
        <p:spPr>
          <a:xfrm>
            <a:off x="5832475" y="0"/>
            <a:ext cx="5689600" cy="6480175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23999" y="251999"/>
            <a:ext cx="5365601" cy="807561"/>
          </a:xfrm>
        </p:spPr>
        <p:txBody>
          <a:bodyPr/>
          <a:lstStyle>
            <a:lvl1pPr marL="0" indent="0">
              <a:defRPr/>
            </a:lvl1pPr>
          </a:lstStyle>
          <a:p>
            <a:r>
              <a:rPr lang="en-US" dirty="0" err="1"/>
              <a:t>TeleGrotesk</a:t>
            </a:r>
            <a:r>
              <a:rPr lang="en-US" dirty="0"/>
              <a:t> Headline Ultra 28 (32)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24000" y="1476374"/>
            <a:ext cx="5365600" cy="4032251"/>
          </a:xfrm>
        </p:spPr>
        <p:txBody>
          <a:bodyPr anchor="ctr"/>
          <a:lstStyle>
            <a:lvl1pPr>
              <a:defRPr sz="1800" baseline="0"/>
            </a:lvl1pPr>
            <a:lvl2pPr>
              <a:defRPr sz="1800"/>
            </a:lvl2pPr>
            <a:lvl3pPr>
              <a:buClr>
                <a:schemeClr val="tx1"/>
              </a:buClr>
              <a:defRPr sz="1800"/>
            </a:lvl3pPr>
            <a:lvl4pPr>
              <a:buClr>
                <a:schemeClr val="tx1"/>
              </a:buClr>
              <a:defRPr sz="1800"/>
            </a:lvl4pPr>
            <a:lvl5pPr>
              <a:buClr>
                <a:schemeClr val="tx1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en-US" noProof="0" dirty="0" err="1"/>
              <a:t>dd.mm.yyyy</a:t>
            </a:r>
            <a:endParaRPr lang="en-US" noProof="0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31ED8236-F742-4994-B025-3D78EEC04644}" type="slidenum">
              <a:rPr lang="en-US" noProof="0" smtClean="0"/>
              <a:pPr fontAlgn="base">
                <a:spcAft>
                  <a:spcPct val="0"/>
                </a:spcAft>
              </a:pPr>
              <a:t>‹Nr.›</a:t>
            </a:fld>
            <a:endParaRPr lang="en-US" noProof="0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noProof="0" dirty="0"/>
              <a:t>– Strictly confidential, Confidential, Internal –     Author/Presentation Topic</a:t>
            </a:r>
          </a:p>
        </p:txBody>
      </p:sp>
    </p:spTree>
    <p:extLst>
      <p:ext uri="{BB962C8B-B14F-4D97-AF65-F5344CB8AC3E}">
        <p14:creationId xmlns:p14="http://schemas.microsoft.com/office/powerpoint/2010/main" val="1519689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horizontal">
    <p:bg bwMode="ltGray"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" name="think-cell Folie" r:id="rId5" imgW="360" imgH="360" progId="TCLayout.ActiveDocument.1">
                  <p:embed/>
                </p:oleObj>
              </mc:Choice>
              <mc:Fallback>
                <p:oleObj name="think-cell Folie" r:id="rId5" imgW="360" imgH="360" progId="TCLayout.ActiveDocument.1">
                  <p:embed/>
                  <p:pic>
                    <p:nvPicPr>
                      <p:cNvPr id="4" name="Objekt 3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eck 7"/>
          <p:cNvSpPr/>
          <p:nvPr userDrawn="1"/>
        </p:nvSpPr>
        <p:spPr bwMode="white">
          <a:xfrm>
            <a:off x="-1" y="3240088"/>
            <a:ext cx="11522076" cy="3240087"/>
          </a:xfrm>
          <a:prstGeom prst="rect">
            <a:avLst/>
          </a:prstGeom>
          <a:solidFill>
            <a:schemeClr val="tx2"/>
          </a:solidFill>
          <a:ln w="19050" algn="ctr">
            <a:noFill/>
            <a:miter lim="800000"/>
            <a:headEnd/>
            <a:tailEnd/>
          </a:ln>
          <a:effectLst/>
        </p:spPr>
        <p:txBody>
          <a:bodyPr lIns="72000" tIns="72000" rIns="72000" bIns="72000" rtlCol="0" anchor="ctr"/>
          <a:lstStyle/>
          <a:p>
            <a:pPr indent="3175" algn="ctr" defTabSz="457293" eaLnBrk="1" fontAlgn="base">
              <a:lnSpc>
                <a:spcPct val="104000"/>
              </a:lnSpc>
              <a:spcBef>
                <a:spcPct val="25000"/>
              </a:spcBef>
              <a:spcAft>
                <a:spcPct val="0"/>
              </a:spcAft>
              <a:buClr>
                <a:srgbClr val="E20074"/>
              </a:buClr>
              <a:buSzPct val="75000"/>
            </a:pPr>
            <a:endParaRPr lang="en-US" sz="1800" dirty="0">
              <a:cs typeface="TeleGrotesk Next" pitchFamily="2" charset="0"/>
            </a:endParaRPr>
          </a:p>
        </p:txBody>
      </p:sp>
      <p:sp>
        <p:nvSpPr>
          <p:cNvPr id="45058" name="Titelplatzhalter 1"/>
          <p:cNvSpPr>
            <a:spLocks noGrp="1"/>
          </p:cNvSpPr>
          <p:nvPr>
            <p:ph type="ctrTitle" hasCustomPrompt="1"/>
          </p:nvPr>
        </p:nvSpPr>
        <p:spPr bwMode="black">
          <a:xfrm>
            <a:off x="323851" y="3240000"/>
            <a:ext cx="10874374" cy="1933905"/>
          </a:xfrm>
          <a:noFill/>
        </p:spPr>
        <p:txBody>
          <a:bodyPr wrap="square" lIns="0" tIns="144000">
            <a:noAutofit/>
          </a:bodyPr>
          <a:lstStyle>
            <a:lvl1pPr>
              <a:defRPr sz="6000" smtClean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 err="1"/>
              <a:t>Telegrotesk</a:t>
            </a:r>
            <a:r>
              <a:rPr lang="en-US" dirty="0"/>
              <a:t> next Ultra </a:t>
            </a:r>
            <a:br>
              <a:rPr lang="en-US" dirty="0"/>
            </a:br>
            <a:r>
              <a:rPr lang="en-US" dirty="0"/>
              <a:t>(60) 75 90 PT</a:t>
            </a:r>
          </a:p>
        </p:txBody>
      </p:sp>
      <p:grpSp>
        <p:nvGrpSpPr>
          <p:cNvPr id="7" name="Gruppieren 6"/>
          <p:cNvGrpSpPr/>
          <p:nvPr userDrawn="1"/>
        </p:nvGrpSpPr>
        <p:grpSpPr bwMode="black">
          <a:xfrm>
            <a:off x="323850" y="5511800"/>
            <a:ext cx="1314450" cy="649288"/>
            <a:chOff x="323850" y="5511800"/>
            <a:chExt cx="1314450" cy="649288"/>
          </a:xfrm>
        </p:grpSpPr>
        <p:sp>
          <p:nvSpPr>
            <p:cNvPr id="9" name="Freeform 5"/>
            <p:cNvSpPr>
              <a:spLocks/>
            </p:cNvSpPr>
            <p:nvPr userDrawn="1"/>
          </p:nvSpPr>
          <p:spPr bwMode="black">
            <a:xfrm>
              <a:off x="323850" y="5808663"/>
              <a:ext cx="131763" cy="131763"/>
            </a:xfrm>
            <a:custGeom>
              <a:avLst/>
              <a:gdLst>
                <a:gd name="T0" fmla="*/ 0 w 83"/>
                <a:gd name="T1" fmla="*/ 83 h 83"/>
                <a:gd name="T2" fmla="*/ 0 w 83"/>
                <a:gd name="T3" fmla="*/ 0 h 83"/>
                <a:gd name="T4" fmla="*/ 42 w 83"/>
                <a:gd name="T5" fmla="*/ 0 h 83"/>
                <a:gd name="T6" fmla="*/ 83 w 83"/>
                <a:gd name="T7" fmla="*/ 0 h 83"/>
                <a:gd name="T8" fmla="*/ 83 w 83"/>
                <a:gd name="T9" fmla="*/ 83 h 83"/>
                <a:gd name="T10" fmla="*/ 0 w 83"/>
                <a:gd name="T11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83">
                  <a:moveTo>
                    <a:pt x="0" y="83"/>
                  </a:moveTo>
                  <a:lnTo>
                    <a:pt x="0" y="0"/>
                  </a:lnTo>
                  <a:lnTo>
                    <a:pt x="42" y="0"/>
                  </a:lnTo>
                  <a:lnTo>
                    <a:pt x="83" y="0"/>
                  </a:lnTo>
                  <a:lnTo>
                    <a:pt x="83" y="83"/>
                  </a:lnTo>
                  <a:lnTo>
                    <a:pt x="0" y="8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black">
            <a:xfrm>
              <a:off x="723900" y="5808663"/>
              <a:ext cx="130175" cy="131763"/>
            </a:xfrm>
            <a:custGeom>
              <a:avLst/>
              <a:gdLst>
                <a:gd name="T0" fmla="*/ 0 w 82"/>
                <a:gd name="T1" fmla="*/ 83 h 83"/>
                <a:gd name="T2" fmla="*/ 0 w 82"/>
                <a:gd name="T3" fmla="*/ 0 h 83"/>
                <a:gd name="T4" fmla="*/ 43 w 82"/>
                <a:gd name="T5" fmla="*/ 0 h 83"/>
                <a:gd name="T6" fmla="*/ 82 w 82"/>
                <a:gd name="T7" fmla="*/ 0 h 83"/>
                <a:gd name="T8" fmla="*/ 82 w 82"/>
                <a:gd name="T9" fmla="*/ 83 h 83"/>
                <a:gd name="T10" fmla="*/ 0 w 82"/>
                <a:gd name="T11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3">
                  <a:moveTo>
                    <a:pt x="0" y="83"/>
                  </a:moveTo>
                  <a:lnTo>
                    <a:pt x="0" y="0"/>
                  </a:lnTo>
                  <a:lnTo>
                    <a:pt x="43" y="0"/>
                  </a:lnTo>
                  <a:lnTo>
                    <a:pt x="82" y="0"/>
                  </a:lnTo>
                  <a:lnTo>
                    <a:pt x="82" y="83"/>
                  </a:lnTo>
                  <a:lnTo>
                    <a:pt x="0" y="8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11" name="Freeform 7"/>
            <p:cNvSpPr>
              <a:spLocks/>
            </p:cNvSpPr>
            <p:nvPr userDrawn="1"/>
          </p:nvSpPr>
          <p:spPr bwMode="black">
            <a:xfrm>
              <a:off x="1116013" y="5808663"/>
              <a:ext cx="131763" cy="131763"/>
            </a:xfrm>
            <a:custGeom>
              <a:avLst/>
              <a:gdLst>
                <a:gd name="T0" fmla="*/ 0 w 83"/>
                <a:gd name="T1" fmla="*/ 83 h 83"/>
                <a:gd name="T2" fmla="*/ 0 w 83"/>
                <a:gd name="T3" fmla="*/ 0 h 83"/>
                <a:gd name="T4" fmla="*/ 39 w 83"/>
                <a:gd name="T5" fmla="*/ 0 h 83"/>
                <a:gd name="T6" fmla="*/ 83 w 83"/>
                <a:gd name="T7" fmla="*/ 0 h 83"/>
                <a:gd name="T8" fmla="*/ 83 w 83"/>
                <a:gd name="T9" fmla="*/ 83 h 83"/>
                <a:gd name="T10" fmla="*/ 0 w 83"/>
                <a:gd name="T11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83">
                  <a:moveTo>
                    <a:pt x="0" y="83"/>
                  </a:moveTo>
                  <a:lnTo>
                    <a:pt x="0" y="0"/>
                  </a:lnTo>
                  <a:lnTo>
                    <a:pt x="39" y="0"/>
                  </a:lnTo>
                  <a:lnTo>
                    <a:pt x="83" y="0"/>
                  </a:lnTo>
                  <a:lnTo>
                    <a:pt x="83" y="83"/>
                  </a:lnTo>
                  <a:lnTo>
                    <a:pt x="0" y="8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12" name="Freeform 8"/>
            <p:cNvSpPr>
              <a:spLocks/>
            </p:cNvSpPr>
            <p:nvPr userDrawn="1"/>
          </p:nvSpPr>
          <p:spPr bwMode="black">
            <a:xfrm>
              <a:off x="1508125" y="5808663"/>
              <a:ext cx="130175" cy="131763"/>
            </a:xfrm>
            <a:custGeom>
              <a:avLst/>
              <a:gdLst>
                <a:gd name="T0" fmla="*/ 0 w 82"/>
                <a:gd name="T1" fmla="*/ 83 h 83"/>
                <a:gd name="T2" fmla="*/ 0 w 82"/>
                <a:gd name="T3" fmla="*/ 0 h 83"/>
                <a:gd name="T4" fmla="*/ 44 w 82"/>
                <a:gd name="T5" fmla="*/ 0 h 83"/>
                <a:gd name="T6" fmla="*/ 82 w 82"/>
                <a:gd name="T7" fmla="*/ 0 h 83"/>
                <a:gd name="T8" fmla="*/ 82 w 82"/>
                <a:gd name="T9" fmla="*/ 83 h 83"/>
                <a:gd name="T10" fmla="*/ 0 w 82"/>
                <a:gd name="T11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3">
                  <a:moveTo>
                    <a:pt x="0" y="83"/>
                  </a:moveTo>
                  <a:lnTo>
                    <a:pt x="0" y="0"/>
                  </a:lnTo>
                  <a:lnTo>
                    <a:pt x="44" y="0"/>
                  </a:lnTo>
                  <a:lnTo>
                    <a:pt x="82" y="0"/>
                  </a:lnTo>
                  <a:lnTo>
                    <a:pt x="82" y="83"/>
                  </a:lnTo>
                  <a:lnTo>
                    <a:pt x="0" y="8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13" name="Freeform 9"/>
            <p:cNvSpPr>
              <a:spLocks/>
            </p:cNvSpPr>
            <p:nvPr userDrawn="1"/>
          </p:nvSpPr>
          <p:spPr bwMode="black">
            <a:xfrm>
              <a:off x="323850" y="5511800"/>
              <a:ext cx="530225" cy="649288"/>
            </a:xfrm>
            <a:custGeom>
              <a:avLst/>
              <a:gdLst>
                <a:gd name="T0" fmla="*/ 306 w 310"/>
                <a:gd name="T1" fmla="*/ 0 h 378"/>
                <a:gd name="T2" fmla="*/ 4 w 310"/>
                <a:gd name="T3" fmla="*/ 0 h 378"/>
                <a:gd name="T4" fmla="*/ 0 w 310"/>
                <a:gd name="T5" fmla="*/ 133 h 378"/>
                <a:gd name="T6" fmla="*/ 20 w 310"/>
                <a:gd name="T7" fmla="*/ 136 h 378"/>
                <a:gd name="T8" fmla="*/ 51 w 310"/>
                <a:gd name="T9" fmla="*/ 49 h 378"/>
                <a:gd name="T10" fmla="*/ 125 w 310"/>
                <a:gd name="T11" fmla="*/ 18 h 378"/>
                <a:gd name="T12" fmla="*/ 125 w 310"/>
                <a:gd name="T13" fmla="*/ 297 h 378"/>
                <a:gd name="T14" fmla="*/ 114 w 310"/>
                <a:gd name="T15" fmla="*/ 344 h 378"/>
                <a:gd name="T16" fmla="*/ 84 w 310"/>
                <a:gd name="T17" fmla="*/ 356 h 378"/>
                <a:gd name="T18" fmla="*/ 62 w 310"/>
                <a:gd name="T19" fmla="*/ 356 h 378"/>
                <a:gd name="T20" fmla="*/ 62 w 310"/>
                <a:gd name="T21" fmla="*/ 378 h 378"/>
                <a:gd name="T22" fmla="*/ 248 w 310"/>
                <a:gd name="T23" fmla="*/ 378 h 378"/>
                <a:gd name="T24" fmla="*/ 248 w 310"/>
                <a:gd name="T25" fmla="*/ 356 h 378"/>
                <a:gd name="T26" fmla="*/ 227 w 310"/>
                <a:gd name="T27" fmla="*/ 356 h 378"/>
                <a:gd name="T28" fmla="*/ 196 w 310"/>
                <a:gd name="T29" fmla="*/ 344 h 378"/>
                <a:gd name="T30" fmla="*/ 185 w 310"/>
                <a:gd name="T31" fmla="*/ 297 h 378"/>
                <a:gd name="T32" fmla="*/ 185 w 310"/>
                <a:gd name="T33" fmla="*/ 18 h 378"/>
                <a:gd name="T34" fmla="*/ 259 w 310"/>
                <a:gd name="T35" fmla="*/ 49 h 378"/>
                <a:gd name="T36" fmla="*/ 290 w 310"/>
                <a:gd name="T37" fmla="*/ 136 h 378"/>
                <a:gd name="T38" fmla="*/ 310 w 310"/>
                <a:gd name="T39" fmla="*/ 133 h 378"/>
                <a:gd name="T40" fmla="*/ 306 w 310"/>
                <a:gd name="T41" fmla="*/ 0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10" h="378">
                  <a:moveTo>
                    <a:pt x="306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0" y="133"/>
                    <a:pt x="0" y="133"/>
                    <a:pt x="0" y="133"/>
                  </a:cubicBezTo>
                  <a:cubicBezTo>
                    <a:pt x="20" y="136"/>
                    <a:pt x="20" y="136"/>
                    <a:pt x="20" y="136"/>
                  </a:cubicBezTo>
                  <a:cubicBezTo>
                    <a:pt x="24" y="97"/>
                    <a:pt x="34" y="68"/>
                    <a:pt x="51" y="49"/>
                  </a:cubicBezTo>
                  <a:cubicBezTo>
                    <a:pt x="69" y="29"/>
                    <a:pt x="93" y="19"/>
                    <a:pt x="125" y="18"/>
                  </a:cubicBezTo>
                  <a:cubicBezTo>
                    <a:pt x="125" y="297"/>
                    <a:pt x="125" y="297"/>
                    <a:pt x="125" y="297"/>
                  </a:cubicBezTo>
                  <a:cubicBezTo>
                    <a:pt x="125" y="321"/>
                    <a:pt x="122" y="337"/>
                    <a:pt x="114" y="344"/>
                  </a:cubicBezTo>
                  <a:cubicBezTo>
                    <a:pt x="108" y="350"/>
                    <a:pt x="98" y="354"/>
                    <a:pt x="84" y="356"/>
                  </a:cubicBezTo>
                  <a:cubicBezTo>
                    <a:pt x="79" y="356"/>
                    <a:pt x="72" y="356"/>
                    <a:pt x="62" y="356"/>
                  </a:cubicBezTo>
                  <a:cubicBezTo>
                    <a:pt x="62" y="378"/>
                    <a:pt x="62" y="378"/>
                    <a:pt x="62" y="378"/>
                  </a:cubicBezTo>
                  <a:cubicBezTo>
                    <a:pt x="248" y="378"/>
                    <a:pt x="248" y="378"/>
                    <a:pt x="248" y="378"/>
                  </a:cubicBezTo>
                  <a:cubicBezTo>
                    <a:pt x="248" y="356"/>
                    <a:pt x="248" y="356"/>
                    <a:pt x="248" y="356"/>
                  </a:cubicBezTo>
                  <a:cubicBezTo>
                    <a:pt x="238" y="356"/>
                    <a:pt x="231" y="356"/>
                    <a:pt x="227" y="356"/>
                  </a:cubicBezTo>
                  <a:cubicBezTo>
                    <a:pt x="212" y="354"/>
                    <a:pt x="202" y="350"/>
                    <a:pt x="196" y="344"/>
                  </a:cubicBezTo>
                  <a:cubicBezTo>
                    <a:pt x="189" y="337"/>
                    <a:pt x="185" y="321"/>
                    <a:pt x="185" y="297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217" y="19"/>
                    <a:pt x="241" y="29"/>
                    <a:pt x="259" y="49"/>
                  </a:cubicBezTo>
                  <a:cubicBezTo>
                    <a:pt x="276" y="68"/>
                    <a:pt x="286" y="97"/>
                    <a:pt x="290" y="136"/>
                  </a:cubicBezTo>
                  <a:cubicBezTo>
                    <a:pt x="310" y="133"/>
                    <a:pt x="310" y="133"/>
                    <a:pt x="310" y="133"/>
                  </a:cubicBezTo>
                  <a:lnTo>
                    <a:pt x="3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</p:grpSp>
      <p:sp>
        <p:nvSpPr>
          <p:cNvPr id="2" name="Textfeld 1">
            <a:extLst>
              <a:ext uri="{FF2B5EF4-FFF2-40B4-BE49-F238E27FC236}">
                <a16:creationId xmlns:a16="http://schemas.microsoft.com/office/drawing/2014/main" id="{31FF818F-5B37-4549-AE79-8D785FF7B2BA}"/>
              </a:ext>
            </a:extLst>
          </p:cNvPr>
          <p:cNvSpPr txBox="1"/>
          <p:nvPr userDrawn="1"/>
        </p:nvSpPr>
        <p:spPr bwMode="gray">
          <a:xfrm>
            <a:off x="3397718" y="1116531"/>
            <a:ext cx="0" cy="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vert="horz" wrap="none" lIns="72000" tIns="36000" rIns="72000" bIns="360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indent="0" eaLnBrk="1">
              <a:buNone/>
            </a:pPr>
            <a:endParaRPr lang="en-US" sz="1800" dirty="0"/>
          </a:p>
        </p:txBody>
      </p:sp>
      <p:grpSp>
        <p:nvGrpSpPr>
          <p:cNvPr id="63" name="Gruppieren 62"/>
          <p:cNvGrpSpPr/>
          <p:nvPr userDrawn="1"/>
        </p:nvGrpSpPr>
        <p:grpSpPr bwMode="black">
          <a:xfrm>
            <a:off x="8974137" y="5788025"/>
            <a:ext cx="2224088" cy="171450"/>
            <a:chOff x="3213101" y="5788025"/>
            <a:chExt cx="2224088" cy="171450"/>
          </a:xfrm>
        </p:grpSpPr>
        <p:sp>
          <p:nvSpPr>
            <p:cNvPr id="64" name="Freeform 55"/>
            <p:cNvSpPr>
              <a:spLocks/>
            </p:cNvSpPr>
            <p:nvPr userDrawn="1"/>
          </p:nvSpPr>
          <p:spPr bwMode="black">
            <a:xfrm>
              <a:off x="3213101" y="5791200"/>
              <a:ext cx="100013" cy="163513"/>
            </a:xfrm>
            <a:custGeom>
              <a:avLst/>
              <a:gdLst>
                <a:gd name="T0" fmla="*/ 0 w 63"/>
                <a:gd name="T1" fmla="*/ 103 h 103"/>
                <a:gd name="T2" fmla="*/ 0 w 63"/>
                <a:gd name="T3" fmla="*/ 0 h 103"/>
                <a:gd name="T4" fmla="*/ 22 w 63"/>
                <a:gd name="T5" fmla="*/ 0 h 103"/>
                <a:gd name="T6" fmla="*/ 22 w 63"/>
                <a:gd name="T7" fmla="*/ 84 h 103"/>
                <a:gd name="T8" fmla="*/ 63 w 63"/>
                <a:gd name="T9" fmla="*/ 84 h 103"/>
                <a:gd name="T10" fmla="*/ 63 w 63"/>
                <a:gd name="T11" fmla="*/ 103 h 103"/>
                <a:gd name="T12" fmla="*/ 0 w 63"/>
                <a:gd name="T13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" h="103">
                  <a:moveTo>
                    <a:pt x="0" y="103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84"/>
                  </a:lnTo>
                  <a:lnTo>
                    <a:pt x="63" y="84"/>
                  </a:lnTo>
                  <a:lnTo>
                    <a:pt x="63" y="103"/>
                  </a:lnTo>
                  <a:lnTo>
                    <a:pt x="0" y="10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65" name="Freeform 56"/>
            <p:cNvSpPr>
              <a:spLocks/>
            </p:cNvSpPr>
            <p:nvPr userDrawn="1"/>
          </p:nvSpPr>
          <p:spPr bwMode="black">
            <a:xfrm>
              <a:off x="3333751" y="5791200"/>
              <a:ext cx="34925" cy="163513"/>
            </a:xfrm>
            <a:custGeom>
              <a:avLst/>
              <a:gdLst>
                <a:gd name="T0" fmla="*/ 0 w 22"/>
                <a:gd name="T1" fmla="*/ 103 h 103"/>
                <a:gd name="T2" fmla="*/ 0 w 22"/>
                <a:gd name="T3" fmla="*/ 0 h 103"/>
                <a:gd name="T4" fmla="*/ 10 w 22"/>
                <a:gd name="T5" fmla="*/ 0 h 103"/>
                <a:gd name="T6" fmla="*/ 22 w 22"/>
                <a:gd name="T7" fmla="*/ 0 h 103"/>
                <a:gd name="T8" fmla="*/ 22 w 22"/>
                <a:gd name="T9" fmla="*/ 103 h 103"/>
                <a:gd name="T10" fmla="*/ 0 w 22"/>
                <a:gd name="T11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103">
                  <a:moveTo>
                    <a:pt x="0" y="103"/>
                  </a:moveTo>
                  <a:lnTo>
                    <a:pt x="0" y="0"/>
                  </a:lnTo>
                  <a:lnTo>
                    <a:pt x="10" y="0"/>
                  </a:lnTo>
                  <a:lnTo>
                    <a:pt x="22" y="0"/>
                  </a:lnTo>
                  <a:lnTo>
                    <a:pt x="22" y="103"/>
                  </a:lnTo>
                  <a:lnTo>
                    <a:pt x="0" y="10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66" name="Freeform 57"/>
            <p:cNvSpPr>
              <a:spLocks/>
            </p:cNvSpPr>
            <p:nvPr userDrawn="1"/>
          </p:nvSpPr>
          <p:spPr bwMode="black">
            <a:xfrm>
              <a:off x="3400426" y="5791200"/>
              <a:ext cx="98425" cy="163513"/>
            </a:xfrm>
            <a:custGeom>
              <a:avLst/>
              <a:gdLst>
                <a:gd name="T0" fmla="*/ 0 w 62"/>
                <a:gd name="T1" fmla="*/ 103 h 103"/>
                <a:gd name="T2" fmla="*/ 0 w 62"/>
                <a:gd name="T3" fmla="*/ 0 h 103"/>
                <a:gd name="T4" fmla="*/ 62 w 62"/>
                <a:gd name="T5" fmla="*/ 0 h 103"/>
                <a:gd name="T6" fmla="*/ 62 w 62"/>
                <a:gd name="T7" fmla="*/ 19 h 103"/>
                <a:gd name="T8" fmla="*/ 22 w 62"/>
                <a:gd name="T9" fmla="*/ 19 h 103"/>
                <a:gd name="T10" fmla="*/ 22 w 62"/>
                <a:gd name="T11" fmla="*/ 43 h 103"/>
                <a:gd name="T12" fmla="*/ 57 w 62"/>
                <a:gd name="T13" fmla="*/ 43 h 103"/>
                <a:gd name="T14" fmla="*/ 57 w 62"/>
                <a:gd name="T15" fmla="*/ 61 h 103"/>
                <a:gd name="T16" fmla="*/ 22 w 62"/>
                <a:gd name="T17" fmla="*/ 61 h 103"/>
                <a:gd name="T18" fmla="*/ 22 w 62"/>
                <a:gd name="T19" fmla="*/ 103 h 103"/>
                <a:gd name="T20" fmla="*/ 0 w 62"/>
                <a:gd name="T21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2" h="103">
                  <a:moveTo>
                    <a:pt x="0" y="103"/>
                  </a:moveTo>
                  <a:lnTo>
                    <a:pt x="0" y="0"/>
                  </a:lnTo>
                  <a:lnTo>
                    <a:pt x="62" y="0"/>
                  </a:lnTo>
                  <a:lnTo>
                    <a:pt x="62" y="19"/>
                  </a:lnTo>
                  <a:lnTo>
                    <a:pt x="22" y="19"/>
                  </a:lnTo>
                  <a:lnTo>
                    <a:pt x="22" y="43"/>
                  </a:lnTo>
                  <a:lnTo>
                    <a:pt x="57" y="43"/>
                  </a:lnTo>
                  <a:lnTo>
                    <a:pt x="57" y="61"/>
                  </a:lnTo>
                  <a:lnTo>
                    <a:pt x="22" y="61"/>
                  </a:lnTo>
                  <a:lnTo>
                    <a:pt x="22" y="103"/>
                  </a:lnTo>
                  <a:lnTo>
                    <a:pt x="0" y="10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67" name="Freeform 58"/>
            <p:cNvSpPr>
              <a:spLocks/>
            </p:cNvSpPr>
            <p:nvPr userDrawn="1"/>
          </p:nvSpPr>
          <p:spPr bwMode="black">
            <a:xfrm>
              <a:off x="3519488" y="5791200"/>
              <a:ext cx="106363" cy="163513"/>
            </a:xfrm>
            <a:custGeom>
              <a:avLst/>
              <a:gdLst>
                <a:gd name="T0" fmla="*/ 0 w 67"/>
                <a:gd name="T1" fmla="*/ 103 h 103"/>
                <a:gd name="T2" fmla="*/ 0 w 67"/>
                <a:gd name="T3" fmla="*/ 0 h 103"/>
                <a:gd name="T4" fmla="*/ 66 w 67"/>
                <a:gd name="T5" fmla="*/ 0 h 103"/>
                <a:gd name="T6" fmla="*/ 66 w 67"/>
                <a:gd name="T7" fmla="*/ 19 h 103"/>
                <a:gd name="T8" fmla="*/ 22 w 67"/>
                <a:gd name="T9" fmla="*/ 19 h 103"/>
                <a:gd name="T10" fmla="*/ 22 w 67"/>
                <a:gd name="T11" fmla="*/ 41 h 103"/>
                <a:gd name="T12" fmla="*/ 62 w 67"/>
                <a:gd name="T13" fmla="*/ 41 h 103"/>
                <a:gd name="T14" fmla="*/ 62 w 67"/>
                <a:gd name="T15" fmla="*/ 59 h 103"/>
                <a:gd name="T16" fmla="*/ 22 w 67"/>
                <a:gd name="T17" fmla="*/ 59 h 103"/>
                <a:gd name="T18" fmla="*/ 22 w 67"/>
                <a:gd name="T19" fmla="*/ 84 h 103"/>
                <a:gd name="T20" fmla="*/ 67 w 67"/>
                <a:gd name="T21" fmla="*/ 84 h 103"/>
                <a:gd name="T22" fmla="*/ 67 w 67"/>
                <a:gd name="T23" fmla="*/ 103 h 103"/>
                <a:gd name="T24" fmla="*/ 0 w 67"/>
                <a:gd name="T25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7" h="103">
                  <a:moveTo>
                    <a:pt x="0" y="103"/>
                  </a:moveTo>
                  <a:lnTo>
                    <a:pt x="0" y="0"/>
                  </a:lnTo>
                  <a:lnTo>
                    <a:pt x="66" y="0"/>
                  </a:lnTo>
                  <a:lnTo>
                    <a:pt x="66" y="19"/>
                  </a:lnTo>
                  <a:lnTo>
                    <a:pt x="22" y="19"/>
                  </a:lnTo>
                  <a:lnTo>
                    <a:pt x="22" y="41"/>
                  </a:lnTo>
                  <a:lnTo>
                    <a:pt x="62" y="41"/>
                  </a:lnTo>
                  <a:lnTo>
                    <a:pt x="62" y="59"/>
                  </a:lnTo>
                  <a:lnTo>
                    <a:pt x="22" y="59"/>
                  </a:lnTo>
                  <a:lnTo>
                    <a:pt x="22" y="84"/>
                  </a:lnTo>
                  <a:lnTo>
                    <a:pt x="67" y="84"/>
                  </a:lnTo>
                  <a:lnTo>
                    <a:pt x="67" y="103"/>
                  </a:lnTo>
                  <a:lnTo>
                    <a:pt x="0" y="10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68" name="Freeform 59"/>
            <p:cNvSpPr>
              <a:spLocks/>
            </p:cNvSpPr>
            <p:nvPr userDrawn="1"/>
          </p:nvSpPr>
          <p:spPr bwMode="black">
            <a:xfrm>
              <a:off x="3711576" y="5791200"/>
              <a:ext cx="34925" cy="163513"/>
            </a:xfrm>
            <a:custGeom>
              <a:avLst/>
              <a:gdLst>
                <a:gd name="T0" fmla="*/ 0 w 22"/>
                <a:gd name="T1" fmla="*/ 103 h 103"/>
                <a:gd name="T2" fmla="*/ 0 w 22"/>
                <a:gd name="T3" fmla="*/ 0 h 103"/>
                <a:gd name="T4" fmla="*/ 12 w 22"/>
                <a:gd name="T5" fmla="*/ 0 h 103"/>
                <a:gd name="T6" fmla="*/ 22 w 22"/>
                <a:gd name="T7" fmla="*/ 0 h 103"/>
                <a:gd name="T8" fmla="*/ 22 w 22"/>
                <a:gd name="T9" fmla="*/ 103 h 103"/>
                <a:gd name="T10" fmla="*/ 0 w 22"/>
                <a:gd name="T11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103">
                  <a:moveTo>
                    <a:pt x="0" y="103"/>
                  </a:moveTo>
                  <a:lnTo>
                    <a:pt x="0" y="0"/>
                  </a:lnTo>
                  <a:lnTo>
                    <a:pt x="12" y="0"/>
                  </a:lnTo>
                  <a:lnTo>
                    <a:pt x="22" y="0"/>
                  </a:lnTo>
                  <a:lnTo>
                    <a:pt x="22" y="103"/>
                  </a:lnTo>
                  <a:lnTo>
                    <a:pt x="0" y="10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69" name="Freeform 60"/>
            <p:cNvSpPr>
              <a:spLocks/>
            </p:cNvSpPr>
            <p:nvPr userDrawn="1"/>
          </p:nvSpPr>
          <p:spPr bwMode="black">
            <a:xfrm>
              <a:off x="3771901" y="5788025"/>
              <a:ext cx="114300" cy="171450"/>
            </a:xfrm>
            <a:custGeom>
              <a:avLst/>
              <a:gdLst>
                <a:gd name="T0" fmla="*/ 0 w 88"/>
                <a:gd name="T1" fmla="*/ 92 h 132"/>
                <a:gd name="T2" fmla="*/ 27 w 88"/>
                <a:gd name="T3" fmla="*/ 92 h 132"/>
                <a:gd name="T4" fmla="*/ 30 w 88"/>
                <a:gd name="T5" fmla="*/ 103 h 132"/>
                <a:gd name="T6" fmla="*/ 44 w 88"/>
                <a:gd name="T7" fmla="*/ 110 h 132"/>
                <a:gd name="T8" fmla="*/ 57 w 88"/>
                <a:gd name="T9" fmla="*/ 105 h 132"/>
                <a:gd name="T10" fmla="*/ 60 w 88"/>
                <a:gd name="T11" fmla="*/ 95 h 132"/>
                <a:gd name="T12" fmla="*/ 54 w 88"/>
                <a:gd name="T13" fmla="*/ 82 h 132"/>
                <a:gd name="T14" fmla="*/ 47 w 88"/>
                <a:gd name="T15" fmla="*/ 78 h 132"/>
                <a:gd name="T16" fmla="*/ 38 w 88"/>
                <a:gd name="T17" fmla="*/ 75 h 132"/>
                <a:gd name="T18" fmla="*/ 15 w 88"/>
                <a:gd name="T19" fmla="*/ 64 h 132"/>
                <a:gd name="T20" fmla="*/ 1 w 88"/>
                <a:gd name="T21" fmla="*/ 35 h 132"/>
                <a:gd name="T22" fmla="*/ 11 w 88"/>
                <a:gd name="T23" fmla="*/ 11 h 132"/>
                <a:gd name="T24" fmla="*/ 41 w 88"/>
                <a:gd name="T25" fmla="*/ 0 h 132"/>
                <a:gd name="T26" fmla="*/ 76 w 88"/>
                <a:gd name="T27" fmla="*/ 16 h 132"/>
                <a:gd name="T28" fmla="*/ 83 w 88"/>
                <a:gd name="T29" fmla="*/ 36 h 132"/>
                <a:gd name="T30" fmla="*/ 57 w 88"/>
                <a:gd name="T31" fmla="*/ 36 h 132"/>
                <a:gd name="T32" fmla="*/ 52 w 88"/>
                <a:gd name="T33" fmla="*/ 26 h 132"/>
                <a:gd name="T34" fmla="*/ 40 w 88"/>
                <a:gd name="T35" fmla="*/ 22 h 132"/>
                <a:gd name="T36" fmla="*/ 30 w 88"/>
                <a:gd name="T37" fmla="*/ 25 h 132"/>
                <a:gd name="T38" fmla="*/ 26 w 88"/>
                <a:gd name="T39" fmla="*/ 35 h 132"/>
                <a:gd name="T40" fmla="*/ 33 w 88"/>
                <a:gd name="T41" fmla="*/ 46 h 132"/>
                <a:gd name="T42" fmla="*/ 51 w 88"/>
                <a:gd name="T43" fmla="*/ 54 h 132"/>
                <a:gd name="T44" fmla="*/ 75 w 88"/>
                <a:gd name="T45" fmla="*/ 66 h 132"/>
                <a:gd name="T46" fmla="*/ 88 w 88"/>
                <a:gd name="T47" fmla="*/ 93 h 132"/>
                <a:gd name="T48" fmla="*/ 76 w 88"/>
                <a:gd name="T49" fmla="*/ 121 h 132"/>
                <a:gd name="T50" fmla="*/ 44 w 88"/>
                <a:gd name="T51" fmla="*/ 132 h 132"/>
                <a:gd name="T52" fmla="*/ 7 w 88"/>
                <a:gd name="T53" fmla="*/ 114 h 132"/>
                <a:gd name="T54" fmla="*/ 0 w 88"/>
                <a:gd name="T55" fmla="*/ 9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8" h="132">
                  <a:moveTo>
                    <a:pt x="0" y="92"/>
                  </a:moveTo>
                  <a:cubicBezTo>
                    <a:pt x="27" y="92"/>
                    <a:pt x="27" y="92"/>
                    <a:pt x="27" y="92"/>
                  </a:cubicBezTo>
                  <a:cubicBezTo>
                    <a:pt x="28" y="97"/>
                    <a:pt x="29" y="101"/>
                    <a:pt x="30" y="103"/>
                  </a:cubicBezTo>
                  <a:cubicBezTo>
                    <a:pt x="34" y="108"/>
                    <a:pt x="38" y="110"/>
                    <a:pt x="44" y="110"/>
                  </a:cubicBezTo>
                  <a:cubicBezTo>
                    <a:pt x="49" y="110"/>
                    <a:pt x="54" y="109"/>
                    <a:pt x="57" y="105"/>
                  </a:cubicBezTo>
                  <a:cubicBezTo>
                    <a:pt x="59" y="103"/>
                    <a:pt x="60" y="99"/>
                    <a:pt x="60" y="95"/>
                  </a:cubicBezTo>
                  <a:cubicBezTo>
                    <a:pt x="60" y="90"/>
                    <a:pt x="58" y="86"/>
                    <a:pt x="54" y="82"/>
                  </a:cubicBezTo>
                  <a:cubicBezTo>
                    <a:pt x="52" y="81"/>
                    <a:pt x="50" y="79"/>
                    <a:pt x="47" y="78"/>
                  </a:cubicBezTo>
                  <a:cubicBezTo>
                    <a:pt x="46" y="78"/>
                    <a:pt x="43" y="77"/>
                    <a:pt x="38" y="75"/>
                  </a:cubicBezTo>
                  <a:cubicBezTo>
                    <a:pt x="27" y="71"/>
                    <a:pt x="20" y="67"/>
                    <a:pt x="15" y="64"/>
                  </a:cubicBezTo>
                  <a:cubicBezTo>
                    <a:pt x="6" y="57"/>
                    <a:pt x="1" y="47"/>
                    <a:pt x="1" y="35"/>
                  </a:cubicBezTo>
                  <a:cubicBezTo>
                    <a:pt x="1" y="25"/>
                    <a:pt x="5" y="17"/>
                    <a:pt x="11" y="11"/>
                  </a:cubicBezTo>
                  <a:cubicBezTo>
                    <a:pt x="18" y="4"/>
                    <a:pt x="28" y="0"/>
                    <a:pt x="41" y="0"/>
                  </a:cubicBezTo>
                  <a:cubicBezTo>
                    <a:pt x="56" y="0"/>
                    <a:pt x="68" y="6"/>
                    <a:pt x="76" y="16"/>
                  </a:cubicBezTo>
                  <a:cubicBezTo>
                    <a:pt x="80" y="22"/>
                    <a:pt x="82" y="28"/>
                    <a:pt x="83" y="36"/>
                  </a:cubicBezTo>
                  <a:cubicBezTo>
                    <a:pt x="57" y="36"/>
                    <a:pt x="57" y="36"/>
                    <a:pt x="57" y="36"/>
                  </a:cubicBezTo>
                  <a:cubicBezTo>
                    <a:pt x="56" y="32"/>
                    <a:pt x="55" y="28"/>
                    <a:pt x="52" y="26"/>
                  </a:cubicBezTo>
                  <a:cubicBezTo>
                    <a:pt x="49" y="23"/>
                    <a:pt x="45" y="22"/>
                    <a:pt x="40" y="22"/>
                  </a:cubicBezTo>
                  <a:cubicBezTo>
                    <a:pt x="36" y="22"/>
                    <a:pt x="33" y="23"/>
                    <a:pt x="30" y="25"/>
                  </a:cubicBezTo>
                  <a:cubicBezTo>
                    <a:pt x="28" y="27"/>
                    <a:pt x="26" y="30"/>
                    <a:pt x="26" y="35"/>
                  </a:cubicBezTo>
                  <a:cubicBezTo>
                    <a:pt x="26" y="39"/>
                    <a:pt x="28" y="43"/>
                    <a:pt x="33" y="46"/>
                  </a:cubicBezTo>
                  <a:cubicBezTo>
                    <a:pt x="36" y="48"/>
                    <a:pt x="42" y="51"/>
                    <a:pt x="51" y="54"/>
                  </a:cubicBezTo>
                  <a:cubicBezTo>
                    <a:pt x="61" y="57"/>
                    <a:pt x="70" y="61"/>
                    <a:pt x="75" y="66"/>
                  </a:cubicBezTo>
                  <a:cubicBezTo>
                    <a:pt x="84" y="73"/>
                    <a:pt x="88" y="82"/>
                    <a:pt x="88" y="93"/>
                  </a:cubicBezTo>
                  <a:cubicBezTo>
                    <a:pt x="88" y="104"/>
                    <a:pt x="84" y="114"/>
                    <a:pt x="76" y="121"/>
                  </a:cubicBezTo>
                  <a:cubicBezTo>
                    <a:pt x="68" y="128"/>
                    <a:pt x="57" y="132"/>
                    <a:pt x="44" y="132"/>
                  </a:cubicBezTo>
                  <a:cubicBezTo>
                    <a:pt x="27" y="132"/>
                    <a:pt x="15" y="126"/>
                    <a:pt x="7" y="114"/>
                  </a:cubicBezTo>
                  <a:cubicBezTo>
                    <a:pt x="3" y="107"/>
                    <a:pt x="1" y="100"/>
                    <a:pt x="0" y="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70" name="Freeform 61"/>
            <p:cNvSpPr>
              <a:spLocks/>
            </p:cNvSpPr>
            <p:nvPr userDrawn="1"/>
          </p:nvSpPr>
          <p:spPr bwMode="black">
            <a:xfrm>
              <a:off x="3968751" y="5791200"/>
              <a:ext cx="98425" cy="163513"/>
            </a:xfrm>
            <a:custGeom>
              <a:avLst/>
              <a:gdLst>
                <a:gd name="T0" fmla="*/ 0 w 62"/>
                <a:gd name="T1" fmla="*/ 103 h 103"/>
                <a:gd name="T2" fmla="*/ 0 w 62"/>
                <a:gd name="T3" fmla="*/ 0 h 103"/>
                <a:gd name="T4" fmla="*/ 62 w 62"/>
                <a:gd name="T5" fmla="*/ 0 h 103"/>
                <a:gd name="T6" fmla="*/ 62 w 62"/>
                <a:gd name="T7" fmla="*/ 19 h 103"/>
                <a:gd name="T8" fmla="*/ 22 w 62"/>
                <a:gd name="T9" fmla="*/ 19 h 103"/>
                <a:gd name="T10" fmla="*/ 22 w 62"/>
                <a:gd name="T11" fmla="*/ 43 h 103"/>
                <a:gd name="T12" fmla="*/ 57 w 62"/>
                <a:gd name="T13" fmla="*/ 43 h 103"/>
                <a:gd name="T14" fmla="*/ 57 w 62"/>
                <a:gd name="T15" fmla="*/ 61 h 103"/>
                <a:gd name="T16" fmla="*/ 22 w 62"/>
                <a:gd name="T17" fmla="*/ 61 h 103"/>
                <a:gd name="T18" fmla="*/ 22 w 62"/>
                <a:gd name="T19" fmla="*/ 103 h 103"/>
                <a:gd name="T20" fmla="*/ 0 w 62"/>
                <a:gd name="T21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2" h="103">
                  <a:moveTo>
                    <a:pt x="0" y="103"/>
                  </a:moveTo>
                  <a:lnTo>
                    <a:pt x="0" y="0"/>
                  </a:lnTo>
                  <a:lnTo>
                    <a:pt x="62" y="0"/>
                  </a:lnTo>
                  <a:lnTo>
                    <a:pt x="62" y="19"/>
                  </a:lnTo>
                  <a:lnTo>
                    <a:pt x="22" y="19"/>
                  </a:lnTo>
                  <a:lnTo>
                    <a:pt x="22" y="43"/>
                  </a:lnTo>
                  <a:lnTo>
                    <a:pt x="57" y="43"/>
                  </a:lnTo>
                  <a:lnTo>
                    <a:pt x="57" y="61"/>
                  </a:lnTo>
                  <a:lnTo>
                    <a:pt x="22" y="61"/>
                  </a:lnTo>
                  <a:lnTo>
                    <a:pt x="22" y="103"/>
                  </a:lnTo>
                  <a:lnTo>
                    <a:pt x="0" y="10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71" name="Freeform 62"/>
            <p:cNvSpPr>
              <a:spLocks noEditPoints="1"/>
            </p:cNvSpPr>
            <p:nvPr userDrawn="1"/>
          </p:nvSpPr>
          <p:spPr bwMode="black">
            <a:xfrm>
              <a:off x="4081463" y="5788025"/>
              <a:ext cx="138113" cy="171450"/>
            </a:xfrm>
            <a:custGeom>
              <a:avLst/>
              <a:gdLst>
                <a:gd name="T0" fmla="*/ 54 w 107"/>
                <a:gd name="T1" fmla="*/ 0 h 132"/>
                <a:gd name="T2" fmla="*/ 90 w 107"/>
                <a:gd name="T3" fmla="*/ 17 h 132"/>
                <a:gd name="T4" fmla="*/ 107 w 107"/>
                <a:gd name="T5" fmla="*/ 66 h 132"/>
                <a:gd name="T6" fmla="*/ 94 w 107"/>
                <a:gd name="T7" fmla="*/ 111 h 132"/>
                <a:gd name="T8" fmla="*/ 76 w 107"/>
                <a:gd name="T9" fmla="*/ 127 h 132"/>
                <a:gd name="T10" fmla="*/ 53 w 107"/>
                <a:gd name="T11" fmla="*/ 132 h 132"/>
                <a:gd name="T12" fmla="*/ 12 w 107"/>
                <a:gd name="T13" fmla="*/ 110 h 132"/>
                <a:gd name="T14" fmla="*/ 0 w 107"/>
                <a:gd name="T15" fmla="*/ 66 h 132"/>
                <a:gd name="T16" fmla="*/ 15 w 107"/>
                <a:gd name="T17" fmla="*/ 17 h 132"/>
                <a:gd name="T18" fmla="*/ 54 w 107"/>
                <a:gd name="T19" fmla="*/ 0 h 132"/>
                <a:gd name="T20" fmla="*/ 53 w 107"/>
                <a:gd name="T21" fmla="*/ 23 h 132"/>
                <a:gd name="T22" fmla="*/ 34 w 107"/>
                <a:gd name="T23" fmla="*/ 35 h 132"/>
                <a:gd name="T24" fmla="*/ 27 w 107"/>
                <a:gd name="T25" fmla="*/ 66 h 132"/>
                <a:gd name="T26" fmla="*/ 34 w 107"/>
                <a:gd name="T27" fmla="*/ 97 h 132"/>
                <a:gd name="T28" fmla="*/ 44 w 107"/>
                <a:gd name="T29" fmla="*/ 106 h 132"/>
                <a:gd name="T30" fmla="*/ 53 w 107"/>
                <a:gd name="T31" fmla="*/ 109 h 132"/>
                <a:gd name="T32" fmla="*/ 67 w 107"/>
                <a:gd name="T33" fmla="*/ 104 h 132"/>
                <a:gd name="T34" fmla="*/ 77 w 107"/>
                <a:gd name="T35" fmla="*/ 87 h 132"/>
                <a:gd name="T36" fmla="*/ 80 w 107"/>
                <a:gd name="T37" fmla="*/ 66 h 132"/>
                <a:gd name="T38" fmla="*/ 73 w 107"/>
                <a:gd name="T39" fmla="*/ 35 h 132"/>
                <a:gd name="T40" fmla="*/ 53 w 107"/>
                <a:gd name="T41" fmla="*/ 23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7" h="132">
                  <a:moveTo>
                    <a:pt x="54" y="0"/>
                  </a:moveTo>
                  <a:cubicBezTo>
                    <a:pt x="69" y="0"/>
                    <a:pt x="81" y="6"/>
                    <a:pt x="90" y="17"/>
                  </a:cubicBezTo>
                  <a:cubicBezTo>
                    <a:pt x="101" y="29"/>
                    <a:pt x="107" y="45"/>
                    <a:pt x="107" y="66"/>
                  </a:cubicBezTo>
                  <a:cubicBezTo>
                    <a:pt x="107" y="84"/>
                    <a:pt x="103" y="99"/>
                    <a:pt x="94" y="111"/>
                  </a:cubicBezTo>
                  <a:cubicBezTo>
                    <a:pt x="89" y="118"/>
                    <a:pt x="83" y="123"/>
                    <a:pt x="76" y="127"/>
                  </a:cubicBezTo>
                  <a:cubicBezTo>
                    <a:pt x="69" y="130"/>
                    <a:pt x="62" y="132"/>
                    <a:pt x="53" y="132"/>
                  </a:cubicBezTo>
                  <a:cubicBezTo>
                    <a:pt x="36" y="132"/>
                    <a:pt x="22" y="125"/>
                    <a:pt x="12" y="110"/>
                  </a:cubicBezTo>
                  <a:cubicBezTo>
                    <a:pt x="4" y="99"/>
                    <a:pt x="0" y="84"/>
                    <a:pt x="0" y="66"/>
                  </a:cubicBezTo>
                  <a:cubicBezTo>
                    <a:pt x="0" y="46"/>
                    <a:pt x="5" y="29"/>
                    <a:pt x="15" y="17"/>
                  </a:cubicBezTo>
                  <a:cubicBezTo>
                    <a:pt x="25" y="6"/>
                    <a:pt x="38" y="0"/>
                    <a:pt x="54" y="0"/>
                  </a:cubicBezTo>
                  <a:close/>
                  <a:moveTo>
                    <a:pt x="53" y="23"/>
                  </a:moveTo>
                  <a:cubicBezTo>
                    <a:pt x="45" y="23"/>
                    <a:pt x="38" y="27"/>
                    <a:pt x="34" y="35"/>
                  </a:cubicBezTo>
                  <a:cubicBezTo>
                    <a:pt x="29" y="44"/>
                    <a:pt x="27" y="54"/>
                    <a:pt x="27" y="66"/>
                  </a:cubicBezTo>
                  <a:cubicBezTo>
                    <a:pt x="27" y="78"/>
                    <a:pt x="29" y="89"/>
                    <a:pt x="34" y="97"/>
                  </a:cubicBezTo>
                  <a:cubicBezTo>
                    <a:pt x="36" y="101"/>
                    <a:pt x="39" y="104"/>
                    <a:pt x="44" y="106"/>
                  </a:cubicBezTo>
                  <a:cubicBezTo>
                    <a:pt x="47" y="108"/>
                    <a:pt x="50" y="109"/>
                    <a:pt x="53" y="109"/>
                  </a:cubicBezTo>
                  <a:cubicBezTo>
                    <a:pt x="59" y="109"/>
                    <a:pt x="63" y="107"/>
                    <a:pt x="67" y="104"/>
                  </a:cubicBezTo>
                  <a:cubicBezTo>
                    <a:pt x="71" y="100"/>
                    <a:pt x="75" y="94"/>
                    <a:pt x="77" y="87"/>
                  </a:cubicBezTo>
                  <a:cubicBezTo>
                    <a:pt x="79" y="80"/>
                    <a:pt x="80" y="73"/>
                    <a:pt x="80" y="66"/>
                  </a:cubicBezTo>
                  <a:cubicBezTo>
                    <a:pt x="80" y="54"/>
                    <a:pt x="77" y="43"/>
                    <a:pt x="73" y="35"/>
                  </a:cubicBezTo>
                  <a:cubicBezTo>
                    <a:pt x="68" y="27"/>
                    <a:pt x="61" y="23"/>
                    <a:pt x="53" y="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72" name="Freeform 63"/>
            <p:cNvSpPr>
              <a:spLocks noEditPoints="1"/>
            </p:cNvSpPr>
            <p:nvPr userDrawn="1"/>
          </p:nvSpPr>
          <p:spPr bwMode="black">
            <a:xfrm>
              <a:off x="4244976" y="5791200"/>
              <a:ext cx="122238" cy="163513"/>
            </a:xfrm>
            <a:custGeom>
              <a:avLst/>
              <a:gdLst>
                <a:gd name="T0" fmla="*/ 0 w 94"/>
                <a:gd name="T1" fmla="*/ 126 h 126"/>
                <a:gd name="T2" fmla="*/ 0 w 94"/>
                <a:gd name="T3" fmla="*/ 0 h 126"/>
                <a:gd name="T4" fmla="*/ 49 w 94"/>
                <a:gd name="T5" fmla="*/ 0 h 126"/>
                <a:gd name="T6" fmla="*/ 78 w 94"/>
                <a:gd name="T7" fmla="*/ 9 h 126"/>
                <a:gd name="T8" fmla="*/ 90 w 94"/>
                <a:gd name="T9" fmla="*/ 35 h 126"/>
                <a:gd name="T10" fmla="*/ 81 w 94"/>
                <a:gd name="T11" fmla="*/ 59 h 126"/>
                <a:gd name="T12" fmla="*/ 72 w 94"/>
                <a:gd name="T13" fmla="*/ 66 h 126"/>
                <a:gd name="T14" fmla="*/ 84 w 94"/>
                <a:gd name="T15" fmla="*/ 76 h 126"/>
                <a:gd name="T16" fmla="*/ 88 w 94"/>
                <a:gd name="T17" fmla="*/ 89 h 126"/>
                <a:gd name="T18" fmla="*/ 89 w 94"/>
                <a:gd name="T19" fmla="*/ 108 h 126"/>
                <a:gd name="T20" fmla="*/ 91 w 94"/>
                <a:gd name="T21" fmla="*/ 121 h 126"/>
                <a:gd name="T22" fmla="*/ 94 w 94"/>
                <a:gd name="T23" fmla="*/ 126 h 126"/>
                <a:gd name="T24" fmla="*/ 66 w 94"/>
                <a:gd name="T25" fmla="*/ 126 h 126"/>
                <a:gd name="T26" fmla="*/ 64 w 94"/>
                <a:gd name="T27" fmla="*/ 119 h 126"/>
                <a:gd name="T28" fmla="*/ 63 w 94"/>
                <a:gd name="T29" fmla="*/ 102 h 126"/>
                <a:gd name="T30" fmla="*/ 59 w 94"/>
                <a:gd name="T31" fmla="*/ 85 h 126"/>
                <a:gd name="T32" fmla="*/ 51 w 94"/>
                <a:gd name="T33" fmla="*/ 77 h 126"/>
                <a:gd name="T34" fmla="*/ 43 w 94"/>
                <a:gd name="T35" fmla="*/ 76 h 126"/>
                <a:gd name="T36" fmla="*/ 27 w 94"/>
                <a:gd name="T37" fmla="*/ 76 h 126"/>
                <a:gd name="T38" fmla="*/ 27 w 94"/>
                <a:gd name="T39" fmla="*/ 126 h 126"/>
                <a:gd name="T40" fmla="*/ 0 w 94"/>
                <a:gd name="T41" fmla="*/ 126 h 126"/>
                <a:gd name="T42" fmla="*/ 27 w 94"/>
                <a:gd name="T43" fmla="*/ 56 h 126"/>
                <a:gd name="T44" fmla="*/ 42 w 94"/>
                <a:gd name="T45" fmla="*/ 56 h 126"/>
                <a:gd name="T46" fmla="*/ 59 w 94"/>
                <a:gd name="T47" fmla="*/ 51 h 126"/>
                <a:gd name="T48" fmla="*/ 63 w 94"/>
                <a:gd name="T49" fmla="*/ 38 h 126"/>
                <a:gd name="T50" fmla="*/ 56 w 94"/>
                <a:gd name="T51" fmla="*/ 24 h 126"/>
                <a:gd name="T52" fmla="*/ 43 w 94"/>
                <a:gd name="T53" fmla="*/ 22 h 126"/>
                <a:gd name="T54" fmla="*/ 27 w 94"/>
                <a:gd name="T55" fmla="*/ 22 h 126"/>
                <a:gd name="T56" fmla="*/ 27 w 94"/>
                <a:gd name="T57" fmla="*/ 5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4" h="126">
                  <a:moveTo>
                    <a:pt x="0" y="126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61" y="0"/>
                    <a:pt x="71" y="3"/>
                    <a:pt x="78" y="9"/>
                  </a:cubicBezTo>
                  <a:cubicBezTo>
                    <a:pt x="86" y="15"/>
                    <a:pt x="90" y="24"/>
                    <a:pt x="90" y="35"/>
                  </a:cubicBezTo>
                  <a:cubicBezTo>
                    <a:pt x="90" y="45"/>
                    <a:pt x="87" y="53"/>
                    <a:pt x="81" y="59"/>
                  </a:cubicBezTo>
                  <a:cubicBezTo>
                    <a:pt x="79" y="62"/>
                    <a:pt x="76" y="64"/>
                    <a:pt x="72" y="66"/>
                  </a:cubicBezTo>
                  <a:cubicBezTo>
                    <a:pt x="77" y="68"/>
                    <a:pt x="81" y="71"/>
                    <a:pt x="84" y="76"/>
                  </a:cubicBezTo>
                  <a:cubicBezTo>
                    <a:pt x="85" y="79"/>
                    <a:pt x="87" y="83"/>
                    <a:pt x="88" y="89"/>
                  </a:cubicBezTo>
                  <a:cubicBezTo>
                    <a:pt x="88" y="91"/>
                    <a:pt x="88" y="97"/>
                    <a:pt x="89" y="108"/>
                  </a:cubicBezTo>
                  <a:cubicBezTo>
                    <a:pt x="90" y="115"/>
                    <a:pt x="90" y="119"/>
                    <a:pt x="91" y="121"/>
                  </a:cubicBezTo>
                  <a:cubicBezTo>
                    <a:pt x="92" y="122"/>
                    <a:pt x="92" y="124"/>
                    <a:pt x="94" y="126"/>
                  </a:cubicBezTo>
                  <a:cubicBezTo>
                    <a:pt x="66" y="126"/>
                    <a:pt x="66" y="126"/>
                    <a:pt x="66" y="126"/>
                  </a:cubicBezTo>
                  <a:cubicBezTo>
                    <a:pt x="65" y="124"/>
                    <a:pt x="64" y="121"/>
                    <a:pt x="64" y="119"/>
                  </a:cubicBezTo>
                  <a:cubicBezTo>
                    <a:pt x="64" y="117"/>
                    <a:pt x="63" y="112"/>
                    <a:pt x="63" y="102"/>
                  </a:cubicBezTo>
                  <a:cubicBezTo>
                    <a:pt x="62" y="94"/>
                    <a:pt x="61" y="88"/>
                    <a:pt x="59" y="85"/>
                  </a:cubicBezTo>
                  <a:cubicBezTo>
                    <a:pt x="57" y="81"/>
                    <a:pt x="55" y="78"/>
                    <a:pt x="51" y="77"/>
                  </a:cubicBezTo>
                  <a:cubicBezTo>
                    <a:pt x="49" y="77"/>
                    <a:pt x="46" y="76"/>
                    <a:pt x="43" y="76"/>
                  </a:cubicBezTo>
                  <a:cubicBezTo>
                    <a:pt x="27" y="76"/>
                    <a:pt x="27" y="76"/>
                    <a:pt x="27" y="76"/>
                  </a:cubicBezTo>
                  <a:cubicBezTo>
                    <a:pt x="27" y="126"/>
                    <a:pt x="27" y="126"/>
                    <a:pt x="27" y="126"/>
                  </a:cubicBezTo>
                  <a:lnTo>
                    <a:pt x="0" y="126"/>
                  </a:lnTo>
                  <a:close/>
                  <a:moveTo>
                    <a:pt x="27" y="56"/>
                  </a:moveTo>
                  <a:cubicBezTo>
                    <a:pt x="42" y="56"/>
                    <a:pt x="42" y="56"/>
                    <a:pt x="42" y="56"/>
                  </a:cubicBezTo>
                  <a:cubicBezTo>
                    <a:pt x="50" y="56"/>
                    <a:pt x="56" y="54"/>
                    <a:pt x="59" y="51"/>
                  </a:cubicBezTo>
                  <a:cubicBezTo>
                    <a:pt x="61" y="48"/>
                    <a:pt x="63" y="44"/>
                    <a:pt x="63" y="38"/>
                  </a:cubicBezTo>
                  <a:cubicBezTo>
                    <a:pt x="63" y="32"/>
                    <a:pt x="61" y="27"/>
                    <a:pt x="56" y="24"/>
                  </a:cubicBezTo>
                  <a:cubicBezTo>
                    <a:pt x="54" y="23"/>
                    <a:pt x="49" y="22"/>
                    <a:pt x="43" y="22"/>
                  </a:cubicBezTo>
                  <a:cubicBezTo>
                    <a:pt x="27" y="22"/>
                    <a:pt x="27" y="22"/>
                    <a:pt x="27" y="22"/>
                  </a:cubicBezTo>
                  <a:lnTo>
                    <a:pt x="27" y="5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73" name="Freeform 64"/>
            <p:cNvSpPr>
              <a:spLocks/>
            </p:cNvSpPr>
            <p:nvPr userDrawn="1"/>
          </p:nvSpPr>
          <p:spPr bwMode="black">
            <a:xfrm>
              <a:off x="4445001" y="5788025"/>
              <a:ext cx="114300" cy="171450"/>
            </a:xfrm>
            <a:custGeom>
              <a:avLst/>
              <a:gdLst>
                <a:gd name="T0" fmla="*/ 0 w 88"/>
                <a:gd name="T1" fmla="*/ 92 h 132"/>
                <a:gd name="T2" fmla="*/ 27 w 88"/>
                <a:gd name="T3" fmla="*/ 92 h 132"/>
                <a:gd name="T4" fmla="*/ 31 w 88"/>
                <a:gd name="T5" fmla="*/ 103 h 132"/>
                <a:gd name="T6" fmla="*/ 44 w 88"/>
                <a:gd name="T7" fmla="*/ 110 h 132"/>
                <a:gd name="T8" fmla="*/ 57 w 88"/>
                <a:gd name="T9" fmla="*/ 105 h 132"/>
                <a:gd name="T10" fmla="*/ 61 w 88"/>
                <a:gd name="T11" fmla="*/ 95 h 132"/>
                <a:gd name="T12" fmla="*/ 54 w 88"/>
                <a:gd name="T13" fmla="*/ 82 h 132"/>
                <a:gd name="T14" fmla="*/ 47 w 88"/>
                <a:gd name="T15" fmla="*/ 78 h 132"/>
                <a:gd name="T16" fmla="*/ 38 w 88"/>
                <a:gd name="T17" fmla="*/ 75 h 132"/>
                <a:gd name="T18" fmla="*/ 15 w 88"/>
                <a:gd name="T19" fmla="*/ 64 h 132"/>
                <a:gd name="T20" fmla="*/ 2 w 88"/>
                <a:gd name="T21" fmla="*/ 35 h 132"/>
                <a:gd name="T22" fmla="*/ 11 w 88"/>
                <a:gd name="T23" fmla="*/ 11 h 132"/>
                <a:gd name="T24" fmla="*/ 41 w 88"/>
                <a:gd name="T25" fmla="*/ 0 h 132"/>
                <a:gd name="T26" fmla="*/ 76 w 88"/>
                <a:gd name="T27" fmla="*/ 16 h 132"/>
                <a:gd name="T28" fmla="*/ 83 w 88"/>
                <a:gd name="T29" fmla="*/ 36 h 132"/>
                <a:gd name="T30" fmla="*/ 57 w 88"/>
                <a:gd name="T31" fmla="*/ 36 h 132"/>
                <a:gd name="T32" fmla="*/ 52 w 88"/>
                <a:gd name="T33" fmla="*/ 26 h 132"/>
                <a:gd name="T34" fmla="*/ 41 w 88"/>
                <a:gd name="T35" fmla="*/ 22 h 132"/>
                <a:gd name="T36" fmla="*/ 31 w 88"/>
                <a:gd name="T37" fmla="*/ 25 h 132"/>
                <a:gd name="T38" fmla="*/ 27 w 88"/>
                <a:gd name="T39" fmla="*/ 35 h 132"/>
                <a:gd name="T40" fmla="*/ 33 w 88"/>
                <a:gd name="T41" fmla="*/ 46 h 132"/>
                <a:gd name="T42" fmla="*/ 51 w 88"/>
                <a:gd name="T43" fmla="*/ 54 h 132"/>
                <a:gd name="T44" fmla="*/ 76 w 88"/>
                <a:gd name="T45" fmla="*/ 66 h 132"/>
                <a:gd name="T46" fmla="*/ 88 w 88"/>
                <a:gd name="T47" fmla="*/ 93 h 132"/>
                <a:gd name="T48" fmla="*/ 77 w 88"/>
                <a:gd name="T49" fmla="*/ 121 h 132"/>
                <a:gd name="T50" fmla="*/ 44 w 88"/>
                <a:gd name="T51" fmla="*/ 132 h 132"/>
                <a:gd name="T52" fmla="*/ 8 w 88"/>
                <a:gd name="T53" fmla="*/ 114 h 132"/>
                <a:gd name="T54" fmla="*/ 0 w 88"/>
                <a:gd name="T55" fmla="*/ 9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8" h="132">
                  <a:moveTo>
                    <a:pt x="0" y="92"/>
                  </a:moveTo>
                  <a:cubicBezTo>
                    <a:pt x="27" y="92"/>
                    <a:pt x="27" y="92"/>
                    <a:pt x="27" y="92"/>
                  </a:cubicBezTo>
                  <a:cubicBezTo>
                    <a:pt x="28" y="97"/>
                    <a:pt x="29" y="101"/>
                    <a:pt x="31" y="103"/>
                  </a:cubicBezTo>
                  <a:cubicBezTo>
                    <a:pt x="34" y="108"/>
                    <a:pt x="38" y="110"/>
                    <a:pt x="44" y="110"/>
                  </a:cubicBezTo>
                  <a:cubicBezTo>
                    <a:pt x="50" y="110"/>
                    <a:pt x="54" y="109"/>
                    <a:pt x="57" y="105"/>
                  </a:cubicBezTo>
                  <a:cubicBezTo>
                    <a:pt x="59" y="103"/>
                    <a:pt x="61" y="99"/>
                    <a:pt x="61" y="95"/>
                  </a:cubicBezTo>
                  <a:cubicBezTo>
                    <a:pt x="61" y="90"/>
                    <a:pt x="59" y="86"/>
                    <a:pt x="54" y="82"/>
                  </a:cubicBezTo>
                  <a:cubicBezTo>
                    <a:pt x="53" y="81"/>
                    <a:pt x="50" y="79"/>
                    <a:pt x="47" y="78"/>
                  </a:cubicBezTo>
                  <a:cubicBezTo>
                    <a:pt x="46" y="78"/>
                    <a:pt x="43" y="77"/>
                    <a:pt x="38" y="75"/>
                  </a:cubicBezTo>
                  <a:cubicBezTo>
                    <a:pt x="27" y="71"/>
                    <a:pt x="20" y="67"/>
                    <a:pt x="15" y="64"/>
                  </a:cubicBezTo>
                  <a:cubicBezTo>
                    <a:pt x="6" y="57"/>
                    <a:pt x="2" y="47"/>
                    <a:pt x="2" y="35"/>
                  </a:cubicBezTo>
                  <a:cubicBezTo>
                    <a:pt x="2" y="25"/>
                    <a:pt x="5" y="17"/>
                    <a:pt x="11" y="11"/>
                  </a:cubicBezTo>
                  <a:cubicBezTo>
                    <a:pt x="18" y="4"/>
                    <a:pt x="28" y="0"/>
                    <a:pt x="41" y="0"/>
                  </a:cubicBezTo>
                  <a:cubicBezTo>
                    <a:pt x="56" y="0"/>
                    <a:pt x="68" y="6"/>
                    <a:pt x="76" y="16"/>
                  </a:cubicBezTo>
                  <a:cubicBezTo>
                    <a:pt x="80" y="22"/>
                    <a:pt x="82" y="28"/>
                    <a:pt x="83" y="36"/>
                  </a:cubicBezTo>
                  <a:cubicBezTo>
                    <a:pt x="57" y="36"/>
                    <a:pt x="57" y="36"/>
                    <a:pt x="57" y="36"/>
                  </a:cubicBezTo>
                  <a:cubicBezTo>
                    <a:pt x="56" y="32"/>
                    <a:pt x="55" y="28"/>
                    <a:pt x="52" y="26"/>
                  </a:cubicBezTo>
                  <a:cubicBezTo>
                    <a:pt x="50" y="23"/>
                    <a:pt x="46" y="22"/>
                    <a:pt x="41" y="22"/>
                  </a:cubicBezTo>
                  <a:cubicBezTo>
                    <a:pt x="36" y="22"/>
                    <a:pt x="33" y="23"/>
                    <a:pt x="31" y="25"/>
                  </a:cubicBezTo>
                  <a:cubicBezTo>
                    <a:pt x="28" y="27"/>
                    <a:pt x="27" y="30"/>
                    <a:pt x="27" y="35"/>
                  </a:cubicBezTo>
                  <a:cubicBezTo>
                    <a:pt x="27" y="39"/>
                    <a:pt x="29" y="43"/>
                    <a:pt x="33" y="46"/>
                  </a:cubicBezTo>
                  <a:cubicBezTo>
                    <a:pt x="36" y="48"/>
                    <a:pt x="42" y="51"/>
                    <a:pt x="51" y="54"/>
                  </a:cubicBezTo>
                  <a:cubicBezTo>
                    <a:pt x="62" y="57"/>
                    <a:pt x="70" y="61"/>
                    <a:pt x="76" y="66"/>
                  </a:cubicBezTo>
                  <a:cubicBezTo>
                    <a:pt x="84" y="73"/>
                    <a:pt x="88" y="82"/>
                    <a:pt x="88" y="93"/>
                  </a:cubicBezTo>
                  <a:cubicBezTo>
                    <a:pt x="88" y="104"/>
                    <a:pt x="84" y="114"/>
                    <a:pt x="77" y="121"/>
                  </a:cubicBezTo>
                  <a:cubicBezTo>
                    <a:pt x="68" y="128"/>
                    <a:pt x="58" y="132"/>
                    <a:pt x="44" y="132"/>
                  </a:cubicBezTo>
                  <a:cubicBezTo>
                    <a:pt x="28" y="132"/>
                    <a:pt x="16" y="126"/>
                    <a:pt x="8" y="114"/>
                  </a:cubicBezTo>
                  <a:cubicBezTo>
                    <a:pt x="4" y="107"/>
                    <a:pt x="1" y="100"/>
                    <a:pt x="0" y="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74" name="Freeform 65"/>
            <p:cNvSpPr>
              <a:spLocks/>
            </p:cNvSpPr>
            <p:nvPr userDrawn="1"/>
          </p:nvSpPr>
          <p:spPr bwMode="black">
            <a:xfrm>
              <a:off x="4583113" y="5791200"/>
              <a:ext cx="122238" cy="163513"/>
            </a:xfrm>
            <a:custGeom>
              <a:avLst/>
              <a:gdLst>
                <a:gd name="T0" fmla="*/ 0 w 77"/>
                <a:gd name="T1" fmla="*/ 103 h 103"/>
                <a:gd name="T2" fmla="*/ 0 w 77"/>
                <a:gd name="T3" fmla="*/ 0 h 103"/>
                <a:gd name="T4" fmla="*/ 22 w 77"/>
                <a:gd name="T5" fmla="*/ 0 h 103"/>
                <a:gd name="T6" fmla="*/ 22 w 77"/>
                <a:gd name="T7" fmla="*/ 39 h 103"/>
                <a:gd name="T8" fmla="*/ 55 w 77"/>
                <a:gd name="T9" fmla="*/ 39 h 103"/>
                <a:gd name="T10" fmla="*/ 55 w 77"/>
                <a:gd name="T11" fmla="*/ 0 h 103"/>
                <a:gd name="T12" fmla="*/ 77 w 77"/>
                <a:gd name="T13" fmla="*/ 0 h 103"/>
                <a:gd name="T14" fmla="*/ 77 w 77"/>
                <a:gd name="T15" fmla="*/ 103 h 103"/>
                <a:gd name="T16" fmla="*/ 55 w 77"/>
                <a:gd name="T17" fmla="*/ 103 h 103"/>
                <a:gd name="T18" fmla="*/ 55 w 77"/>
                <a:gd name="T19" fmla="*/ 58 h 103"/>
                <a:gd name="T20" fmla="*/ 22 w 77"/>
                <a:gd name="T21" fmla="*/ 58 h 103"/>
                <a:gd name="T22" fmla="*/ 22 w 77"/>
                <a:gd name="T23" fmla="*/ 103 h 103"/>
                <a:gd name="T24" fmla="*/ 0 w 77"/>
                <a:gd name="T25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7" h="103">
                  <a:moveTo>
                    <a:pt x="0" y="103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39"/>
                  </a:lnTo>
                  <a:lnTo>
                    <a:pt x="55" y="39"/>
                  </a:lnTo>
                  <a:lnTo>
                    <a:pt x="55" y="0"/>
                  </a:lnTo>
                  <a:lnTo>
                    <a:pt x="77" y="0"/>
                  </a:lnTo>
                  <a:lnTo>
                    <a:pt x="77" y="103"/>
                  </a:lnTo>
                  <a:lnTo>
                    <a:pt x="55" y="103"/>
                  </a:lnTo>
                  <a:lnTo>
                    <a:pt x="55" y="58"/>
                  </a:lnTo>
                  <a:lnTo>
                    <a:pt x="22" y="58"/>
                  </a:lnTo>
                  <a:lnTo>
                    <a:pt x="22" y="103"/>
                  </a:lnTo>
                  <a:lnTo>
                    <a:pt x="0" y="10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75" name="Freeform 66"/>
            <p:cNvSpPr>
              <a:spLocks noEditPoints="1"/>
            </p:cNvSpPr>
            <p:nvPr userDrawn="1"/>
          </p:nvSpPr>
          <p:spPr bwMode="black">
            <a:xfrm>
              <a:off x="4722813" y="5791200"/>
              <a:ext cx="139700" cy="163513"/>
            </a:xfrm>
            <a:custGeom>
              <a:avLst/>
              <a:gdLst>
                <a:gd name="T0" fmla="*/ 33 w 88"/>
                <a:gd name="T1" fmla="*/ 0 h 103"/>
                <a:gd name="T2" fmla="*/ 55 w 88"/>
                <a:gd name="T3" fmla="*/ 0 h 103"/>
                <a:gd name="T4" fmla="*/ 88 w 88"/>
                <a:gd name="T5" fmla="*/ 103 h 103"/>
                <a:gd name="T6" fmla="*/ 65 w 88"/>
                <a:gd name="T7" fmla="*/ 103 h 103"/>
                <a:gd name="T8" fmla="*/ 58 w 88"/>
                <a:gd name="T9" fmla="*/ 80 h 103"/>
                <a:gd name="T10" fmla="*/ 29 w 88"/>
                <a:gd name="T11" fmla="*/ 80 h 103"/>
                <a:gd name="T12" fmla="*/ 23 w 88"/>
                <a:gd name="T13" fmla="*/ 103 h 103"/>
                <a:gd name="T14" fmla="*/ 0 w 88"/>
                <a:gd name="T15" fmla="*/ 103 h 103"/>
                <a:gd name="T16" fmla="*/ 33 w 88"/>
                <a:gd name="T17" fmla="*/ 0 h 103"/>
                <a:gd name="T18" fmla="*/ 34 w 88"/>
                <a:gd name="T19" fmla="*/ 63 h 103"/>
                <a:gd name="T20" fmla="*/ 54 w 88"/>
                <a:gd name="T21" fmla="*/ 63 h 103"/>
                <a:gd name="T22" fmla="*/ 43 w 88"/>
                <a:gd name="T23" fmla="*/ 28 h 103"/>
                <a:gd name="T24" fmla="*/ 34 w 88"/>
                <a:gd name="T25" fmla="*/ 6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8" h="103">
                  <a:moveTo>
                    <a:pt x="33" y="0"/>
                  </a:moveTo>
                  <a:lnTo>
                    <a:pt x="55" y="0"/>
                  </a:lnTo>
                  <a:lnTo>
                    <a:pt x="88" y="103"/>
                  </a:lnTo>
                  <a:lnTo>
                    <a:pt x="65" y="103"/>
                  </a:lnTo>
                  <a:lnTo>
                    <a:pt x="58" y="80"/>
                  </a:lnTo>
                  <a:lnTo>
                    <a:pt x="29" y="80"/>
                  </a:lnTo>
                  <a:lnTo>
                    <a:pt x="23" y="103"/>
                  </a:lnTo>
                  <a:lnTo>
                    <a:pt x="0" y="103"/>
                  </a:lnTo>
                  <a:lnTo>
                    <a:pt x="33" y="0"/>
                  </a:lnTo>
                  <a:close/>
                  <a:moveTo>
                    <a:pt x="34" y="63"/>
                  </a:moveTo>
                  <a:lnTo>
                    <a:pt x="54" y="63"/>
                  </a:lnTo>
                  <a:lnTo>
                    <a:pt x="43" y="28"/>
                  </a:lnTo>
                  <a:lnTo>
                    <a:pt x="34" y="6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76" name="Freeform 67"/>
            <p:cNvSpPr>
              <a:spLocks noEditPoints="1"/>
            </p:cNvSpPr>
            <p:nvPr userDrawn="1"/>
          </p:nvSpPr>
          <p:spPr bwMode="black">
            <a:xfrm>
              <a:off x="4879976" y="5791200"/>
              <a:ext cx="120650" cy="163513"/>
            </a:xfrm>
            <a:custGeom>
              <a:avLst/>
              <a:gdLst>
                <a:gd name="T0" fmla="*/ 0 w 93"/>
                <a:gd name="T1" fmla="*/ 126 h 126"/>
                <a:gd name="T2" fmla="*/ 0 w 93"/>
                <a:gd name="T3" fmla="*/ 0 h 126"/>
                <a:gd name="T4" fmla="*/ 48 w 93"/>
                <a:gd name="T5" fmla="*/ 0 h 126"/>
                <a:gd name="T6" fmla="*/ 77 w 93"/>
                <a:gd name="T7" fmla="*/ 9 h 126"/>
                <a:gd name="T8" fmla="*/ 89 w 93"/>
                <a:gd name="T9" fmla="*/ 35 h 126"/>
                <a:gd name="T10" fmla="*/ 81 w 93"/>
                <a:gd name="T11" fmla="*/ 59 h 126"/>
                <a:gd name="T12" fmla="*/ 71 w 93"/>
                <a:gd name="T13" fmla="*/ 66 h 126"/>
                <a:gd name="T14" fmla="*/ 83 w 93"/>
                <a:gd name="T15" fmla="*/ 76 h 126"/>
                <a:gd name="T16" fmla="*/ 87 w 93"/>
                <a:gd name="T17" fmla="*/ 89 h 126"/>
                <a:gd name="T18" fmla="*/ 89 w 93"/>
                <a:gd name="T19" fmla="*/ 108 h 126"/>
                <a:gd name="T20" fmla="*/ 91 w 93"/>
                <a:gd name="T21" fmla="*/ 121 h 126"/>
                <a:gd name="T22" fmla="*/ 93 w 93"/>
                <a:gd name="T23" fmla="*/ 126 h 126"/>
                <a:gd name="T24" fmla="*/ 65 w 93"/>
                <a:gd name="T25" fmla="*/ 126 h 126"/>
                <a:gd name="T26" fmla="*/ 63 w 93"/>
                <a:gd name="T27" fmla="*/ 119 h 126"/>
                <a:gd name="T28" fmla="*/ 62 w 93"/>
                <a:gd name="T29" fmla="*/ 102 h 126"/>
                <a:gd name="T30" fmla="*/ 59 w 93"/>
                <a:gd name="T31" fmla="*/ 85 h 126"/>
                <a:gd name="T32" fmla="*/ 50 w 93"/>
                <a:gd name="T33" fmla="*/ 77 h 126"/>
                <a:gd name="T34" fmla="*/ 42 w 93"/>
                <a:gd name="T35" fmla="*/ 76 h 126"/>
                <a:gd name="T36" fmla="*/ 27 w 93"/>
                <a:gd name="T37" fmla="*/ 76 h 126"/>
                <a:gd name="T38" fmla="*/ 27 w 93"/>
                <a:gd name="T39" fmla="*/ 126 h 126"/>
                <a:gd name="T40" fmla="*/ 0 w 93"/>
                <a:gd name="T41" fmla="*/ 126 h 126"/>
                <a:gd name="T42" fmla="*/ 27 w 93"/>
                <a:gd name="T43" fmla="*/ 56 h 126"/>
                <a:gd name="T44" fmla="*/ 41 w 93"/>
                <a:gd name="T45" fmla="*/ 56 h 126"/>
                <a:gd name="T46" fmla="*/ 58 w 93"/>
                <a:gd name="T47" fmla="*/ 51 h 126"/>
                <a:gd name="T48" fmla="*/ 62 w 93"/>
                <a:gd name="T49" fmla="*/ 38 h 126"/>
                <a:gd name="T50" fmla="*/ 56 w 93"/>
                <a:gd name="T51" fmla="*/ 24 h 126"/>
                <a:gd name="T52" fmla="*/ 42 w 93"/>
                <a:gd name="T53" fmla="*/ 22 h 126"/>
                <a:gd name="T54" fmla="*/ 27 w 93"/>
                <a:gd name="T55" fmla="*/ 22 h 126"/>
                <a:gd name="T56" fmla="*/ 27 w 93"/>
                <a:gd name="T57" fmla="*/ 5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3" h="126">
                  <a:moveTo>
                    <a:pt x="0" y="126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61" y="0"/>
                    <a:pt x="70" y="3"/>
                    <a:pt x="77" y="9"/>
                  </a:cubicBezTo>
                  <a:cubicBezTo>
                    <a:pt x="85" y="15"/>
                    <a:pt x="89" y="24"/>
                    <a:pt x="89" y="35"/>
                  </a:cubicBezTo>
                  <a:cubicBezTo>
                    <a:pt x="89" y="45"/>
                    <a:pt x="86" y="53"/>
                    <a:pt x="81" y="59"/>
                  </a:cubicBezTo>
                  <a:cubicBezTo>
                    <a:pt x="78" y="62"/>
                    <a:pt x="75" y="64"/>
                    <a:pt x="71" y="66"/>
                  </a:cubicBezTo>
                  <a:cubicBezTo>
                    <a:pt x="76" y="68"/>
                    <a:pt x="80" y="71"/>
                    <a:pt x="83" y="76"/>
                  </a:cubicBezTo>
                  <a:cubicBezTo>
                    <a:pt x="85" y="79"/>
                    <a:pt x="86" y="83"/>
                    <a:pt x="87" y="89"/>
                  </a:cubicBezTo>
                  <a:cubicBezTo>
                    <a:pt x="87" y="91"/>
                    <a:pt x="88" y="97"/>
                    <a:pt x="89" y="108"/>
                  </a:cubicBezTo>
                  <a:cubicBezTo>
                    <a:pt x="89" y="115"/>
                    <a:pt x="90" y="119"/>
                    <a:pt x="91" y="121"/>
                  </a:cubicBezTo>
                  <a:cubicBezTo>
                    <a:pt x="91" y="122"/>
                    <a:pt x="92" y="124"/>
                    <a:pt x="93" y="126"/>
                  </a:cubicBezTo>
                  <a:cubicBezTo>
                    <a:pt x="65" y="126"/>
                    <a:pt x="65" y="126"/>
                    <a:pt x="65" y="126"/>
                  </a:cubicBezTo>
                  <a:cubicBezTo>
                    <a:pt x="64" y="124"/>
                    <a:pt x="64" y="121"/>
                    <a:pt x="63" y="119"/>
                  </a:cubicBezTo>
                  <a:cubicBezTo>
                    <a:pt x="63" y="117"/>
                    <a:pt x="63" y="112"/>
                    <a:pt x="62" y="102"/>
                  </a:cubicBezTo>
                  <a:cubicBezTo>
                    <a:pt x="61" y="94"/>
                    <a:pt x="60" y="88"/>
                    <a:pt x="59" y="85"/>
                  </a:cubicBezTo>
                  <a:cubicBezTo>
                    <a:pt x="57" y="81"/>
                    <a:pt x="54" y="78"/>
                    <a:pt x="50" y="77"/>
                  </a:cubicBezTo>
                  <a:cubicBezTo>
                    <a:pt x="48" y="77"/>
                    <a:pt x="46" y="76"/>
                    <a:pt x="42" y="76"/>
                  </a:cubicBezTo>
                  <a:cubicBezTo>
                    <a:pt x="27" y="76"/>
                    <a:pt x="27" y="76"/>
                    <a:pt x="27" y="76"/>
                  </a:cubicBezTo>
                  <a:cubicBezTo>
                    <a:pt x="27" y="126"/>
                    <a:pt x="27" y="126"/>
                    <a:pt x="27" y="126"/>
                  </a:cubicBezTo>
                  <a:lnTo>
                    <a:pt x="0" y="126"/>
                  </a:lnTo>
                  <a:close/>
                  <a:moveTo>
                    <a:pt x="27" y="56"/>
                  </a:moveTo>
                  <a:cubicBezTo>
                    <a:pt x="41" y="56"/>
                    <a:pt x="41" y="56"/>
                    <a:pt x="41" y="56"/>
                  </a:cubicBezTo>
                  <a:cubicBezTo>
                    <a:pt x="50" y="56"/>
                    <a:pt x="55" y="54"/>
                    <a:pt x="58" y="51"/>
                  </a:cubicBezTo>
                  <a:cubicBezTo>
                    <a:pt x="61" y="48"/>
                    <a:pt x="62" y="44"/>
                    <a:pt x="62" y="38"/>
                  </a:cubicBezTo>
                  <a:cubicBezTo>
                    <a:pt x="62" y="32"/>
                    <a:pt x="60" y="27"/>
                    <a:pt x="56" y="24"/>
                  </a:cubicBezTo>
                  <a:cubicBezTo>
                    <a:pt x="53" y="23"/>
                    <a:pt x="48" y="22"/>
                    <a:pt x="42" y="22"/>
                  </a:cubicBezTo>
                  <a:cubicBezTo>
                    <a:pt x="27" y="22"/>
                    <a:pt x="27" y="22"/>
                    <a:pt x="27" y="22"/>
                  </a:cubicBezTo>
                  <a:lnTo>
                    <a:pt x="27" y="5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77" name="Freeform 68"/>
            <p:cNvSpPr>
              <a:spLocks/>
            </p:cNvSpPr>
            <p:nvPr userDrawn="1"/>
          </p:nvSpPr>
          <p:spPr bwMode="black">
            <a:xfrm>
              <a:off x="5026026" y="5791200"/>
              <a:ext cx="34925" cy="163513"/>
            </a:xfrm>
            <a:custGeom>
              <a:avLst/>
              <a:gdLst>
                <a:gd name="T0" fmla="*/ 0 w 22"/>
                <a:gd name="T1" fmla="*/ 103 h 103"/>
                <a:gd name="T2" fmla="*/ 0 w 22"/>
                <a:gd name="T3" fmla="*/ 0 h 103"/>
                <a:gd name="T4" fmla="*/ 12 w 22"/>
                <a:gd name="T5" fmla="*/ 0 h 103"/>
                <a:gd name="T6" fmla="*/ 22 w 22"/>
                <a:gd name="T7" fmla="*/ 0 h 103"/>
                <a:gd name="T8" fmla="*/ 22 w 22"/>
                <a:gd name="T9" fmla="*/ 103 h 103"/>
                <a:gd name="T10" fmla="*/ 0 w 22"/>
                <a:gd name="T11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103">
                  <a:moveTo>
                    <a:pt x="0" y="103"/>
                  </a:moveTo>
                  <a:lnTo>
                    <a:pt x="0" y="0"/>
                  </a:lnTo>
                  <a:lnTo>
                    <a:pt x="12" y="0"/>
                  </a:lnTo>
                  <a:lnTo>
                    <a:pt x="22" y="0"/>
                  </a:lnTo>
                  <a:lnTo>
                    <a:pt x="22" y="103"/>
                  </a:lnTo>
                  <a:lnTo>
                    <a:pt x="0" y="10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78" name="Freeform 69"/>
            <p:cNvSpPr>
              <a:spLocks/>
            </p:cNvSpPr>
            <p:nvPr userDrawn="1"/>
          </p:nvSpPr>
          <p:spPr bwMode="black">
            <a:xfrm>
              <a:off x="5092701" y="5791200"/>
              <a:ext cx="120650" cy="163513"/>
            </a:xfrm>
            <a:custGeom>
              <a:avLst/>
              <a:gdLst>
                <a:gd name="T0" fmla="*/ 0 w 76"/>
                <a:gd name="T1" fmla="*/ 103 h 103"/>
                <a:gd name="T2" fmla="*/ 0 w 76"/>
                <a:gd name="T3" fmla="*/ 0 h 103"/>
                <a:gd name="T4" fmla="*/ 22 w 76"/>
                <a:gd name="T5" fmla="*/ 0 h 103"/>
                <a:gd name="T6" fmla="*/ 55 w 76"/>
                <a:gd name="T7" fmla="*/ 66 h 103"/>
                <a:gd name="T8" fmla="*/ 55 w 76"/>
                <a:gd name="T9" fmla="*/ 0 h 103"/>
                <a:gd name="T10" fmla="*/ 76 w 76"/>
                <a:gd name="T11" fmla="*/ 0 h 103"/>
                <a:gd name="T12" fmla="*/ 76 w 76"/>
                <a:gd name="T13" fmla="*/ 103 h 103"/>
                <a:gd name="T14" fmla="*/ 54 w 76"/>
                <a:gd name="T15" fmla="*/ 103 h 103"/>
                <a:gd name="T16" fmla="*/ 21 w 76"/>
                <a:gd name="T17" fmla="*/ 37 h 103"/>
                <a:gd name="T18" fmla="*/ 21 w 76"/>
                <a:gd name="T19" fmla="*/ 103 h 103"/>
                <a:gd name="T20" fmla="*/ 0 w 76"/>
                <a:gd name="T21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6" h="103">
                  <a:moveTo>
                    <a:pt x="0" y="103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55" y="66"/>
                  </a:lnTo>
                  <a:lnTo>
                    <a:pt x="55" y="0"/>
                  </a:lnTo>
                  <a:lnTo>
                    <a:pt x="76" y="0"/>
                  </a:lnTo>
                  <a:lnTo>
                    <a:pt x="76" y="103"/>
                  </a:lnTo>
                  <a:lnTo>
                    <a:pt x="54" y="103"/>
                  </a:lnTo>
                  <a:lnTo>
                    <a:pt x="21" y="37"/>
                  </a:lnTo>
                  <a:lnTo>
                    <a:pt x="21" y="103"/>
                  </a:lnTo>
                  <a:lnTo>
                    <a:pt x="0" y="10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79" name="Freeform 70"/>
            <p:cNvSpPr>
              <a:spLocks/>
            </p:cNvSpPr>
            <p:nvPr userDrawn="1"/>
          </p:nvSpPr>
          <p:spPr bwMode="black">
            <a:xfrm>
              <a:off x="5237163" y="5788025"/>
              <a:ext cx="133350" cy="171450"/>
            </a:xfrm>
            <a:custGeom>
              <a:avLst/>
              <a:gdLst>
                <a:gd name="T0" fmla="*/ 102 w 102"/>
                <a:gd name="T1" fmla="*/ 129 h 132"/>
                <a:gd name="T2" fmla="*/ 82 w 102"/>
                <a:gd name="T3" fmla="*/ 129 h 132"/>
                <a:gd name="T4" fmla="*/ 82 w 102"/>
                <a:gd name="T5" fmla="*/ 115 h 132"/>
                <a:gd name="T6" fmla="*/ 73 w 102"/>
                <a:gd name="T7" fmla="*/ 124 h 132"/>
                <a:gd name="T8" fmla="*/ 51 w 102"/>
                <a:gd name="T9" fmla="*/ 132 h 132"/>
                <a:gd name="T10" fmla="*/ 14 w 102"/>
                <a:gd name="T11" fmla="*/ 113 h 132"/>
                <a:gd name="T12" fmla="*/ 0 w 102"/>
                <a:gd name="T13" fmla="*/ 67 h 132"/>
                <a:gd name="T14" fmla="*/ 14 w 102"/>
                <a:gd name="T15" fmla="*/ 20 h 132"/>
                <a:gd name="T16" fmla="*/ 54 w 102"/>
                <a:gd name="T17" fmla="*/ 0 h 132"/>
                <a:gd name="T18" fmla="*/ 89 w 102"/>
                <a:gd name="T19" fmla="*/ 16 h 132"/>
                <a:gd name="T20" fmla="*/ 100 w 102"/>
                <a:gd name="T21" fmla="*/ 39 h 132"/>
                <a:gd name="T22" fmla="*/ 100 w 102"/>
                <a:gd name="T23" fmla="*/ 45 h 132"/>
                <a:gd name="T24" fmla="*/ 74 w 102"/>
                <a:gd name="T25" fmla="*/ 45 h 132"/>
                <a:gd name="T26" fmla="*/ 70 w 102"/>
                <a:gd name="T27" fmla="*/ 32 h 132"/>
                <a:gd name="T28" fmla="*/ 53 w 102"/>
                <a:gd name="T29" fmla="*/ 23 h 132"/>
                <a:gd name="T30" fmla="*/ 34 w 102"/>
                <a:gd name="T31" fmla="*/ 35 h 132"/>
                <a:gd name="T32" fmla="*/ 27 w 102"/>
                <a:gd name="T33" fmla="*/ 66 h 132"/>
                <a:gd name="T34" fmla="*/ 35 w 102"/>
                <a:gd name="T35" fmla="*/ 99 h 132"/>
                <a:gd name="T36" fmla="*/ 54 w 102"/>
                <a:gd name="T37" fmla="*/ 109 h 132"/>
                <a:gd name="T38" fmla="*/ 72 w 102"/>
                <a:gd name="T39" fmla="*/ 100 h 132"/>
                <a:gd name="T40" fmla="*/ 77 w 102"/>
                <a:gd name="T41" fmla="*/ 81 h 132"/>
                <a:gd name="T42" fmla="*/ 55 w 102"/>
                <a:gd name="T43" fmla="*/ 81 h 132"/>
                <a:gd name="T44" fmla="*/ 55 w 102"/>
                <a:gd name="T45" fmla="*/ 61 h 132"/>
                <a:gd name="T46" fmla="*/ 102 w 102"/>
                <a:gd name="T47" fmla="*/ 61 h 132"/>
                <a:gd name="T48" fmla="*/ 102 w 102"/>
                <a:gd name="T49" fmla="*/ 129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02" h="132">
                  <a:moveTo>
                    <a:pt x="102" y="129"/>
                  </a:moveTo>
                  <a:cubicBezTo>
                    <a:pt x="82" y="129"/>
                    <a:pt x="82" y="129"/>
                    <a:pt x="82" y="129"/>
                  </a:cubicBezTo>
                  <a:cubicBezTo>
                    <a:pt x="82" y="115"/>
                    <a:pt x="82" y="115"/>
                    <a:pt x="82" y="115"/>
                  </a:cubicBezTo>
                  <a:cubicBezTo>
                    <a:pt x="79" y="119"/>
                    <a:pt x="76" y="122"/>
                    <a:pt x="73" y="124"/>
                  </a:cubicBezTo>
                  <a:cubicBezTo>
                    <a:pt x="67" y="129"/>
                    <a:pt x="59" y="132"/>
                    <a:pt x="51" y="132"/>
                  </a:cubicBezTo>
                  <a:cubicBezTo>
                    <a:pt x="35" y="132"/>
                    <a:pt x="23" y="125"/>
                    <a:pt x="14" y="113"/>
                  </a:cubicBezTo>
                  <a:cubicBezTo>
                    <a:pt x="5" y="101"/>
                    <a:pt x="0" y="85"/>
                    <a:pt x="0" y="67"/>
                  </a:cubicBezTo>
                  <a:cubicBezTo>
                    <a:pt x="0" y="48"/>
                    <a:pt x="5" y="33"/>
                    <a:pt x="14" y="20"/>
                  </a:cubicBezTo>
                  <a:cubicBezTo>
                    <a:pt x="24" y="7"/>
                    <a:pt x="37" y="0"/>
                    <a:pt x="54" y="0"/>
                  </a:cubicBezTo>
                  <a:cubicBezTo>
                    <a:pt x="68" y="0"/>
                    <a:pt x="79" y="5"/>
                    <a:pt x="89" y="16"/>
                  </a:cubicBezTo>
                  <a:cubicBezTo>
                    <a:pt x="94" y="23"/>
                    <a:pt x="98" y="30"/>
                    <a:pt x="100" y="39"/>
                  </a:cubicBezTo>
                  <a:cubicBezTo>
                    <a:pt x="100" y="40"/>
                    <a:pt x="100" y="42"/>
                    <a:pt x="100" y="45"/>
                  </a:cubicBezTo>
                  <a:cubicBezTo>
                    <a:pt x="74" y="45"/>
                    <a:pt x="74" y="45"/>
                    <a:pt x="74" y="45"/>
                  </a:cubicBezTo>
                  <a:cubicBezTo>
                    <a:pt x="73" y="40"/>
                    <a:pt x="72" y="35"/>
                    <a:pt x="70" y="32"/>
                  </a:cubicBezTo>
                  <a:cubicBezTo>
                    <a:pt x="66" y="26"/>
                    <a:pt x="60" y="23"/>
                    <a:pt x="53" y="23"/>
                  </a:cubicBezTo>
                  <a:cubicBezTo>
                    <a:pt x="45" y="23"/>
                    <a:pt x="39" y="27"/>
                    <a:pt x="34" y="35"/>
                  </a:cubicBezTo>
                  <a:cubicBezTo>
                    <a:pt x="30" y="43"/>
                    <a:pt x="27" y="53"/>
                    <a:pt x="27" y="66"/>
                  </a:cubicBezTo>
                  <a:cubicBezTo>
                    <a:pt x="27" y="80"/>
                    <a:pt x="30" y="91"/>
                    <a:pt x="35" y="99"/>
                  </a:cubicBezTo>
                  <a:cubicBezTo>
                    <a:pt x="39" y="106"/>
                    <a:pt x="46" y="109"/>
                    <a:pt x="54" y="109"/>
                  </a:cubicBezTo>
                  <a:cubicBezTo>
                    <a:pt x="62" y="109"/>
                    <a:pt x="68" y="106"/>
                    <a:pt x="72" y="100"/>
                  </a:cubicBezTo>
                  <a:cubicBezTo>
                    <a:pt x="75" y="95"/>
                    <a:pt x="77" y="89"/>
                    <a:pt x="77" y="81"/>
                  </a:cubicBezTo>
                  <a:cubicBezTo>
                    <a:pt x="55" y="81"/>
                    <a:pt x="55" y="81"/>
                    <a:pt x="55" y="81"/>
                  </a:cubicBezTo>
                  <a:cubicBezTo>
                    <a:pt x="55" y="61"/>
                    <a:pt x="55" y="61"/>
                    <a:pt x="55" y="61"/>
                  </a:cubicBezTo>
                  <a:cubicBezTo>
                    <a:pt x="102" y="61"/>
                    <a:pt x="102" y="61"/>
                    <a:pt x="102" y="61"/>
                  </a:cubicBezTo>
                  <a:lnTo>
                    <a:pt x="102" y="1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80" name="Freeform 71"/>
            <p:cNvSpPr>
              <a:spLocks/>
            </p:cNvSpPr>
            <p:nvPr userDrawn="1"/>
          </p:nvSpPr>
          <p:spPr bwMode="black">
            <a:xfrm>
              <a:off x="5400676" y="5919788"/>
              <a:ext cx="36513" cy="34925"/>
            </a:xfrm>
            <a:custGeom>
              <a:avLst/>
              <a:gdLst>
                <a:gd name="T0" fmla="*/ 23 w 23"/>
                <a:gd name="T1" fmla="*/ 0 h 22"/>
                <a:gd name="T2" fmla="*/ 23 w 23"/>
                <a:gd name="T3" fmla="*/ 22 h 22"/>
                <a:gd name="T4" fmla="*/ 0 w 23"/>
                <a:gd name="T5" fmla="*/ 22 h 22"/>
                <a:gd name="T6" fmla="*/ 0 w 23"/>
                <a:gd name="T7" fmla="*/ 0 h 22"/>
                <a:gd name="T8" fmla="*/ 12 w 23"/>
                <a:gd name="T9" fmla="*/ 0 h 22"/>
                <a:gd name="T10" fmla="*/ 23 w 23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22">
                  <a:moveTo>
                    <a:pt x="23" y="0"/>
                  </a:moveTo>
                  <a:lnTo>
                    <a:pt x="23" y="22"/>
                  </a:lnTo>
                  <a:lnTo>
                    <a:pt x="0" y="22"/>
                  </a:lnTo>
                  <a:lnTo>
                    <a:pt x="0" y="0"/>
                  </a:lnTo>
                  <a:lnTo>
                    <a:pt x="12" y="0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27884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19572984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0" name="think-cell Folie" r:id="rId4" imgW="360" imgH="360" progId="TCLayout.ActiveDocument.1">
                  <p:embed/>
                </p:oleObj>
              </mc:Choice>
              <mc:Fallback>
                <p:oleObj name="think-cell Folie" r:id="rId4" imgW="360" imgH="360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832624" y="251999"/>
            <a:ext cx="5365601" cy="807561"/>
          </a:xfrm>
        </p:spPr>
        <p:txBody>
          <a:bodyPr/>
          <a:lstStyle>
            <a:lvl1pPr marL="0" indent="0">
              <a:defRPr/>
            </a:lvl1pPr>
          </a:lstStyle>
          <a:p>
            <a:r>
              <a:rPr lang="en-US" dirty="0" err="1"/>
              <a:t>TeleGrotesk</a:t>
            </a:r>
            <a:r>
              <a:rPr lang="en-US" dirty="0"/>
              <a:t> Headline Ultra 28 (32)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5832625" y="1476374"/>
            <a:ext cx="5365600" cy="4032251"/>
          </a:xfrm>
        </p:spPr>
        <p:txBody>
          <a:bodyPr anchor="ctr"/>
          <a:lstStyle>
            <a:lvl1pPr>
              <a:defRPr sz="1800"/>
            </a:lvl1pPr>
            <a:lvl2pPr>
              <a:defRPr sz="1800"/>
            </a:lvl2pPr>
            <a:lvl3pPr>
              <a:buClr>
                <a:schemeClr val="tx1"/>
              </a:buClr>
              <a:defRPr sz="1800" baseline="0"/>
            </a:lvl3pPr>
            <a:lvl4pPr>
              <a:buClr>
                <a:schemeClr val="tx1"/>
              </a:buClr>
              <a:defRPr sz="1800"/>
            </a:lvl4pPr>
            <a:lvl5pPr>
              <a:buClr>
                <a:schemeClr val="tx1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689600" cy="6480175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en-US" noProof="0" dirty="0" err="1"/>
              <a:t>dd.mm.yyyy</a:t>
            </a:r>
            <a:endParaRPr lang="en-US" noProof="0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31ED8236-F742-4994-B025-3D78EEC04644}" type="slidenum">
              <a:rPr lang="en-US" noProof="0" smtClean="0"/>
              <a:pPr fontAlgn="base">
                <a:spcAft>
                  <a:spcPct val="0"/>
                </a:spcAft>
              </a:pPr>
              <a:t>‹Nr.›</a:t>
            </a:fld>
            <a:endParaRPr lang="en-US" noProof="0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noProof="0" dirty="0"/>
              <a:t>– Strictly confidential, Confidential, Internal –     Author/Presentation Topic</a:t>
            </a:r>
          </a:p>
        </p:txBody>
      </p:sp>
    </p:spTree>
    <p:extLst>
      <p:ext uri="{BB962C8B-B14F-4D97-AF65-F5344CB8AC3E}">
        <p14:creationId xmlns:p14="http://schemas.microsoft.com/office/powerpoint/2010/main" val="34248001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6286156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4" name="think-cell Folie" r:id="rId4" imgW="360" imgH="360" progId="TCLayout.ActiveDocument.1">
                  <p:embed/>
                </p:oleObj>
              </mc:Choice>
              <mc:Fallback>
                <p:oleObj name="think-cell Folie" r:id="rId4" imgW="360" imgH="360" progId="TCLayout.ActiveDocument.1">
                  <p:embed/>
                  <p:pic>
                    <p:nvPicPr>
                      <p:cNvPr id="5" name="Objekt 4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en-US" noProof="0" dirty="0" err="1"/>
              <a:t>dd.mm.yyyy</a:t>
            </a:r>
            <a:endParaRPr lang="en-US" noProof="0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31ED8236-F742-4994-B025-3D78EEC04644}" type="slidenum">
              <a:rPr lang="en-US" noProof="0" smtClean="0"/>
              <a:pPr fontAlgn="base">
                <a:spcAft>
                  <a:spcPct val="0"/>
                </a:spcAft>
              </a:pPr>
              <a:t>‹Nr.›</a:t>
            </a:fld>
            <a:endParaRPr lang="en-US" noProof="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– Strictly confidential, Confidential, Internal –     Author/Presentation Topic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shaded boxes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1794990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8" name="think-cell Folie" r:id="rId4" imgW="360" imgH="360" progId="TCLayout.ActiveDocument.1">
                  <p:embed/>
                </p:oleObj>
              </mc:Choice>
              <mc:Fallback>
                <p:oleObj name="think-cell Folie" r:id="rId4" imgW="360" imgH="360" progId="TCLayout.ActiveDocument.1">
                  <p:embed/>
                  <p:pic>
                    <p:nvPicPr>
                      <p:cNvPr id="2" name="Objek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itel 3"/>
          <p:cNvSpPr>
            <a:spLocks/>
          </p:cNvSpPr>
          <p:nvPr userDrawn="1"/>
        </p:nvSpPr>
        <p:spPr bwMode="invGray">
          <a:xfrm>
            <a:off x="324000" y="2948089"/>
            <a:ext cx="10872000" cy="2236686"/>
          </a:xfrm>
          <a:prstGeom prst="rect">
            <a:avLst/>
          </a:prstGeom>
          <a:solidFill>
            <a:srgbClr val="E20074">
              <a:alpha val="70000"/>
            </a:srgbClr>
          </a:solidFill>
          <a:ln w="9525">
            <a:noFill/>
            <a:miter lim="800000"/>
            <a:headEnd/>
            <a:tailEnd/>
          </a:ln>
        </p:spPr>
        <p:txBody>
          <a:bodyPr lIns="144000" tIns="72000" rIns="144000" bIns="72000"/>
          <a:lstStyle/>
          <a:p>
            <a:pPr defTabSz="576263" eaLnBrk="1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</a:pPr>
            <a:endParaRPr lang="en-US" sz="4000" dirty="0">
              <a:solidFill>
                <a:srgbClr val="E20074"/>
              </a:solidFill>
              <a:latin typeface="TeleGrotesk Next Ultra" pitchFamily="2" charset="0"/>
              <a:cs typeface="TeleGrotesk Next" pitchFamily="2" charset="0"/>
              <a:sym typeface="TeleGrotesk Next Ultra" pitchFamily="2" charset="0"/>
            </a:endParaRPr>
          </a:p>
        </p:txBody>
      </p:sp>
      <p:sp>
        <p:nvSpPr>
          <p:cNvPr id="13" name="Titel 3"/>
          <p:cNvSpPr>
            <a:spLocks/>
          </p:cNvSpPr>
          <p:nvPr userDrawn="1"/>
        </p:nvSpPr>
        <p:spPr bwMode="invGray">
          <a:xfrm>
            <a:off x="324000" y="1841960"/>
            <a:ext cx="10416151" cy="3342815"/>
          </a:xfrm>
          <a:prstGeom prst="rect">
            <a:avLst/>
          </a:prstGeom>
          <a:solidFill>
            <a:srgbClr val="E20074">
              <a:alpha val="70000"/>
            </a:srgbClr>
          </a:solidFill>
          <a:ln w="9525">
            <a:noFill/>
            <a:miter lim="800000"/>
            <a:headEnd/>
            <a:tailEnd/>
          </a:ln>
        </p:spPr>
        <p:txBody>
          <a:bodyPr lIns="144000" tIns="72000" rIns="144000" bIns="72000"/>
          <a:lstStyle/>
          <a:p>
            <a:pPr defTabSz="576263" eaLnBrk="1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</a:pPr>
            <a:endParaRPr lang="en-US" sz="4000" noProof="0" dirty="0">
              <a:solidFill>
                <a:srgbClr val="E20074"/>
              </a:solidFill>
              <a:latin typeface="TeleGrotesk Next Ultra" pitchFamily="2" charset="0"/>
              <a:cs typeface="TeleGrotesk Next" pitchFamily="2" charset="0"/>
              <a:sym typeface="TeleGrotesk Next Ultra" pitchFamily="2" charset="0"/>
            </a:endParaRPr>
          </a:p>
        </p:txBody>
      </p:sp>
      <p:sp>
        <p:nvSpPr>
          <p:cNvPr id="45058" name="Titelplatzhalter 1"/>
          <p:cNvSpPr>
            <a:spLocks noGrp="1"/>
          </p:cNvSpPr>
          <p:nvPr>
            <p:ph type="ctrTitle" hasCustomPrompt="1"/>
          </p:nvPr>
        </p:nvSpPr>
        <p:spPr bwMode="ltGray">
          <a:xfrm>
            <a:off x="324000" y="2153265"/>
            <a:ext cx="9719802" cy="3031510"/>
          </a:xfrm>
          <a:solidFill>
            <a:schemeClr val="tx2"/>
          </a:solidFill>
        </p:spPr>
        <p:txBody>
          <a:bodyPr lIns="144000">
            <a:noAutofit/>
          </a:bodyPr>
          <a:lstStyle>
            <a:lvl1pPr>
              <a:defRPr sz="4800" baseline="0" smtClean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sz="4800" dirty="0"/>
              <a:t>TELEGROTESK next ULTRA </a:t>
            </a:r>
            <a:br>
              <a:rPr lang="en-US" sz="4800" dirty="0"/>
            </a:br>
            <a:r>
              <a:rPr lang="en-US" sz="4800" dirty="0"/>
              <a:t>40 (48) 60 </a:t>
            </a:r>
            <a:r>
              <a:rPr lang="en-US" sz="4800" dirty="0" err="1"/>
              <a:t>pt</a:t>
            </a:r>
            <a:endParaRPr lang="en-US" dirty="0"/>
          </a:p>
        </p:txBody>
      </p:sp>
      <p:sp>
        <p:nvSpPr>
          <p:cNvPr id="45059" name="Textplatzhalter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323850" y="4536000"/>
            <a:ext cx="9719951" cy="369332"/>
          </a:xfrm>
        </p:spPr>
        <p:txBody>
          <a:bodyPr wrap="square" lIns="144000">
            <a:spAutoFit/>
          </a:bodyPr>
          <a:lstStyle>
            <a:lvl1pPr>
              <a:spcBef>
                <a:spcPts val="0"/>
              </a:spcBef>
              <a:defRPr sz="2400" b="0" smtClean="0">
                <a:solidFill>
                  <a:schemeClr val="bg1"/>
                </a:solidFill>
                <a:latin typeface="TeleGrotesk Next" pitchFamily="2" charset="0"/>
                <a:sym typeface="TeleGrotesk Next" pitchFamily="2" charset="0"/>
              </a:defRPr>
            </a:lvl1pPr>
          </a:lstStyle>
          <a:p>
            <a:pPr lvl="0"/>
            <a:r>
              <a:rPr lang="en-US" noProof="0" dirty="0"/>
              <a:t>Sub-heading: </a:t>
            </a:r>
            <a:r>
              <a:rPr lang="en-US" noProof="0" dirty="0" err="1"/>
              <a:t>TeleGrotesk</a:t>
            </a:r>
            <a:r>
              <a:rPr lang="en-US" noProof="0" dirty="0"/>
              <a:t> Next 24 </a:t>
            </a:r>
            <a:r>
              <a:rPr lang="en-US" noProof="0" dirty="0" err="1"/>
              <a:t>pt</a:t>
            </a:r>
            <a:endParaRPr lang="en-US" noProof="0" dirty="0"/>
          </a:p>
        </p:txBody>
      </p:sp>
      <p:grpSp>
        <p:nvGrpSpPr>
          <p:cNvPr id="45079" name="Gruppieren 45078"/>
          <p:cNvGrpSpPr/>
          <p:nvPr userDrawn="1"/>
        </p:nvGrpSpPr>
        <p:grpSpPr>
          <a:xfrm>
            <a:off x="323850" y="5673725"/>
            <a:ext cx="987425" cy="485775"/>
            <a:chOff x="323850" y="5673725"/>
            <a:chExt cx="987425" cy="485775"/>
          </a:xfrm>
        </p:grpSpPr>
        <p:sp>
          <p:nvSpPr>
            <p:cNvPr id="4" name="Freeform 5"/>
            <p:cNvSpPr>
              <a:spLocks/>
            </p:cNvSpPr>
            <p:nvPr userDrawn="1"/>
          </p:nvSpPr>
          <p:spPr bwMode="auto">
            <a:xfrm>
              <a:off x="323850" y="5897563"/>
              <a:ext cx="98425" cy="96838"/>
            </a:xfrm>
            <a:custGeom>
              <a:avLst/>
              <a:gdLst>
                <a:gd name="T0" fmla="*/ 0 w 62"/>
                <a:gd name="T1" fmla="*/ 61 h 61"/>
                <a:gd name="T2" fmla="*/ 0 w 62"/>
                <a:gd name="T3" fmla="*/ 0 h 61"/>
                <a:gd name="T4" fmla="*/ 33 w 62"/>
                <a:gd name="T5" fmla="*/ 0 h 61"/>
                <a:gd name="T6" fmla="*/ 62 w 62"/>
                <a:gd name="T7" fmla="*/ 0 h 61"/>
                <a:gd name="T8" fmla="*/ 62 w 62"/>
                <a:gd name="T9" fmla="*/ 61 h 61"/>
                <a:gd name="T10" fmla="*/ 0 w 62"/>
                <a:gd name="T11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2" h="61">
                  <a:moveTo>
                    <a:pt x="0" y="61"/>
                  </a:moveTo>
                  <a:lnTo>
                    <a:pt x="0" y="0"/>
                  </a:lnTo>
                  <a:lnTo>
                    <a:pt x="33" y="0"/>
                  </a:lnTo>
                  <a:lnTo>
                    <a:pt x="62" y="0"/>
                  </a:lnTo>
                  <a:lnTo>
                    <a:pt x="62" y="61"/>
                  </a:lnTo>
                  <a:lnTo>
                    <a:pt x="0" y="61"/>
                  </a:lnTo>
                  <a:close/>
                </a:path>
              </a:pathLst>
            </a:custGeom>
            <a:solidFill>
              <a:srgbClr val="E200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5" name="Freeform 6"/>
            <p:cNvSpPr>
              <a:spLocks/>
            </p:cNvSpPr>
            <p:nvPr userDrawn="1"/>
          </p:nvSpPr>
          <p:spPr bwMode="auto">
            <a:xfrm>
              <a:off x="623888" y="5897563"/>
              <a:ext cx="98425" cy="96838"/>
            </a:xfrm>
            <a:custGeom>
              <a:avLst/>
              <a:gdLst>
                <a:gd name="T0" fmla="*/ 0 w 62"/>
                <a:gd name="T1" fmla="*/ 61 h 61"/>
                <a:gd name="T2" fmla="*/ 0 w 62"/>
                <a:gd name="T3" fmla="*/ 0 h 61"/>
                <a:gd name="T4" fmla="*/ 30 w 62"/>
                <a:gd name="T5" fmla="*/ 0 h 61"/>
                <a:gd name="T6" fmla="*/ 62 w 62"/>
                <a:gd name="T7" fmla="*/ 0 h 61"/>
                <a:gd name="T8" fmla="*/ 62 w 62"/>
                <a:gd name="T9" fmla="*/ 61 h 61"/>
                <a:gd name="T10" fmla="*/ 0 w 62"/>
                <a:gd name="T11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2" h="61">
                  <a:moveTo>
                    <a:pt x="0" y="61"/>
                  </a:moveTo>
                  <a:lnTo>
                    <a:pt x="0" y="0"/>
                  </a:lnTo>
                  <a:lnTo>
                    <a:pt x="30" y="0"/>
                  </a:lnTo>
                  <a:lnTo>
                    <a:pt x="62" y="0"/>
                  </a:lnTo>
                  <a:lnTo>
                    <a:pt x="62" y="61"/>
                  </a:lnTo>
                  <a:lnTo>
                    <a:pt x="0" y="61"/>
                  </a:lnTo>
                  <a:close/>
                </a:path>
              </a:pathLst>
            </a:custGeom>
            <a:solidFill>
              <a:srgbClr val="E200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6" name="Freeform 7"/>
            <p:cNvSpPr>
              <a:spLocks/>
            </p:cNvSpPr>
            <p:nvPr userDrawn="1"/>
          </p:nvSpPr>
          <p:spPr bwMode="auto">
            <a:xfrm>
              <a:off x="919163" y="5897563"/>
              <a:ext cx="96838" cy="96838"/>
            </a:xfrm>
            <a:custGeom>
              <a:avLst/>
              <a:gdLst>
                <a:gd name="T0" fmla="*/ 0 w 61"/>
                <a:gd name="T1" fmla="*/ 61 h 61"/>
                <a:gd name="T2" fmla="*/ 0 w 61"/>
                <a:gd name="T3" fmla="*/ 0 h 61"/>
                <a:gd name="T4" fmla="*/ 31 w 61"/>
                <a:gd name="T5" fmla="*/ 0 h 61"/>
                <a:gd name="T6" fmla="*/ 61 w 61"/>
                <a:gd name="T7" fmla="*/ 0 h 61"/>
                <a:gd name="T8" fmla="*/ 61 w 61"/>
                <a:gd name="T9" fmla="*/ 61 h 61"/>
                <a:gd name="T10" fmla="*/ 0 w 61"/>
                <a:gd name="T11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61">
                  <a:moveTo>
                    <a:pt x="0" y="61"/>
                  </a:moveTo>
                  <a:lnTo>
                    <a:pt x="0" y="0"/>
                  </a:lnTo>
                  <a:lnTo>
                    <a:pt x="31" y="0"/>
                  </a:lnTo>
                  <a:lnTo>
                    <a:pt x="61" y="0"/>
                  </a:lnTo>
                  <a:lnTo>
                    <a:pt x="61" y="61"/>
                  </a:lnTo>
                  <a:lnTo>
                    <a:pt x="0" y="61"/>
                  </a:lnTo>
                  <a:close/>
                </a:path>
              </a:pathLst>
            </a:custGeom>
            <a:solidFill>
              <a:srgbClr val="E200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7" name="Freeform 8"/>
            <p:cNvSpPr>
              <a:spLocks/>
            </p:cNvSpPr>
            <p:nvPr userDrawn="1"/>
          </p:nvSpPr>
          <p:spPr bwMode="auto">
            <a:xfrm>
              <a:off x="1212850" y="5897563"/>
              <a:ext cx="98425" cy="96838"/>
            </a:xfrm>
            <a:custGeom>
              <a:avLst/>
              <a:gdLst>
                <a:gd name="T0" fmla="*/ 0 w 62"/>
                <a:gd name="T1" fmla="*/ 61 h 61"/>
                <a:gd name="T2" fmla="*/ 0 w 62"/>
                <a:gd name="T3" fmla="*/ 0 h 61"/>
                <a:gd name="T4" fmla="*/ 30 w 62"/>
                <a:gd name="T5" fmla="*/ 0 h 61"/>
                <a:gd name="T6" fmla="*/ 62 w 62"/>
                <a:gd name="T7" fmla="*/ 0 h 61"/>
                <a:gd name="T8" fmla="*/ 62 w 62"/>
                <a:gd name="T9" fmla="*/ 61 h 61"/>
                <a:gd name="T10" fmla="*/ 0 w 62"/>
                <a:gd name="T11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2" h="61">
                  <a:moveTo>
                    <a:pt x="0" y="61"/>
                  </a:moveTo>
                  <a:lnTo>
                    <a:pt x="0" y="0"/>
                  </a:lnTo>
                  <a:lnTo>
                    <a:pt x="30" y="0"/>
                  </a:lnTo>
                  <a:lnTo>
                    <a:pt x="62" y="0"/>
                  </a:lnTo>
                  <a:lnTo>
                    <a:pt x="62" y="61"/>
                  </a:lnTo>
                  <a:lnTo>
                    <a:pt x="0" y="61"/>
                  </a:lnTo>
                  <a:close/>
                </a:path>
              </a:pathLst>
            </a:custGeom>
            <a:solidFill>
              <a:srgbClr val="E200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8" name="Freeform 9"/>
            <p:cNvSpPr>
              <a:spLocks/>
            </p:cNvSpPr>
            <p:nvPr userDrawn="1"/>
          </p:nvSpPr>
          <p:spPr bwMode="auto">
            <a:xfrm>
              <a:off x="323850" y="5673725"/>
              <a:ext cx="398463" cy="485775"/>
            </a:xfrm>
            <a:custGeom>
              <a:avLst/>
              <a:gdLst>
                <a:gd name="T0" fmla="*/ 402 w 407"/>
                <a:gd name="T1" fmla="*/ 0 h 496"/>
                <a:gd name="T2" fmla="*/ 5 w 407"/>
                <a:gd name="T3" fmla="*/ 0 h 496"/>
                <a:gd name="T4" fmla="*/ 0 w 407"/>
                <a:gd name="T5" fmla="*/ 175 h 496"/>
                <a:gd name="T6" fmla="*/ 26 w 407"/>
                <a:gd name="T7" fmla="*/ 179 h 496"/>
                <a:gd name="T8" fmla="*/ 67 w 407"/>
                <a:gd name="T9" fmla="*/ 64 h 496"/>
                <a:gd name="T10" fmla="*/ 164 w 407"/>
                <a:gd name="T11" fmla="*/ 23 h 496"/>
                <a:gd name="T12" fmla="*/ 164 w 407"/>
                <a:gd name="T13" fmla="*/ 390 h 496"/>
                <a:gd name="T14" fmla="*/ 150 w 407"/>
                <a:gd name="T15" fmla="*/ 452 h 496"/>
                <a:gd name="T16" fmla="*/ 110 w 407"/>
                <a:gd name="T17" fmla="*/ 467 h 496"/>
                <a:gd name="T18" fmla="*/ 81 w 407"/>
                <a:gd name="T19" fmla="*/ 468 h 496"/>
                <a:gd name="T20" fmla="*/ 81 w 407"/>
                <a:gd name="T21" fmla="*/ 496 h 496"/>
                <a:gd name="T22" fmla="*/ 326 w 407"/>
                <a:gd name="T23" fmla="*/ 496 h 496"/>
                <a:gd name="T24" fmla="*/ 326 w 407"/>
                <a:gd name="T25" fmla="*/ 468 h 496"/>
                <a:gd name="T26" fmla="*/ 297 w 407"/>
                <a:gd name="T27" fmla="*/ 467 h 496"/>
                <a:gd name="T28" fmla="*/ 257 w 407"/>
                <a:gd name="T29" fmla="*/ 452 h 496"/>
                <a:gd name="T30" fmla="*/ 243 w 407"/>
                <a:gd name="T31" fmla="*/ 390 h 496"/>
                <a:gd name="T32" fmla="*/ 243 w 407"/>
                <a:gd name="T33" fmla="*/ 23 h 496"/>
                <a:gd name="T34" fmla="*/ 340 w 407"/>
                <a:gd name="T35" fmla="*/ 64 h 496"/>
                <a:gd name="T36" fmla="*/ 381 w 407"/>
                <a:gd name="T37" fmla="*/ 179 h 496"/>
                <a:gd name="T38" fmla="*/ 407 w 407"/>
                <a:gd name="T39" fmla="*/ 175 h 496"/>
                <a:gd name="T40" fmla="*/ 402 w 407"/>
                <a:gd name="T41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07" h="496">
                  <a:moveTo>
                    <a:pt x="402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26" y="179"/>
                    <a:pt x="26" y="179"/>
                    <a:pt x="26" y="179"/>
                  </a:cubicBezTo>
                  <a:cubicBezTo>
                    <a:pt x="31" y="128"/>
                    <a:pt x="45" y="89"/>
                    <a:pt x="67" y="64"/>
                  </a:cubicBezTo>
                  <a:cubicBezTo>
                    <a:pt x="90" y="38"/>
                    <a:pt x="122" y="25"/>
                    <a:pt x="164" y="23"/>
                  </a:cubicBezTo>
                  <a:cubicBezTo>
                    <a:pt x="164" y="390"/>
                    <a:pt x="164" y="390"/>
                    <a:pt x="164" y="390"/>
                  </a:cubicBezTo>
                  <a:cubicBezTo>
                    <a:pt x="164" y="422"/>
                    <a:pt x="159" y="442"/>
                    <a:pt x="150" y="452"/>
                  </a:cubicBezTo>
                  <a:cubicBezTo>
                    <a:pt x="142" y="460"/>
                    <a:pt x="129" y="465"/>
                    <a:pt x="110" y="467"/>
                  </a:cubicBezTo>
                  <a:cubicBezTo>
                    <a:pt x="104" y="467"/>
                    <a:pt x="95" y="468"/>
                    <a:pt x="81" y="468"/>
                  </a:cubicBezTo>
                  <a:cubicBezTo>
                    <a:pt x="81" y="496"/>
                    <a:pt x="81" y="496"/>
                    <a:pt x="81" y="496"/>
                  </a:cubicBezTo>
                  <a:cubicBezTo>
                    <a:pt x="326" y="496"/>
                    <a:pt x="326" y="496"/>
                    <a:pt x="326" y="496"/>
                  </a:cubicBezTo>
                  <a:cubicBezTo>
                    <a:pt x="326" y="468"/>
                    <a:pt x="326" y="468"/>
                    <a:pt x="326" y="468"/>
                  </a:cubicBezTo>
                  <a:cubicBezTo>
                    <a:pt x="312" y="468"/>
                    <a:pt x="303" y="467"/>
                    <a:pt x="297" y="467"/>
                  </a:cubicBezTo>
                  <a:cubicBezTo>
                    <a:pt x="278" y="465"/>
                    <a:pt x="265" y="460"/>
                    <a:pt x="257" y="452"/>
                  </a:cubicBezTo>
                  <a:cubicBezTo>
                    <a:pt x="248" y="442"/>
                    <a:pt x="243" y="422"/>
                    <a:pt x="243" y="390"/>
                  </a:cubicBezTo>
                  <a:cubicBezTo>
                    <a:pt x="243" y="23"/>
                    <a:pt x="243" y="23"/>
                    <a:pt x="243" y="23"/>
                  </a:cubicBezTo>
                  <a:cubicBezTo>
                    <a:pt x="284" y="25"/>
                    <a:pt x="317" y="38"/>
                    <a:pt x="340" y="64"/>
                  </a:cubicBezTo>
                  <a:cubicBezTo>
                    <a:pt x="362" y="89"/>
                    <a:pt x="376" y="128"/>
                    <a:pt x="381" y="179"/>
                  </a:cubicBezTo>
                  <a:cubicBezTo>
                    <a:pt x="407" y="175"/>
                    <a:pt x="407" y="175"/>
                    <a:pt x="407" y="175"/>
                  </a:cubicBezTo>
                  <a:lnTo>
                    <a:pt x="402" y="0"/>
                  </a:lnTo>
                  <a:close/>
                </a:path>
              </a:pathLst>
            </a:custGeom>
            <a:solidFill>
              <a:srgbClr val="E200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</p:grpSp>
      <p:grpSp>
        <p:nvGrpSpPr>
          <p:cNvPr id="45078" name="Gruppieren 45077"/>
          <p:cNvGrpSpPr/>
          <p:nvPr userDrawn="1"/>
        </p:nvGrpSpPr>
        <p:grpSpPr>
          <a:xfrm>
            <a:off x="9517063" y="5881688"/>
            <a:ext cx="1679576" cy="128588"/>
            <a:chOff x="9517063" y="5881688"/>
            <a:chExt cx="1679576" cy="128588"/>
          </a:xfrm>
        </p:grpSpPr>
        <p:sp>
          <p:nvSpPr>
            <p:cNvPr id="45061" name="Freeform 35"/>
            <p:cNvSpPr>
              <a:spLocks/>
            </p:cNvSpPr>
            <p:nvPr userDrawn="1"/>
          </p:nvSpPr>
          <p:spPr bwMode="auto">
            <a:xfrm>
              <a:off x="9517063" y="5884863"/>
              <a:ext cx="76200" cy="122238"/>
            </a:xfrm>
            <a:custGeom>
              <a:avLst/>
              <a:gdLst>
                <a:gd name="T0" fmla="*/ 0 w 48"/>
                <a:gd name="T1" fmla="*/ 77 h 77"/>
                <a:gd name="T2" fmla="*/ 0 w 48"/>
                <a:gd name="T3" fmla="*/ 0 h 77"/>
                <a:gd name="T4" fmla="*/ 17 w 48"/>
                <a:gd name="T5" fmla="*/ 0 h 77"/>
                <a:gd name="T6" fmla="*/ 17 w 48"/>
                <a:gd name="T7" fmla="*/ 63 h 77"/>
                <a:gd name="T8" fmla="*/ 48 w 48"/>
                <a:gd name="T9" fmla="*/ 63 h 77"/>
                <a:gd name="T10" fmla="*/ 48 w 48"/>
                <a:gd name="T11" fmla="*/ 77 h 77"/>
                <a:gd name="T12" fmla="*/ 0 w 48"/>
                <a:gd name="T13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77">
                  <a:moveTo>
                    <a:pt x="0" y="7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63"/>
                  </a:lnTo>
                  <a:lnTo>
                    <a:pt x="48" y="63"/>
                  </a:lnTo>
                  <a:lnTo>
                    <a:pt x="48" y="77"/>
                  </a:lnTo>
                  <a:lnTo>
                    <a:pt x="0" y="77"/>
                  </a:lnTo>
                  <a:close/>
                </a:path>
              </a:pathLst>
            </a:custGeom>
            <a:solidFill>
              <a:srgbClr val="E200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45062" name="Freeform 36"/>
            <p:cNvSpPr>
              <a:spLocks/>
            </p:cNvSpPr>
            <p:nvPr userDrawn="1"/>
          </p:nvSpPr>
          <p:spPr bwMode="auto">
            <a:xfrm>
              <a:off x="9609138" y="5884863"/>
              <a:ext cx="25400" cy="122238"/>
            </a:xfrm>
            <a:custGeom>
              <a:avLst/>
              <a:gdLst>
                <a:gd name="T0" fmla="*/ 0 w 16"/>
                <a:gd name="T1" fmla="*/ 77 h 77"/>
                <a:gd name="T2" fmla="*/ 0 w 16"/>
                <a:gd name="T3" fmla="*/ 0 h 77"/>
                <a:gd name="T4" fmla="*/ 8 w 16"/>
                <a:gd name="T5" fmla="*/ 0 h 77"/>
                <a:gd name="T6" fmla="*/ 16 w 16"/>
                <a:gd name="T7" fmla="*/ 0 h 77"/>
                <a:gd name="T8" fmla="*/ 16 w 16"/>
                <a:gd name="T9" fmla="*/ 77 h 77"/>
                <a:gd name="T10" fmla="*/ 0 w 16"/>
                <a:gd name="T11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77">
                  <a:moveTo>
                    <a:pt x="0" y="77"/>
                  </a:moveTo>
                  <a:lnTo>
                    <a:pt x="0" y="0"/>
                  </a:lnTo>
                  <a:lnTo>
                    <a:pt x="8" y="0"/>
                  </a:lnTo>
                  <a:lnTo>
                    <a:pt x="16" y="0"/>
                  </a:lnTo>
                  <a:lnTo>
                    <a:pt x="16" y="77"/>
                  </a:lnTo>
                  <a:lnTo>
                    <a:pt x="0" y="77"/>
                  </a:lnTo>
                  <a:close/>
                </a:path>
              </a:pathLst>
            </a:custGeom>
            <a:solidFill>
              <a:srgbClr val="E200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45063" name="Freeform 37"/>
            <p:cNvSpPr>
              <a:spLocks/>
            </p:cNvSpPr>
            <p:nvPr userDrawn="1"/>
          </p:nvSpPr>
          <p:spPr bwMode="auto">
            <a:xfrm>
              <a:off x="9658351" y="5884863"/>
              <a:ext cx="74613" cy="122238"/>
            </a:xfrm>
            <a:custGeom>
              <a:avLst/>
              <a:gdLst>
                <a:gd name="T0" fmla="*/ 0 w 47"/>
                <a:gd name="T1" fmla="*/ 77 h 77"/>
                <a:gd name="T2" fmla="*/ 0 w 47"/>
                <a:gd name="T3" fmla="*/ 0 h 77"/>
                <a:gd name="T4" fmla="*/ 47 w 47"/>
                <a:gd name="T5" fmla="*/ 0 h 77"/>
                <a:gd name="T6" fmla="*/ 47 w 47"/>
                <a:gd name="T7" fmla="*/ 14 h 77"/>
                <a:gd name="T8" fmla="*/ 17 w 47"/>
                <a:gd name="T9" fmla="*/ 14 h 77"/>
                <a:gd name="T10" fmla="*/ 17 w 47"/>
                <a:gd name="T11" fmla="*/ 32 h 77"/>
                <a:gd name="T12" fmla="*/ 43 w 47"/>
                <a:gd name="T13" fmla="*/ 32 h 77"/>
                <a:gd name="T14" fmla="*/ 43 w 47"/>
                <a:gd name="T15" fmla="*/ 45 h 77"/>
                <a:gd name="T16" fmla="*/ 17 w 47"/>
                <a:gd name="T17" fmla="*/ 45 h 77"/>
                <a:gd name="T18" fmla="*/ 17 w 47"/>
                <a:gd name="T19" fmla="*/ 77 h 77"/>
                <a:gd name="T20" fmla="*/ 0 w 47"/>
                <a:gd name="T21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7" h="77">
                  <a:moveTo>
                    <a:pt x="0" y="77"/>
                  </a:moveTo>
                  <a:lnTo>
                    <a:pt x="0" y="0"/>
                  </a:lnTo>
                  <a:lnTo>
                    <a:pt x="47" y="0"/>
                  </a:lnTo>
                  <a:lnTo>
                    <a:pt x="47" y="14"/>
                  </a:lnTo>
                  <a:lnTo>
                    <a:pt x="17" y="14"/>
                  </a:lnTo>
                  <a:lnTo>
                    <a:pt x="17" y="32"/>
                  </a:lnTo>
                  <a:lnTo>
                    <a:pt x="43" y="32"/>
                  </a:lnTo>
                  <a:lnTo>
                    <a:pt x="43" y="45"/>
                  </a:lnTo>
                  <a:lnTo>
                    <a:pt x="17" y="45"/>
                  </a:lnTo>
                  <a:lnTo>
                    <a:pt x="17" y="77"/>
                  </a:lnTo>
                  <a:lnTo>
                    <a:pt x="0" y="77"/>
                  </a:lnTo>
                  <a:close/>
                </a:path>
              </a:pathLst>
            </a:custGeom>
            <a:solidFill>
              <a:srgbClr val="E200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45064" name="Freeform 38"/>
            <p:cNvSpPr>
              <a:spLocks/>
            </p:cNvSpPr>
            <p:nvPr userDrawn="1"/>
          </p:nvSpPr>
          <p:spPr bwMode="auto">
            <a:xfrm>
              <a:off x="9748838" y="5884863"/>
              <a:ext cx="79375" cy="122238"/>
            </a:xfrm>
            <a:custGeom>
              <a:avLst/>
              <a:gdLst>
                <a:gd name="T0" fmla="*/ 0 w 50"/>
                <a:gd name="T1" fmla="*/ 77 h 77"/>
                <a:gd name="T2" fmla="*/ 0 w 50"/>
                <a:gd name="T3" fmla="*/ 0 h 77"/>
                <a:gd name="T4" fmla="*/ 50 w 50"/>
                <a:gd name="T5" fmla="*/ 0 h 77"/>
                <a:gd name="T6" fmla="*/ 50 w 50"/>
                <a:gd name="T7" fmla="*/ 14 h 77"/>
                <a:gd name="T8" fmla="*/ 17 w 50"/>
                <a:gd name="T9" fmla="*/ 14 h 77"/>
                <a:gd name="T10" fmla="*/ 17 w 50"/>
                <a:gd name="T11" fmla="*/ 31 h 77"/>
                <a:gd name="T12" fmla="*/ 47 w 50"/>
                <a:gd name="T13" fmla="*/ 31 h 77"/>
                <a:gd name="T14" fmla="*/ 47 w 50"/>
                <a:gd name="T15" fmla="*/ 44 h 77"/>
                <a:gd name="T16" fmla="*/ 17 w 50"/>
                <a:gd name="T17" fmla="*/ 44 h 77"/>
                <a:gd name="T18" fmla="*/ 17 w 50"/>
                <a:gd name="T19" fmla="*/ 63 h 77"/>
                <a:gd name="T20" fmla="*/ 50 w 50"/>
                <a:gd name="T21" fmla="*/ 63 h 77"/>
                <a:gd name="T22" fmla="*/ 50 w 50"/>
                <a:gd name="T23" fmla="*/ 77 h 77"/>
                <a:gd name="T24" fmla="*/ 0 w 50"/>
                <a:gd name="T25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0" h="77">
                  <a:moveTo>
                    <a:pt x="0" y="77"/>
                  </a:moveTo>
                  <a:lnTo>
                    <a:pt x="0" y="0"/>
                  </a:lnTo>
                  <a:lnTo>
                    <a:pt x="50" y="0"/>
                  </a:lnTo>
                  <a:lnTo>
                    <a:pt x="50" y="14"/>
                  </a:lnTo>
                  <a:lnTo>
                    <a:pt x="17" y="14"/>
                  </a:lnTo>
                  <a:lnTo>
                    <a:pt x="17" y="31"/>
                  </a:lnTo>
                  <a:lnTo>
                    <a:pt x="47" y="31"/>
                  </a:lnTo>
                  <a:lnTo>
                    <a:pt x="47" y="44"/>
                  </a:lnTo>
                  <a:lnTo>
                    <a:pt x="17" y="44"/>
                  </a:lnTo>
                  <a:lnTo>
                    <a:pt x="17" y="63"/>
                  </a:lnTo>
                  <a:lnTo>
                    <a:pt x="50" y="63"/>
                  </a:lnTo>
                  <a:lnTo>
                    <a:pt x="50" y="77"/>
                  </a:lnTo>
                  <a:lnTo>
                    <a:pt x="0" y="77"/>
                  </a:lnTo>
                  <a:close/>
                </a:path>
              </a:pathLst>
            </a:custGeom>
            <a:solidFill>
              <a:srgbClr val="E200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45065" name="Freeform 39"/>
            <p:cNvSpPr>
              <a:spLocks/>
            </p:cNvSpPr>
            <p:nvPr userDrawn="1"/>
          </p:nvSpPr>
          <p:spPr bwMode="auto">
            <a:xfrm>
              <a:off x="9894888" y="5884863"/>
              <a:ext cx="25400" cy="122238"/>
            </a:xfrm>
            <a:custGeom>
              <a:avLst/>
              <a:gdLst>
                <a:gd name="T0" fmla="*/ 0 w 16"/>
                <a:gd name="T1" fmla="*/ 77 h 77"/>
                <a:gd name="T2" fmla="*/ 0 w 16"/>
                <a:gd name="T3" fmla="*/ 0 h 77"/>
                <a:gd name="T4" fmla="*/ 8 w 16"/>
                <a:gd name="T5" fmla="*/ 0 h 77"/>
                <a:gd name="T6" fmla="*/ 16 w 16"/>
                <a:gd name="T7" fmla="*/ 0 h 77"/>
                <a:gd name="T8" fmla="*/ 16 w 16"/>
                <a:gd name="T9" fmla="*/ 77 h 77"/>
                <a:gd name="T10" fmla="*/ 0 w 16"/>
                <a:gd name="T11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77">
                  <a:moveTo>
                    <a:pt x="0" y="77"/>
                  </a:moveTo>
                  <a:lnTo>
                    <a:pt x="0" y="0"/>
                  </a:lnTo>
                  <a:lnTo>
                    <a:pt x="8" y="0"/>
                  </a:lnTo>
                  <a:lnTo>
                    <a:pt x="16" y="0"/>
                  </a:lnTo>
                  <a:lnTo>
                    <a:pt x="16" y="77"/>
                  </a:lnTo>
                  <a:lnTo>
                    <a:pt x="0" y="77"/>
                  </a:lnTo>
                  <a:close/>
                </a:path>
              </a:pathLst>
            </a:custGeom>
            <a:solidFill>
              <a:srgbClr val="E200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45066" name="Freeform 40"/>
            <p:cNvSpPr>
              <a:spLocks/>
            </p:cNvSpPr>
            <p:nvPr userDrawn="1"/>
          </p:nvSpPr>
          <p:spPr bwMode="auto">
            <a:xfrm>
              <a:off x="9939338" y="5881688"/>
              <a:ext cx="85725" cy="128588"/>
            </a:xfrm>
            <a:custGeom>
              <a:avLst/>
              <a:gdLst>
                <a:gd name="T0" fmla="*/ 0 w 88"/>
                <a:gd name="T1" fmla="*/ 92 h 132"/>
                <a:gd name="T2" fmla="*/ 27 w 88"/>
                <a:gd name="T3" fmla="*/ 92 h 132"/>
                <a:gd name="T4" fmla="*/ 30 w 88"/>
                <a:gd name="T5" fmla="*/ 103 h 132"/>
                <a:gd name="T6" fmla="*/ 44 w 88"/>
                <a:gd name="T7" fmla="*/ 110 h 132"/>
                <a:gd name="T8" fmla="*/ 57 w 88"/>
                <a:gd name="T9" fmla="*/ 105 h 132"/>
                <a:gd name="T10" fmla="*/ 60 w 88"/>
                <a:gd name="T11" fmla="*/ 95 h 132"/>
                <a:gd name="T12" fmla="*/ 54 w 88"/>
                <a:gd name="T13" fmla="*/ 82 h 132"/>
                <a:gd name="T14" fmla="*/ 47 w 88"/>
                <a:gd name="T15" fmla="*/ 78 h 132"/>
                <a:gd name="T16" fmla="*/ 38 w 88"/>
                <a:gd name="T17" fmla="*/ 75 h 132"/>
                <a:gd name="T18" fmla="*/ 15 w 88"/>
                <a:gd name="T19" fmla="*/ 64 h 132"/>
                <a:gd name="T20" fmla="*/ 1 w 88"/>
                <a:gd name="T21" fmla="*/ 35 h 132"/>
                <a:gd name="T22" fmla="*/ 11 w 88"/>
                <a:gd name="T23" fmla="*/ 11 h 132"/>
                <a:gd name="T24" fmla="*/ 41 w 88"/>
                <a:gd name="T25" fmla="*/ 0 h 132"/>
                <a:gd name="T26" fmla="*/ 76 w 88"/>
                <a:gd name="T27" fmla="*/ 16 h 132"/>
                <a:gd name="T28" fmla="*/ 83 w 88"/>
                <a:gd name="T29" fmla="*/ 36 h 132"/>
                <a:gd name="T30" fmla="*/ 57 w 88"/>
                <a:gd name="T31" fmla="*/ 36 h 132"/>
                <a:gd name="T32" fmla="*/ 52 w 88"/>
                <a:gd name="T33" fmla="*/ 26 h 132"/>
                <a:gd name="T34" fmla="*/ 40 w 88"/>
                <a:gd name="T35" fmla="*/ 22 h 132"/>
                <a:gd name="T36" fmla="*/ 30 w 88"/>
                <a:gd name="T37" fmla="*/ 25 h 132"/>
                <a:gd name="T38" fmla="*/ 26 w 88"/>
                <a:gd name="T39" fmla="*/ 35 h 132"/>
                <a:gd name="T40" fmla="*/ 33 w 88"/>
                <a:gd name="T41" fmla="*/ 46 h 132"/>
                <a:gd name="T42" fmla="*/ 51 w 88"/>
                <a:gd name="T43" fmla="*/ 54 h 132"/>
                <a:gd name="T44" fmla="*/ 75 w 88"/>
                <a:gd name="T45" fmla="*/ 66 h 132"/>
                <a:gd name="T46" fmla="*/ 88 w 88"/>
                <a:gd name="T47" fmla="*/ 93 h 132"/>
                <a:gd name="T48" fmla="*/ 76 w 88"/>
                <a:gd name="T49" fmla="*/ 121 h 132"/>
                <a:gd name="T50" fmla="*/ 44 w 88"/>
                <a:gd name="T51" fmla="*/ 132 h 132"/>
                <a:gd name="T52" fmla="*/ 7 w 88"/>
                <a:gd name="T53" fmla="*/ 114 h 132"/>
                <a:gd name="T54" fmla="*/ 0 w 88"/>
                <a:gd name="T55" fmla="*/ 9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8" h="132">
                  <a:moveTo>
                    <a:pt x="0" y="92"/>
                  </a:moveTo>
                  <a:cubicBezTo>
                    <a:pt x="27" y="92"/>
                    <a:pt x="27" y="92"/>
                    <a:pt x="27" y="92"/>
                  </a:cubicBezTo>
                  <a:cubicBezTo>
                    <a:pt x="28" y="97"/>
                    <a:pt x="29" y="101"/>
                    <a:pt x="30" y="103"/>
                  </a:cubicBezTo>
                  <a:cubicBezTo>
                    <a:pt x="34" y="108"/>
                    <a:pt x="38" y="110"/>
                    <a:pt x="44" y="110"/>
                  </a:cubicBezTo>
                  <a:cubicBezTo>
                    <a:pt x="49" y="110"/>
                    <a:pt x="54" y="109"/>
                    <a:pt x="57" y="105"/>
                  </a:cubicBezTo>
                  <a:cubicBezTo>
                    <a:pt x="59" y="103"/>
                    <a:pt x="60" y="99"/>
                    <a:pt x="60" y="95"/>
                  </a:cubicBezTo>
                  <a:cubicBezTo>
                    <a:pt x="60" y="90"/>
                    <a:pt x="58" y="86"/>
                    <a:pt x="54" y="82"/>
                  </a:cubicBezTo>
                  <a:cubicBezTo>
                    <a:pt x="52" y="81"/>
                    <a:pt x="50" y="79"/>
                    <a:pt x="47" y="78"/>
                  </a:cubicBezTo>
                  <a:cubicBezTo>
                    <a:pt x="46" y="78"/>
                    <a:pt x="43" y="77"/>
                    <a:pt x="38" y="75"/>
                  </a:cubicBezTo>
                  <a:cubicBezTo>
                    <a:pt x="27" y="71"/>
                    <a:pt x="20" y="67"/>
                    <a:pt x="15" y="64"/>
                  </a:cubicBezTo>
                  <a:cubicBezTo>
                    <a:pt x="6" y="57"/>
                    <a:pt x="1" y="47"/>
                    <a:pt x="1" y="35"/>
                  </a:cubicBezTo>
                  <a:cubicBezTo>
                    <a:pt x="1" y="25"/>
                    <a:pt x="5" y="17"/>
                    <a:pt x="11" y="11"/>
                  </a:cubicBezTo>
                  <a:cubicBezTo>
                    <a:pt x="18" y="4"/>
                    <a:pt x="28" y="0"/>
                    <a:pt x="41" y="0"/>
                  </a:cubicBezTo>
                  <a:cubicBezTo>
                    <a:pt x="56" y="0"/>
                    <a:pt x="68" y="6"/>
                    <a:pt x="76" y="16"/>
                  </a:cubicBezTo>
                  <a:cubicBezTo>
                    <a:pt x="80" y="22"/>
                    <a:pt x="82" y="28"/>
                    <a:pt x="83" y="36"/>
                  </a:cubicBezTo>
                  <a:cubicBezTo>
                    <a:pt x="57" y="36"/>
                    <a:pt x="57" y="36"/>
                    <a:pt x="57" y="36"/>
                  </a:cubicBezTo>
                  <a:cubicBezTo>
                    <a:pt x="56" y="32"/>
                    <a:pt x="55" y="28"/>
                    <a:pt x="52" y="26"/>
                  </a:cubicBezTo>
                  <a:cubicBezTo>
                    <a:pt x="49" y="23"/>
                    <a:pt x="45" y="22"/>
                    <a:pt x="40" y="22"/>
                  </a:cubicBezTo>
                  <a:cubicBezTo>
                    <a:pt x="36" y="22"/>
                    <a:pt x="33" y="23"/>
                    <a:pt x="30" y="25"/>
                  </a:cubicBezTo>
                  <a:cubicBezTo>
                    <a:pt x="28" y="27"/>
                    <a:pt x="26" y="30"/>
                    <a:pt x="26" y="35"/>
                  </a:cubicBezTo>
                  <a:cubicBezTo>
                    <a:pt x="26" y="39"/>
                    <a:pt x="28" y="43"/>
                    <a:pt x="33" y="46"/>
                  </a:cubicBezTo>
                  <a:cubicBezTo>
                    <a:pt x="36" y="48"/>
                    <a:pt x="42" y="51"/>
                    <a:pt x="51" y="54"/>
                  </a:cubicBezTo>
                  <a:cubicBezTo>
                    <a:pt x="61" y="57"/>
                    <a:pt x="70" y="61"/>
                    <a:pt x="75" y="66"/>
                  </a:cubicBezTo>
                  <a:cubicBezTo>
                    <a:pt x="84" y="73"/>
                    <a:pt x="88" y="82"/>
                    <a:pt x="88" y="93"/>
                  </a:cubicBezTo>
                  <a:cubicBezTo>
                    <a:pt x="88" y="104"/>
                    <a:pt x="84" y="114"/>
                    <a:pt x="76" y="121"/>
                  </a:cubicBezTo>
                  <a:cubicBezTo>
                    <a:pt x="68" y="128"/>
                    <a:pt x="57" y="132"/>
                    <a:pt x="44" y="132"/>
                  </a:cubicBezTo>
                  <a:cubicBezTo>
                    <a:pt x="27" y="132"/>
                    <a:pt x="15" y="126"/>
                    <a:pt x="7" y="114"/>
                  </a:cubicBezTo>
                  <a:cubicBezTo>
                    <a:pt x="3" y="107"/>
                    <a:pt x="1" y="100"/>
                    <a:pt x="0" y="92"/>
                  </a:cubicBezTo>
                  <a:close/>
                </a:path>
              </a:pathLst>
            </a:custGeom>
            <a:solidFill>
              <a:srgbClr val="E200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45067" name="Freeform 41"/>
            <p:cNvSpPr>
              <a:spLocks/>
            </p:cNvSpPr>
            <p:nvPr userDrawn="1"/>
          </p:nvSpPr>
          <p:spPr bwMode="auto">
            <a:xfrm>
              <a:off x="10088563" y="5884863"/>
              <a:ext cx="74613" cy="122238"/>
            </a:xfrm>
            <a:custGeom>
              <a:avLst/>
              <a:gdLst>
                <a:gd name="T0" fmla="*/ 0 w 47"/>
                <a:gd name="T1" fmla="*/ 77 h 77"/>
                <a:gd name="T2" fmla="*/ 0 w 47"/>
                <a:gd name="T3" fmla="*/ 0 h 77"/>
                <a:gd name="T4" fmla="*/ 47 w 47"/>
                <a:gd name="T5" fmla="*/ 0 h 77"/>
                <a:gd name="T6" fmla="*/ 47 w 47"/>
                <a:gd name="T7" fmla="*/ 14 h 77"/>
                <a:gd name="T8" fmla="*/ 16 w 47"/>
                <a:gd name="T9" fmla="*/ 14 h 77"/>
                <a:gd name="T10" fmla="*/ 16 w 47"/>
                <a:gd name="T11" fmla="*/ 32 h 77"/>
                <a:gd name="T12" fmla="*/ 43 w 47"/>
                <a:gd name="T13" fmla="*/ 32 h 77"/>
                <a:gd name="T14" fmla="*/ 43 w 47"/>
                <a:gd name="T15" fmla="*/ 45 h 77"/>
                <a:gd name="T16" fmla="*/ 16 w 47"/>
                <a:gd name="T17" fmla="*/ 45 h 77"/>
                <a:gd name="T18" fmla="*/ 16 w 47"/>
                <a:gd name="T19" fmla="*/ 77 h 77"/>
                <a:gd name="T20" fmla="*/ 0 w 47"/>
                <a:gd name="T21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7" h="77">
                  <a:moveTo>
                    <a:pt x="0" y="77"/>
                  </a:moveTo>
                  <a:lnTo>
                    <a:pt x="0" y="0"/>
                  </a:lnTo>
                  <a:lnTo>
                    <a:pt x="47" y="0"/>
                  </a:lnTo>
                  <a:lnTo>
                    <a:pt x="47" y="14"/>
                  </a:lnTo>
                  <a:lnTo>
                    <a:pt x="16" y="14"/>
                  </a:lnTo>
                  <a:lnTo>
                    <a:pt x="16" y="32"/>
                  </a:lnTo>
                  <a:lnTo>
                    <a:pt x="43" y="32"/>
                  </a:lnTo>
                  <a:lnTo>
                    <a:pt x="43" y="45"/>
                  </a:lnTo>
                  <a:lnTo>
                    <a:pt x="16" y="45"/>
                  </a:lnTo>
                  <a:lnTo>
                    <a:pt x="16" y="77"/>
                  </a:lnTo>
                  <a:lnTo>
                    <a:pt x="0" y="77"/>
                  </a:lnTo>
                  <a:close/>
                </a:path>
              </a:pathLst>
            </a:custGeom>
            <a:solidFill>
              <a:srgbClr val="E200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45068" name="Freeform 42"/>
            <p:cNvSpPr>
              <a:spLocks noEditPoints="1"/>
            </p:cNvSpPr>
            <p:nvPr userDrawn="1"/>
          </p:nvSpPr>
          <p:spPr bwMode="auto">
            <a:xfrm>
              <a:off x="10172701" y="5881688"/>
              <a:ext cx="104775" cy="128588"/>
            </a:xfrm>
            <a:custGeom>
              <a:avLst/>
              <a:gdLst>
                <a:gd name="T0" fmla="*/ 54 w 107"/>
                <a:gd name="T1" fmla="*/ 0 h 132"/>
                <a:gd name="T2" fmla="*/ 90 w 107"/>
                <a:gd name="T3" fmla="*/ 17 h 132"/>
                <a:gd name="T4" fmla="*/ 107 w 107"/>
                <a:gd name="T5" fmla="*/ 66 h 132"/>
                <a:gd name="T6" fmla="*/ 94 w 107"/>
                <a:gd name="T7" fmla="*/ 111 h 132"/>
                <a:gd name="T8" fmla="*/ 76 w 107"/>
                <a:gd name="T9" fmla="*/ 127 h 132"/>
                <a:gd name="T10" fmla="*/ 53 w 107"/>
                <a:gd name="T11" fmla="*/ 132 h 132"/>
                <a:gd name="T12" fmla="*/ 12 w 107"/>
                <a:gd name="T13" fmla="*/ 110 h 132"/>
                <a:gd name="T14" fmla="*/ 0 w 107"/>
                <a:gd name="T15" fmla="*/ 66 h 132"/>
                <a:gd name="T16" fmla="*/ 15 w 107"/>
                <a:gd name="T17" fmla="*/ 17 h 132"/>
                <a:gd name="T18" fmla="*/ 54 w 107"/>
                <a:gd name="T19" fmla="*/ 0 h 132"/>
                <a:gd name="T20" fmla="*/ 53 w 107"/>
                <a:gd name="T21" fmla="*/ 23 h 132"/>
                <a:gd name="T22" fmla="*/ 34 w 107"/>
                <a:gd name="T23" fmla="*/ 35 h 132"/>
                <a:gd name="T24" fmla="*/ 27 w 107"/>
                <a:gd name="T25" fmla="*/ 66 h 132"/>
                <a:gd name="T26" fmla="*/ 34 w 107"/>
                <a:gd name="T27" fmla="*/ 97 h 132"/>
                <a:gd name="T28" fmla="*/ 44 w 107"/>
                <a:gd name="T29" fmla="*/ 106 h 132"/>
                <a:gd name="T30" fmla="*/ 53 w 107"/>
                <a:gd name="T31" fmla="*/ 109 h 132"/>
                <a:gd name="T32" fmla="*/ 67 w 107"/>
                <a:gd name="T33" fmla="*/ 104 h 132"/>
                <a:gd name="T34" fmla="*/ 77 w 107"/>
                <a:gd name="T35" fmla="*/ 87 h 132"/>
                <a:gd name="T36" fmla="*/ 80 w 107"/>
                <a:gd name="T37" fmla="*/ 66 h 132"/>
                <a:gd name="T38" fmla="*/ 73 w 107"/>
                <a:gd name="T39" fmla="*/ 35 h 132"/>
                <a:gd name="T40" fmla="*/ 53 w 107"/>
                <a:gd name="T41" fmla="*/ 23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7" h="132">
                  <a:moveTo>
                    <a:pt x="54" y="0"/>
                  </a:moveTo>
                  <a:cubicBezTo>
                    <a:pt x="69" y="0"/>
                    <a:pt x="81" y="6"/>
                    <a:pt x="90" y="17"/>
                  </a:cubicBezTo>
                  <a:cubicBezTo>
                    <a:pt x="101" y="29"/>
                    <a:pt x="107" y="45"/>
                    <a:pt x="107" y="66"/>
                  </a:cubicBezTo>
                  <a:cubicBezTo>
                    <a:pt x="107" y="84"/>
                    <a:pt x="103" y="99"/>
                    <a:pt x="94" y="111"/>
                  </a:cubicBezTo>
                  <a:cubicBezTo>
                    <a:pt x="89" y="118"/>
                    <a:pt x="83" y="123"/>
                    <a:pt x="76" y="127"/>
                  </a:cubicBezTo>
                  <a:cubicBezTo>
                    <a:pt x="69" y="130"/>
                    <a:pt x="62" y="132"/>
                    <a:pt x="53" y="132"/>
                  </a:cubicBezTo>
                  <a:cubicBezTo>
                    <a:pt x="36" y="132"/>
                    <a:pt x="22" y="125"/>
                    <a:pt x="12" y="110"/>
                  </a:cubicBezTo>
                  <a:cubicBezTo>
                    <a:pt x="4" y="99"/>
                    <a:pt x="0" y="84"/>
                    <a:pt x="0" y="66"/>
                  </a:cubicBezTo>
                  <a:cubicBezTo>
                    <a:pt x="0" y="46"/>
                    <a:pt x="5" y="29"/>
                    <a:pt x="15" y="17"/>
                  </a:cubicBezTo>
                  <a:cubicBezTo>
                    <a:pt x="25" y="6"/>
                    <a:pt x="38" y="0"/>
                    <a:pt x="54" y="0"/>
                  </a:cubicBezTo>
                  <a:close/>
                  <a:moveTo>
                    <a:pt x="53" y="23"/>
                  </a:moveTo>
                  <a:cubicBezTo>
                    <a:pt x="45" y="23"/>
                    <a:pt x="38" y="27"/>
                    <a:pt x="34" y="35"/>
                  </a:cubicBezTo>
                  <a:cubicBezTo>
                    <a:pt x="29" y="44"/>
                    <a:pt x="27" y="54"/>
                    <a:pt x="27" y="66"/>
                  </a:cubicBezTo>
                  <a:cubicBezTo>
                    <a:pt x="27" y="78"/>
                    <a:pt x="29" y="89"/>
                    <a:pt x="34" y="97"/>
                  </a:cubicBezTo>
                  <a:cubicBezTo>
                    <a:pt x="36" y="101"/>
                    <a:pt x="39" y="104"/>
                    <a:pt x="44" y="106"/>
                  </a:cubicBezTo>
                  <a:cubicBezTo>
                    <a:pt x="47" y="108"/>
                    <a:pt x="50" y="109"/>
                    <a:pt x="53" y="109"/>
                  </a:cubicBezTo>
                  <a:cubicBezTo>
                    <a:pt x="59" y="109"/>
                    <a:pt x="63" y="107"/>
                    <a:pt x="67" y="104"/>
                  </a:cubicBezTo>
                  <a:cubicBezTo>
                    <a:pt x="71" y="100"/>
                    <a:pt x="75" y="94"/>
                    <a:pt x="77" y="87"/>
                  </a:cubicBezTo>
                  <a:cubicBezTo>
                    <a:pt x="79" y="80"/>
                    <a:pt x="80" y="73"/>
                    <a:pt x="80" y="66"/>
                  </a:cubicBezTo>
                  <a:cubicBezTo>
                    <a:pt x="80" y="54"/>
                    <a:pt x="77" y="43"/>
                    <a:pt x="73" y="35"/>
                  </a:cubicBezTo>
                  <a:cubicBezTo>
                    <a:pt x="68" y="27"/>
                    <a:pt x="61" y="23"/>
                    <a:pt x="53" y="23"/>
                  </a:cubicBezTo>
                  <a:close/>
                </a:path>
              </a:pathLst>
            </a:custGeom>
            <a:solidFill>
              <a:srgbClr val="E200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45069" name="Freeform 43"/>
            <p:cNvSpPr>
              <a:spLocks noEditPoints="1"/>
            </p:cNvSpPr>
            <p:nvPr userDrawn="1"/>
          </p:nvSpPr>
          <p:spPr bwMode="auto">
            <a:xfrm>
              <a:off x="10296526" y="5884863"/>
              <a:ext cx="92075" cy="122238"/>
            </a:xfrm>
            <a:custGeom>
              <a:avLst/>
              <a:gdLst>
                <a:gd name="T0" fmla="*/ 0 w 94"/>
                <a:gd name="T1" fmla="*/ 126 h 126"/>
                <a:gd name="T2" fmla="*/ 0 w 94"/>
                <a:gd name="T3" fmla="*/ 0 h 126"/>
                <a:gd name="T4" fmla="*/ 49 w 94"/>
                <a:gd name="T5" fmla="*/ 0 h 126"/>
                <a:gd name="T6" fmla="*/ 78 w 94"/>
                <a:gd name="T7" fmla="*/ 9 h 126"/>
                <a:gd name="T8" fmla="*/ 90 w 94"/>
                <a:gd name="T9" fmla="*/ 35 h 126"/>
                <a:gd name="T10" fmla="*/ 81 w 94"/>
                <a:gd name="T11" fmla="*/ 59 h 126"/>
                <a:gd name="T12" fmla="*/ 72 w 94"/>
                <a:gd name="T13" fmla="*/ 66 h 126"/>
                <a:gd name="T14" fmla="*/ 84 w 94"/>
                <a:gd name="T15" fmla="*/ 76 h 126"/>
                <a:gd name="T16" fmla="*/ 88 w 94"/>
                <a:gd name="T17" fmla="*/ 89 h 126"/>
                <a:gd name="T18" fmla="*/ 89 w 94"/>
                <a:gd name="T19" fmla="*/ 108 h 126"/>
                <a:gd name="T20" fmla="*/ 91 w 94"/>
                <a:gd name="T21" fmla="*/ 121 h 126"/>
                <a:gd name="T22" fmla="*/ 94 w 94"/>
                <a:gd name="T23" fmla="*/ 126 h 126"/>
                <a:gd name="T24" fmla="*/ 66 w 94"/>
                <a:gd name="T25" fmla="*/ 126 h 126"/>
                <a:gd name="T26" fmla="*/ 64 w 94"/>
                <a:gd name="T27" fmla="*/ 119 h 126"/>
                <a:gd name="T28" fmla="*/ 63 w 94"/>
                <a:gd name="T29" fmla="*/ 102 h 126"/>
                <a:gd name="T30" fmla="*/ 59 w 94"/>
                <a:gd name="T31" fmla="*/ 85 h 126"/>
                <a:gd name="T32" fmla="*/ 51 w 94"/>
                <a:gd name="T33" fmla="*/ 77 h 126"/>
                <a:gd name="T34" fmla="*/ 43 w 94"/>
                <a:gd name="T35" fmla="*/ 76 h 126"/>
                <a:gd name="T36" fmla="*/ 27 w 94"/>
                <a:gd name="T37" fmla="*/ 76 h 126"/>
                <a:gd name="T38" fmla="*/ 27 w 94"/>
                <a:gd name="T39" fmla="*/ 126 h 126"/>
                <a:gd name="T40" fmla="*/ 0 w 94"/>
                <a:gd name="T41" fmla="*/ 126 h 126"/>
                <a:gd name="T42" fmla="*/ 27 w 94"/>
                <a:gd name="T43" fmla="*/ 56 h 126"/>
                <a:gd name="T44" fmla="*/ 42 w 94"/>
                <a:gd name="T45" fmla="*/ 56 h 126"/>
                <a:gd name="T46" fmla="*/ 59 w 94"/>
                <a:gd name="T47" fmla="*/ 51 h 126"/>
                <a:gd name="T48" fmla="*/ 63 w 94"/>
                <a:gd name="T49" fmla="*/ 38 h 126"/>
                <a:gd name="T50" fmla="*/ 56 w 94"/>
                <a:gd name="T51" fmla="*/ 24 h 126"/>
                <a:gd name="T52" fmla="*/ 43 w 94"/>
                <a:gd name="T53" fmla="*/ 22 h 126"/>
                <a:gd name="T54" fmla="*/ 27 w 94"/>
                <a:gd name="T55" fmla="*/ 22 h 126"/>
                <a:gd name="T56" fmla="*/ 27 w 94"/>
                <a:gd name="T57" fmla="*/ 5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4" h="126">
                  <a:moveTo>
                    <a:pt x="0" y="126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61" y="0"/>
                    <a:pt x="71" y="3"/>
                    <a:pt x="78" y="9"/>
                  </a:cubicBezTo>
                  <a:cubicBezTo>
                    <a:pt x="86" y="15"/>
                    <a:pt x="90" y="24"/>
                    <a:pt x="90" y="35"/>
                  </a:cubicBezTo>
                  <a:cubicBezTo>
                    <a:pt x="90" y="45"/>
                    <a:pt x="87" y="53"/>
                    <a:pt x="81" y="59"/>
                  </a:cubicBezTo>
                  <a:cubicBezTo>
                    <a:pt x="79" y="62"/>
                    <a:pt x="76" y="64"/>
                    <a:pt x="72" y="66"/>
                  </a:cubicBezTo>
                  <a:cubicBezTo>
                    <a:pt x="77" y="68"/>
                    <a:pt x="81" y="71"/>
                    <a:pt x="84" y="76"/>
                  </a:cubicBezTo>
                  <a:cubicBezTo>
                    <a:pt x="85" y="79"/>
                    <a:pt x="87" y="83"/>
                    <a:pt x="88" y="89"/>
                  </a:cubicBezTo>
                  <a:cubicBezTo>
                    <a:pt x="88" y="91"/>
                    <a:pt x="88" y="97"/>
                    <a:pt x="89" y="108"/>
                  </a:cubicBezTo>
                  <a:cubicBezTo>
                    <a:pt x="90" y="115"/>
                    <a:pt x="90" y="119"/>
                    <a:pt x="91" y="121"/>
                  </a:cubicBezTo>
                  <a:cubicBezTo>
                    <a:pt x="92" y="122"/>
                    <a:pt x="92" y="124"/>
                    <a:pt x="94" y="126"/>
                  </a:cubicBezTo>
                  <a:cubicBezTo>
                    <a:pt x="66" y="126"/>
                    <a:pt x="66" y="126"/>
                    <a:pt x="66" y="126"/>
                  </a:cubicBezTo>
                  <a:cubicBezTo>
                    <a:pt x="65" y="124"/>
                    <a:pt x="64" y="121"/>
                    <a:pt x="64" y="119"/>
                  </a:cubicBezTo>
                  <a:cubicBezTo>
                    <a:pt x="64" y="117"/>
                    <a:pt x="63" y="112"/>
                    <a:pt x="63" y="102"/>
                  </a:cubicBezTo>
                  <a:cubicBezTo>
                    <a:pt x="62" y="94"/>
                    <a:pt x="61" y="88"/>
                    <a:pt x="59" y="85"/>
                  </a:cubicBezTo>
                  <a:cubicBezTo>
                    <a:pt x="57" y="81"/>
                    <a:pt x="55" y="78"/>
                    <a:pt x="51" y="77"/>
                  </a:cubicBezTo>
                  <a:cubicBezTo>
                    <a:pt x="49" y="77"/>
                    <a:pt x="46" y="76"/>
                    <a:pt x="43" y="76"/>
                  </a:cubicBezTo>
                  <a:cubicBezTo>
                    <a:pt x="27" y="76"/>
                    <a:pt x="27" y="76"/>
                    <a:pt x="27" y="76"/>
                  </a:cubicBezTo>
                  <a:cubicBezTo>
                    <a:pt x="27" y="126"/>
                    <a:pt x="27" y="126"/>
                    <a:pt x="27" y="126"/>
                  </a:cubicBezTo>
                  <a:lnTo>
                    <a:pt x="0" y="126"/>
                  </a:lnTo>
                  <a:close/>
                  <a:moveTo>
                    <a:pt x="27" y="56"/>
                  </a:moveTo>
                  <a:cubicBezTo>
                    <a:pt x="42" y="56"/>
                    <a:pt x="42" y="56"/>
                    <a:pt x="42" y="56"/>
                  </a:cubicBezTo>
                  <a:cubicBezTo>
                    <a:pt x="50" y="56"/>
                    <a:pt x="56" y="54"/>
                    <a:pt x="59" y="51"/>
                  </a:cubicBezTo>
                  <a:cubicBezTo>
                    <a:pt x="61" y="48"/>
                    <a:pt x="63" y="44"/>
                    <a:pt x="63" y="38"/>
                  </a:cubicBezTo>
                  <a:cubicBezTo>
                    <a:pt x="63" y="32"/>
                    <a:pt x="61" y="27"/>
                    <a:pt x="56" y="24"/>
                  </a:cubicBezTo>
                  <a:cubicBezTo>
                    <a:pt x="54" y="23"/>
                    <a:pt x="49" y="22"/>
                    <a:pt x="43" y="22"/>
                  </a:cubicBezTo>
                  <a:cubicBezTo>
                    <a:pt x="27" y="22"/>
                    <a:pt x="27" y="22"/>
                    <a:pt x="27" y="22"/>
                  </a:cubicBezTo>
                  <a:lnTo>
                    <a:pt x="27" y="56"/>
                  </a:lnTo>
                  <a:close/>
                </a:path>
              </a:pathLst>
            </a:custGeom>
            <a:solidFill>
              <a:srgbClr val="E200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45070" name="Freeform 44"/>
            <p:cNvSpPr>
              <a:spLocks/>
            </p:cNvSpPr>
            <p:nvPr userDrawn="1"/>
          </p:nvSpPr>
          <p:spPr bwMode="auto">
            <a:xfrm>
              <a:off x="10448926" y="5881688"/>
              <a:ext cx="85725" cy="128588"/>
            </a:xfrm>
            <a:custGeom>
              <a:avLst/>
              <a:gdLst>
                <a:gd name="T0" fmla="*/ 0 w 88"/>
                <a:gd name="T1" fmla="*/ 92 h 132"/>
                <a:gd name="T2" fmla="*/ 27 w 88"/>
                <a:gd name="T3" fmla="*/ 92 h 132"/>
                <a:gd name="T4" fmla="*/ 31 w 88"/>
                <a:gd name="T5" fmla="*/ 103 h 132"/>
                <a:gd name="T6" fmla="*/ 44 w 88"/>
                <a:gd name="T7" fmla="*/ 110 h 132"/>
                <a:gd name="T8" fmla="*/ 57 w 88"/>
                <a:gd name="T9" fmla="*/ 105 h 132"/>
                <a:gd name="T10" fmla="*/ 61 w 88"/>
                <a:gd name="T11" fmla="*/ 95 h 132"/>
                <a:gd name="T12" fmla="*/ 54 w 88"/>
                <a:gd name="T13" fmla="*/ 82 h 132"/>
                <a:gd name="T14" fmla="*/ 47 w 88"/>
                <a:gd name="T15" fmla="*/ 78 h 132"/>
                <a:gd name="T16" fmla="*/ 38 w 88"/>
                <a:gd name="T17" fmla="*/ 75 h 132"/>
                <a:gd name="T18" fmla="*/ 15 w 88"/>
                <a:gd name="T19" fmla="*/ 64 h 132"/>
                <a:gd name="T20" fmla="*/ 2 w 88"/>
                <a:gd name="T21" fmla="*/ 35 h 132"/>
                <a:gd name="T22" fmla="*/ 11 w 88"/>
                <a:gd name="T23" fmla="*/ 11 h 132"/>
                <a:gd name="T24" fmla="*/ 41 w 88"/>
                <a:gd name="T25" fmla="*/ 0 h 132"/>
                <a:gd name="T26" fmla="*/ 76 w 88"/>
                <a:gd name="T27" fmla="*/ 16 h 132"/>
                <a:gd name="T28" fmla="*/ 83 w 88"/>
                <a:gd name="T29" fmla="*/ 36 h 132"/>
                <a:gd name="T30" fmla="*/ 57 w 88"/>
                <a:gd name="T31" fmla="*/ 36 h 132"/>
                <a:gd name="T32" fmla="*/ 52 w 88"/>
                <a:gd name="T33" fmla="*/ 26 h 132"/>
                <a:gd name="T34" fmla="*/ 41 w 88"/>
                <a:gd name="T35" fmla="*/ 22 h 132"/>
                <a:gd name="T36" fmla="*/ 31 w 88"/>
                <a:gd name="T37" fmla="*/ 25 h 132"/>
                <a:gd name="T38" fmla="*/ 27 w 88"/>
                <a:gd name="T39" fmla="*/ 35 h 132"/>
                <a:gd name="T40" fmla="*/ 33 w 88"/>
                <a:gd name="T41" fmla="*/ 46 h 132"/>
                <a:gd name="T42" fmla="*/ 51 w 88"/>
                <a:gd name="T43" fmla="*/ 54 h 132"/>
                <a:gd name="T44" fmla="*/ 76 w 88"/>
                <a:gd name="T45" fmla="*/ 66 h 132"/>
                <a:gd name="T46" fmla="*/ 88 w 88"/>
                <a:gd name="T47" fmla="*/ 93 h 132"/>
                <a:gd name="T48" fmla="*/ 77 w 88"/>
                <a:gd name="T49" fmla="*/ 121 h 132"/>
                <a:gd name="T50" fmla="*/ 44 w 88"/>
                <a:gd name="T51" fmla="*/ 132 h 132"/>
                <a:gd name="T52" fmla="*/ 8 w 88"/>
                <a:gd name="T53" fmla="*/ 114 h 132"/>
                <a:gd name="T54" fmla="*/ 0 w 88"/>
                <a:gd name="T55" fmla="*/ 9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8" h="132">
                  <a:moveTo>
                    <a:pt x="0" y="92"/>
                  </a:moveTo>
                  <a:cubicBezTo>
                    <a:pt x="27" y="92"/>
                    <a:pt x="27" y="92"/>
                    <a:pt x="27" y="92"/>
                  </a:cubicBezTo>
                  <a:cubicBezTo>
                    <a:pt x="28" y="97"/>
                    <a:pt x="29" y="101"/>
                    <a:pt x="31" y="103"/>
                  </a:cubicBezTo>
                  <a:cubicBezTo>
                    <a:pt x="34" y="108"/>
                    <a:pt x="38" y="110"/>
                    <a:pt x="44" y="110"/>
                  </a:cubicBezTo>
                  <a:cubicBezTo>
                    <a:pt x="50" y="110"/>
                    <a:pt x="54" y="109"/>
                    <a:pt x="57" y="105"/>
                  </a:cubicBezTo>
                  <a:cubicBezTo>
                    <a:pt x="59" y="103"/>
                    <a:pt x="61" y="99"/>
                    <a:pt x="61" y="95"/>
                  </a:cubicBezTo>
                  <a:cubicBezTo>
                    <a:pt x="61" y="90"/>
                    <a:pt x="59" y="86"/>
                    <a:pt x="54" y="82"/>
                  </a:cubicBezTo>
                  <a:cubicBezTo>
                    <a:pt x="53" y="81"/>
                    <a:pt x="50" y="79"/>
                    <a:pt x="47" y="78"/>
                  </a:cubicBezTo>
                  <a:cubicBezTo>
                    <a:pt x="46" y="78"/>
                    <a:pt x="43" y="77"/>
                    <a:pt x="38" y="75"/>
                  </a:cubicBezTo>
                  <a:cubicBezTo>
                    <a:pt x="27" y="71"/>
                    <a:pt x="20" y="67"/>
                    <a:pt x="15" y="64"/>
                  </a:cubicBezTo>
                  <a:cubicBezTo>
                    <a:pt x="6" y="57"/>
                    <a:pt x="2" y="47"/>
                    <a:pt x="2" y="35"/>
                  </a:cubicBezTo>
                  <a:cubicBezTo>
                    <a:pt x="2" y="25"/>
                    <a:pt x="5" y="17"/>
                    <a:pt x="11" y="11"/>
                  </a:cubicBezTo>
                  <a:cubicBezTo>
                    <a:pt x="18" y="4"/>
                    <a:pt x="28" y="0"/>
                    <a:pt x="41" y="0"/>
                  </a:cubicBezTo>
                  <a:cubicBezTo>
                    <a:pt x="56" y="0"/>
                    <a:pt x="68" y="6"/>
                    <a:pt x="76" y="16"/>
                  </a:cubicBezTo>
                  <a:cubicBezTo>
                    <a:pt x="80" y="22"/>
                    <a:pt x="82" y="28"/>
                    <a:pt x="83" y="36"/>
                  </a:cubicBezTo>
                  <a:cubicBezTo>
                    <a:pt x="57" y="36"/>
                    <a:pt x="57" y="36"/>
                    <a:pt x="57" y="36"/>
                  </a:cubicBezTo>
                  <a:cubicBezTo>
                    <a:pt x="56" y="32"/>
                    <a:pt x="55" y="28"/>
                    <a:pt x="52" y="26"/>
                  </a:cubicBezTo>
                  <a:cubicBezTo>
                    <a:pt x="50" y="23"/>
                    <a:pt x="46" y="22"/>
                    <a:pt x="41" y="22"/>
                  </a:cubicBezTo>
                  <a:cubicBezTo>
                    <a:pt x="36" y="22"/>
                    <a:pt x="33" y="23"/>
                    <a:pt x="31" y="25"/>
                  </a:cubicBezTo>
                  <a:cubicBezTo>
                    <a:pt x="28" y="27"/>
                    <a:pt x="27" y="30"/>
                    <a:pt x="27" y="35"/>
                  </a:cubicBezTo>
                  <a:cubicBezTo>
                    <a:pt x="27" y="39"/>
                    <a:pt x="29" y="43"/>
                    <a:pt x="33" y="46"/>
                  </a:cubicBezTo>
                  <a:cubicBezTo>
                    <a:pt x="36" y="48"/>
                    <a:pt x="42" y="51"/>
                    <a:pt x="51" y="54"/>
                  </a:cubicBezTo>
                  <a:cubicBezTo>
                    <a:pt x="62" y="57"/>
                    <a:pt x="70" y="61"/>
                    <a:pt x="76" y="66"/>
                  </a:cubicBezTo>
                  <a:cubicBezTo>
                    <a:pt x="84" y="73"/>
                    <a:pt x="88" y="82"/>
                    <a:pt x="88" y="93"/>
                  </a:cubicBezTo>
                  <a:cubicBezTo>
                    <a:pt x="88" y="104"/>
                    <a:pt x="84" y="114"/>
                    <a:pt x="77" y="121"/>
                  </a:cubicBezTo>
                  <a:cubicBezTo>
                    <a:pt x="68" y="128"/>
                    <a:pt x="58" y="132"/>
                    <a:pt x="44" y="132"/>
                  </a:cubicBezTo>
                  <a:cubicBezTo>
                    <a:pt x="28" y="132"/>
                    <a:pt x="16" y="126"/>
                    <a:pt x="8" y="114"/>
                  </a:cubicBezTo>
                  <a:cubicBezTo>
                    <a:pt x="4" y="107"/>
                    <a:pt x="1" y="100"/>
                    <a:pt x="0" y="92"/>
                  </a:cubicBezTo>
                  <a:close/>
                </a:path>
              </a:pathLst>
            </a:custGeom>
            <a:solidFill>
              <a:srgbClr val="E200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45071" name="Freeform 45"/>
            <p:cNvSpPr>
              <a:spLocks/>
            </p:cNvSpPr>
            <p:nvPr userDrawn="1"/>
          </p:nvSpPr>
          <p:spPr bwMode="auto">
            <a:xfrm>
              <a:off x="10552113" y="5884863"/>
              <a:ext cx="92075" cy="122238"/>
            </a:xfrm>
            <a:custGeom>
              <a:avLst/>
              <a:gdLst>
                <a:gd name="T0" fmla="*/ 0 w 58"/>
                <a:gd name="T1" fmla="*/ 77 h 77"/>
                <a:gd name="T2" fmla="*/ 0 w 58"/>
                <a:gd name="T3" fmla="*/ 0 h 77"/>
                <a:gd name="T4" fmla="*/ 17 w 58"/>
                <a:gd name="T5" fmla="*/ 0 h 77"/>
                <a:gd name="T6" fmla="*/ 17 w 58"/>
                <a:gd name="T7" fmla="*/ 29 h 77"/>
                <a:gd name="T8" fmla="*/ 41 w 58"/>
                <a:gd name="T9" fmla="*/ 29 h 77"/>
                <a:gd name="T10" fmla="*/ 41 w 58"/>
                <a:gd name="T11" fmla="*/ 0 h 77"/>
                <a:gd name="T12" fmla="*/ 58 w 58"/>
                <a:gd name="T13" fmla="*/ 0 h 77"/>
                <a:gd name="T14" fmla="*/ 58 w 58"/>
                <a:gd name="T15" fmla="*/ 77 h 77"/>
                <a:gd name="T16" fmla="*/ 41 w 58"/>
                <a:gd name="T17" fmla="*/ 77 h 77"/>
                <a:gd name="T18" fmla="*/ 41 w 58"/>
                <a:gd name="T19" fmla="*/ 43 h 77"/>
                <a:gd name="T20" fmla="*/ 17 w 58"/>
                <a:gd name="T21" fmla="*/ 43 h 77"/>
                <a:gd name="T22" fmla="*/ 17 w 58"/>
                <a:gd name="T23" fmla="*/ 77 h 77"/>
                <a:gd name="T24" fmla="*/ 0 w 58"/>
                <a:gd name="T25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8" h="77">
                  <a:moveTo>
                    <a:pt x="0" y="7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29"/>
                  </a:lnTo>
                  <a:lnTo>
                    <a:pt x="41" y="29"/>
                  </a:lnTo>
                  <a:lnTo>
                    <a:pt x="41" y="0"/>
                  </a:lnTo>
                  <a:lnTo>
                    <a:pt x="58" y="0"/>
                  </a:lnTo>
                  <a:lnTo>
                    <a:pt x="58" y="77"/>
                  </a:lnTo>
                  <a:lnTo>
                    <a:pt x="41" y="77"/>
                  </a:lnTo>
                  <a:lnTo>
                    <a:pt x="41" y="43"/>
                  </a:lnTo>
                  <a:lnTo>
                    <a:pt x="17" y="43"/>
                  </a:lnTo>
                  <a:lnTo>
                    <a:pt x="17" y="77"/>
                  </a:lnTo>
                  <a:lnTo>
                    <a:pt x="0" y="77"/>
                  </a:lnTo>
                  <a:close/>
                </a:path>
              </a:pathLst>
            </a:custGeom>
            <a:solidFill>
              <a:srgbClr val="E200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45072" name="Freeform 46"/>
            <p:cNvSpPr>
              <a:spLocks noEditPoints="1"/>
            </p:cNvSpPr>
            <p:nvPr userDrawn="1"/>
          </p:nvSpPr>
          <p:spPr bwMode="auto">
            <a:xfrm>
              <a:off x="10656888" y="5884863"/>
              <a:ext cx="104775" cy="122238"/>
            </a:xfrm>
            <a:custGeom>
              <a:avLst/>
              <a:gdLst>
                <a:gd name="T0" fmla="*/ 25 w 66"/>
                <a:gd name="T1" fmla="*/ 0 h 77"/>
                <a:gd name="T2" fmla="*/ 42 w 66"/>
                <a:gd name="T3" fmla="*/ 0 h 77"/>
                <a:gd name="T4" fmla="*/ 66 w 66"/>
                <a:gd name="T5" fmla="*/ 77 h 77"/>
                <a:gd name="T6" fmla="*/ 49 w 66"/>
                <a:gd name="T7" fmla="*/ 77 h 77"/>
                <a:gd name="T8" fmla="*/ 44 w 66"/>
                <a:gd name="T9" fmla="*/ 60 h 77"/>
                <a:gd name="T10" fmla="*/ 22 w 66"/>
                <a:gd name="T11" fmla="*/ 60 h 77"/>
                <a:gd name="T12" fmla="*/ 18 w 66"/>
                <a:gd name="T13" fmla="*/ 77 h 77"/>
                <a:gd name="T14" fmla="*/ 0 w 66"/>
                <a:gd name="T15" fmla="*/ 77 h 77"/>
                <a:gd name="T16" fmla="*/ 25 w 66"/>
                <a:gd name="T17" fmla="*/ 0 h 77"/>
                <a:gd name="T18" fmla="*/ 26 w 66"/>
                <a:gd name="T19" fmla="*/ 47 h 77"/>
                <a:gd name="T20" fmla="*/ 41 w 66"/>
                <a:gd name="T21" fmla="*/ 47 h 77"/>
                <a:gd name="T22" fmla="*/ 33 w 66"/>
                <a:gd name="T23" fmla="*/ 21 h 77"/>
                <a:gd name="T24" fmla="*/ 26 w 66"/>
                <a:gd name="T25" fmla="*/ 4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6" h="77">
                  <a:moveTo>
                    <a:pt x="25" y="0"/>
                  </a:moveTo>
                  <a:lnTo>
                    <a:pt x="42" y="0"/>
                  </a:lnTo>
                  <a:lnTo>
                    <a:pt x="66" y="77"/>
                  </a:lnTo>
                  <a:lnTo>
                    <a:pt x="49" y="77"/>
                  </a:lnTo>
                  <a:lnTo>
                    <a:pt x="44" y="60"/>
                  </a:lnTo>
                  <a:lnTo>
                    <a:pt x="22" y="60"/>
                  </a:lnTo>
                  <a:lnTo>
                    <a:pt x="18" y="77"/>
                  </a:lnTo>
                  <a:lnTo>
                    <a:pt x="0" y="77"/>
                  </a:lnTo>
                  <a:lnTo>
                    <a:pt x="25" y="0"/>
                  </a:lnTo>
                  <a:close/>
                  <a:moveTo>
                    <a:pt x="26" y="47"/>
                  </a:moveTo>
                  <a:lnTo>
                    <a:pt x="41" y="47"/>
                  </a:lnTo>
                  <a:lnTo>
                    <a:pt x="33" y="21"/>
                  </a:lnTo>
                  <a:lnTo>
                    <a:pt x="26" y="47"/>
                  </a:lnTo>
                  <a:close/>
                </a:path>
              </a:pathLst>
            </a:custGeom>
            <a:solidFill>
              <a:srgbClr val="E200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45073" name="Freeform 47"/>
            <p:cNvSpPr>
              <a:spLocks noEditPoints="1"/>
            </p:cNvSpPr>
            <p:nvPr userDrawn="1"/>
          </p:nvSpPr>
          <p:spPr bwMode="auto">
            <a:xfrm>
              <a:off x="10775951" y="5884863"/>
              <a:ext cx="90488" cy="122238"/>
            </a:xfrm>
            <a:custGeom>
              <a:avLst/>
              <a:gdLst>
                <a:gd name="T0" fmla="*/ 0 w 93"/>
                <a:gd name="T1" fmla="*/ 126 h 126"/>
                <a:gd name="T2" fmla="*/ 0 w 93"/>
                <a:gd name="T3" fmla="*/ 0 h 126"/>
                <a:gd name="T4" fmla="*/ 48 w 93"/>
                <a:gd name="T5" fmla="*/ 0 h 126"/>
                <a:gd name="T6" fmla="*/ 77 w 93"/>
                <a:gd name="T7" fmla="*/ 9 h 126"/>
                <a:gd name="T8" fmla="*/ 89 w 93"/>
                <a:gd name="T9" fmla="*/ 35 h 126"/>
                <a:gd name="T10" fmla="*/ 81 w 93"/>
                <a:gd name="T11" fmla="*/ 59 h 126"/>
                <a:gd name="T12" fmla="*/ 71 w 93"/>
                <a:gd name="T13" fmla="*/ 66 h 126"/>
                <a:gd name="T14" fmla="*/ 83 w 93"/>
                <a:gd name="T15" fmla="*/ 76 h 126"/>
                <a:gd name="T16" fmla="*/ 87 w 93"/>
                <a:gd name="T17" fmla="*/ 89 h 126"/>
                <a:gd name="T18" fmla="*/ 89 w 93"/>
                <a:gd name="T19" fmla="*/ 108 h 126"/>
                <a:gd name="T20" fmla="*/ 91 w 93"/>
                <a:gd name="T21" fmla="*/ 121 h 126"/>
                <a:gd name="T22" fmla="*/ 93 w 93"/>
                <a:gd name="T23" fmla="*/ 126 h 126"/>
                <a:gd name="T24" fmla="*/ 65 w 93"/>
                <a:gd name="T25" fmla="*/ 126 h 126"/>
                <a:gd name="T26" fmla="*/ 63 w 93"/>
                <a:gd name="T27" fmla="*/ 119 h 126"/>
                <a:gd name="T28" fmla="*/ 62 w 93"/>
                <a:gd name="T29" fmla="*/ 102 h 126"/>
                <a:gd name="T30" fmla="*/ 59 w 93"/>
                <a:gd name="T31" fmla="*/ 85 h 126"/>
                <a:gd name="T32" fmla="*/ 50 w 93"/>
                <a:gd name="T33" fmla="*/ 77 h 126"/>
                <a:gd name="T34" fmla="*/ 42 w 93"/>
                <a:gd name="T35" fmla="*/ 76 h 126"/>
                <a:gd name="T36" fmla="*/ 27 w 93"/>
                <a:gd name="T37" fmla="*/ 76 h 126"/>
                <a:gd name="T38" fmla="*/ 27 w 93"/>
                <a:gd name="T39" fmla="*/ 126 h 126"/>
                <a:gd name="T40" fmla="*/ 0 w 93"/>
                <a:gd name="T41" fmla="*/ 126 h 126"/>
                <a:gd name="T42" fmla="*/ 27 w 93"/>
                <a:gd name="T43" fmla="*/ 56 h 126"/>
                <a:gd name="T44" fmla="*/ 41 w 93"/>
                <a:gd name="T45" fmla="*/ 56 h 126"/>
                <a:gd name="T46" fmla="*/ 58 w 93"/>
                <a:gd name="T47" fmla="*/ 51 h 126"/>
                <a:gd name="T48" fmla="*/ 62 w 93"/>
                <a:gd name="T49" fmla="*/ 38 h 126"/>
                <a:gd name="T50" fmla="*/ 56 w 93"/>
                <a:gd name="T51" fmla="*/ 24 h 126"/>
                <a:gd name="T52" fmla="*/ 42 w 93"/>
                <a:gd name="T53" fmla="*/ 22 h 126"/>
                <a:gd name="T54" fmla="*/ 27 w 93"/>
                <a:gd name="T55" fmla="*/ 22 h 126"/>
                <a:gd name="T56" fmla="*/ 27 w 93"/>
                <a:gd name="T57" fmla="*/ 5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3" h="126">
                  <a:moveTo>
                    <a:pt x="0" y="126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61" y="0"/>
                    <a:pt x="70" y="3"/>
                    <a:pt x="77" y="9"/>
                  </a:cubicBezTo>
                  <a:cubicBezTo>
                    <a:pt x="85" y="15"/>
                    <a:pt x="89" y="24"/>
                    <a:pt x="89" y="35"/>
                  </a:cubicBezTo>
                  <a:cubicBezTo>
                    <a:pt x="89" y="45"/>
                    <a:pt x="86" y="53"/>
                    <a:pt x="81" y="59"/>
                  </a:cubicBezTo>
                  <a:cubicBezTo>
                    <a:pt x="78" y="62"/>
                    <a:pt x="75" y="64"/>
                    <a:pt x="71" y="66"/>
                  </a:cubicBezTo>
                  <a:cubicBezTo>
                    <a:pt x="76" y="68"/>
                    <a:pt x="80" y="71"/>
                    <a:pt x="83" y="76"/>
                  </a:cubicBezTo>
                  <a:cubicBezTo>
                    <a:pt x="85" y="79"/>
                    <a:pt x="86" y="83"/>
                    <a:pt x="87" y="89"/>
                  </a:cubicBezTo>
                  <a:cubicBezTo>
                    <a:pt x="87" y="91"/>
                    <a:pt x="88" y="97"/>
                    <a:pt x="89" y="108"/>
                  </a:cubicBezTo>
                  <a:cubicBezTo>
                    <a:pt x="89" y="115"/>
                    <a:pt x="90" y="119"/>
                    <a:pt x="91" y="121"/>
                  </a:cubicBezTo>
                  <a:cubicBezTo>
                    <a:pt x="91" y="122"/>
                    <a:pt x="92" y="124"/>
                    <a:pt x="93" y="126"/>
                  </a:cubicBezTo>
                  <a:cubicBezTo>
                    <a:pt x="65" y="126"/>
                    <a:pt x="65" y="126"/>
                    <a:pt x="65" y="126"/>
                  </a:cubicBezTo>
                  <a:cubicBezTo>
                    <a:pt x="64" y="124"/>
                    <a:pt x="64" y="121"/>
                    <a:pt x="63" y="119"/>
                  </a:cubicBezTo>
                  <a:cubicBezTo>
                    <a:pt x="63" y="117"/>
                    <a:pt x="63" y="112"/>
                    <a:pt x="62" y="102"/>
                  </a:cubicBezTo>
                  <a:cubicBezTo>
                    <a:pt x="61" y="94"/>
                    <a:pt x="60" y="88"/>
                    <a:pt x="59" y="85"/>
                  </a:cubicBezTo>
                  <a:cubicBezTo>
                    <a:pt x="57" y="81"/>
                    <a:pt x="54" y="78"/>
                    <a:pt x="50" y="77"/>
                  </a:cubicBezTo>
                  <a:cubicBezTo>
                    <a:pt x="48" y="77"/>
                    <a:pt x="46" y="76"/>
                    <a:pt x="42" y="76"/>
                  </a:cubicBezTo>
                  <a:cubicBezTo>
                    <a:pt x="27" y="76"/>
                    <a:pt x="27" y="76"/>
                    <a:pt x="27" y="76"/>
                  </a:cubicBezTo>
                  <a:cubicBezTo>
                    <a:pt x="27" y="126"/>
                    <a:pt x="27" y="126"/>
                    <a:pt x="27" y="126"/>
                  </a:cubicBezTo>
                  <a:lnTo>
                    <a:pt x="0" y="126"/>
                  </a:lnTo>
                  <a:close/>
                  <a:moveTo>
                    <a:pt x="27" y="56"/>
                  </a:moveTo>
                  <a:cubicBezTo>
                    <a:pt x="41" y="56"/>
                    <a:pt x="41" y="56"/>
                    <a:pt x="41" y="56"/>
                  </a:cubicBezTo>
                  <a:cubicBezTo>
                    <a:pt x="50" y="56"/>
                    <a:pt x="55" y="54"/>
                    <a:pt x="58" y="51"/>
                  </a:cubicBezTo>
                  <a:cubicBezTo>
                    <a:pt x="61" y="48"/>
                    <a:pt x="62" y="44"/>
                    <a:pt x="62" y="38"/>
                  </a:cubicBezTo>
                  <a:cubicBezTo>
                    <a:pt x="62" y="32"/>
                    <a:pt x="60" y="27"/>
                    <a:pt x="56" y="24"/>
                  </a:cubicBezTo>
                  <a:cubicBezTo>
                    <a:pt x="53" y="23"/>
                    <a:pt x="48" y="22"/>
                    <a:pt x="42" y="22"/>
                  </a:cubicBezTo>
                  <a:cubicBezTo>
                    <a:pt x="27" y="22"/>
                    <a:pt x="27" y="22"/>
                    <a:pt x="27" y="22"/>
                  </a:cubicBezTo>
                  <a:lnTo>
                    <a:pt x="27" y="56"/>
                  </a:lnTo>
                  <a:close/>
                </a:path>
              </a:pathLst>
            </a:custGeom>
            <a:solidFill>
              <a:srgbClr val="E200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45074" name="Freeform 48"/>
            <p:cNvSpPr>
              <a:spLocks/>
            </p:cNvSpPr>
            <p:nvPr userDrawn="1"/>
          </p:nvSpPr>
          <p:spPr bwMode="auto">
            <a:xfrm>
              <a:off x="10887076" y="5884863"/>
              <a:ext cx="25400" cy="122238"/>
            </a:xfrm>
            <a:custGeom>
              <a:avLst/>
              <a:gdLst>
                <a:gd name="T0" fmla="*/ 0 w 16"/>
                <a:gd name="T1" fmla="*/ 77 h 77"/>
                <a:gd name="T2" fmla="*/ 0 w 16"/>
                <a:gd name="T3" fmla="*/ 0 h 77"/>
                <a:gd name="T4" fmla="*/ 8 w 16"/>
                <a:gd name="T5" fmla="*/ 0 h 77"/>
                <a:gd name="T6" fmla="*/ 16 w 16"/>
                <a:gd name="T7" fmla="*/ 0 h 77"/>
                <a:gd name="T8" fmla="*/ 16 w 16"/>
                <a:gd name="T9" fmla="*/ 77 h 77"/>
                <a:gd name="T10" fmla="*/ 0 w 16"/>
                <a:gd name="T11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77">
                  <a:moveTo>
                    <a:pt x="0" y="77"/>
                  </a:moveTo>
                  <a:lnTo>
                    <a:pt x="0" y="0"/>
                  </a:lnTo>
                  <a:lnTo>
                    <a:pt x="8" y="0"/>
                  </a:lnTo>
                  <a:lnTo>
                    <a:pt x="16" y="0"/>
                  </a:lnTo>
                  <a:lnTo>
                    <a:pt x="16" y="77"/>
                  </a:lnTo>
                  <a:lnTo>
                    <a:pt x="0" y="77"/>
                  </a:lnTo>
                  <a:close/>
                </a:path>
              </a:pathLst>
            </a:custGeom>
            <a:solidFill>
              <a:srgbClr val="E200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45075" name="Freeform 49"/>
            <p:cNvSpPr>
              <a:spLocks/>
            </p:cNvSpPr>
            <p:nvPr userDrawn="1"/>
          </p:nvSpPr>
          <p:spPr bwMode="auto">
            <a:xfrm>
              <a:off x="10936288" y="5884863"/>
              <a:ext cx="90488" cy="122238"/>
            </a:xfrm>
            <a:custGeom>
              <a:avLst/>
              <a:gdLst>
                <a:gd name="T0" fmla="*/ 0 w 57"/>
                <a:gd name="T1" fmla="*/ 77 h 77"/>
                <a:gd name="T2" fmla="*/ 0 w 57"/>
                <a:gd name="T3" fmla="*/ 0 h 77"/>
                <a:gd name="T4" fmla="*/ 17 w 57"/>
                <a:gd name="T5" fmla="*/ 0 h 77"/>
                <a:gd name="T6" fmla="*/ 41 w 57"/>
                <a:gd name="T7" fmla="*/ 50 h 77"/>
                <a:gd name="T8" fmla="*/ 41 w 57"/>
                <a:gd name="T9" fmla="*/ 0 h 77"/>
                <a:gd name="T10" fmla="*/ 57 w 57"/>
                <a:gd name="T11" fmla="*/ 0 h 77"/>
                <a:gd name="T12" fmla="*/ 57 w 57"/>
                <a:gd name="T13" fmla="*/ 77 h 77"/>
                <a:gd name="T14" fmla="*/ 41 w 57"/>
                <a:gd name="T15" fmla="*/ 77 h 77"/>
                <a:gd name="T16" fmla="*/ 16 w 57"/>
                <a:gd name="T17" fmla="*/ 27 h 77"/>
                <a:gd name="T18" fmla="*/ 16 w 57"/>
                <a:gd name="T19" fmla="*/ 77 h 77"/>
                <a:gd name="T20" fmla="*/ 0 w 57"/>
                <a:gd name="T21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7" h="77">
                  <a:moveTo>
                    <a:pt x="0" y="7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41" y="50"/>
                  </a:lnTo>
                  <a:lnTo>
                    <a:pt x="41" y="0"/>
                  </a:lnTo>
                  <a:lnTo>
                    <a:pt x="57" y="0"/>
                  </a:lnTo>
                  <a:lnTo>
                    <a:pt x="57" y="77"/>
                  </a:lnTo>
                  <a:lnTo>
                    <a:pt x="41" y="77"/>
                  </a:lnTo>
                  <a:lnTo>
                    <a:pt x="16" y="27"/>
                  </a:lnTo>
                  <a:lnTo>
                    <a:pt x="16" y="77"/>
                  </a:lnTo>
                  <a:lnTo>
                    <a:pt x="0" y="77"/>
                  </a:lnTo>
                  <a:close/>
                </a:path>
              </a:pathLst>
            </a:custGeom>
            <a:solidFill>
              <a:srgbClr val="E200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45076" name="Freeform 50"/>
            <p:cNvSpPr>
              <a:spLocks/>
            </p:cNvSpPr>
            <p:nvPr userDrawn="1"/>
          </p:nvSpPr>
          <p:spPr bwMode="auto">
            <a:xfrm>
              <a:off x="11045826" y="5881688"/>
              <a:ext cx="100013" cy="128588"/>
            </a:xfrm>
            <a:custGeom>
              <a:avLst/>
              <a:gdLst>
                <a:gd name="T0" fmla="*/ 102 w 102"/>
                <a:gd name="T1" fmla="*/ 129 h 132"/>
                <a:gd name="T2" fmla="*/ 82 w 102"/>
                <a:gd name="T3" fmla="*/ 129 h 132"/>
                <a:gd name="T4" fmla="*/ 82 w 102"/>
                <a:gd name="T5" fmla="*/ 115 h 132"/>
                <a:gd name="T6" fmla="*/ 73 w 102"/>
                <a:gd name="T7" fmla="*/ 124 h 132"/>
                <a:gd name="T8" fmla="*/ 51 w 102"/>
                <a:gd name="T9" fmla="*/ 132 h 132"/>
                <a:gd name="T10" fmla="*/ 14 w 102"/>
                <a:gd name="T11" fmla="*/ 113 h 132"/>
                <a:gd name="T12" fmla="*/ 0 w 102"/>
                <a:gd name="T13" fmla="*/ 67 h 132"/>
                <a:gd name="T14" fmla="*/ 14 w 102"/>
                <a:gd name="T15" fmla="*/ 20 h 132"/>
                <a:gd name="T16" fmla="*/ 54 w 102"/>
                <a:gd name="T17" fmla="*/ 0 h 132"/>
                <a:gd name="T18" fmla="*/ 89 w 102"/>
                <a:gd name="T19" fmla="*/ 16 h 132"/>
                <a:gd name="T20" fmla="*/ 100 w 102"/>
                <a:gd name="T21" fmla="*/ 39 h 132"/>
                <a:gd name="T22" fmla="*/ 100 w 102"/>
                <a:gd name="T23" fmla="*/ 45 h 132"/>
                <a:gd name="T24" fmla="*/ 74 w 102"/>
                <a:gd name="T25" fmla="*/ 45 h 132"/>
                <a:gd name="T26" fmla="*/ 70 w 102"/>
                <a:gd name="T27" fmla="*/ 32 h 132"/>
                <a:gd name="T28" fmla="*/ 53 w 102"/>
                <a:gd name="T29" fmla="*/ 23 h 132"/>
                <a:gd name="T30" fmla="*/ 34 w 102"/>
                <a:gd name="T31" fmla="*/ 35 h 132"/>
                <a:gd name="T32" fmla="*/ 27 w 102"/>
                <a:gd name="T33" fmla="*/ 66 h 132"/>
                <a:gd name="T34" fmla="*/ 35 w 102"/>
                <a:gd name="T35" fmla="*/ 99 h 132"/>
                <a:gd name="T36" fmla="*/ 54 w 102"/>
                <a:gd name="T37" fmla="*/ 109 h 132"/>
                <a:gd name="T38" fmla="*/ 72 w 102"/>
                <a:gd name="T39" fmla="*/ 100 h 132"/>
                <a:gd name="T40" fmla="*/ 77 w 102"/>
                <a:gd name="T41" fmla="*/ 81 h 132"/>
                <a:gd name="T42" fmla="*/ 55 w 102"/>
                <a:gd name="T43" fmla="*/ 81 h 132"/>
                <a:gd name="T44" fmla="*/ 55 w 102"/>
                <a:gd name="T45" fmla="*/ 61 h 132"/>
                <a:gd name="T46" fmla="*/ 102 w 102"/>
                <a:gd name="T47" fmla="*/ 61 h 132"/>
                <a:gd name="T48" fmla="*/ 102 w 102"/>
                <a:gd name="T49" fmla="*/ 129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02" h="132">
                  <a:moveTo>
                    <a:pt x="102" y="129"/>
                  </a:moveTo>
                  <a:cubicBezTo>
                    <a:pt x="82" y="129"/>
                    <a:pt x="82" y="129"/>
                    <a:pt x="82" y="129"/>
                  </a:cubicBezTo>
                  <a:cubicBezTo>
                    <a:pt x="82" y="115"/>
                    <a:pt x="82" y="115"/>
                    <a:pt x="82" y="115"/>
                  </a:cubicBezTo>
                  <a:cubicBezTo>
                    <a:pt x="79" y="119"/>
                    <a:pt x="76" y="122"/>
                    <a:pt x="73" y="124"/>
                  </a:cubicBezTo>
                  <a:cubicBezTo>
                    <a:pt x="67" y="129"/>
                    <a:pt x="59" y="132"/>
                    <a:pt x="51" y="132"/>
                  </a:cubicBezTo>
                  <a:cubicBezTo>
                    <a:pt x="35" y="132"/>
                    <a:pt x="23" y="125"/>
                    <a:pt x="14" y="113"/>
                  </a:cubicBezTo>
                  <a:cubicBezTo>
                    <a:pt x="5" y="101"/>
                    <a:pt x="0" y="85"/>
                    <a:pt x="0" y="67"/>
                  </a:cubicBezTo>
                  <a:cubicBezTo>
                    <a:pt x="0" y="48"/>
                    <a:pt x="5" y="33"/>
                    <a:pt x="14" y="20"/>
                  </a:cubicBezTo>
                  <a:cubicBezTo>
                    <a:pt x="24" y="7"/>
                    <a:pt x="37" y="0"/>
                    <a:pt x="54" y="0"/>
                  </a:cubicBezTo>
                  <a:cubicBezTo>
                    <a:pt x="68" y="0"/>
                    <a:pt x="79" y="5"/>
                    <a:pt x="89" y="16"/>
                  </a:cubicBezTo>
                  <a:cubicBezTo>
                    <a:pt x="94" y="23"/>
                    <a:pt x="98" y="30"/>
                    <a:pt x="100" y="39"/>
                  </a:cubicBezTo>
                  <a:cubicBezTo>
                    <a:pt x="100" y="40"/>
                    <a:pt x="100" y="42"/>
                    <a:pt x="100" y="45"/>
                  </a:cubicBezTo>
                  <a:cubicBezTo>
                    <a:pt x="74" y="45"/>
                    <a:pt x="74" y="45"/>
                    <a:pt x="74" y="45"/>
                  </a:cubicBezTo>
                  <a:cubicBezTo>
                    <a:pt x="73" y="40"/>
                    <a:pt x="72" y="35"/>
                    <a:pt x="70" y="32"/>
                  </a:cubicBezTo>
                  <a:cubicBezTo>
                    <a:pt x="66" y="26"/>
                    <a:pt x="60" y="23"/>
                    <a:pt x="53" y="23"/>
                  </a:cubicBezTo>
                  <a:cubicBezTo>
                    <a:pt x="45" y="23"/>
                    <a:pt x="39" y="27"/>
                    <a:pt x="34" y="35"/>
                  </a:cubicBezTo>
                  <a:cubicBezTo>
                    <a:pt x="30" y="43"/>
                    <a:pt x="27" y="53"/>
                    <a:pt x="27" y="66"/>
                  </a:cubicBezTo>
                  <a:cubicBezTo>
                    <a:pt x="27" y="80"/>
                    <a:pt x="30" y="91"/>
                    <a:pt x="35" y="99"/>
                  </a:cubicBezTo>
                  <a:cubicBezTo>
                    <a:pt x="39" y="106"/>
                    <a:pt x="46" y="109"/>
                    <a:pt x="54" y="109"/>
                  </a:cubicBezTo>
                  <a:cubicBezTo>
                    <a:pt x="62" y="109"/>
                    <a:pt x="68" y="106"/>
                    <a:pt x="72" y="100"/>
                  </a:cubicBezTo>
                  <a:cubicBezTo>
                    <a:pt x="75" y="95"/>
                    <a:pt x="77" y="89"/>
                    <a:pt x="77" y="81"/>
                  </a:cubicBezTo>
                  <a:cubicBezTo>
                    <a:pt x="55" y="81"/>
                    <a:pt x="55" y="81"/>
                    <a:pt x="55" y="81"/>
                  </a:cubicBezTo>
                  <a:cubicBezTo>
                    <a:pt x="55" y="61"/>
                    <a:pt x="55" y="61"/>
                    <a:pt x="55" y="61"/>
                  </a:cubicBezTo>
                  <a:cubicBezTo>
                    <a:pt x="102" y="61"/>
                    <a:pt x="102" y="61"/>
                    <a:pt x="102" y="61"/>
                  </a:cubicBezTo>
                  <a:lnTo>
                    <a:pt x="102" y="129"/>
                  </a:lnTo>
                  <a:close/>
                </a:path>
              </a:pathLst>
            </a:custGeom>
            <a:solidFill>
              <a:srgbClr val="E200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45077" name="Freeform 51"/>
            <p:cNvSpPr>
              <a:spLocks/>
            </p:cNvSpPr>
            <p:nvPr userDrawn="1"/>
          </p:nvSpPr>
          <p:spPr bwMode="auto">
            <a:xfrm>
              <a:off x="11169651" y="5981700"/>
              <a:ext cx="26988" cy="25400"/>
            </a:xfrm>
            <a:custGeom>
              <a:avLst/>
              <a:gdLst>
                <a:gd name="T0" fmla="*/ 17 w 17"/>
                <a:gd name="T1" fmla="*/ 0 h 16"/>
                <a:gd name="T2" fmla="*/ 17 w 17"/>
                <a:gd name="T3" fmla="*/ 16 h 16"/>
                <a:gd name="T4" fmla="*/ 0 w 17"/>
                <a:gd name="T5" fmla="*/ 16 h 16"/>
                <a:gd name="T6" fmla="*/ 0 w 17"/>
                <a:gd name="T7" fmla="*/ 0 h 16"/>
                <a:gd name="T8" fmla="*/ 9 w 17"/>
                <a:gd name="T9" fmla="*/ 0 h 16"/>
                <a:gd name="T10" fmla="*/ 17 w 17"/>
                <a:gd name="T11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" h="16">
                  <a:moveTo>
                    <a:pt x="17" y="0"/>
                  </a:moveTo>
                  <a:lnTo>
                    <a:pt x="17" y="16"/>
                  </a:lnTo>
                  <a:lnTo>
                    <a:pt x="0" y="16"/>
                  </a:lnTo>
                  <a:lnTo>
                    <a:pt x="0" y="0"/>
                  </a:lnTo>
                  <a:lnTo>
                    <a:pt x="9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E200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1189316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0626582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2" name="think-cell Folie" r:id="rId4" imgW="360" imgH="360" progId="TCLayout.ActiveDocument.1">
                  <p:embed/>
                </p:oleObj>
              </mc:Choice>
              <mc:Fallback>
                <p:oleObj name="think-cell Folie" r:id="rId4" imgW="360" imgH="360" progId="TCLayout.ActiveDocument.1">
                  <p:embed/>
                  <p:pic>
                    <p:nvPicPr>
                      <p:cNvPr id="2" name="Objek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Grafik 11" descr="TKOM_39L_Grillen_7475.jpg"/>
          <p:cNvPicPr>
            <a:picLocks noChangeAspect="1"/>
          </p:cNvPicPr>
          <p:nvPr userDrawn="1"/>
        </p:nvPicPr>
        <p:blipFill>
          <a:blip r:embed="rId6"/>
          <a:srcRect b="58195"/>
          <a:stretch>
            <a:fillRect/>
          </a:stretch>
        </p:blipFill>
        <p:spPr bwMode="hidden">
          <a:xfrm>
            <a:off x="323849" y="324000"/>
            <a:ext cx="10872000" cy="3032196"/>
          </a:xfrm>
          <a:prstGeom prst="rect">
            <a:avLst/>
          </a:prstGeom>
        </p:spPr>
      </p:pic>
      <p:pic>
        <p:nvPicPr>
          <p:cNvPr id="10" name="Picture 27" descr="magenta_flaeche_70"/>
          <p:cNvPicPr>
            <a:picLocks noChangeArrowheads="1"/>
          </p:cNvPicPr>
          <p:nvPr userDrawn="1"/>
        </p:nvPicPr>
        <p:blipFill>
          <a:blip r:embed="rId7" cstate="print"/>
          <a:srcRect r="11" b="-468"/>
          <a:stretch>
            <a:fillRect/>
          </a:stretch>
        </p:blipFill>
        <p:spPr bwMode="ltGray">
          <a:xfrm>
            <a:off x="323850" y="2897408"/>
            <a:ext cx="10872000" cy="458788"/>
          </a:xfrm>
          <a:prstGeom prst="rect">
            <a:avLst/>
          </a:prstGeom>
          <a:noFill/>
        </p:spPr>
      </p:pic>
      <p:sp>
        <p:nvSpPr>
          <p:cNvPr id="45058" name="Titelplatzhalter 1"/>
          <p:cNvSpPr>
            <a:spLocks noGrp="1"/>
          </p:cNvSpPr>
          <p:nvPr userDrawn="1">
            <p:ph type="ctrTitle" hasCustomPrompt="1"/>
          </p:nvPr>
        </p:nvSpPr>
        <p:spPr bwMode="ltGray">
          <a:xfrm>
            <a:off x="323850" y="3203795"/>
            <a:ext cx="10872000" cy="1980980"/>
          </a:xfrm>
          <a:solidFill>
            <a:schemeClr val="tx2"/>
          </a:solidFill>
        </p:spPr>
        <p:txBody>
          <a:bodyPr lIns="143990">
            <a:noAutofit/>
          </a:bodyPr>
          <a:lstStyle>
            <a:lvl1pPr>
              <a:defRPr sz="4000" smtClean="0">
                <a:solidFill>
                  <a:schemeClr val="bg1"/>
                </a:solidFill>
                <a:latin typeface="TeleGrotesk Next Ultra" pitchFamily="2" charset="0"/>
                <a:cs typeface="TeleGrotesk Next Ultra" pitchFamily="2" charset="0"/>
                <a:sym typeface="TeleGrotesk Next Ultra" pitchFamily="2" charset="0"/>
              </a:defRPr>
            </a:lvl1pPr>
          </a:lstStyle>
          <a:p>
            <a:r>
              <a:rPr lang="en-US" dirty="0" err="1"/>
              <a:t>TeleGrotesk</a:t>
            </a:r>
            <a:r>
              <a:rPr lang="en-US" dirty="0"/>
              <a:t> next Ultra </a:t>
            </a:r>
            <a:br>
              <a:rPr lang="en-US" dirty="0"/>
            </a:br>
            <a:r>
              <a:rPr lang="en-US" dirty="0"/>
              <a:t>(40) 48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45059" name="Textplatzhalter 2"/>
          <p:cNvSpPr>
            <a:spLocks noGrp="1"/>
          </p:cNvSpPr>
          <p:nvPr userDrawn="1">
            <p:ph type="subTitle" idx="1" hasCustomPrompt="1"/>
          </p:nvPr>
        </p:nvSpPr>
        <p:spPr bwMode="gray">
          <a:xfrm>
            <a:off x="323850" y="4536000"/>
            <a:ext cx="10869614" cy="369332"/>
          </a:xfrm>
        </p:spPr>
        <p:txBody>
          <a:bodyPr lIns="143990">
            <a:spAutoFit/>
          </a:bodyPr>
          <a:lstStyle>
            <a:lvl1pPr marL="0" marR="0" indent="0" algn="l" defTabSz="57622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 sz="2400" b="0" smtClean="0">
                <a:solidFill>
                  <a:schemeClr val="bg1"/>
                </a:solidFill>
                <a:latin typeface="TeleGrotesk Next" pitchFamily="2" charset="0"/>
                <a:sym typeface="TeleGrotesk Next" pitchFamily="2" charset="0"/>
              </a:defRPr>
            </a:lvl1pPr>
          </a:lstStyle>
          <a:p>
            <a:r>
              <a:rPr lang="en-US" dirty="0"/>
              <a:t>Sub-heading: </a:t>
            </a:r>
            <a:r>
              <a:rPr lang="en-US" dirty="0" err="1"/>
              <a:t>TeleGrotesk</a:t>
            </a:r>
            <a:r>
              <a:rPr lang="en-US" dirty="0"/>
              <a:t> Next 24 </a:t>
            </a:r>
            <a:r>
              <a:rPr lang="en-US" dirty="0" err="1"/>
              <a:t>pt</a:t>
            </a:r>
            <a:endParaRPr lang="en-US" dirty="0"/>
          </a:p>
        </p:txBody>
      </p:sp>
      <p:grpSp>
        <p:nvGrpSpPr>
          <p:cNvPr id="11" name="Gruppieren 10"/>
          <p:cNvGrpSpPr/>
          <p:nvPr userDrawn="1"/>
        </p:nvGrpSpPr>
        <p:grpSpPr>
          <a:xfrm>
            <a:off x="323850" y="5673725"/>
            <a:ext cx="987425" cy="485775"/>
            <a:chOff x="323850" y="5673725"/>
            <a:chExt cx="987425" cy="485775"/>
          </a:xfrm>
        </p:grpSpPr>
        <p:sp>
          <p:nvSpPr>
            <p:cNvPr id="13" name="Freeform 5"/>
            <p:cNvSpPr>
              <a:spLocks/>
            </p:cNvSpPr>
            <p:nvPr userDrawn="1"/>
          </p:nvSpPr>
          <p:spPr bwMode="auto">
            <a:xfrm>
              <a:off x="323850" y="5897563"/>
              <a:ext cx="98425" cy="96838"/>
            </a:xfrm>
            <a:custGeom>
              <a:avLst/>
              <a:gdLst>
                <a:gd name="T0" fmla="*/ 0 w 62"/>
                <a:gd name="T1" fmla="*/ 61 h 61"/>
                <a:gd name="T2" fmla="*/ 0 w 62"/>
                <a:gd name="T3" fmla="*/ 0 h 61"/>
                <a:gd name="T4" fmla="*/ 33 w 62"/>
                <a:gd name="T5" fmla="*/ 0 h 61"/>
                <a:gd name="T6" fmla="*/ 62 w 62"/>
                <a:gd name="T7" fmla="*/ 0 h 61"/>
                <a:gd name="T8" fmla="*/ 62 w 62"/>
                <a:gd name="T9" fmla="*/ 61 h 61"/>
                <a:gd name="T10" fmla="*/ 0 w 62"/>
                <a:gd name="T11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2" h="61">
                  <a:moveTo>
                    <a:pt x="0" y="61"/>
                  </a:moveTo>
                  <a:lnTo>
                    <a:pt x="0" y="0"/>
                  </a:lnTo>
                  <a:lnTo>
                    <a:pt x="33" y="0"/>
                  </a:lnTo>
                  <a:lnTo>
                    <a:pt x="62" y="0"/>
                  </a:lnTo>
                  <a:lnTo>
                    <a:pt x="62" y="61"/>
                  </a:lnTo>
                  <a:lnTo>
                    <a:pt x="0" y="61"/>
                  </a:lnTo>
                  <a:close/>
                </a:path>
              </a:pathLst>
            </a:custGeom>
            <a:solidFill>
              <a:srgbClr val="E200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14" name="Freeform 6"/>
            <p:cNvSpPr>
              <a:spLocks/>
            </p:cNvSpPr>
            <p:nvPr userDrawn="1"/>
          </p:nvSpPr>
          <p:spPr bwMode="auto">
            <a:xfrm>
              <a:off x="623888" y="5897563"/>
              <a:ext cx="98425" cy="96838"/>
            </a:xfrm>
            <a:custGeom>
              <a:avLst/>
              <a:gdLst>
                <a:gd name="T0" fmla="*/ 0 w 62"/>
                <a:gd name="T1" fmla="*/ 61 h 61"/>
                <a:gd name="T2" fmla="*/ 0 w 62"/>
                <a:gd name="T3" fmla="*/ 0 h 61"/>
                <a:gd name="T4" fmla="*/ 30 w 62"/>
                <a:gd name="T5" fmla="*/ 0 h 61"/>
                <a:gd name="T6" fmla="*/ 62 w 62"/>
                <a:gd name="T7" fmla="*/ 0 h 61"/>
                <a:gd name="T8" fmla="*/ 62 w 62"/>
                <a:gd name="T9" fmla="*/ 61 h 61"/>
                <a:gd name="T10" fmla="*/ 0 w 62"/>
                <a:gd name="T11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2" h="61">
                  <a:moveTo>
                    <a:pt x="0" y="61"/>
                  </a:moveTo>
                  <a:lnTo>
                    <a:pt x="0" y="0"/>
                  </a:lnTo>
                  <a:lnTo>
                    <a:pt x="30" y="0"/>
                  </a:lnTo>
                  <a:lnTo>
                    <a:pt x="62" y="0"/>
                  </a:lnTo>
                  <a:lnTo>
                    <a:pt x="62" y="61"/>
                  </a:lnTo>
                  <a:lnTo>
                    <a:pt x="0" y="61"/>
                  </a:lnTo>
                  <a:close/>
                </a:path>
              </a:pathLst>
            </a:custGeom>
            <a:solidFill>
              <a:srgbClr val="E200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15" name="Freeform 7"/>
            <p:cNvSpPr>
              <a:spLocks/>
            </p:cNvSpPr>
            <p:nvPr userDrawn="1"/>
          </p:nvSpPr>
          <p:spPr bwMode="auto">
            <a:xfrm>
              <a:off x="919163" y="5897563"/>
              <a:ext cx="96838" cy="96838"/>
            </a:xfrm>
            <a:custGeom>
              <a:avLst/>
              <a:gdLst>
                <a:gd name="T0" fmla="*/ 0 w 61"/>
                <a:gd name="T1" fmla="*/ 61 h 61"/>
                <a:gd name="T2" fmla="*/ 0 w 61"/>
                <a:gd name="T3" fmla="*/ 0 h 61"/>
                <a:gd name="T4" fmla="*/ 31 w 61"/>
                <a:gd name="T5" fmla="*/ 0 h 61"/>
                <a:gd name="T6" fmla="*/ 61 w 61"/>
                <a:gd name="T7" fmla="*/ 0 h 61"/>
                <a:gd name="T8" fmla="*/ 61 w 61"/>
                <a:gd name="T9" fmla="*/ 61 h 61"/>
                <a:gd name="T10" fmla="*/ 0 w 61"/>
                <a:gd name="T11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61">
                  <a:moveTo>
                    <a:pt x="0" y="61"/>
                  </a:moveTo>
                  <a:lnTo>
                    <a:pt x="0" y="0"/>
                  </a:lnTo>
                  <a:lnTo>
                    <a:pt x="31" y="0"/>
                  </a:lnTo>
                  <a:lnTo>
                    <a:pt x="61" y="0"/>
                  </a:lnTo>
                  <a:lnTo>
                    <a:pt x="61" y="61"/>
                  </a:lnTo>
                  <a:lnTo>
                    <a:pt x="0" y="61"/>
                  </a:lnTo>
                  <a:close/>
                </a:path>
              </a:pathLst>
            </a:custGeom>
            <a:solidFill>
              <a:srgbClr val="E200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16" name="Freeform 8"/>
            <p:cNvSpPr>
              <a:spLocks/>
            </p:cNvSpPr>
            <p:nvPr userDrawn="1"/>
          </p:nvSpPr>
          <p:spPr bwMode="auto">
            <a:xfrm>
              <a:off x="1212850" y="5897563"/>
              <a:ext cx="98425" cy="96838"/>
            </a:xfrm>
            <a:custGeom>
              <a:avLst/>
              <a:gdLst>
                <a:gd name="T0" fmla="*/ 0 w 62"/>
                <a:gd name="T1" fmla="*/ 61 h 61"/>
                <a:gd name="T2" fmla="*/ 0 w 62"/>
                <a:gd name="T3" fmla="*/ 0 h 61"/>
                <a:gd name="T4" fmla="*/ 30 w 62"/>
                <a:gd name="T5" fmla="*/ 0 h 61"/>
                <a:gd name="T6" fmla="*/ 62 w 62"/>
                <a:gd name="T7" fmla="*/ 0 h 61"/>
                <a:gd name="T8" fmla="*/ 62 w 62"/>
                <a:gd name="T9" fmla="*/ 61 h 61"/>
                <a:gd name="T10" fmla="*/ 0 w 62"/>
                <a:gd name="T11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2" h="61">
                  <a:moveTo>
                    <a:pt x="0" y="61"/>
                  </a:moveTo>
                  <a:lnTo>
                    <a:pt x="0" y="0"/>
                  </a:lnTo>
                  <a:lnTo>
                    <a:pt x="30" y="0"/>
                  </a:lnTo>
                  <a:lnTo>
                    <a:pt x="62" y="0"/>
                  </a:lnTo>
                  <a:lnTo>
                    <a:pt x="62" y="61"/>
                  </a:lnTo>
                  <a:lnTo>
                    <a:pt x="0" y="61"/>
                  </a:lnTo>
                  <a:close/>
                </a:path>
              </a:pathLst>
            </a:custGeom>
            <a:solidFill>
              <a:srgbClr val="E200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17" name="Freeform 9"/>
            <p:cNvSpPr>
              <a:spLocks/>
            </p:cNvSpPr>
            <p:nvPr userDrawn="1"/>
          </p:nvSpPr>
          <p:spPr bwMode="auto">
            <a:xfrm>
              <a:off x="323850" y="5673725"/>
              <a:ext cx="398463" cy="485775"/>
            </a:xfrm>
            <a:custGeom>
              <a:avLst/>
              <a:gdLst>
                <a:gd name="T0" fmla="*/ 402 w 407"/>
                <a:gd name="T1" fmla="*/ 0 h 496"/>
                <a:gd name="T2" fmla="*/ 5 w 407"/>
                <a:gd name="T3" fmla="*/ 0 h 496"/>
                <a:gd name="T4" fmla="*/ 0 w 407"/>
                <a:gd name="T5" fmla="*/ 175 h 496"/>
                <a:gd name="T6" fmla="*/ 26 w 407"/>
                <a:gd name="T7" fmla="*/ 179 h 496"/>
                <a:gd name="T8" fmla="*/ 67 w 407"/>
                <a:gd name="T9" fmla="*/ 64 h 496"/>
                <a:gd name="T10" fmla="*/ 164 w 407"/>
                <a:gd name="T11" fmla="*/ 23 h 496"/>
                <a:gd name="T12" fmla="*/ 164 w 407"/>
                <a:gd name="T13" fmla="*/ 390 h 496"/>
                <a:gd name="T14" fmla="*/ 150 w 407"/>
                <a:gd name="T15" fmla="*/ 452 h 496"/>
                <a:gd name="T16" fmla="*/ 110 w 407"/>
                <a:gd name="T17" fmla="*/ 467 h 496"/>
                <a:gd name="T18" fmla="*/ 81 w 407"/>
                <a:gd name="T19" fmla="*/ 468 h 496"/>
                <a:gd name="T20" fmla="*/ 81 w 407"/>
                <a:gd name="T21" fmla="*/ 496 h 496"/>
                <a:gd name="T22" fmla="*/ 326 w 407"/>
                <a:gd name="T23" fmla="*/ 496 h 496"/>
                <a:gd name="T24" fmla="*/ 326 w 407"/>
                <a:gd name="T25" fmla="*/ 468 h 496"/>
                <a:gd name="T26" fmla="*/ 297 w 407"/>
                <a:gd name="T27" fmla="*/ 467 h 496"/>
                <a:gd name="T28" fmla="*/ 257 w 407"/>
                <a:gd name="T29" fmla="*/ 452 h 496"/>
                <a:gd name="T30" fmla="*/ 243 w 407"/>
                <a:gd name="T31" fmla="*/ 390 h 496"/>
                <a:gd name="T32" fmla="*/ 243 w 407"/>
                <a:gd name="T33" fmla="*/ 23 h 496"/>
                <a:gd name="T34" fmla="*/ 340 w 407"/>
                <a:gd name="T35" fmla="*/ 64 h 496"/>
                <a:gd name="T36" fmla="*/ 381 w 407"/>
                <a:gd name="T37" fmla="*/ 179 h 496"/>
                <a:gd name="T38" fmla="*/ 407 w 407"/>
                <a:gd name="T39" fmla="*/ 175 h 496"/>
                <a:gd name="T40" fmla="*/ 402 w 407"/>
                <a:gd name="T41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07" h="496">
                  <a:moveTo>
                    <a:pt x="402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26" y="179"/>
                    <a:pt x="26" y="179"/>
                    <a:pt x="26" y="179"/>
                  </a:cubicBezTo>
                  <a:cubicBezTo>
                    <a:pt x="31" y="128"/>
                    <a:pt x="45" y="89"/>
                    <a:pt x="67" y="64"/>
                  </a:cubicBezTo>
                  <a:cubicBezTo>
                    <a:pt x="90" y="38"/>
                    <a:pt x="122" y="25"/>
                    <a:pt x="164" y="23"/>
                  </a:cubicBezTo>
                  <a:cubicBezTo>
                    <a:pt x="164" y="390"/>
                    <a:pt x="164" y="390"/>
                    <a:pt x="164" y="390"/>
                  </a:cubicBezTo>
                  <a:cubicBezTo>
                    <a:pt x="164" y="422"/>
                    <a:pt x="159" y="442"/>
                    <a:pt x="150" y="452"/>
                  </a:cubicBezTo>
                  <a:cubicBezTo>
                    <a:pt x="142" y="460"/>
                    <a:pt x="129" y="465"/>
                    <a:pt x="110" y="467"/>
                  </a:cubicBezTo>
                  <a:cubicBezTo>
                    <a:pt x="104" y="467"/>
                    <a:pt x="95" y="468"/>
                    <a:pt x="81" y="468"/>
                  </a:cubicBezTo>
                  <a:cubicBezTo>
                    <a:pt x="81" y="496"/>
                    <a:pt x="81" y="496"/>
                    <a:pt x="81" y="496"/>
                  </a:cubicBezTo>
                  <a:cubicBezTo>
                    <a:pt x="326" y="496"/>
                    <a:pt x="326" y="496"/>
                    <a:pt x="326" y="496"/>
                  </a:cubicBezTo>
                  <a:cubicBezTo>
                    <a:pt x="326" y="468"/>
                    <a:pt x="326" y="468"/>
                    <a:pt x="326" y="468"/>
                  </a:cubicBezTo>
                  <a:cubicBezTo>
                    <a:pt x="312" y="468"/>
                    <a:pt x="303" y="467"/>
                    <a:pt x="297" y="467"/>
                  </a:cubicBezTo>
                  <a:cubicBezTo>
                    <a:pt x="278" y="465"/>
                    <a:pt x="265" y="460"/>
                    <a:pt x="257" y="452"/>
                  </a:cubicBezTo>
                  <a:cubicBezTo>
                    <a:pt x="248" y="442"/>
                    <a:pt x="243" y="422"/>
                    <a:pt x="243" y="390"/>
                  </a:cubicBezTo>
                  <a:cubicBezTo>
                    <a:pt x="243" y="23"/>
                    <a:pt x="243" y="23"/>
                    <a:pt x="243" y="23"/>
                  </a:cubicBezTo>
                  <a:cubicBezTo>
                    <a:pt x="284" y="25"/>
                    <a:pt x="317" y="38"/>
                    <a:pt x="340" y="64"/>
                  </a:cubicBezTo>
                  <a:cubicBezTo>
                    <a:pt x="362" y="89"/>
                    <a:pt x="376" y="128"/>
                    <a:pt x="381" y="179"/>
                  </a:cubicBezTo>
                  <a:cubicBezTo>
                    <a:pt x="407" y="175"/>
                    <a:pt x="407" y="175"/>
                    <a:pt x="407" y="175"/>
                  </a:cubicBezTo>
                  <a:lnTo>
                    <a:pt x="402" y="0"/>
                  </a:lnTo>
                  <a:close/>
                </a:path>
              </a:pathLst>
            </a:custGeom>
            <a:solidFill>
              <a:srgbClr val="E200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</p:grpSp>
      <p:grpSp>
        <p:nvGrpSpPr>
          <p:cNvPr id="18" name="Gruppieren 17"/>
          <p:cNvGrpSpPr/>
          <p:nvPr userDrawn="1"/>
        </p:nvGrpSpPr>
        <p:grpSpPr>
          <a:xfrm>
            <a:off x="9517063" y="5881688"/>
            <a:ext cx="1679576" cy="128588"/>
            <a:chOff x="9517063" y="5881688"/>
            <a:chExt cx="1679576" cy="128588"/>
          </a:xfrm>
        </p:grpSpPr>
        <p:sp>
          <p:nvSpPr>
            <p:cNvPr id="19" name="Freeform 35"/>
            <p:cNvSpPr>
              <a:spLocks/>
            </p:cNvSpPr>
            <p:nvPr userDrawn="1"/>
          </p:nvSpPr>
          <p:spPr bwMode="auto">
            <a:xfrm>
              <a:off x="9517063" y="5884863"/>
              <a:ext cx="76200" cy="122238"/>
            </a:xfrm>
            <a:custGeom>
              <a:avLst/>
              <a:gdLst>
                <a:gd name="T0" fmla="*/ 0 w 48"/>
                <a:gd name="T1" fmla="*/ 77 h 77"/>
                <a:gd name="T2" fmla="*/ 0 w 48"/>
                <a:gd name="T3" fmla="*/ 0 h 77"/>
                <a:gd name="T4" fmla="*/ 17 w 48"/>
                <a:gd name="T5" fmla="*/ 0 h 77"/>
                <a:gd name="T6" fmla="*/ 17 w 48"/>
                <a:gd name="T7" fmla="*/ 63 h 77"/>
                <a:gd name="T8" fmla="*/ 48 w 48"/>
                <a:gd name="T9" fmla="*/ 63 h 77"/>
                <a:gd name="T10" fmla="*/ 48 w 48"/>
                <a:gd name="T11" fmla="*/ 77 h 77"/>
                <a:gd name="T12" fmla="*/ 0 w 48"/>
                <a:gd name="T13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77">
                  <a:moveTo>
                    <a:pt x="0" y="7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63"/>
                  </a:lnTo>
                  <a:lnTo>
                    <a:pt x="48" y="63"/>
                  </a:lnTo>
                  <a:lnTo>
                    <a:pt x="48" y="77"/>
                  </a:lnTo>
                  <a:lnTo>
                    <a:pt x="0" y="77"/>
                  </a:lnTo>
                  <a:close/>
                </a:path>
              </a:pathLst>
            </a:custGeom>
            <a:solidFill>
              <a:srgbClr val="E200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20" name="Freeform 36"/>
            <p:cNvSpPr>
              <a:spLocks/>
            </p:cNvSpPr>
            <p:nvPr userDrawn="1"/>
          </p:nvSpPr>
          <p:spPr bwMode="auto">
            <a:xfrm>
              <a:off x="9609138" y="5884863"/>
              <a:ext cx="25400" cy="122238"/>
            </a:xfrm>
            <a:custGeom>
              <a:avLst/>
              <a:gdLst>
                <a:gd name="T0" fmla="*/ 0 w 16"/>
                <a:gd name="T1" fmla="*/ 77 h 77"/>
                <a:gd name="T2" fmla="*/ 0 w 16"/>
                <a:gd name="T3" fmla="*/ 0 h 77"/>
                <a:gd name="T4" fmla="*/ 8 w 16"/>
                <a:gd name="T5" fmla="*/ 0 h 77"/>
                <a:gd name="T6" fmla="*/ 16 w 16"/>
                <a:gd name="T7" fmla="*/ 0 h 77"/>
                <a:gd name="T8" fmla="*/ 16 w 16"/>
                <a:gd name="T9" fmla="*/ 77 h 77"/>
                <a:gd name="T10" fmla="*/ 0 w 16"/>
                <a:gd name="T11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77">
                  <a:moveTo>
                    <a:pt x="0" y="77"/>
                  </a:moveTo>
                  <a:lnTo>
                    <a:pt x="0" y="0"/>
                  </a:lnTo>
                  <a:lnTo>
                    <a:pt x="8" y="0"/>
                  </a:lnTo>
                  <a:lnTo>
                    <a:pt x="16" y="0"/>
                  </a:lnTo>
                  <a:lnTo>
                    <a:pt x="16" y="77"/>
                  </a:lnTo>
                  <a:lnTo>
                    <a:pt x="0" y="77"/>
                  </a:lnTo>
                  <a:close/>
                </a:path>
              </a:pathLst>
            </a:custGeom>
            <a:solidFill>
              <a:srgbClr val="E200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21" name="Freeform 37"/>
            <p:cNvSpPr>
              <a:spLocks/>
            </p:cNvSpPr>
            <p:nvPr userDrawn="1"/>
          </p:nvSpPr>
          <p:spPr bwMode="auto">
            <a:xfrm>
              <a:off x="9658351" y="5884863"/>
              <a:ext cx="74613" cy="122238"/>
            </a:xfrm>
            <a:custGeom>
              <a:avLst/>
              <a:gdLst>
                <a:gd name="T0" fmla="*/ 0 w 47"/>
                <a:gd name="T1" fmla="*/ 77 h 77"/>
                <a:gd name="T2" fmla="*/ 0 w 47"/>
                <a:gd name="T3" fmla="*/ 0 h 77"/>
                <a:gd name="T4" fmla="*/ 47 w 47"/>
                <a:gd name="T5" fmla="*/ 0 h 77"/>
                <a:gd name="T6" fmla="*/ 47 w 47"/>
                <a:gd name="T7" fmla="*/ 14 h 77"/>
                <a:gd name="T8" fmla="*/ 17 w 47"/>
                <a:gd name="T9" fmla="*/ 14 h 77"/>
                <a:gd name="T10" fmla="*/ 17 w 47"/>
                <a:gd name="T11" fmla="*/ 32 h 77"/>
                <a:gd name="T12" fmla="*/ 43 w 47"/>
                <a:gd name="T13" fmla="*/ 32 h 77"/>
                <a:gd name="T14" fmla="*/ 43 w 47"/>
                <a:gd name="T15" fmla="*/ 45 h 77"/>
                <a:gd name="T16" fmla="*/ 17 w 47"/>
                <a:gd name="T17" fmla="*/ 45 h 77"/>
                <a:gd name="T18" fmla="*/ 17 w 47"/>
                <a:gd name="T19" fmla="*/ 77 h 77"/>
                <a:gd name="T20" fmla="*/ 0 w 47"/>
                <a:gd name="T21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7" h="77">
                  <a:moveTo>
                    <a:pt x="0" y="77"/>
                  </a:moveTo>
                  <a:lnTo>
                    <a:pt x="0" y="0"/>
                  </a:lnTo>
                  <a:lnTo>
                    <a:pt x="47" y="0"/>
                  </a:lnTo>
                  <a:lnTo>
                    <a:pt x="47" y="14"/>
                  </a:lnTo>
                  <a:lnTo>
                    <a:pt x="17" y="14"/>
                  </a:lnTo>
                  <a:lnTo>
                    <a:pt x="17" y="32"/>
                  </a:lnTo>
                  <a:lnTo>
                    <a:pt x="43" y="32"/>
                  </a:lnTo>
                  <a:lnTo>
                    <a:pt x="43" y="45"/>
                  </a:lnTo>
                  <a:lnTo>
                    <a:pt x="17" y="45"/>
                  </a:lnTo>
                  <a:lnTo>
                    <a:pt x="17" y="77"/>
                  </a:lnTo>
                  <a:lnTo>
                    <a:pt x="0" y="77"/>
                  </a:lnTo>
                  <a:close/>
                </a:path>
              </a:pathLst>
            </a:custGeom>
            <a:solidFill>
              <a:srgbClr val="E200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22" name="Freeform 38"/>
            <p:cNvSpPr>
              <a:spLocks/>
            </p:cNvSpPr>
            <p:nvPr userDrawn="1"/>
          </p:nvSpPr>
          <p:spPr bwMode="auto">
            <a:xfrm>
              <a:off x="9748838" y="5884863"/>
              <a:ext cx="79375" cy="122238"/>
            </a:xfrm>
            <a:custGeom>
              <a:avLst/>
              <a:gdLst>
                <a:gd name="T0" fmla="*/ 0 w 50"/>
                <a:gd name="T1" fmla="*/ 77 h 77"/>
                <a:gd name="T2" fmla="*/ 0 w 50"/>
                <a:gd name="T3" fmla="*/ 0 h 77"/>
                <a:gd name="T4" fmla="*/ 50 w 50"/>
                <a:gd name="T5" fmla="*/ 0 h 77"/>
                <a:gd name="T6" fmla="*/ 50 w 50"/>
                <a:gd name="T7" fmla="*/ 14 h 77"/>
                <a:gd name="T8" fmla="*/ 17 w 50"/>
                <a:gd name="T9" fmla="*/ 14 h 77"/>
                <a:gd name="T10" fmla="*/ 17 w 50"/>
                <a:gd name="T11" fmla="*/ 31 h 77"/>
                <a:gd name="T12" fmla="*/ 47 w 50"/>
                <a:gd name="T13" fmla="*/ 31 h 77"/>
                <a:gd name="T14" fmla="*/ 47 w 50"/>
                <a:gd name="T15" fmla="*/ 44 h 77"/>
                <a:gd name="T16" fmla="*/ 17 w 50"/>
                <a:gd name="T17" fmla="*/ 44 h 77"/>
                <a:gd name="T18" fmla="*/ 17 w 50"/>
                <a:gd name="T19" fmla="*/ 63 h 77"/>
                <a:gd name="T20" fmla="*/ 50 w 50"/>
                <a:gd name="T21" fmla="*/ 63 h 77"/>
                <a:gd name="T22" fmla="*/ 50 w 50"/>
                <a:gd name="T23" fmla="*/ 77 h 77"/>
                <a:gd name="T24" fmla="*/ 0 w 50"/>
                <a:gd name="T25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0" h="77">
                  <a:moveTo>
                    <a:pt x="0" y="77"/>
                  </a:moveTo>
                  <a:lnTo>
                    <a:pt x="0" y="0"/>
                  </a:lnTo>
                  <a:lnTo>
                    <a:pt x="50" y="0"/>
                  </a:lnTo>
                  <a:lnTo>
                    <a:pt x="50" y="14"/>
                  </a:lnTo>
                  <a:lnTo>
                    <a:pt x="17" y="14"/>
                  </a:lnTo>
                  <a:lnTo>
                    <a:pt x="17" y="31"/>
                  </a:lnTo>
                  <a:lnTo>
                    <a:pt x="47" y="31"/>
                  </a:lnTo>
                  <a:lnTo>
                    <a:pt x="47" y="44"/>
                  </a:lnTo>
                  <a:lnTo>
                    <a:pt x="17" y="44"/>
                  </a:lnTo>
                  <a:lnTo>
                    <a:pt x="17" y="63"/>
                  </a:lnTo>
                  <a:lnTo>
                    <a:pt x="50" y="63"/>
                  </a:lnTo>
                  <a:lnTo>
                    <a:pt x="50" y="77"/>
                  </a:lnTo>
                  <a:lnTo>
                    <a:pt x="0" y="77"/>
                  </a:lnTo>
                  <a:close/>
                </a:path>
              </a:pathLst>
            </a:custGeom>
            <a:solidFill>
              <a:srgbClr val="E200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23" name="Freeform 39"/>
            <p:cNvSpPr>
              <a:spLocks/>
            </p:cNvSpPr>
            <p:nvPr userDrawn="1"/>
          </p:nvSpPr>
          <p:spPr bwMode="auto">
            <a:xfrm>
              <a:off x="9894888" y="5884863"/>
              <a:ext cx="25400" cy="122238"/>
            </a:xfrm>
            <a:custGeom>
              <a:avLst/>
              <a:gdLst>
                <a:gd name="T0" fmla="*/ 0 w 16"/>
                <a:gd name="T1" fmla="*/ 77 h 77"/>
                <a:gd name="T2" fmla="*/ 0 w 16"/>
                <a:gd name="T3" fmla="*/ 0 h 77"/>
                <a:gd name="T4" fmla="*/ 8 w 16"/>
                <a:gd name="T5" fmla="*/ 0 h 77"/>
                <a:gd name="T6" fmla="*/ 16 w 16"/>
                <a:gd name="T7" fmla="*/ 0 h 77"/>
                <a:gd name="T8" fmla="*/ 16 w 16"/>
                <a:gd name="T9" fmla="*/ 77 h 77"/>
                <a:gd name="T10" fmla="*/ 0 w 16"/>
                <a:gd name="T11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77">
                  <a:moveTo>
                    <a:pt x="0" y="77"/>
                  </a:moveTo>
                  <a:lnTo>
                    <a:pt x="0" y="0"/>
                  </a:lnTo>
                  <a:lnTo>
                    <a:pt x="8" y="0"/>
                  </a:lnTo>
                  <a:lnTo>
                    <a:pt x="16" y="0"/>
                  </a:lnTo>
                  <a:lnTo>
                    <a:pt x="16" y="77"/>
                  </a:lnTo>
                  <a:lnTo>
                    <a:pt x="0" y="77"/>
                  </a:lnTo>
                  <a:close/>
                </a:path>
              </a:pathLst>
            </a:custGeom>
            <a:solidFill>
              <a:srgbClr val="E200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24" name="Freeform 40"/>
            <p:cNvSpPr>
              <a:spLocks/>
            </p:cNvSpPr>
            <p:nvPr userDrawn="1"/>
          </p:nvSpPr>
          <p:spPr bwMode="auto">
            <a:xfrm>
              <a:off x="9939338" y="5881688"/>
              <a:ext cx="85725" cy="128588"/>
            </a:xfrm>
            <a:custGeom>
              <a:avLst/>
              <a:gdLst>
                <a:gd name="T0" fmla="*/ 0 w 88"/>
                <a:gd name="T1" fmla="*/ 92 h 132"/>
                <a:gd name="T2" fmla="*/ 27 w 88"/>
                <a:gd name="T3" fmla="*/ 92 h 132"/>
                <a:gd name="T4" fmla="*/ 30 w 88"/>
                <a:gd name="T5" fmla="*/ 103 h 132"/>
                <a:gd name="T6" fmla="*/ 44 w 88"/>
                <a:gd name="T7" fmla="*/ 110 h 132"/>
                <a:gd name="T8" fmla="*/ 57 w 88"/>
                <a:gd name="T9" fmla="*/ 105 h 132"/>
                <a:gd name="T10" fmla="*/ 60 w 88"/>
                <a:gd name="T11" fmla="*/ 95 h 132"/>
                <a:gd name="T12" fmla="*/ 54 w 88"/>
                <a:gd name="T13" fmla="*/ 82 h 132"/>
                <a:gd name="T14" fmla="*/ 47 w 88"/>
                <a:gd name="T15" fmla="*/ 78 h 132"/>
                <a:gd name="T16" fmla="*/ 38 w 88"/>
                <a:gd name="T17" fmla="*/ 75 h 132"/>
                <a:gd name="T18" fmla="*/ 15 w 88"/>
                <a:gd name="T19" fmla="*/ 64 h 132"/>
                <a:gd name="T20" fmla="*/ 1 w 88"/>
                <a:gd name="T21" fmla="*/ 35 h 132"/>
                <a:gd name="T22" fmla="*/ 11 w 88"/>
                <a:gd name="T23" fmla="*/ 11 h 132"/>
                <a:gd name="T24" fmla="*/ 41 w 88"/>
                <a:gd name="T25" fmla="*/ 0 h 132"/>
                <a:gd name="T26" fmla="*/ 76 w 88"/>
                <a:gd name="T27" fmla="*/ 16 h 132"/>
                <a:gd name="T28" fmla="*/ 83 w 88"/>
                <a:gd name="T29" fmla="*/ 36 h 132"/>
                <a:gd name="T30" fmla="*/ 57 w 88"/>
                <a:gd name="T31" fmla="*/ 36 h 132"/>
                <a:gd name="T32" fmla="*/ 52 w 88"/>
                <a:gd name="T33" fmla="*/ 26 h 132"/>
                <a:gd name="T34" fmla="*/ 40 w 88"/>
                <a:gd name="T35" fmla="*/ 22 h 132"/>
                <a:gd name="T36" fmla="*/ 30 w 88"/>
                <a:gd name="T37" fmla="*/ 25 h 132"/>
                <a:gd name="T38" fmla="*/ 26 w 88"/>
                <a:gd name="T39" fmla="*/ 35 h 132"/>
                <a:gd name="T40" fmla="*/ 33 w 88"/>
                <a:gd name="T41" fmla="*/ 46 h 132"/>
                <a:gd name="T42" fmla="*/ 51 w 88"/>
                <a:gd name="T43" fmla="*/ 54 h 132"/>
                <a:gd name="T44" fmla="*/ 75 w 88"/>
                <a:gd name="T45" fmla="*/ 66 h 132"/>
                <a:gd name="T46" fmla="*/ 88 w 88"/>
                <a:gd name="T47" fmla="*/ 93 h 132"/>
                <a:gd name="T48" fmla="*/ 76 w 88"/>
                <a:gd name="T49" fmla="*/ 121 h 132"/>
                <a:gd name="T50" fmla="*/ 44 w 88"/>
                <a:gd name="T51" fmla="*/ 132 h 132"/>
                <a:gd name="T52" fmla="*/ 7 w 88"/>
                <a:gd name="T53" fmla="*/ 114 h 132"/>
                <a:gd name="T54" fmla="*/ 0 w 88"/>
                <a:gd name="T55" fmla="*/ 9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8" h="132">
                  <a:moveTo>
                    <a:pt x="0" y="92"/>
                  </a:moveTo>
                  <a:cubicBezTo>
                    <a:pt x="27" y="92"/>
                    <a:pt x="27" y="92"/>
                    <a:pt x="27" y="92"/>
                  </a:cubicBezTo>
                  <a:cubicBezTo>
                    <a:pt x="28" y="97"/>
                    <a:pt x="29" y="101"/>
                    <a:pt x="30" y="103"/>
                  </a:cubicBezTo>
                  <a:cubicBezTo>
                    <a:pt x="34" y="108"/>
                    <a:pt x="38" y="110"/>
                    <a:pt x="44" y="110"/>
                  </a:cubicBezTo>
                  <a:cubicBezTo>
                    <a:pt x="49" y="110"/>
                    <a:pt x="54" y="109"/>
                    <a:pt x="57" y="105"/>
                  </a:cubicBezTo>
                  <a:cubicBezTo>
                    <a:pt x="59" y="103"/>
                    <a:pt x="60" y="99"/>
                    <a:pt x="60" y="95"/>
                  </a:cubicBezTo>
                  <a:cubicBezTo>
                    <a:pt x="60" y="90"/>
                    <a:pt x="58" y="86"/>
                    <a:pt x="54" y="82"/>
                  </a:cubicBezTo>
                  <a:cubicBezTo>
                    <a:pt x="52" y="81"/>
                    <a:pt x="50" y="79"/>
                    <a:pt x="47" y="78"/>
                  </a:cubicBezTo>
                  <a:cubicBezTo>
                    <a:pt x="46" y="78"/>
                    <a:pt x="43" y="77"/>
                    <a:pt x="38" y="75"/>
                  </a:cubicBezTo>
                  <a:cubicBezTo>
                    <a:pt x="27" y="71"/>
                    <a:pt x="20" y="67"/>
                    <a:pt x="15" y="64"/>
                  </a:cubicBezTo>
                  <a:cubicBezTo>
                    <a:pt x="6" y="57"/>
                    <a:pt x="1" y="47"/>
                    <a:pt x="1" y="35"/>
                  </a:cubicBezTo>
                  <a:cubicBezTo>
                    <a:pt x="1" y="25"/>
                    <a:pt x="5" y="17"/>
                    <a:pt x="11" y="11"/>
                  </a:cubicBezTo>
                  <a:cubicBezTo>
                    <a:pt x="18" y="4"/>
                    <a:pt x="28" y="0"/>
                    <a:pt x="41" y="0"/>
                  </a:cubicBezTo>
                  <a:cubicBezTo>
                    <a:pt x="56" y="0"/>
                    <a:pt x="68" y="6"/>
                    <a:pt x="76" y="16"/>
                  </a:cubicBezTo>
                  <a:cubicBezTo>
                    <a:pt x="80" y="22"/>
                    <a:pt x="82" y="28"/>
                    <a:pt x="83" y="36"/>
                  </a:cubicBezTo>
                  <a:cubicBezTo>
                    <a:pt x="57" y="36"/>
                    <a:pt x="57" y="36"/>
                    <a:pt x="57" y="36"/>
                  </a:cubicBezTo>
                  <a:cubicBezTo>
                    <a:pt x="56" y="32"/>
                    <a:pt x="55" y="28"/>
                    <a:pt x="52" y="26"/>
                  </a:cubicBezTo>
                  <a:cubicBezTo>
                    <a:pt x="49" y="23"/>
                    <a:pt x="45" y="22"/>
                    <a:pt x="40" y="22"/>
                  </a:cubicBezTo>
                  <a:cubicBezTo>
                    <a:pt x="36" y="22"/>
                    <a:pt x="33" y="23"/>
                    <a:pt x="30" y="25"/>
                  </a:cubicBezTo>
                  <a:cubicBezTo>
                    <a:pt x="28" y="27"/>
                    <a:pt x="26" y="30"/>
                    <a:pt x="26" y="35"/>
                  </a:cubicBezTo>
                  <a:cubicBezTo>
                    <a:pt x="26" y="39"/>
                    <a:pt x="28" y="43"/>
                    <a:pt x="33" y="46"/>
                  </a:cubicBezTo>
                  <a:cubicBezTo>
                    <a:pt x="36" y="48"/>
                    <a:pt x="42" y="51"/>
                    <a:pt x="51" y="54"/>
                  </a:cubicBezTo>
                  <a:cubicBezTo>
                    <a:pt x="61" y="57"/>
                    <a:pt x="70" y="61"/>
                    <a:pt x="75" y="66"/>
                  </a:cubicBezTo>
                  <a:cubicBezTo>
                    <a:pt x="84" y="73"/>
                    <a:pt x="88" y="82"/>
                    <a:pt x="88" y="93"/>
                  </a:cubicBezTo>
                  <a:cubicBezTo>
                    <a:pt x="88" y="104"/>
                    <a:pt x="84" y="114"/>
                    <a:pt x="76" y="121"/>
                  </a:cubicBezTo>
                  <a:cubicBezTo>
                    <a:pt x="68" y="128"/>
                    <a:pt x="57" y="132"/>
                    <a:pt x="44" y="132"/>
                  </a:cubicBezTo>
                  <a:cubicBezTo>
                    <a:pt x="27" y="132"/>
                    <a:pt x="15" y="126"/>
                    <a:pt x="7" y="114"/>
                  </a:cubicBezTo>
                  <a:cubicBezTo>
                    <a:pt x="3" y="107"/>
                    <a:pt x="1" y="100"/>
                    <a:pt x="0" y="92"/>
                  </a:cubicBezTo>
                  <a:close/>
                </a:path>
              </a:pathLst>
            </a:custGeom>
            <a:solidFill>
              <a:srgbClr val="E200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25" name="Freeform 41"/>
            <p:cNvSpPr>
              <a:spLocks/>
            </p:cNvSpPr>
            <p:nvPr userDrawn="1"/>
          </p:nvSpPr>
          <p:spPr bwMode="auto">
            <a:xfrm>
              <a:off x="10088563" y="5884863"/>
              <a:ext cx="74613" cy="122238"/>
            </a:xfrm>
            <a:custGeom>
              <a:avLst/>
              <a:gdLst>
                <a:gd name="T0" fmla="*/ 0 w 47"/>
                <a:gd name="T1" fmla="*/ 77 h 77"/>
                <a:gd name="T2" fmla="*/ 0 w 47"/>
                <a:gd name="T3" fmla="*/ 0 h 77"/>
                <a:gd name="T4" fmla="*/ 47 w 47"/>
                <a:gd name="T5" fmla="*/ 0 h 77"/>
                <a:gd name="T6" fmla="*/ 47 w 47"/>
                <a:gd name="T7" fmla="*/ 14 h 77"/>
                <a:gd name="T8" fmla="*/ 16 w 47"/>
                <a:gd name="T9" fmla="*/ 14 h 77"/>
                <a:gd name="T10" fmla="*/ 16 w 47"/>
                <a:gd name="T11" fmla="*/ 32 h 77"/>
                <a:gd name="T12" fmla="*/ 43 w 47"/>
                <a:gd name="T13" fmla="*/ 32 h 77"/>
                <a:gd name="T14" fmla="*/ 43 w 47"/>
                <a:gd name="T15" fmla="*/ 45 h 77"/>
                <a:gd name="T16" fmla="*/ 16 w 47"/>
                <a:gd name="T17" fmla="*/ 45 h 77"/>
                <a:gd name="T18" fmla="*/ 16 w 47"/>
                <a:gd name="T19" fmla="*/ 77 h 77"/>
                <a:gd name="T20" fmla="*/ 0 w 47"/>
                <a:gd name="T21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7" h="77">
                  <a:moveTo>
                    <a:pt x="0" y="77"/>
                  </a:moveTo>
                  <a:lnTo>
                    <a:pt x="0" y="0"/>
                  </a:lnTo>
                  <a:lnTo>
                    <a:pt x="47" y="0"/>
                  </a:lnTo>
                  <a:lnTo>
                    <a:pt x="47" y="14"/>
                  </a:lnTo>
                  <a:lnTo>
                    <a:pt x="16" y="14"/>
                  </a:lnTo>
                  <a:lnTo>
                    <a:pt x="16" y="32"/>
                  </a:lnTo>
                  <a:lnTo>
                    <a:pt x="43" y="32"/>
                  </a:lnTo>
                  <a:lnTo>
                    <a:pt x="43" y="45"/>
                  </a:lnTo>
                  <a:lnTo>
                    <a:pt x="16" y="45"/>
                  </a:lnTo>
                  <a:lnTo>
                    <a:pt x="16" y="77"/>
                  </a:lnTo>
                  <a:lnTo>
                    <a:pt x="0" y="77"/>
                  </a:lnTo>
                  <a:close/>
                </a:path>
              </a:pathLst>
            </a:custGeom>
            <a:solidFill>
              <a:srgbClr val="E200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26" name="Freeform 42"/>
            <p:cNvSpPr>
              <a:spLocks noEditPoints="1"/>
            </p:cNvSpPr>
            <p:nvPr userDrawn="1"/>
          </p:nvSpPr>
          <p:spPr bwMode="auto">
            <a:xfrm>
              <a:off x="10172701" y="5881688"/>
              <a:ext cx="104775" cy="128588"/>
            </a:xfrm>
            <a:custGeom>
              <a:avLst/>
              <a:gdLst>
                <a:gd name="T0" fmla="*/ 54 w 107"/>
                <a:gd name="T1" fmla="*/ 0 h 132"/>
                <a:gd name="T2" fmla="*/ 90 w 107"/>
                <a:gd name="T3" fmla="*/ 17 h 132"/>
                <a:gd name="T4" fmla="*/ 107 w 107"/>
                <a:gd name="T5" fmla="*/ 66 h 132"/>
                <a:gd name="T6" fmla="*/ 94 w 107"/>
                <a:gd name="T7" fmla="*/ 111 h 132"/>
                <a:gd name="T8" fmla="*/ 76 w 107"/>
                <a:gd name="T9" fmla="*/ 127 h 132"/>
                <a:gd name="T10" fmla="*/ 53 w 107"/>
                <a:gd name="T11" fmla="*/ 132 h 132"/>
                <a:gd name="T12" fmla="*/ 12 w 107"/>
                <a:gd name="T13" fmla="*/ 110 h 132"/>
                <a:gd name="T14" fmla="*/ 0 w 107"/>
                <a:gd name="T15" fmla="*/ 66 h 132"/>
                <a:gd name="T16" fmla="*/ 15 w 107"/>
                <a:gd name="T17" fmla="*/ 17 h 132"/>
                <a:gd name="T18" fmla="*/ 54 w 107"/>
                <a:gd name="T19" fmla="*/ 0 h 132"/>
                <a:gd name="T20" fmla="*/ 53 w 107"/>
                <a:gd name="T21" fmla="*/ 23 h 132"/>
                <a:gd name="T22" fmla="*/ 34 w 107"/>
                <a:gd name="T23" fmla="*/ 35 h 132"/>
                <a:gd name="T24" fmla="*/ 27 w 107"/>
                <a:gd name="T25" fmla="*/ 66 h 132"/>
                <a:gd name="T26" fmla="*/ 34 w 107"/>
                <a:gd name="T27" fmla="*/ 97 h 132"/>
                <a:gd name="T28" fmla="*/ 44 w 107"/>
                <a:gd name="T29" fmla="*/ 106 h 132"/>
                <a:gd name="T30" fmla="*/ 53 w 107"/>
                <a:gd name="T31" fmla="*/ 109 h 132"/>
                <a:gd name="T32" fmla="*/ 67 w 107"/>
                <a:gd name="T33" fmla="*/ 104 h 132"/>
                <a:gd name="T34" fmla="*/ 77 w 107"/>
                <a:gd name="T35" fmla="*/ 87 h 132"/>
                <a:gd name="T36" fmla="*/ 80 w 107"/>
                <a:gd name="T37" fmla="*/ 66 h 132"/>
                <a:gd name="T38" fmla="*/ 73 w 107"/>
                <a:gd name="T39" fmla="*/ 35 h 132"/>
                <a:gd name="T40" fmla="*/ 53 w 107"/>
                <a:gd name="T41" fmla="*/ 23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7" h="132">
                  <a:moveTo>
                    <a:pt x="54" y="0"/>
                  </a:moveTo>
                  <a:cubicBezTo>
                    <a:pt x="69" y="0"/>
                    <a:pt x="81" y="6"/>
                    <a:pt x="90" y="17"/>
                  </a:cubicBezTo>
                  <a:cubicBezTo>
                    <a:pt x="101" y="29"/>
                    <a:pt x="107" y="45"/>
                    <a:pt x="107" y="66"/>
                  </a:cubicBezTo>
                  <a:cubicBezTo>
                    <a:pt x="107" y="84"/>
                    <a:pt x="103" y="99"/>
                    <a:pt x="94" y="111"/>
                  </a:cubicBezTo>
                  <a:cubicBezTo>
                    <a:pt x="89" y="118"/>
                    <a:pt x="83" y="123"/>
                    <a:pt x="76" y="127"/>
                  </a:cubicBezTo>
                  <a:cubicBezTo>
                    <a:pt x="69" y="130"/>
                    <a:pt x="62" y="132"/>
                    <a:pt x="53" y="132"/>
                  </a:cubicBezTo>
                  <a:cubicBezTo>
                    <a:pt x="36" y="132"/>
                    <a:pt x="22" y="125"/>
                    <a:pt x="12" y="110"/>
                  </a:cubicBezTo>
                  <a:cubicBezTo>
                    <a:pt x="4" y="99"/>
                    <a:pt x="0" y="84"/>
                    <a:pt x="0" y="66"/>
                  </a:cubicBezTo>
                  <a:cubicBezTo>
                    <a:pt x="0" y="46"/>
                    <a:pt x="5" y="29"/>
                    <a:pt x="15" y="17"/>
                  </a:cubicBezTo>
                  <a:cubicBezTo>
                    <a:pt x="25" y="6"/>
                    <a:pt x="38" y="0"/>
                    <a:pt x="54" y="0"/>
                  </a:cubicBezTo>
                  <a:close/>
                  <a:moveTo>
                    <a:pt x="53" y="23"/>
                  </a:moveTo>
                  <a:cubicBezTo>
                    <a:pt x="45" y="23"/>
                    <a:pt x="38" y="27"/>
                    <a:pt x="34" y="35"/>
                  </a:cubicBezTo>
                  <a:cubicBezTo>
                    <a:pt x="29" y="44"/>
                    <a:pt x="27" y="54"/>
                    <a:pt x="27" y="66"/>
                  </a:cubicBezTo>
                  <a:cubicBezTo>
                    <a:pt x="27" y="78"/>
                    <a:pt x="29" y="89"/>
                    <a:pt x="34" y="97"/>
                  </a:cubicBezTo>
                  <a:cubicBezTo>
                    <a:pt x="36" y="101"/>
                    <a:pt x="39" y="104"/>
                    <a:pt x="44" y="106"/>
                  </a:cubicBezTo>
                  <a:cubicBezTo>
                    <a:pt x="47" y="108"/>
                    <a:pt x="50" y="109"/>
                    <a:pt x="53" y="109"/>
                  </a:cubicBezTo>
                  <a:cubicBezTo>
                    <a:pt x="59" y="109"/>
                    <a:pt x="63" y="107"/>
                    <a:pt x="67" y="104"/>
                  </a:cubicBezTo>
                  <a:cubicBezTo>
                    <a:pt x="71" y="100"/>
                    <a:pt x="75" y="94"/>
                    <a:pt x="77" y="87"/>
                  </a:cubicBezTo>
                  <a:cubicBezTo>
                    <a:pt x="79" y="80"/>
                    <a:pt x="80" y="73"/>
                    <a:pt x="80" y="66"/>
                  </a:cubicBezTo>
                  <a:cubicBezTo>
                    <a:pt x="80" y="54"/>
                    <a:pt x="77" y="43"/>
                    <a:pt x="73" y="35"/>
                  </a:cubicBezTo>
                  <a:cubicBezTo>
                    <a:pt x="68" y="27"/>
                    <a:pt x="61" y="23"/>
                    <a:pt x="53" y="23"/>
                  </a:cubicBezTo>
                  <a:close/>
                </a:path>
              </a:pathLst>
            </a:custGeom>
            <a:solidFill>
              <a:srgbClr val="E200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27" name="Freeform 43"/>
            <p:cNvSpPr>
              <a:spLocks noEditPoints="1"/>
            </p:cNvSpPr>
            <p:nvPr userDrawn="1"/>
          </p:nvSpPr>
          <p:spPr bwMode="auto">
            <a:xfrm>
              <a:off x="10296526" y="5884863"/>
              <a:ext cx="92075" cy="122238"/>
            </a:xfrm>
            <a:custGeom>
              <a:avLst/>
              <a:gdLst>
                <a:gd name="T0" fmla="*/ 0 w 94"/>
                <a:gd name="T1" fmla="*/ 126 h 126"/>
                <a:gd name="T2" fmla="*/ 0 w 94"/>
                <a:gd name="T3" fmla="*/ 0 h 126"/>
                <a:gd name="T4" fmla="*/ 49 w 94"/>
                <a:gd name="T5" fmla="*/ 0 h 126"/>
                <a:gd name="T6" fmla="*/ 78 w 94"/>
                <a:gd name="T7" fmla="*/ 9 h 126"/>
                <a:gd name="T8" fmla="*/ 90 w 94"/>
                <a:gd name="T9" fmla="*/ 35 h 126"/>
                <a:gd name="T10" fmla="*/ 81 w 94"/>
                <a:gd name="T11" fmla="*/ 59 h 126"/>
                <a:gd name="T12" fmla="*/ 72 w 94"/>
                <a:gd name="T13" fmla="*/ 66 h 126"/>
                <a:gd name="T14" fmla="*/ 84 w 94"/>
                <a:gd name="T15" fmla="*/ 76 h 126"/>
                <a:gd name="T16" fmla="*/ 88 w 94"/>
                <a:gd name="T17" fmla="*/ 89 h 126"/>
                <a:gd name="T18" fmla="*/ 89 w 94"/>
                <a:gd name="T19" fmla="*/ 108 h 126"/>
                <a:gd name="T20" fmla="*/ 91 w 94"/>
                <a:gd name="T21" fmla="*/ 121 h 126"/>
                <a:gd name="T22" fmla="*/ 94 w 94"/>
                <a:gd name="T23" fmla="*/ 126 h 126"/>
                <a:gd name="T24" fmla="*/ 66 w 94"/>
                <a:gd name="T25" fmla="*/ 126 h 126"/>
                <a:gd name="T26" fmla="*/ 64 w 94"/>
                <a:gd name="T27" fmla="*/ 119 h 126"/>
                <a:gd name="T28" fmla="*/ 63 w 94"/>
                <a:gd name="T29" fmla="*/ 102 h 126"/>
                <a:gd name="T30" fmla="*/ 59 w 94"/>
                <a:gd name="T31" fmla="*/ 85 h 126"/>
                <a:gd name="T32" fmla="*/ 51 w 94"/>
                <a:gd name="T33" fmla="*/ 77 h 126"/>
                <a:gd name="T34" fmla="*/ 43 w 94"/>
                <a:gd name="T35" fmla="*/ 76 h 126"/>
                <a:gd name="T36" fmla="*/ 27 w 94"/>
                <a:gd name="T37" fmla="*/ 76 h 126"/>
                <a:gd name="T38" fmla="*/ 27 w 94"/>
                <a:gd name="T39" fmla="*/ 126 h 126"/>
                <a:gd name="T40" fmla="*/ 0 w 94"/>
                <a:gd name="T41" fmla="*/ 126 h 126"/>
                <a:gd name="T42" fmla="*/ 27 w 94"/>
                <a:gd name="T43" fmla="*/ 56 h 126"/>
                <a:gd name="T44" fmla="*/ 42 w 94"/>
                <a:gd name="T45" fmla="*/ 56 h 126"/>
                <a:gd name="T46" fmla="*/ 59 w 94"/>
                <a:gd name="T47" fmla="*/ 51 h 126"/>
                <a:gd name="T48" fmla="*/ 63 w 94"/>
                <a:gd name="T49" fmla="*/ 38 h 126"/>
                <a:gd name="T50" fmla="*/ 56 w 94"/>
                <a:gd name="T51" fmla="*/ 24 h 126"/>
                <a:gd name="T52" fmla="*/ 43 w 94"/>
                <a:gd name="T53" fmla="*/ 22 h 126"/>
                <a:gd name="T54" fmla="*/ 27 w 94"/>
                <a:gd name="T55" fmla="*/ 22 h 126"/>
                <a:gd name="T56" fmla="*/ 27 w 94"/>
                <a:gd name="T57" fmla="*/ 5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4" h="126">
                  <a:moveTo>
                    <a:pt x="0" y="126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61" y="0"/>
                    <a:pt x="71" y="3"/>
                    <a:pt x="78" y="9"/>
                  </a:cubicBezTo>
                  <a:cubicBezTo>
                    <a:pt x="86" y="15"/>
                    <a:pt x="90" y="24"/>
                    <a:pt x="90" y="35"/>
                  </a:cubicBezTo>
                  <a:cubicBezTo>
                    <a:pt x="90" y="45"/>
                    <a:pt x="87" y="53"/>
                    <a:pt x="81" y="59"/>
                  </a:cubicBezTo>
                  <a:cubicBezTo>
                    <a:pt x="79" y="62"/>
                    <a:pt x="76" y="64"/>
                    <a:pt x="72" y="66"/>
                  </a:cubicBezTo>
                  <a:cubicBezTo>
                    <a:pt x="77" y="68"/>
                    <a:pt x="81" y="71"/>
                    <a:pt x="84" y="76"/>
                  </a:cubicBezTo>
                  <a:cubicBezTo>
                    <a:pt x="85" y="79"/>
                    <a:pt x="87" y="83"/>
                    <a:pt x="88" y="89"/>
                  </a:cubicBezTo>
                  <a:cubicBezTo>
                    <a:pt x="88" y="91"/>
                    <a:pt x="88" y="97"/>
                    <a:pt x="89" y="108"/>
                  </a:cubicBezTo>
                  <a:cubicBezTo>
                    <a:pt x="90" y="115"/>
                    <a:pt x="90" y="119"/>
                    <a:pt x="91" y="121"/>
                  </a:cubicBezTo>
                  <a:cubicBezTo>
                    <a:pt x="92" y="122"/>
                    <a:pt x="92" y="124"/>
                    <a:pt x="94" y="126"/>
                  </a:cubicBezTo>
                  <a:cubicBezTo>
                    <a:pt x="66" y="126"/>
                    <a:pt x="66" y="126"/>
                    <a:pt x="66" y="126"/>
                  </a:cubicBezTo>
                  <a:cubicBezTo>
                    <a:pt x="65" y="124"/>
                    <a:pt x="64" y="121"/>
                    <a:pt x="64" y="119"/>
                  </a:cubicBezTo>
                  <a:cubicBezTo>
                    <a:pt x="64" y="117"/>
                    <a:pt x="63" y="112"/>
                    <a:pt x="63" y="102"/>
                  </a:cubicBezTo>
                  <a:cubicBezTo>
                    <a:pt x="62" y="94"/>
                    <a:pt x="61" y="88"/>
                    <a:pt x="59" y="85"/>
                  </a:cubicBezTo>
                  <a:cubicBezTo>
                    <a:pt x="57" y="81"/>
                    <a:pt x="55" y="78"/>
                    <a:pt x="51" y="77"/>
                  </a:cubicBezTo>
                  <a:cubicBezTo>
                    <a:pt x="49" y="77"/>
                    <a:pt x="46" y="76"/>
                    <a:pt x="43" y="76"/>
                  </a:cubicBezTo>
                  <a:cubicBezTo>
                    <a:pt x="27" y="76"/>
                    <a:pt x="27" y="76"/>
                    <a:pt x="27" y="76"/>
                  </a:cubicBezTo>
                  <a:cubicBezTo>
                    <a:pt x="27" y="126"/>
                    <a:pt x="27" y="126"/>
                    <a:pt x="27" y="126"/>
                  </a:cubicBezTo>
                  <a:lnTo>
                    <a:pt x="0" y="126"/>
                  </a:lnTo>
                  <a:close/>
                  <a:moveTo>
                    <a:pt x="27" y="56"/>
                  </a:moveTo>
                  <a:cubicBezTo>
                    <a:pt x="42" y="56"/>
                    <a:pt x="42" y="56"/>
                    <a:pt x="42" y="56"/>
                  </a:cubicBezTo>
                  <a:cubicBezTo>
                    <a:pt x="50" y="56"/>
                    <a:pt x="56" y="54"/>
                    <a:pt x="59" y="51"/>
                  </a:cubicBezTo>
                  <a:cubicBezTo>
                    <a:pt x="61" y="48"/>
                    <a:pt x="63" y="44"/>
                    <a:pt x="63" y="38"/>
                  </a:cubicBezTo>
                  <a:cubicBezTo>
                    <a:pt x="63" y="32"/>
                    <a:pt x="61" y="27"/>
                    <a:pt x="56" y="24"/>
                  </a:cubicBezTo>
                  <a:cubicBezTo>
                    <a:pt x="54" y="23"/>
                    <a:pt x="49" y="22"/>
                    <a:pt x="43" y="22"/>
                  </a:cubicBezTo>
                  <a:cubicBezTo>
                    <a:pt x="27" y="22"/>
                    <a:pt x="27" y="22"/>
                    <a:pt x="27" y="22"/>
                  </a:cubicBezTo>
                  <a:lnTo>
                    <a:pt x="27" y="56"/>
                  </a:lnTo>
                  <a:close/>
                </a:path>
              </a:pathLst>
            </a:custGeom>
            <a:solidFill>
              <a:srgbClr val="E200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28" name="Freeform 44"/>
            <p:cNvSpPr>
              <a:spLocks/>
            </p:cNvSpPr>
            <p:nvPr userDrawn="1"/>
          </p:nvSpPr>
          <p:spPr bwMode="auto">
            <a:xfrm>
              <a:off x="10448926" y="5881688"/>
              <a:ext cx="85725" cy="128588"/>
            </a:xfrm>
            <a:custGeom>
              <a:avLst/>
              <a:gdLst>
                <a:gd name="T0" fmla="*/ 0 w 88"/>
                <a:gd name="T1" fmla="*/ 92 h 132"/>
                <a:gd name="T2" fmla="*/ 27 w 88"/>
                <a:gd name="T3" fmla="*/ 92 h 132"/>
                <a:gd name="T4" fmla="*/ 31 w 88"/>
                <a:gd name="T5" fmla="*/ 103 h 132"/>
                <a:gd name="T6" fmla="*/ 44 w 88"/>
                <a:gd name="T7" fmla="*/ 110 h 132"/>
                <a:gd name="T8" fmla="*/ 57 w 88"/>
                <a:gd name="T9" fmla="*/ 105 h 132"/>
                <a:gd name="T10" fmla="*/ 61 w 88"/>
                <a:gd name="T11" fmla="*/ 95 h 132"/>
                <a:gd name="T12" fmla="*/ 54 w 88"/>
                <a:gd name="T13" fmla="*/ 82 h 132"/>
                <a:gd name="T14" fmla="*/ 47 w 88"/>
                <a:gd name="T15" fmla="*/ 78 h 132"/>
                <a:gd name="T16" fmla="*/ 38 w 88"/>
                <a:gd name="T17" fmla="*/ 75 h 132"/>
                <a:gd name="T18" fmla="*/ 15 w 88"/>
                <a:gd name="T19" fmla="*/ 64 h 132"/>
                <a:gd name="T20" fmla="*/ 2 w 88"/>
                <a:gd name="T21" fmla="*/ 35 h 132"/>
                <a:gd name="T22" fmla="*/ 11 w 88"/>
                <a:gd name="T23" fmla="*/ 11 h 132"/>
                <a:gd name="T24" fmla="*/ 41 w 88"/>
                <a:gd name="T25" fmla="*/ 0 h 132"/>
                <a:gd name="T26" fmla="*/ 76 w 88"/>
                <a:gd name="T27" fmla="*/ 16 h 132"/>
                <a:gd name="T28" fmla="*/ 83 w 88"/>
                <a:gd name="T29" fmla="*/ 36 h 132"/>
                <a:gd name="T30" fmla="*/ 57 w 88"/>
                <a:gd name="T31" fmla="*/ 36 h 132"/>
                <a:gd name="T32" fmla="*/ 52 w 88"/>
                <a:gd name="T33" fmla="*/ 26 h 132"/>
                <a:gd name="T34" fmla="*/ 41 w 88"/>
                <a:gd name="T35" fmla="*/ 22 h 132"/>
                <a:gd name="T36" fmla="*/ 31 w 88"/>
                <a:gd name="T37" fmla="*/ 25 h 132"/>
                <a:gd name="T38" fmla="*/ 27 w 88"/>
                <a:gd name="T39" fmla="*/ 35 h 132"/>
                <a:gd name="T40" fmla="*/ 33 w 88"/>
                <a:gd name="T41" fmla="*/ 46 h 132"/>
                <a:gd name="T42" fmla="*/ 51 w 88"/>
                <a:gd name="T43" fmla="*/ 54 h 132"/>
                <a:gd name="T44" fmla="*/ 76 w 88"/>
                <a:gd name="T45" fmla="*/ 66 h 132"/>
                <a:gd name="T46" fmla="*/ 88 w 88"/>
                <a:gd name="T47" fmla="*/ 93 h 132"/>
                <a:gd name="T48" fmla="*/ 77 w 88"/>
                <a:gd name="T49" fmla="*/ 121 h 132"/>
                <a:gd name="T50" fmla="*/ 44 w 88"/>
                <a:gd name="T51" fmla="*/ 132 h 132"/>
                <a:gd name="T52" fmla="*/ 8 w 88"/>
                <a:gd name="T53" fmla="*/ 114 h 132"/>
                <a:gd name="T54" fmla="*/ 0 w 88"/>
                <a:gd name="T55" fmla="*/ 9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8" h="132">
                  <a:moveTo>
                    <a:pt x="0" y="92"/>
                  </a:moveTo>
                  <a:cubicBezTo>
                    <a:pt x="27" y="92"/>
                    <a:pt x="27" y="92"/>
                    <a:pt x="27" y="92"/>
                  </a:cubicBezTo>
                  <a:cubicBezTo>
                    <a:pt x="28" y="97"/>
                    <a:pt x="29" y="101"/>
                    <a:pt x="31" y="103"/>
                  </a:cubicBezTo>
                  <a:cubicBezTo>
                    <a:pt x="34" y="108"/>
                    <a:pt x="38" y="110"/>
                    <a:pt x="44" y="110"/>
                  </a:cubicBezTo>
                  <a:cubicBezTo>
                    <a:pt x="50" y="110"/>
                    <a:pt x="54" y="109"/>
                    <a:pt x="57" y="105"/>
                  </a:cubicBezTo>
                  <a:cubicBezTo>
                    <a:pt x="59" y="103"/>
                    <a:pt x="61" y="99"/>
                    <a:pt x="61" y="95"/>
                  </a:cubicBezTo>
                  <a:cubicBezTo>
                    <a:pt x="61" y="90"/>
                    <a:pt x="59" y="86"/>
                    <a:pt x="54" y="82"/>
                  </a:cubicBezTo>
                  <a:cubicBezTo>
                    <a:pt x="53" y="81"/>
                    <a:pt x="50" y="79"/>
                    <a:pt x="47" y="78"/>
                  </a:cubicBezTo>
                  <a:cubicBezTo>
                    <a:pt x="46" y="78"/>
                    <a:pt x="43" y="77"/>
                    <a:pt x="38" y="75"/>
                  </a:cubicBezTo>
                  <a:cubicBezTo>
                    <a:pt x="27" y="71"/>
                    <a:pt x="20" y="67"/>
                    <a:pt x="15" y="64"/>
                  </a:cubicBezTo>
                  <a:cubicBezTo>
                    <a:pt x="6" y="57"/>
                    <a:pt x="2" y="47"/>
                    <a:pt x="2" y="35"/>
                  </a:cubicBezTo>
                  <a:cubicBezTo>
                    <a:pt x="2" y="25"/>
                    <a:pt x="5" y="17"/>
                    <a:pt x="11" y="11"/>
                  </a:cubicBezTo>
                  <a:cubicBezTo>
                    <a:pt x="18" y="4"/>
                    <a:pt x="28" y="0"/>
                    <a:pt x="41" y="0"/>
                  </a:cubicBezTo>
                  <a:cubicBezTo>
                    <a:pt x="56" y="0"/>
                    <a:pt x="68" y="6"/>
                    <a:pt x="76" y="16"/>
                  </a:cubicBezTo>
                  <a:cubicBezTo>
                    <a:pt x="80" y="22"/>
                    <a:pt x="82" y="28"/>
                    <a:pt x="83" y="36"/>
                  </a:cubicBezTo>
                  <a:cubicBezTo>
                    <a:pt x="57" y="36"/>
                    <a:pt x="57" y="36"/>
                    <a:pt x="57" y="36"/>
                  </a:cubicBezTo>
                  <a:cubicBezTo>
                    <a:pt x="56" y="32"/>
                    <a:pt x="55" y="28"/>
                    <a:pt x="52" y="26"/>
                  </a:cubicBezTo>
                  <a:cubicBezTo>
                    <a:pt x="50" y="23"/>
                    <a:pt x="46" y="22"/>
                    <a:pt x="41" y="22"/>
                  </a:cubicBezTo>
                  <a:cubicBezTo>
                    <a:pt x="36" y="22"/>
                    <a:pt x="33" y="23"/>
                    <a:pt x="31" y="25"/>
                  </a:cubicBezTo>
                  <a:cubicBezTo>
                    <a:pt x="28" y="27"/>
                    <a:pt x="27" y="30"/>
                    <a:pt x="27" y="35"/>
                  </a:cubicBezTo>
                  <a:cubicBezTo>
                    <a:pt x="27" y="39"/>
                    <a:pt x="29" y="43"/>
                    <a:pt x="33" y="46"/>
                  </a:cubicBezTo>
                  <a:cubicBezTo>
                    <a:pt x="36" y="48"/>
                    <a:pt x="42" y="51"/>
                    <a:pt x="51" y="54"/>
                  </a:cubicBezTo>
                  <a:cubicBezTo>
                    <a:pt x="62" y="57"/>
                    <a:pt x="70" y="61"/>
                    <a:pt x="76" y="66"/>
                  </a:cubicBezTo>
                  <a:cubicBezTo>
                    <a:pt x="84" y="73"/>
                    <a:pt x="88" y="82"/>
                    <a:pt x="88" y="93"/>
                  </a:cubicBezTo>
                  <a:cubicBezTo>
                    <a:pt x="88" y="104"/>
                    <a:pt x="84" y="114"/>
                    <a:pt x="77" y="121"/>
                  </a:cubicBezTo>
                  <a:cubicBezTo>
                    <a:pt x="68" y="128"/>
                    <a:pt x="58" y="132"/>
                    <a:pt x="44" y="132"/>
                  </a:cubicBezTo>
                  <a:cubicBezTo>
                    <a:pt x="28" y="132"/>
                    <a:pt x="16" y="126"/>
                    <a:pt x="8" y="114"/>
                  </a:cubicBezTo>
                  <a:cubicBezTo>
                    <a:pt x="4" y="107"/>
                    <a:pt x="1" y="100"/>
                    <a:pt x="0" y="92"/>
                  </a:cubicBezTo>
                  <a:close/>
                </a:path>
              </a:pathLst>
            </a:custGeom>
            <a:solidFill>
              <a:srgbClr val="E200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29" name="Freeform 45"/>
            <p:cNvSpPr>
              <a:spLocks/>
            </p:cNvSpPr>
            <p:nvPr userDrawn="1"/>
          </p:nvSpPr>
          <p:spPr bwMode="auto">
            <a:xfrm>
              <a:off x="10552113" y="5884863"/>
              <a:ext cx="92075" cy="122238"/>
            </a:xfrm>
            <a:custGeom>
              <a:avLst/>
              <a:gdLst>
                <a:gd name="T0" fmla="*/ 0 w 58"/>
                <a:gd name="T1" fmla="*/ 77 h 77"/>
                <a:gd name="T2" fmla="*/ 0 w 58"/>
                <a:gd name="T3" fmla="*/ 0 h 77"/>
                <a:gd name="T4" fmla="*/ 17 w 58"/>
                <a:gd name="T5" fmla="*/ 0 h 77"/>
                <a:gd name="T6" fmla="*/ 17 w 58"/>
                <a:gd name="T7" fmla="*/ 29 h 77"/>
                <a:gd name="T8" fmla="*/ 41 w 58"/>
                <a:gd name="T9" fmla="*/ 29 h 77"/>
                <a:gd name="T10" fmla="*/ 41 w 58"/>
                <a:gd name="T11" fmla="*/ 0 h 77"/>
                <a:gd name="T12" fmla="*/ 58 w 58"/>
                <a:gd name="T13" fmla="*/ 0 h 77"/>
                <a:gd name="T14" fmla="*/ 58 w 58"/>
                <a:gd name="T15" fmla="*/ 77 h 77"/>
                <a:gd name="T16" fmla="*/ 41 w 58"/>
                <a:gd name="T17" fmla="*/ 77 h 77"/>
                <a:gd name="T18" fmla="*/ 41 w 58"/>
                <a:gd name="T19" fmla="*/ 43 h 77"/>
                <a:gd name="T20" fmla="*/ 17 w 58"/>
                <a:gd name="T21" fmla="*/ 43 h 77"/>
                <a:gd name="T22" fmla="*/ 17 w 58"/>
                <a:gd name="T23" fmla="*/ 77 h 77"/>
                <a:gd name="T24" fmla="*/ 0 w 58"/>
                <a:gd name="T25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8" h="77">
                  <a:moveTo>
                    <a:pt x="0" y="7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29"/>
                  </a:lnTo>
                  <a:lnTo>
                    <a:pt x="41" y="29"/>
                  </a:lnTo>
                  <a:lnTo>
                    <a:pt x="41" y="0"/>
                  </a:lnTo>
                  <a:lnTo>
                    <a:pt x="58" y="0"/>
                  </a:lnTo>
                  <a:lnTo>
                    <a:pt x="58" y="77"/>
                  </a:lnTo>
                  <a:lnTo>
                    <a:pt x="41" y="77"/>
                  </a:lnTo>
                  <a:lnTo>
                    <a:pt x="41" y="43"/>
                  </a:lnTo>
                  <a:lnTo>
                    <a:pt x="17" y="43"/>
                  </a:lnTo>
                  <a:lnTo>
                    <a:pt x="17" y="77"/>
                  </a:lnTo>
                  <a:lnTo>
                    <a:pt x="0" y="77"/>
                  </a:lnTo>
                  <a:close/>
                </a:path>
              </a:pathLst>
            </a:custGeom>
            <a:solidFill>
              <a:srgbClr val="E200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30" name="Freeform 46"/>
            <p:cNvSpPr>
              <a:spLocks noEditPoints="1"/>
            </p:cNvSpPr>
            <p:nvPr userDrawn="1"/>
          </p:nvSpPr>
          <p:spPr bwMode="auto">
            <a:xfrm>
              <a:off x="10656888" y="5884863"/>
              <a:ext cx="104775" cy="122238"/>
            </a:xfrm>
            <a:custGeom>
              <a:avLst/>
              <a:gdLst>
                <a:gd name="T0" fmla="*/ 25 w 66"/>
                <a:gd name="T1" fmla="*/ 0 h 77"/>
                <a:gd name="T2" fmla="*/ 42 w 66"/>
                <a:gd name="T3" fmla="*/ 0 h 77"/>
                <a:gd name="T4" fmla="*/ 66 w 66"/>
                <a:gd name="T5" fmla="*/ 77 h 77"/>
                <a:gd name="T6" fmla="*/ 49 w 66"/>
                <a:gd name="T7" fmla="*/ 77 h 77"/>
                <a:gd name="T8" fmla="*/ 44 w 66"/>
                <a:gd name="T9" fmla="*/ 60 h 77"/>
                <a:gd name="T10" fmla="*/ 22 w 66"/>
                <a:gd name="T11" fmla="*/ 60 h 77"/>
                <a:gd name="T12" fmla="*/ 18 w 66"/>
                <a:gd name="T13" fmla="*/ 77 h 77"/>
                <a:gd name="T14" fmla="*/ 0 w 66"/>
                <a:gd name="T15" fmla="*/ 77 h 77"/>
                <a:gd name="T16" fmla="*/ 25 w 66"/>
                <a:gd name="T17" fmla="*/ 0 h 77"/>
                <a:gd name="T18" fmla="*/ 26 w 66"/>
                <a:gd name="T19" fmla="*/ 47 h 77"/>
                <a:gd name="T20" fmla="*/ 41 w 66"/>
                <a:gd name="T21" fmla="*/ 47 h 77"/>
                <a:gd name="T22" fmla="*/ 33 w 66"/>
                <a:gd name="T23" fmla="*/ 21 h 77"/>
                <a:gd name="T24" fmla="*/ 26 w 66"/>
                <a:gd name="T25" fmla="*/ 4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6" h="77">
                  <a:moveTo>
                    <a:pt x="25" y="0"/>
                  </a:moveTo>
                  <a:lnTo>
                    <a:pt x="42" y="0"/>
                  </a:lnTo>
                  <a:lnTo>
                    <a:pt x="66" y="77"/>
                  </a:lnTo>
                  <a:lnTo>
                    <a:pt x="49" y="77"/>
                  </a:lnTo>
                  <a:lnTo>
                    <a:pt x="44" y="60"/>
                  </a:lnTo>
                  <a:lnTo>
                    <a:pt x="22" y="60"/>
                  </a:lnTo>
                  <a:lnTo>
                    <a:pt x="18" y="77"/>
                  </a:lnTo>
                  <a:lnTo>
                    <a:pt x="0" y="77"/>
                  </a:lnTo>
                  <a:lnTo>
                    <a:pt x="25" y="0"/>
                  </a:lnTo>
                  <a:close/>
                  <a:moveTo>
                    <a:pt x="26" y="47"/>
                  </a:moveTo>
                  <a:lnTo>
                    <a:pt x="41" y="47"/>
                  </a:lnTo>
                  <a:lnTo>
                    <a:pt x="33" y="21"/>
                  </a:lnTo>
                  <a:lnTo>
                    <a:pt x="26" y="47"/>
                  </a:lnTo>
                  <a:close/>
                </a:path>
              </a:pathLst>
            </a:custGeom>
            <a:solidFill>
              <a:srgbClr val="E200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31" name="Freeform 47"/>
            <p:cNvSpPr>
              <a:spLocks noEditPoints="1"/>
            </p:cNvSpPr>
            <p:nvPr userDrawn="1"/>
          </p:nvSpPr>
          <p:spPr bwMode="auto">
            <a:xfrm>
              <a:off x="10775951" y="5884863"/>
              <a:ext cx="90488" cy="122238"/>
            </a:xfrm>
            <a:custGeom>
              <a:avLst/>
              <a:gdLst>
                <a:gd name="T0" fmla="*/ 0 w 93"/>
                <a:gd name="T1" fmla="*/ 126 h 126"/>
                <a:gd name="T2" fmla="*/ 0 w 93"/>
                <a:gd name="T3" fmla="*/ 0 h 126"/>
                <a:gd name="T4" fmla="*/ 48 w 93"/>
                <a:gd name="T5" fmla="*/ 0 h 126"/>
                <a:gd name="T6" fmla="*/ 77 w 93"/>
                <a:gd name="T7" fmla="*/ 9 h 126"/>
                <a:gd name="T8" fmla="*/ 89 w 93"/>
                <a:gd name="T9" fmla="*/ 35 h 126"/>
                <a:gd name="T10" fmla="*/ 81 w 93"/>
                <a:gd name="T11" fmla="*/ 59 h 126"/>
                <a:gd name="T12" fmla="*/ 71 w 93"/>
                <a:gd name="T13" fmla="*/ 66 h 126"/>
                <a:gd name="T14" fmla="*/ 83 w 93"/>
                <a:gd name="T15" fmla="*/ 76 h 126"/>
                <a:gd name="T16" fmla="*/ 87 w 93"/>
                <a:gd name="T17" fmla="*/ 89 h 126"/>
                <a:gd name="T18" fmla="*/ 89 w 93"/>
                <a:gd name="T19" fmla="*/ 108 h 126"/>
                <a:gd name="T20" fmla="*/ 91 w 93"/>
                <a:gd name="T21" fmla="*/ 121 h 126"/>
                <a:gd name="T22" fmla="*/ 93 w 93"/>
                <a:gd name="T23" fmla="*/ 126 h 126"/>
                <a:gd name="T24" fmla="*/ 65 w 93"/>
                <a:gd name="T25" fmla="*/ 126 h 126"/>
                <a:gd name="T26" fmla="*/ 63 w 93"/>
                <a:gd name="T27" fmla="*/ 119 h 126"/>
                <a:gd name="T28" fmla="*/ 62 w 93"/>
                <a:gd name="T29" fmla="*/ 102 h 126"/>
                <a:gd name="T30" fmla="*/ 59 w 93"/>
                <a:gd name="T31" fmla="*/ 85 h 126"/>
                <a:gd name="T32" fmla="*/ 50 w 93"/>
                <a:gd name="T33" fmla="*/ 77 h 126"/>
                <a:gd name="T34" fmla="*/ 42 w 93"/>
                <a:gd name="T35" fmla="*/ 76 h 126"/>
                <a:gd name="T36" fmla="*/ 27 w 93"/>
                <a:gd name="T37" fmla="*/ 76 h 126"/>
                <a:gd name="T38" fmla="*/ 27 w 93"/>
                <a:gd name="T39" fmla="*/ 126 h 126"/>
                <a:gd name="T40" fmla="*/ 0 w 93"/>
                <a:gd name="T41" fmla="*/ 126 h 126"/>
                <a:gd name="T42" fmla="*/ 27 w 93"/>
                <a:gd name="T43" fmla="*/ 56 h 126"/>
                <a:gd name="T44" fmla="*/ 41 w 93"/>
                <a:gd name="T45" fmla="*/ 56 h 126"/>
                <a:gd name="T46" fmla="*/ 58 w 93"/>
                <a:gd name="T47" fmla="*/ 51 h 126"/>
                <a:gd name="T48" fmla="*/ 62 w 93"/>
                <a:gd name="T49" fmla="*/ 38 h 126"/>
                <a:gd name="T50" fmla="*/ 56 w 93"/>
                <a:gd name="T51" fmla="*/ 24 h 126"/>
                <a:gd name="T52" fmla="*/ 42 w 93"/>
                <a:gd name="T53" fmla="*/ 22 h 126"/>
                <a:gd name="T54" fmla="*/ 27 w 93"/>
                <a:gd name="T55" fmla="*/ 22 h 126"/>
                <a:gd name="T56" fmla="*/ 27 w 93"/>
                <a:gd name="T57" fmla="*/ 5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3" h="126">
                  <a:moveTo>
                    <a:pt x="0" y="126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61" y="0"/>
                    <a:pt x="70" y="3"/>
                    <a:pt x="77" y="9"/>
                  </a:cubicBezTo>
                  <a:cubicBezTo>
                    <a:pt x="85" y="15"/>
                    <a:pt x="89" y="24"/>
                    <a:pt x="89" y="35"/>
                  </a:cubicBezTo>
                  <a:cubicBezTo>
                    <a:pt x="89" y="45"/>
                    <a:pt x="86" y="53"/>
                    <a:pt x="81" y="59"/>
                  </a:cubicBezTo>
                  <a:cubicBezTo>
                    <a:pt x="78" y="62"/>
                    <a:pt x="75" y="64"/>
                    <a:pt x="71" y="66"/>
                  </a:cubicBezTo>
                  <a:cubicBezTo>
                    <a:pt x="76" y="68"/>
                    <a:pt x="80" y="71"/>
                    <a:pt x="83" y="76"/>
                  </a:cubicBezTo>
                  <a:cubicBezTo>
                    <a:pt x="85" y="79"/>
                    <a:pt x="86" y="83"/>
                    <a:pt x="87" y="89"/>
                  </a:cubicBezTo>
                  <a:cubicBezTo>
                    <a:pt x="87" y="91"/>
                    <a:pt x="88" y="97"/>
                    <a:pt x="89" y="108"/>
                  </a:cubicBezTo>
                  <a:cubicBezTo>
                    <a:pt x="89" y="115"/>
                    <a:pt x="90" y="119"/>
                    <a:pt x="91" y="121"/>
                  </a:cubicBezTo>
                  <a:cubicBezTo>
                    <a:pt x="91" y="122"/>
                    <a:pt x="92" y="124"/>
                    <a:pt x="93" y="126"/>
                  </a:cubicBezTo>
                  <a:cubicBezTo>
                    <a:pt x="65" y="126"/>
                    <a:pt x="65" y="126"/>
                    <a:pt x="65" y="126"/>
                  </a:cubicBezTo>
                  <a:cubicBezTo>
                    <a:pt x="64" y="124"/>
                    <a:pt x="64" y="121"/>
                    <a:pt x="63" y="119"/>
                  </a:cubicBezTo>
                  <a:cubicBezTo>
                    <a:pt x="63" y="117"/>
                    <a:pt x="63" y="112"/>
                    <a:pt x="62" y="102"/>
                  </a:cubicBezTo>
                  <a:cubicBezTo>
                    <a:pt x="61" y="94"/>
                    <a:pt x="60" y="88"/>
                    <a:pt x="59" y="85"/>
                  </a:cubicBezTo>
                  <a:cubicBezTo>
                    <a:pt x="57" y="81"/>
                    <a:pt x="54" y="78"/>
                    <a:pt x="50" y="77"/>
                  </a:cubicBezTo>
                  <a:cubicBezTo>
                    <a:pt x="48" y="77"/>
                    <a:pt x="46" y="76"/>
                    <a:pt x="42" y="76"/>
                  </a:cubicBezTo>
                  <a:cubicBezTo>
                    <a:pt x="27" y="76"/>
                    <a:pt x="27" y="76"/>
                    <a:pt x="27" y="76"/>
                  </a:cubicBezTo>
                  <a:cubicBezTo>
                    <a:pt x="27" y="126"/>
                    <a:pt x="27" y="126"/>
                    <a:pt x="27" y="126"/>
                  </a:cubicBezTo>
                  <a:lnTo>
                    <a:pt x="0" y="126"/>
                  </a:lnTo>
                  <a:close/>
                  <a:moveTo>
                    <a:pt x="27" y="56"/>
                  </a:moveTo>
                  <a:cubicBezTo>
                    <a:pt x="41" y="56"/>
                    <a:pt x="41" y="56"/>
                    <a:pt x="41" y="56"/>
                  </a:cubicBezTo>
                  <a:cubicBezTo>
                    <a:pt x="50" y="56"/>
                    <a:pt x="55" y="54"/>
                    <a:pt x="58" y="51"/>
                  </a:cubicBezTo>
                  <a:cubicBezTo>
                    <a:pt x="61" y="48"/>
                    <a:pt x="62" y="44"/>
                    <a:pt x="62" y="38"/>
                  </a:cubicBezTo>
                  <a:cubicBezTo>
                    <a:pt x="62" y="32"/>
                    <a:pt x="60" y="27"/>
                    <a:pt x="56" y="24"/>
                  </a:cubicBezTo>
                  <a:cubicBezTo>
                    <a:pt x="53" y="23"/>
                    <a:pt x="48" y="22"/>
                    <a:pt x="42" y="22"/>
                  </a:cubicBezTo>
                  <a:cubicBezTo>
                    <a:pt x="27" y="22"/>
                    <a:pt x="27" y="22"/>
                    <a:pt x="27" y="22"/>
                  </a:cubicBezTo>
                  <a:lnTo>
                    <a:pt x="27" y="56"/>
                  </a:lnTo>
                  <a:close/>
                </a:path>
              </a:pathLst>
            </a:custGeom>
            <a:solidFill>
              <a:srgbClr val="E200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32" name="Freeform 48"/>
            <p:cNvSpPr>
              <a:spLocks/>
            </p:cNvSpPr>
            <p:nvPr userDrawn="1"/>
          </p:nvSpPr>
          <p:spPr bwMode="auto">
            <a:xfrm>
              <a:off x="10887076" y="5884863"/>
              <a:ext cx="25400" cy="122238"/>
            </a:xfrm>
            <a:custGeom>
              <a:avLst/>
              <a:gdLst>
                <a:gd name="T0" fmla="*/ 0 w 16"/>
                <a:gd name="T1" fmla="*/ 77 h 77"/>
                <a:gd name="T2" fmla="*/ 0 w 16"/>
                <a:gd name="T3" fmla="*/ 0 h 77"/>
                <a:gd name="T4" fmla="*/ 8 w 16"/>
                <a:gd name="T5" fmla="*/ 0 h 77"/>
                <a:gd name="T6" fmla="*/ 16 w 16"/>
                <a:gd name="T7" fmla="*/ 0 h 77"/>
                <a:gd name="T8" fmla="*/ 16 w 16"/>
                <a:gd name="T9" fmla="*/ 77 h 77"/>
                <a:gd name="T10" fmla="*/ 0 w 16"/>
                <a:gd name="T11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77">
                  <a:moveTo>
                    <a:pt x="0" y="77"/>
                  </a:moveTo>
                  <a:lnTo>
                    <a:pt x="0" y="0"/>
                  </a:lnTo>
                  <a:lnTo>
                    <a:pt x="8" y="0"/>
                  </a:lnTo>
                  <a:lnTo>
                    <a:pt x="16" y="0"/>
                  </a:lnTo>
                  <a:lnTo>
                    <a:pt x="16" y="77"/>
                  </a:lnTo>
                  <a:lnTo>
                    <a:pt x="0" y="77"/>
                  </a:lnTo>
                  <a:close/>
                </a:path>
              </a:pathLst>
            </a:custGeom>
            <a:solidFill>
              <a:srgbClr val="E200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33" name="Freeform 49"/>
            <p:cNvSpPr>
              <a:spLocks/>
            </p:cNvSpPr>
            <p:nvPr userDrawn="1"/>
          </p:nvSpPr>
          <p:spPr bwMode="auto">
            <a:xfrm>
              <a:off x="10936288" y="5884863"/>
              <a:ext cx="90488" cy="122238"/>
            </a:xfrm>
            <a:custGeom>
              <a:avLst/>
              <a:gdLst>
                <a:gd name="T0" fmla="*/ 0 w 57"/>
                <a:gd name="T1" fmla="*/ 77 h 77"/>
                <a:gd name="T2" fmla="*/ 0 w 57"/>
                <a:gd name="T3" fmla="*/ 0 h 77"/>
                <a:gd name="T4" fmla="*/ 17 w 57"/>
                <a:gd name="T5" fmla="*/ 0 h 77"/>
                <a:gd name="T6" fmla="*/ 41 w 57"/>
                <a:gd name="T7" fmla="*/ 50 h 77"/>
                <a:gd name="T8" fmla="*/ 41 w 57"/>
                <a:gd name="T9" fmla="*/ 0 h 77"/>
                <a:gd name="T10" fmla="*/ 57 w 57"/>
                <a:gd name="T11" fmla="*/ 0 h 77"/>
                <a:gd name="T12" fmla="*/ 57 w 57"/>
                <a:gd name="T13" fmla="*/ 77 h 77"/>
                <a:gd name="T14" fmla="*/ 41 w 57"/>
                <a:gd name="T15" fmla="*/ 77 h 77"/>
                <a:gd name="T16" fmla="*/ 16 w 57"/>
                <a:gd name="T17" fmla="*/ 27 h 77"/>
                <a:gd name="T18" fmla="*/ 16 w 57"/>
                <a:gd name="T19" fmla="*/ 77 h 77"/>
                <a:gd name="T20" fmla="*/ 0 w 57"/>
                <a:gd name="T21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7" h="77">
                  <a:moveTo>
                    <a:pt x="0" y="77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41" y="50"/>
                  </a:lnTo>
                  <a:lnTo>
                    <a:pt x="41" y="0"/>
                  </a:lnTo>
                  <a:lnTo>
                    <a:pt x="57" y="0"/>
                  </a:lnTo>
                  <a:lnTo>
                    <a:pt x="57" y="77"/>
                  </a:lnTo>
                  <a:lnTo>
                    <a:pt x="41" y="77"/>
                  </a:lnTo>
                  <a:lnTo>
                    <a:pt x="16" y="27"/>
                  </a:lnTo>
                  <a:lnTo>
                    <a:pt x="16" y="77"/>
                  </a:lnTo>
                  <a:lnTo>
                    <a:pt x="0" y="77"/>
                  </a:lnTo>
                  <a:close/>
                </a:path>
              </a:pathLst>
            </a:custGeom>
            <a:solidFill>
              <a:srgbClr val="E200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34" name="Freeform 50"/>
            <p:cNvSpPr>
              <a:spLocks/>
            </p:cNvSpPr>
            <p:nvPr userDrawn="1"/>
          </p:nvSpPr>
          <p:spPr bwMode="auto">
            <a:xfrm>
              <a:off x="11045826" y="5881688"/>
              <a:ext cx="100013" cy="128588"/>
            </a:xfrm>
            <a:custGeom>
              <a:avLst/>
              <a:gdLst>
                <a:gd name="T0" fmla="*/ 102 w 102"/>
                <a:gd name="T1" fmla="*/ 129 h 132"/>
                <a:gd name="T2" fmla="*/ 82 w 102"/>
                <a:gd name="T3" fmla="*/ 129 h 132"/>
                <a:gd name="T4" fmla="*/ 82 w 102"/>
                <a:gd name="T5" fmla="*/ 115 h 132"/>
                <a:gd name="T6" fmla="*/ 73 w 102"/>
                <a:gd name="T7" fmla="*/ 124 h 132"/>
                <a:gd name="T8" fmla="*/ 51 w 102"/>
                <a:gd name="T9" fmla="*/ 132 h 132"/>
                <a:gd name="T10" fmla="*/ 14 w 102"/>
                <a:gd name="T11" fmla="*/ 113 h 132"/>
                <a:gd name="T12" fmla="*/ 0 w 102"/>
                <a:gd name="T13" fmla="*/ 67 h 132"/>
                <a:gd name="T14" fmla="*/ 14 w 102"/>
                <a:gd name="T15" fmla="*/ 20 h 132"/>
                <a:gd name="T16" fmla="*/ 54 w 102"/>
                <a:gd name="T17" fmla="*/ 0 h 132"/>
                <a:gd name="T18" fmla="*/ 89 w 102"/>
                <a:gd name="T19" fmla="*/ 16 h 132"/>
                <a:gd name="T20" fmla="*/ 100 w 102"/>
                <a:gd name="T21" fmla="*/ 39 h 132"/>
                <a:gd name="T22" fmla="*/ 100 w 102"/>
                <a:gd name="T23" fmla="*/ 45 h 132"/>
                <a:gd name="T24" fmla="*/ 74 w 102"/>
                <a:gd name="T25" fmla="*/ 45 h 132"/>
                <a:gd name="T26" fmla="*/ 70 w 102"/>
                <a:gd name="T27" fmla="*/ 32 h 132"/>
                <a:gd name="T28" fmla="*/ 53 w 102"/>
                <a:gd name="T29" fmla="*/ 23 h 132"/>
                <a:gd name="T30" fmla="*/ 34 w 102"/>
                <a:gd name="T31" fmla="*/ 35 h 132"/>
                <a:gd name="T32" fmla="*/ 27 w 102"/>
                <a:gd name="T33" fmla="*/ 66 h 132"/>
                <a:gd name="T34" fmla="*/ 35 w 102"/>
                <a:gd name="T35" fmla="*/ 99 h 132"/>
                <a:gd name="T36" fmla="*/ 54 w 102"/>
                <a:gd name="T37" fmla="*/ 109 h 132"/>
                <a:gd name="T38" fmla="*/ 72 w 102"/>
                <a:gd name="T39" fmla="*/ 100 h 132"/>
                <a:gd name="T40" fmla="*/ 77 w 102"/>
                <a:gd name="T41" fmla="*/ 81 h 132"/>
                <a:gd name="T42" fmla="*/ 55 w 102"/>
                <a:gd name="T43" fmla="*/ 81 h 132"/>
                <a:gd name="T44" fmla="*/ 55 w 102"/>
                <a:gd name="T45" fmla="*/ 61 h 132"/>
                <a:gd name="T46" fmla="*/ 102 w 102"/>
                <a:gd name="T47" fmla="*/ 61 h 132"/>
                <a:gd name="T48" fmla="*/ 102 w 102"/>
                <a:gd name="T49" fmla="*/ 129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02" h="132">
                  <a:moveTo>
                    <a:pt x="102" y="129"/>
                  </a:moveTo>
                  <a:cubicBezTo>
                    <a:pt x="82" y="129"/>
                    <a:pt x="82" y="129"/>
                    <a:pt x="82" y="129"/>
                  </a:cubicBezTo>
                  <a:cubicBezTo>
                    <a:pt x="82" y="115"/>
                    <a:pt x="82" y="115"/>
                    <a:pt x="82" y="115"/>
                  </a:cubicBezTo>
                  <a:cubicBezTo>
                    <a:pt x="79" y="119"/>
                    <a:pt x="76" y="122"/>
                    <a:pt x="73" y="124"/>
                  </a:cubicBezTo>
                  <a:cubicBezTo>
                    <a:pt x="67" y="129"/>
                    <a:pt x="59" y="132"/>
                    <a:pt x="51" y="132"/>
                  </a:cubicBezTo>
                  <a:cubicBezTo>
                    <a:pt x="35" y="132"/>
                    <a:pt x="23" y="125"/>
                    <a:pt x="14" y="113"/>
                  </a:cubicBezTo>
                  <a:cubicBezTo>
                    <a:pt x="5" y="101"/>
                    <a:pt x="0" y="85"/>
                    <a:pt x="0" y="67"/>
                  </a:cubicBezTo>
                  <a:cubicBezTo>
                    <a:pt x="0" y="48"/>
                    <a:pt x="5" y="33"/>
                    <a:pt x="14" y="20"/>
                  </a:cubicBezTo>
                  <a:cubicBezTo>
                    <a:pt x="24" y="7"/>
                    <a:pt x="37" y="0"/>
                    <a:pt x="54" y="0"/>
                  </a:cubicBezTo>
                  <a:cubicBezTo>
                    <a:pt x="68" y="0"/>
                    <a:pt x="79" y="5"/>
                    <a:pt x="89" y="16"/>
                  </a:cubicBezTo>
                  <a:cubicBezTo>
                    <a:pt x="94" y="23"/>
                    <a:pt x="98" y="30"/>
                    <a:pt x="100" y="39"/>
                  </a:cubicBezTo>
                  <a:cubicBezTo>
                    <a:pt x="100" y="40"/>
                    <a:pt x="100" y="42"/>
                    <a:pt x="100" y="45"/>
                  </a:cubicBezTo>
                  <a:cubicBezTo>
                    <a:pt x="74" y="45"/>
                    <a:pt x="74" y="45"/>
                    <a:pt x="74" y="45"/>
                  </a:cubicBezTo>
                  <a:cubicBezTo>
                    <a:pt x="73" y="40"/>
                    <a:pt x="72" y="35"/>
                    <a:pt x="70" y="32"/>
                  </a:cubicBezTo>
                  <a:cubicBezTo>
                    <a:pt x="66" y="26"/>
                    <a:pt x="60" y="23"/>
                    <a:pt x="53" y="23"/>
                  </a:cubicBezTo>
                  <a:cubicBezTo>
                    <a:pt x="45" y="23"/>
                    <a:pt x="39" y="27"/>
                    <a:pt x="34" y="35"/>
                  </a:cubicBezTo>
                  <a:cubicBezTo>
                    <a:pt x="30" y="43"/>
                    <a:pt x="27" y="53"/>
                    <a:pt x="27" y="66"/>
                  </a:cubicBezTo>
                  <a:cubicBezTo>
                    <a:pt x="27" y="80"/>
                    <a:pt x="30" y="91"/>
                    <a:pt x="35" y="99"/>
                  </a:cubicBezTo>
                  <a:cubicBezTo>
                    <a:pt x="39" y="106"/>
                    <a:pt x="46" y="109"/>
                    <a:pt x="54" y="109"/>
                  </a:cubicBezTo>
                  <a:cubicBezTo>
                    <a:pt x="62" y="109"/>
                    <a:pt x="68" y="106"/>
                    <a:pt x="72" y="100"/>
                  </a:cubicBezTo>
                  <a:cubicBezTo>
                    <a:pt x="75" y="95"/>
                    <a:pt x="77" y="89"/>
                    <a:pt x="77" y="81"/>
                  </a:cubicBezTo>
                  <a:cubicBezTo>
                    <a:pt x="55" y="81"/>
                    <a:pt x="55" y="81"/>
                    <a:pt x="55" y="81"/>
                  </a:cubicBezTo>
                  <a:cubicBezTo>
                    <a:pt x="55" y="61"/>
                    <a:pt x="55" y="61"/>
                    <a:pt x="55" y="61"/>
                  </a:cubicBezTo>
                  <a:cubicBezTo>
                    <a:pt x="102" y="61"/>
                    <a:pt x="102" y="61"/>
                    <a:pt x="102" y="61"/>
                  </a:cubicBezTo>
                  <a:lnTo>
                    <a:pt x="102" y="129"/>
                  </a:lnTo>
                  <a:close/>
                </a:path>
              </a:pathLst>
            </a:custGeom>
            <a:solidFill>
              <a:srgbClr val="E200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35" name="Freeform 51"/>
            <p:cNvSpPr>
              <a:spLocks/>
            </p:cNvSpPr>
            <p:nvPr userDrawn="1"/>
          </p:nvSpPr>
          <p:spPr bwMode="auto">
            <a:xfrm>
              <a:off x="11169651" y="5981700"/>
              <a:ext cx="26988" cy="25400"/>
            </a:xfrm>
            <a:custGeom>
              <a:avLst/>
              <a:gdLst>
                <a:gd name="T0" fmla="*/ 17 w 17"/>
                <a:gd name="T1" fmla="*/ 0 h 16"/>
                <a:gd name="T2" fmla="*/ 17 w 17"/>
                <a:gd name="T3" fmla="*/ 16 h 16"/>
                <a:gd name="T4" fmla="*/ 0 w 17"/>
                <a:gd name="T5" fmla="*/ 16 h 16"/>
                <a:gd name="T6" fmla="*/ 0 w 17"/>
                <a:gd name="T7" fmla="*/ 0 h 16"/>
                <a:gd name="T8" fmla="*/ 9 w 17"/>
                <a:gd name="T9" fmla="*/ 0 h 16"/>
                <a:gd name="T10" fmla="*/ 17 w 17"/>
                <a:gd name="T11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" h="16">
                  <a:moveTo>
                    <a:pt x="17" y="0"/>
                  </a:moveTo>
                  <a:lnTo>
                    <a:pt x="17" y="16"/>
                  </a:lnTo>
                  <a:lnTo>
                    <a:pt x="0" y="16"/>
                  </a:lnTo>
                  <a:lnTo>
                    <a:pt x="0" y="0"/>
                  </a:lnTo>
                  <a:lnTo>
                    <a:pt x="9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E200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</p:grp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ndout (2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72990809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6" name="think-cell Folie" r:id="rId4" imgW="360" imgH="360" progId="TCLayout.ActiveDocument.1">
                  <p:embed/>
                </p:oleObj>
              </mc:Choice>
              <mc:Fallback>
                <p:oleObj name="think-cell Folie" r:id="rId4" imgW="360" imgH="360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hteck 21"/>
          <p:cNvSpPr/>
          <p:nvPr userDrawn="1"/>
        </p:nvSpPr>
        <p:spPr bwMode="gray">
          <a:xfrm>
            <a:off x="0" y="5632453"/>
            <a:ext cx="10901363" cy="7191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4" tIns="45717" rIns="91434" bIns="45717" anchor="ctr"/>
          <a:lstStyle/>
          <a:p>
            <a:pPr algn="ctr" defTabSz="457171" eaLnBrk="1">
              <a:lnSpc>
                <a:spcPct val="90000"/>
              </a:lnSpc>
              <a:spcBef>
                <a:spcPct val="50000"/>
              </a:spcBef>
              <a:buClr>
                <a:srgbClr val="E20074"/>
              </a:buClr>
              <a:buSzPct val="75000"/>
              <a:buFont typeface="Wingdings" pitchFamily="2" charset="2"/>
              <a:buNone/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23999" y="252000"/>
            <a:ext cx="10872000" cy="504000"/>
          </a:xfrm>
        </p:spPr>
        <p:txBody>
          <a:bodyPr/>
          <a:lstStyle>
            <a:lvl1pPr marL="0" indent="0">
              <a:defRPr sz="2400"/>
            </a:lvl1pPr>
          </a:lstStyle>
          <a:p>
            <a:r>
              <a:rPr lang="en-US" dirty="0" err="1"/>
              <a:t>TeleGrotesk</a:t>
            </a:r>
            <a:r>
              <a:rPr lang="en-US" dirty="0"/>
              <a:t> Headline Ultra (24) 28 32 pt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23849" y="1476374"/>
            <a:ext cx="5364787" cy="4356101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 marL="180975" indent="-180000">
              <a:buClr>
                <a:schemeClr val="tx1"/>
              </a:buClr>
              <a:defRPr sz="1400"/>
            </a:lvl3pPr>
            <a:lvl4pPr marL="360000" indent="-180000">
              <a:buClr>
                <a:schemeClr val="tx1"/>
              </a:buClr>
              <a:defRPr sz="1400"/>
            </a:lvl4pPr>
            <a:lvl5pPr marL="0" indent="0">
              <a:spcBef>
                <a:spcPts val="800"/>
              </a:spcBef>
              <a:spcAft>
                <a:spcPts val="800"/>
              </a:spcAft>
              <a:buClr>
                <a:schemeClr val="tx1"/>
              </a:buClr>
              <a:buNone/>
              <a:defRPr sz="1400" b="1">
                <a:solidFill>
                  <a:schemeClr val="tx2"/>
                </a:solidFill>
                <a:latin typeface="+mn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Quotations/lead-in</a:t>
            </a:r>
          </a:p>
        </p:txBody>
      </p:sp>
      <p:sp>
        <p:nvSpPr>
          <p:cNvPr id="8" name="Inhaltsplatzhalter 3"/>
          <p:cNvSpPr>
            <a:spLocks noGrp="1"/>
          </p:cNvSpPr>
          <p:nvPr>
            <p:ph sz="half" idx="13" hasCustomPrompt="1"/>
          </p:nvPr>
        </p:nvSpPr>
        <p:spPr>
          <a:xfrm>
            <a:off x="5831850" y="1476374"/>
            <a:ext cx="5364787" cy="4356101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lang="de-DE" sz="1400" dirty="0" smtClean="0"/>
            </a:lvl1pPr>
            <a:lvl2pPr>
              <a:defRPr lang="de-DE" sz="1400" dirty="0" smtClean="0"/>
            </a:lvl2pPr>
            <a:lvl3pPr marL="180975" indent="-180000">
              <a:defRPr lang="de-DE" sz="1400" dirty="0" smtClean="0"/>
            </a:lvl3pPr>
            <a:lvl4pPr marL="360000" indent="-180000">
              <a:defRPr lang="de-DE" sz="1400" dirty="0" smtClean="0"/>
            </a:lvl4pPr>
            <a:lvl5pPr>
              <a:defRPr lang="en-US" sz="14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>
              <a:buClr>
                <a:schemeClr val="tx1"/>
              </a:buClr>
            </a:pPr>
            <a:r>
              <a:rPr lang="en-US" dirty="0"/>
              <a:t>Third level</a:t>
            </a:r>
          </a:p>
          <a:p>
            <a:pPr lvl="3">
              <a:buClr>
                <a:schemeClr val="tx1"/>
              </a:buClr>
            </a:pPr>
            <a:r>
              <a:rPr lang="en-US" dirty="0"/>
              <a:t>Fourth level</a:t>
            </a:r>
          </a:p>
          <a:p>
            <a:pPr marL="0" lvl="4" indent="0" algn="l" defTabSz="576226" rtl="0" eaLnBrk="1" fontAlgn="base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tx1"/>
              </a:buClr>
              <a:buSzPct val="70000"/>
              <a:buFont typeface="Wingdings 2" panose="05020102010507070707" pitchFamily="18" charset="2"/>
              <a:buNone/>
            </a:pPr>
            <a:r>
              <a:rPr lang="en-US" dirty="0"/>
              <a:t>Quotations/lead-in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en-US" noProof="0" dirty="0" err="1"/>
              <a:t>dd.mm.yyyy</a:t>
            </a:r>
            <a:endParaRPr lang="en-US" noProof="0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31ED8236-F742-4994-B025-3D78EEC04644}" type="slidenum">
              <a:rPr lang="en-US" noProof="0" smtClean="0"/>
              <a:pPr fontAlgn="base">
                <a:spcAft>
                  <a:spcPct val="0"/>
                </a:spcAft>
              </a:pPr>
              <a:t>‹Nr.›</a:t>
            </a:fld>
            <a:endParaRPr lang="en-US" noProof="0" dirty="0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noProof="0" dirty="0"/>
              <a:t>– Strictly confidential, Confidential, Internal –     Author/Presentation Topic</a:t>
            </a:r>
          </a:p>
        </p:txBody>
      </p:sp>
    </p:spTree>
    <p:extLst>
      <p:ext uri="{BB962C8B-B14F-4D97-AF65-F5344CB8AC3E}">
        <p14:creationId xmlns:p14="http://schemas.microsoft.com/office/powerpoint/2010/main" val="32677397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ndout (3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49440211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30" name="think-cell Folie" r:id="rId4" imgW="360" imgH="360" progId="TCLayout.ActiveDocument.1">
                  <p:embed/>
                </p:oleObj>
              </mc:Choice>
              <mc:Fallback>
                <p:oleObj name="think-cell Folie" r:id="rId4" imgW="360" imgH="360" progId="TCLayout.ActiveDocument.1">
                  <p:embed/>
                  <p:pic>
                    <p:nvPicPr>
                      <p:cNvPr id="5" name="Objekt 4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hteck 21"/>
          <p:cNvSpPr/>
          <p:nvPr userDrawn="1"/>
        </p:nvSpPr>
        <p:spPr bwMode="gray">
          <a:xfrm>
            <a:off x="0" y="5632453"/>
            <a:ext cx="10901363" cy="7191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4" tIns="45717" rIns="91434" bIns="45717" anchor="ctr"/>
          <a:lstStyle/>
          <a:p>
            <a:pPr algn="ctr" defTabSz="457171" eaLnBrk="1">
              <a:lnSpc>
                <a:spcPct val="90000"/>
              </a:lnSpc>
              <a:spcBef>
                <a:spcPct val="50000"/>
              </a:spcBef>
              <a:buClr>
                <a:srgbClr val="E20074"/>
              </a:buClr>
              <a:buSzPct val="75000"/>
              <a:buFont typeface="Wingdings" pitchFamily="2" charset="2"/>
              <a:buNone/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23999" y="252000"/>
            <a:ext cx="10872000" cy="504000"/>
          </a:xfrm>
        </p:spPr>
        <p:txBody>
          <a:bodyPr/>
          <a:lstStyle>
            <a:lvl1pPr marL="0" indent="0">
              <a:defRPr sz="2400"/>
            </a:lvl1pPr>
          </a:lstStyle>
          <a:p>
            <a:r>
              <a:rPr lang="en-US" dirty="0" err="1"/>
              <a:t>TeleGrotesk</a:t>
            </a:r>
            <a:r>
              <a:rPr lang="en-US" dirty="0"/>
              <a:t> Headline Ultra (24) 28 32 pt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23850" y="1476374"/>
            <a:ext cx="3528000" cy="4356101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 marL="180975" indent="-180000">
              <a:buClr>
                <a:schemeClr val="tx1"/>
              </a:buClr>
              <a:defRPr sz="1400"/>
            </a:lvl3pPr>
            <a:lvl4pPr marL="360000" indent="-180000">
              <a:buClr>
                <a:schemeClr val="tx1"/>
              </a:buClr>
              <a:defRPr sz="1400"/>
            </a:lvl4pPr>
            <a:lvl5pPr marL="0" indent="0">
              <a:spcBef>
                <a:spcPts val="800"/>
              </a:spcBef>
              <a:spcAft>
                <a:spcPts val="800"/>
              </a:spcAft>
              <a:buClr>
                <a:schemeClr val="tx1"/>
              </a:buClr>
              <a:buNone/>
              <a:defRPr lang="en-US" sz="1400" b="1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marL="0" lvl="4" indent="0" algn="l" defTabSz="576226" rtl="0" eaLnBrk="1" fontAlgn="base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tx1"/>
              </a:buClr>
              <a:buSzPct val="70000"/>
              <a:buFont typeface="Wingdings 2" panose="05020102010507070707" pitchFamily="18" charset="2"/>
              <a:buNone/>
            </a:pPr>
            <a:r>
              <a:rPr lang="en-US" dirty="0"/>
              <a:t>Quotations/lead-in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3996162" y="1476374"/>
            <a:ext cx="3528000" cy="4356101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lang="de-DE" sz="1400" dirty="0" smtClean="0"/>
            </a:lvl1pPr>
            <a:lvl2pPr>
              <a:defRPr lang="de-DE" sz="1400" dirty="0" smtClean="0"/>
            </a:lvl2pPr>
            <a:lvl3pPr marL="180975" indent="-180000">
              <a:defRPr lang="de-DE" sz="1400" dirty="0" smtClean="0"/>
            </a:lvl3pPr>
            <a:lvl4pPr marL="360000" indent="-180000">
              <a:defRPr lang="de-DE" sz="1400" dirty="0" smtClean="0"/>
            </a:lvl4pPr>
            <a:lvl5pPr>
              <a:defRPr lang="en-US" sz="14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>
              <a:buClr>
                <a:schemeClr val="tx1"/>
              </a:buClr>
            </a:pPr>
            <a:r>
              <a:rPr lang="en-US" dirty="0"/>
              <a:t>Third level</a:t>
            </a:r>
          </a:p>
          <a:p>
            <a:pPr lvl="3">
              <a:buClr>
                <a:schemeClr val="tx1"/>
              </a:buClr>
            </a:pPr>
            <a:r>
              <a:rPr lang="en-US" dirty="0"/>
              <a:t>Fourth level</a:t>
            </a:r>
          </a:p>
          <a:p>
            <a:pPr marL="0" lvl="4" indent="0" algn="l" defTabSz="576226" rtl="0" eaLnBrk="1" fontAlgn="base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tx1"/>
              </a:buClr>
              <a:buSzPct val="70000"/>
              <a:buFont typeface="Wingdings 2" panose="05020102010507070707" pitchFamily="18" charset="2"/>
              <a:buNone/>
            </a:pPr>
            <a:r>
              <a:rPr lang="en-US" dirty="0"/>
              <a:t>Quotations/lead-in</a:t>
            </a:r>
          </a:p>
        </p:txBody>
      </p:sp>
      <p:sp>
        <p:nvSpPr>
          <p:cNvPr id="8" name="Inhaltsplatzhalter 3"/>
          <p:cNvSpPr>
            <a:spLocks noGrp="1"/>
          </p:cNvSpPr>
          <p:nvPr>
            <p:ph sz="half" idx="13" hasCustomPrompt="1"/>
          </p:nvPr>
        </p:nvSpPr>
        <p:spPr>
          <a:xfrm>
            <a:off x="7668475" y="1476374"/>
            <a:ext cx="3528000" cy="4356101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lang="de-DE" sz="1400" dirty="0" smtClean="0"/>
            </a:lvl1pPr>
            <a:lvl2pPr>
              <a:defRPr lang="de-DE" sz="1400" dirty="0" smtClean="0"/>
            </a:lvl2pPr>
            <a:lvl3pPr marL="180975" indent="-180000">
              <a:defRPr lang="de-DE" sz="1400" dirty="0" smtClean="0"/>
            </a:lvl3pPr>
            <a:lvl4pPr marL="360000" indent="-180000">
              <a:defRPr lang="de-DE" sz="1400" dirty="0" smtClean="0"/>
            </a:lvl4pPr>
            <a:lvl5pPr>
              <a:defRPr lang="en-US" sz="14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>
              <a:buClr>
                <a:schemeClr val="tx1"/>
              </a:buClr>
            </a:pPr>
            <a:r>
              <a:rPr lang="en-US" dirty="0"/>
              <a:t>Third level</a:t>
            </a:r>
          </a:p>
          <a:p>
            <a:pPr lvl="3">
              <a:buClr>
                <a:schemeClr val="tx1"/>
              </a:buClr>
            </a:pPr>
            <a:r>
              <a:rPr lang="en-US" dirty="0"/>
              <a:t>Fourth level</a:t>
            </a:r>
          </a:p>
          <a:p>
            <a:pPr marL="0" lvl="4" indent="0" algn="l" defTabSz="576226" rtl="0" eaLnBrk="1" fontAlgn="base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tx1"/>
              </a:buClr>
              <a:buSzPct val="70000"/>
              <a:buFont typeface="Wingdings 2" panose="05020102010507070707" pitchFamily="18" charset="2"/>
              <a:buNone/>
            </a:pPr>
            <a:r>
              <a:rPr lang="en-US" dirty="0"/>
              <a:t>Quotations/lead-in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en-US" noProof="0" dirty="0" err="1"/>
              <a:t>dd.mm.yyyy</a:t>
            </a:r>
            <a:endParaRPr lang="en-US" noProof="0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31ED8236-F742-4994-B025-3D78EEC04644}" type="slidenum">
              <a:rPr lang="en-US" noProof="0" smtClean="0"/>
              <a:pPr fontAlgn="base">
                <a:spcAft>
                  <a:spcPct val="0"/>
                </a:spcAft>
              </a:pPr>
              <a:t>‹Nr.›</a:t>
            </a:fld>
            <a:endParaRPr lang="en-US" noProof="0" dirty="0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noProof="0" dirty="0"/>
              <a:t>– Strictly confidential, Confidential, Internal –     Author/Presentation Topic</a:t>
            </a:r>
          </a:p>
        </p:txBody>
      </p:sp>
    </p:spTree>
    <p:extLst>
      <p:ext uri="{BB962C8B-B14F-4D97-AF65-F5344CB8AC3E}">
        <p14:creationId xmlns:p14="http://schemas.microsoft.com/office/powerpoint/2010/main" val="7996278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ndout (4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425740312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4" name="think-cell Folie" r:id="rId4" imgW="360" imgH="360" progId="TCLayout.ActiveDocument.1">
                  <p:embed/>
                </p:oleObj>
              </mc:Choice>
              <mc:Fallback>
                <p:oleObj name="think-cell Folie" r:id="rId4" imgW="360" imgH="360" progId="TCLayout.ActiveDocument.1">
                  <p:embed/>
                  <p:pic>
                    <p:nvPicPr>
                      <p:cNvPr id="5" name="Objekt 4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hteck 21"/>
          <p:cNvSpPr/>
          <p:nvPr userDrawn="1"/>
        </p:nvSpPr>
        <p:spPr bwMode="gray">
          <a:xfrm>
            <a:off x="0" y="5632453"/>
            <a:ext cx="10901363" cy="7191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4" tIns="45717" rIns="91434" bIns="45717" anchor="ctr"/>
          <a:lstStyle/>
          <a:p>
            <a:pPr algn="ctr" defTabSz="457171" eaLnBrk="1">
              <a:lnSpc>
                <a:spcPct val="90000"/>
              </a:lnSpc>
              <a:spcBef>
                <a:spcPct val="50000"/>
              </a:spcBef>
              <a:buClr>
                <a:srgbClr val="E20074"/>
              </a:buClr>
              <a:buSzPct val="75000"/>
              <a:buFont typeface="Wingdings" pitchFamily="2" charset="2"/>
              <a:buNone/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23999" y="252000"/>
            <a:ext cx="10872000" cy="504000"/>
          </a:xfrm>
        </p:spPr>
        <p:txBody>
          <a:bodyPr/>
          <a:lstStyle>
            <a:lvl1pPr marL="0" indent="0">
              <a:defRPr sz="2400"/>
            </a:lvl1pPr>
          </a:lstStyle>
          <a:p>
            <a:r>
              <a:rPr lang="en-US" dirty="0" err="1"/>
              <a:t>TeleGrotesk</a:t>
            </a:r>
            <a:r>
              <a:rPr lang="en-US" dirty="0"/>
              <a:t> Headline Ultra (24) 28 32 pt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23850" y="1476374"/>
            <a:ext cx="2610000" cy="4356101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 marL="180975" indent="-180000">
              <a:buClr>
                <a:schemeClr val="tx1"/>
              </a:buClr>
              <a:defRPr sz="1400"/>
            </a:lvl3pPr>
            <a:lvl4pPr marL="360000" indent="-180000">
              <a:buClr>
                <a:schemeClr val="tx1"/>
              </a:buClr>
              <a:defRPr sz="1400"/>
            </a:lvl4pPr>
            <a:lvl5pPr marL="0" indent="0">
              <a:spcBef>
                <a:spcPts val="800"/>
              </a:spcBef>
              <a:spcAft>
                <a:spcPts val="800"/>
              </a:spcAft>
              <a:buClr>
                <a:schemeClr val="tx1"/>
              </a:buClr>
              <a:buNone/>
              <a:defRPr lang="en-US" sz="1400" b="1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marL="0" lvl="4" indent="0" algn="l" defTabSz="576226" rtl="0" eaLnBrk="1" fontAlgn="base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tx1"/>
              </a:buClr>
              <a:buSzPct val="70000"/>
              <a:buFont typeface="Wingdings 2" panose="05020102010507070707" pitchFamily="18" charset="2"/>
              <a:buNone/>
            </a:pPr>
            <a:r>
              <a:rPr lang="en-US" dirty="0"/>
              <a:t>Quotations/lead-in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3078014" y="1476374"/>
            <a:ext cx="2610000" cy="4356101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lang="de-DE" sz="1400" dirty="0" smtClean="0"/>
            </a:lvl1pPr>
            <a:lvl2pPr>
              <a:defRPr lang="de-DE" sz="1400" dirty="0" smtClean="0"/>
            </a:lvl2pPr>
            <a:lvl3pPr marL="180975" indent="-180000">
              <a:defRPr lang="de-DE" sz="1400" dirty="0" smtClean="0"/>
            </a:lvl3pPr>
            <a:lvl4pPr marL="360000" indent="-180000">
              <a:defRPr lang="de-DE" sz="1400" dirty="0" smtClean="0"/>
            </a:lvl4pPr>
            <a:lvl5pPr>
              <a:defRPr lang="en-US" sz="14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>
              <a:buClr>
                <a:schemeClr val="tx1"/>
              </a:buClr>
            </a:pPr>
            <a:r>
              <a:rPr lang="en-US" dirty="0"/>
              <a:t>Third level</a:t>
            </a:r>
          </a:p>
          <a:p>
            <a:pPr lvl="3">
              <a:buClr>
                <a:schemeClr val="tx1"/>
              </a:buClr>
            </a:pPr>
            <a:r>
              <a:rPr lang="en-US" dirty="0"/>
              <a:t>Fourth level</a:t>
            </a:r>
          </a:p>
          <a:p>
            <a:pPr marL="0" lvl="4" indent="0" algn="l" defTabSz="576226" rtl="0" eaLnBrk="1" fontAlgn="base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tx1"/>
              </a:buClr>
              <a:buSzPct val="70000"/>
              <a:buFont typeface="Wingdings 2" panose="05020102010507070707" pitchFamily="18" charset="2"/>
              <a:buNone/>
            </a:pPr>
            <a:r>
              <a:rPr lang="en-US" dirty="0"/>
              <a:t>Quotations/lead-in</a:t>
            </a:r>
          </a:p>
        </p:txBody>
      </p:sp>
      <p:sp>
        <p:nvSpPr>
          <p:cNvPr id="8" name="Inhaltsplatzhalter 3"/>
          <p:cNvSpPr>
            <a:spLocks noGrp="1"/>
          </p:cNvSpPr>
          <p:nvPr>
            <p:ph sz="half" idx="13" hasCustomPrompt="1"/>
          </p:nvPr>
        </p:nvSpPr>
        <p:spPr>
          <a:xfrm>
            <a:off x="5831851" y="1476374"/>
            <a:ext cx="2610000" cy="4356101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lang="de-DE" sz="1400" dirty="0" smtClean="0"/>
            </a:lvl1pPr>
            <a:lvl2pPr>
              <a:defRPr lang="de-DE" sz="1400" dirty="0" smtClean="0"/>
            </a:lvl2pPr>
            <a:lvl3pPr marL="180975" indent="-180000">
              <a:defRPr lang="de-DE" sz="1400" dirty="0" smtClean="0"/>
            </a:lvl3pPr>
            <a:lvl4pPr marL="360000" indent="-180000">
              <a:defRPr lang="de-DE" sz="1400" dirty="0" smtClean="0"/>
            </a:lvl4pPr>
            <a:lvl5pPr>
              <a:defRPr lang="en-US" sz="14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>
              <a:buClr>
                <a:schemeClr val="tx1"/>
              </a:buClr>
            </a:pPr>
            <a:r>
              <a:rPr lang="en-US" dirty="0"/>
              <a:t>Third level</a:t>
            </a:r>
          </a:p>
          <a:p>
            <a:pPr lvl="3">
              <a:buClr>
                <a:schemeClr val="tx1"/>
              </a:buClr>
            </a:pPr>
            <a:r>
              <a:rPr lang="en-US" dirty="0"/>
              <a:t>Fourth level</a:t>
            </a:r>
          </a:p>
          <a:p>
            <a:pPr marL="0" lvl="4" indent="0" algn="l" defTabSz="576226" rtl="0" eaLnBrk="1" fontAlgn="base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tx1"/>
              </a:buClr>
              <a:buSzPct val="70000"/>
              <a:buFont typeface="Wingdings 2" panose="05020102010507070707" pitchFamily="18" charset="2"/>
              <a:buNone/>
            </a:pPr>
            <a:r>
              <a:rPr lang="en-US" dirty="0"/>
              <a:t>Quotations/lead-in</a:t>
            </a:r>
          </a:p>
        </p:txBody>
      </p:sp>
      <p:sp>
        <p:nvSpPr>
          <p:cNvPr id="10" name="Inhaltsplatzhalter 3"/>
          <p:cNvSpPr>
            <a:spLocks noGrp="1"/>
          </p:cNvSpPr>
          <p:nvPr>
            <p:ph sz="half" idx="14" hasCustomPrompt="1"/>
          </p:nvPr>
        </p:nvSpPr>
        <p:spPr>
          <a:xfrm>
            <a:off x="8586638" y="1476374"/>
            <a:ext cx="2610000" cy="4356101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lang="de-DE" sz="1400" baseline="0" dirty="0" smtClean="0"/>
            </a:lvl1pPr>
            <a:lvl2pPr>
              <a:defRPr lang="de-DE" sz="1400" dirty="0" smtClean="0"/>
            </a:lvl2pPr>
            <a:lvl3pPr marL="180975" indent="-180000">
              <a:defRPr lang="de-DE" sz="1400" dirty="0" smtClean="0"/>
            </a:lvl3pPr>
            <a:lvl4pPr marL="360000" indent="-180000">
              <a:defRPr lang="de-DE" sz="1400" dirty="0" smtClean="0"/>
            </a:lvl4pPr>
            <a:lvl5pPr>
              <a:defRPr lang="en-US" sz="14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>
              <a:buClr>
                <a:schemeClr val="tx1"/>
              </a:buClr>
            </a:pPr>
            <a:r>
              <a:rPr lang="en-US" dirty="0"/>
              <a:t>Third level</a:t>
            </a:r>
          </a:p>
          <a:p>
            <a:pPr lvl="3">
              <a:buClr>
                <a:schemeClr val="tx1"/>
              </a:buClr>
            </a:pPr>
            <a:r>
              <a:rPr lang="en-US" dirty="0"/>
              <a:t>Fourth level</a:t>
            </a:r>
          </a:p>
          <a:p>
            <a:pPr marL="0" lvl="4" indent="0" algn="l" defTabSz="576226" rtl="0" eaLnBrk="1" fontAlgn="base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tx1"/>
              </a:buClr>
              <a:buSzPct val="70000"/>
              <a:buFont typeface="Wingdings 2" panose="05020102010507070707" pitchFamily="18" charset="2"/>
              <a:buNone/>
            </a:pPr>
            <a:r>
              <a:rPr lang="en-US" dirty="0"/>
              <a:t>Quotations/lead-in</a:t>
            </a:r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en-US" noProof="0" dirty="0" err="1"/>
              <a:t>dd.mm.yyyy</a:t>
            </a:r>
            <a:endParaRPr lang="en-US" noProof="0" dirty="0"/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31ED8236-F742-4994-B025-3D78EEC04644}" type="slidenum">
              <a:rPr lang="en-US" noProof="0" smtClean="0"/>
              <a:pPr fontAlgn="base">
                <a:spcAft>
                  <a:spcPct val="0"/>
                </a:spcAft>
              </a:pPr>
              <a:t>‹Nr.›</a:t>
            </a:fld>
            <a:endParaRPr lang="en-US" noProof="0" dirty="0"/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noProof="0" dirty="0"/>
              <a:t>– Strictly confidential, Confidential, Internal –     Author/Presentation Topic</a:t>
            </a:r>
          </a:p>
        </p:txBody>
      </p:sp>
    </p:spTree>
    <p:extLst>
      <p:ext uri="{BB962C8B-B14F-4D97-AF65-F5344CB8AC3E}">
        <p14:creationId xmlns:p14="http://schemas.microsoft.com/office/powerpoint/2010/main" val="3697853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ur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97" y="1589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78" name="think-cell Folie" r:id="rId4" imgW="360" imgH="360" progId="">
                  <p:embed/>
                </p:oleObj>
              </mc:Choice>
              <mc:Fallback>
                <p:oleObj name="think-cell Folie" r:id="rId4" imgW="360" imgH="360" progId="">
                  <p:embed/>
                  <p:pic>
                    <p:nvPicPr>
                      <p:cNvPr id="3" name="Objekt 2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7" y="1589"/>
                        <a:ext cx="158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11490" y="252005"/>
            <a:ext cx="10698407" cy="391701"/>
          </a:xfrm>
        </p:spPr>
        <p:txBody>
          <a:bodyPr/>
          <a:lstStyle>
            <a:lvl1pPr marL="0" indent="0">
              <a:defRPr/>
            </a:lvl1pPr>
          </a:lstStyle>
          <a:p>
            <a:r>
              <a:rPr lang="de-DE" dirty="0" err="1"/>
              <a:t>TeleGrotesk</a:t>
            </a:r>
            <a:r>
              <a:rPr lang="de-DE" dirty="0"/>
              <a:t> Headline Ultra 28 (32) 40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15" name="Datumsplatzhalt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de-DE">
                <a:solidFill>
                  <a:srgbClr val="4B4B4B"/>
                </a:solidFill>
              </a:rPr>
              <a:t>2016/10/05</a:t>
            </a:r>
            <a:endParaRPr lang="de-DE" dirty="0">
              <a:solidFill>
                <a:srgbClr val="4B4B4B"/>
              </a:solidFill>
            </a:endParaRPr>
          </a:p>
        </p:txBody>
      </p:sp>
      <p:sp>
        <p:nvSpPr>
          <p:cNvPr id="16" name="Foliennummernplatzhalt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31ED8236-F742-4994-B025-3D78EEC04644}" type="slidenum">
              <a:rPr lang="de-DE" smtClean="0">
                <a:solidFill>
                  <a:srgbClr val="4B4B4B"/>
                </a:solidFill>
              </a:rPr>
              <a:pPr fontAlgn="base">
                <a:spcAft>
                  <a:spcPct val="0"/>
                </a:spcAft>
              </a:pPr>
              <a:t>‹Nr.›</a:t>
            </a:fld>
            <a:endParaRPr lang="de-DE" dirty="0">
              <a:solidFill>
                <a:srgbClr val="4B4B4B"/>
              </a:solidFill>
            </a:endParaRPr>
          </a:p>
        </p:txBody>
      </p:sp>
      <p:sp>
        <p:nvSpPr>
          <p:cNvPr id="17" name="Fußzeilenplatzhalter 16"/>
          <p:cNvSpPr>
            <a:spLocks noGrp="1"/>
          </p:cNvSpPr>
          <p:nvPr>
            <p:ph type="ftr" sz="quarter" idx="12"/>
          </p:nvPr>
        </p:nvSpPr>
        <p:spPr>
          <a:xfrm>
            <a:off x="3222581" y="6076734"/>
            <a:ext cx="5168931" cy="131885"/>
          </a:xfrm>
        </p:spPr>
        <p:txBody>
          <a:bodyPr/>
          <a:lstStyle/>
          <a:p>
            <a:pPr fontAlgn="base">
              <a:spcAft>
                <a:spcPct val="0"/>
              </a:spcAft>
            </a:pPr>
            <a:r>
              <a:rPr lang="de-DE">
                <a:solidFill>
                  <a:srgbClr val="4B4B4B"/>
                </a:solidFill>
              </a:rPr>
              <a:t>– Internal –           G. Reinhäckel/ F. Schyrer / S. Wenner | OTC Training Session</a:t>
            </a:r>
            <a:endParaRPr lang="de-DE" dirty="0">
              <a:solidFill>
                <a:srgbClr val="4B4B4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237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Slide vertical left">
    <p:bg bwMode="ltGray"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2" name="think-cell Folie" r:id="rId5" imgW="360" imgH="360" progId="TCLayout.ActiveDocument.1">
                  <p:embed/>
                </p:oleObj>
              </mc:Choice>
              <mc:Fallback>
                <p:oleObj name="think-cell Folie" r:id="rId5" imgW="360" imgH="360" progId="TCLayout.ActiveDocument.1">
                  <p:embed/>
                  <p:pic>
                    <p:nvPicPr>
                      <p:cNvPr id="5" name="Objekt 4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/>
          <p:cNvSpPr/>
          <p:nvPr userDrawn="1"/>
        </p:nvSpPr>
        <p:spPr bwMode="white">
          <a:xfrm>
            <a:off x="0" y="0"/>
            <a:ext cx="5761038" cy="6480175"/>
          </a:xfrm>
          <a:prstGeom prst="rect">
            <a:avLst/>
          </a:prstGeom>
          <a:solidFill>
            <a:schemeClr val="tx2"/>
          </a:solidFill>
          <a:ln w="19050" algn="ctr">
            <a:noFill/>
            <a:miter lim="800000"/>
            <a:headEnd/>
            <a:tailEnd/>
          </a:ln>
          <a:effectLst/>
        </p:spPr>
        <p:txBody>
          <a:bodyPr lIns="72000" tIns="72000" rIns="72000" bIns="72000" rtlCol="0" anchor="ctr"/>
          <a:lstStyle/>
          <a:p>
            <a:pPr indent="3175" algn="ctr" defTabSz="457293" eaLnBrk="1" fontAlgn="base">
              <a:lnSpc>
                <a:spcPct val="104000"/>
              </a:lnSpc>
              <a:spcBef>
                <a:spcPct val="25000"/>
              </a:spcBef>
              <a:spcAft>
                <a:spcPct val="0"/>
              </a:spcAft>
              <a:buClr>
                <a:srgbClr val="E20074"/>
              </a:buClr>
              <a:buSzPct val="75000"/>
            </a:pPr>
            <a:endParaRPr lang="en-US" sz="1800" dirty="0">
              <a:cs typeface="TeleGrotesk Next" pitchFamily="2" charset="0"/>
            </a:endParaRPr>
          </a:p>
        </p:txBody>
      </p:sp>
      <p:sp>
        <p:nvSpPr>
          <p:cNvPr id="6" name="Titelplatzhalter 1"/>
          <p:cNvSpPr>
            <a:spLocks noGrp="1"/>
          </p:cNvSpPr>
          <p:nvPr>
            <p:ph type="ctrTitle" hasCustomPrompt="1"/>
          </p:nvPr>
        </p:nvSpPr>
        <p:spPr bwMode="black">
          <a:xfrm>
            <a:off x="323851" y="323851"/>
            <a:ext cx="5113337" cy="2465070"/>
          </a:xfrm>
          <a:noFill/>
        </p:spPr>
        <p:txBody>
          <a:bodyPr wrap="square" lIns="0" tIns="0">
            <a:noAutofit/>
          </a:bodyPr>
          <a:lstStyle>
            <a:lvl1pPr>
              <a:defRPr sz="6000" smtClean="0">
                <a:solidFill>
                  <a:schemeClr val="bg1"/>
                </a:solidFill>
                <a:latin typeface="TeleGrotesk Next Ultra" pitchFamily="2" charset="0"/>
                <a:sym typeface="TeleGrotesk Next Ultra" pitchFamily="2" charset="0"/>
              </a:defRPr>
            </a:lvl1pPr>
          </a:lstStyle>
          <a:p>
            <a:r>
              <a:rPr lang="en-US" dirty="0"/>
              <a:t>next Ultra</a:t>
            </a:r>
            <a:br>
              <a:rPr lang="en-US" dirty="0"/>
            </a:br>
            <a:r>
              <a:rPr lang="en-US" dirty="0"/>
              <a:t>(60) 75 90 PT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 hasCustomPrompt="1"/>
          </p:nvPr>
        </p:nvSpPr>
        <p:spPr bwMode="black">
          <a:xfrm>
            <a:off x="323850" y="3240088"/>
            <a:ext cx="5113338" cy="1008062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lang="de-DE" smtClean="0">
                <a:solidFill>
                  <a:schemeClr val="bg1"/>
                </a:solidFill>
              </a:defRPr>
            </a:lvl1pPr>
            <a:lvl2pPr>
              <a:defRPr lang="de-DE" smtClean="0">
                <a:solidFill>
                  <a:schemeClr val="bg1"/>
                </a:solidFill>
              </a:defRPr>
            </a:lvl2pPr>
            <a:lvl3pPr>
              <a:defRPr lang="de-DE" smtClean="0">
                <a:solidFill>
                  <a:schemeClr val="bg1"/>
                </a:solidFill>
              </a:defRPr>
            </a:lvl3pPr>
            <a:lvl4pPr>
              <a:defRPr lang="de-DE" smtClean="0">
                <a:solidFill>
                  <a:schemeClr val="bg1"/>
                </a:solidFill>
              </a:defRPr>
            </a:lvl4pPr>
            <a:lvl5pPr>
              <a:defRPr lang="de-DE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err="1"/>
              <a:t>Subheadline</a:t>
            </a:r>
            <a:r>
              <a:rPr lang="en-US" dirty="0"/>
              <a:t> </a:t>
            </a:r>
            <a:r>
              <a:rPr lang="en-US" dirty="0" err="1"/>
              <a:t>TeleGrotesk</a:t>
            </a:r>
            <a:r>
              <a:rPr lang="en-US" dirty="0"/>
              <a:t> Next bold18 </a:t>
            </a:r>
            <a:r>
              <a:rPr lang="en-US" dirty="0" err="1"/>
              <a:t>pt</a:t>
            </a:r>
            <a:endParaRPr lang="en-US" dirty="0"/>
          </a:p>
        </p:txBody>
      </p:sp>
      <p:grpSp>
        <p:nvGrpSpPr>
          <p:cNvPr id="36" name="Gruppieren 35"/>
          <p:cNvGrpSpPr/>
          <p:nvPr userDrawn="1"/>
        </p:nvGrpSpPr>
        <p:grpSpPr bwMode="black">
          <a:xfrm>
            <a:off x="323850" y="5511800"/>
            <a:ext cx="1314450" cy="649288"/>
            <a:chOff x="323850" y="5511800"/>
            <a:chExt cx="1314450" cy="649288"/>
          </a:xfrm>
        </p:grpSpPr>
        <p:sp>
          <p:nvSpPr>
            <p:cNvPr id="8" name="Freeform 26"/>
            <p:cNvSpPr>
              <a:spLocks/>
            </p:cNvSpPr>
            <p:nvPr userDrawn="1"/>
          </p:nvSpPr>
          <p:spPr bwMode="black">
            <a:xfrm>
              <a:off x="323850" y="5808663"/>
              <a:ext cx="131763" cy="131763"/>
            </a:xfrm>
            <a:custGeom>
              <a:avLst/>
              <a:gdLst>
                <a:gd name="T0" fmla="*/ 0 w 83"/>
                <a:gd name="T1" fmla="*/ 83 h 83"/>
                <a:gd name="T2" fmla="*/ 0 w 83"/>
                <a:gd name="T3" fmla="*/ 0 h 83"/>
                <a:gd name="T4" fmla="*/ 42 w 83"/>
                <a:gd name="T5" fmla="*/ 0 h 83"/>
                <a:gd name="T6" fmla="*/ 83 w 83"/>
                <a:gd name="T7" fmla="*/ 0 h 83"/>
                <a:gd name="T8" fmla="*/ 83 w 83"/>
                <a:gd name="T9" fmla="*/ 83 h 83"/>
                <a:gd name="T10" fmla="*/ 0 w 83"/>
                <a:gd name="T11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83">
                  <a:moveTo>
                    <a:pt x="0" y="83"/>
                  </a:moveTo>
                  <a:lnTo>
                    <a:pt x="0" y="0"/>
                  </a:lnTo>
                  <a:lnTo>
                    <a:pt x="42" y="0"/>
                  </a:lnTo>
                  <a:lnTo>
                    <a:pt x="83" y="0"/>
                  </a:lnTo>
                  <a:lnTo>
                    <a:pt x="83" y="83"/>
                  </a:lnTo>
                  <a:lnTo>
                    <a:pt x="0" y="8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9" name="Freeform 27"/>
            <p:cNvSpPr>
              <a:spLocks/>
            </p:cNvSpPr>
            <p:nvPr userDrawn="1"/>
          </p:nvSpPr>
          <p:spPr bwMode="black">
            <a:xfrm>
              <a:off x="723900" y="5808663"/>
              <a:ext cx="130175" cy="131763"/>
            </a:xfrm>
            <a:custGeom>
              <a:avLst/>
              <a:gdLst>
                <a:gd name="T0" fmla="*/ 0 w 82"/>
                <a:gd name="T1" fmla="*/ 83 h 83"/>
                <a:gd name="T2" fmla="*/ 0 w 82"/>
                <a:gd name="T3" fmla="*/ 0 h 83"/>
                <a:gd name="T4" fmla="*/ 43 w 82"/>
                <a:gd name="T5" fmla="*/ 0 h 83"/>
                <a:gd name="T6" fmla="*/ 82 w 82"/>
                <a:gd name="T7" fmla="*/ 0 h 83"/>
                <a:gd name="T8" fmla="*/ 82 w 82"/>
                <a:gd name="T9" fmla="*/ 83 h 83"/>
                <a:gd name="T10" fmla="*/ 0 w 82"/>
                <a:gd name="T11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3">
                  <a:moveTo>
                    <a:pt x="0" y="83"/>
                  </a:moveTo>
                  <a:lnTo>
                    <a:pt x="0" y="0"/>
                  </a:lnTo>
                  <a:lnTo>
                    <a:pt x="43" y="0"/>
                  </a:lnTo>
                  <a:lnTo>
                    <a:pt x="82" y="0"/>
                  </a:lnTo>
                  <a:lnTo>
                    <a:pt x="82" y="83"/>
                  </a:lnTo>
                  <a:lnTo>
                    <a:pt x="0" y="8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10" name="Freeform 28"/>
            <p:cNvSpPr>
              <a:spLocks/>
            </p:cNvSpPr>
            <p:nvPr userDrawn="1"/>
          </p:nvSpPr>
          <p:spPr bwMode="black">
            <a:xfrm>
              <a:off x="1116013" y="5808663"/>
              <a:ext cx="131763" cy="131763"/>
            </a:xfrm>
            <a:custGeom>
              <a:avLst/>
              <a:gdLst>
                <a:gd name="T0" fmla="*/ 0 w 83"/>
                <a:gd name="T1" fmla="*/ 83 h 83"/>
                <a:gd name="T2" fmla="*/ 0 w 83"/>
                <a:gd name="T3" fmla="*/ 0 h 83"/>
                <a:gd name="T4" fmla="*/ 39 w 83"/>
                <a:gd name="T5" fmla="*/ 0 h 83"/>
                <a:gd name="T6" fmla="*/ 83 w 83"/>
                <a:gd name="T7" fmla="*/ 0 h 83"/>
                <a:gd name="T8" fmla="*/ 83 w 83"/>
                <a:gd name="T9" fmla="*/ 83 h 83"/>
                <a:gd name="T10" fmla="*/ 0 w 83"/>
                <a:gd name="T11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83">
                  <a:moveTo>
                    <a:pt x="0" y="83"/>
                  </a:moveTo>
                  <a:lnTo>
                    <a:pt x="0" y="0"/>
                  </a:lnTo>
                  <a:lnTo>
                    <a:pt x="39" y="0"/>
                  </a:lnTo>
                  <a:lnTo>
                    <a:pt x="83" y="0"/>
                  </a:lnTo>
                  <a:lnTo>
                    <a:pt x="83" y="83"/>
                  </a:lnTo>
                  <a:lnTo>
                    <a:pt x="0" y="8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11" name="Freeform 29"/>
            <p:cNvSpPr>
              <a:spLocks/>
            </p:cNvSpPr>
            <p:nvPr userDrawn="1"/>
          </p:nvSpPr>
          <p:spPr bwMode="black">
            <a:xfrm>
              <a:off x="1508125" y="5808663"/>
              <a:ext cx="130175" cy="131763"/>
            </a:xfrm>
            <a:custGeom>
              <a:avLst/>
              <a:gdLst>
                <a:gd name="T0" fmla="*/ 0 w 82"/>
                <a:gd name="T1" fmla="*/ 83 h 83"/>
                <a:gd name="T2" fmla="*/ 0 w 82"/>
                <a:gd name="T3" fmla="*/ 0 h 83"/>
                <a:gd name="T4" fmla="*/ 44 w 82"/>
                <a:gd name="T5" fmla="*/ 0 h 83"/>
                <a:gd name="T6" fmla="*/ 82 w 82"/>
                <a:gd name="T7" fmla="*/ 0 h 83"/>
                <a:gd name="T8" fmla="*/ 82 w 82"/>
                <a:gd name="T9" fmla="*/ 83 h 83"/>
                <a:gd name="T10" fmla="*/ 0 w 82"/>
                <a:gd name="T11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3">
                  <a:moveTo>
                    <a:pt x="0" y="83"/>
                  </a:moveTo>
                  <a:lnTo>
                    <a:pt x="0" y="0"/>
                  </a:lnTo>
                  <a:lnTo>
                    <a:pt x="44" y="0"/>
                  </a:lnTo>
                  <a:lnTo>
                    <a:pt x="82" y="0"/>
                  </a:lnTo>
                  <a:lnTo>
                    <a:pt x="82" y="83"/>
                  </a:lnTo>
                  <a:lnTo>
                    <a:pt x="0" y="8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12" name="Freeform 30"/>
            <p:cNvSpPr>
              <a:spLocks/>
            </p:cNvSpPr>
            <p:nvPr userDrawn="1"/>
          </p:nvSpPr>
          <p:spPr bwMode="black">
            <a:xfrm>
              <a:off x="323850" y="5511800"/>
              <a:ext cx="530225" cy="649288"/>
            </a:xfrm>
            <a:custGeom>
              <a:avLst/>
              <a:gdLst>
                <a:gd name="T0" fmla="*/ 306 w 310"/>
                <a:gd name="T1" fmla="*/ 0 h 378"/>
                <a:gd name="T2" fmla="*/ 4 w 310"/>
                <a:gd name="T3" fmla="*/ 0 h 378"/>
                <a:gd name="T4" fmla="*/ 0 w 310"/>
                <a:gd name="T5" fmla="*/ 133 h 378"/>
                <a:gd name="T6" fmla="*/ 20 w 310"/>
                <a:gd name="T7" fmla="*/ 136 h 378"/>
                <a:gd name="T8" fmla="*/ 51 w 310"/>
                <a:gd name="T9" fmla="*/ 49 h 378"/>
                <a:gd name="T10" fmla="*/ 125 w 310"/>
                <a:gd name="T11" fmla="*/ 18 h 378"/>
                <a:gd name="T12" fmla="*/ 125 w 310"/>
                <a:gd name="T13" fmla="*/ 297 h 378"/>
                <a:gd name="T14" fmla="*/ 114 w 310"/>
                <a:gd name="T15" fmla="*/ 344 h 378"/>
                <a:gd name="T16" fmla="*/ 84 w 310"/>
                <a:gd name="T17" fmla="*/ 356 h 378"/>
                <a:gd name="T18" fmla="*/ 62 w 310"/>
                <a:gd name="T19" fmla="*/ 356 h 378"/>
                <a:gd name="T20" fmla="*/ 62 w 310"/>
                <a:gd name="T21" fmla="*/ 378 h 378"/>
                <a:gd name="T22" fmla="*/ 248 w 310"/>
                <a:gd name="T23" fmla="*/ 378 h 378"/>
                <a:gd name="T24" fmla="*/ 248 w 310"/>
                <a:gd name="T25" fmla="*/ 356 h 378"/>
                <a:gd name="T26" fmla="*/ 227 w 310"/>
                <a:gd name="T27" fmla="*/ 356 h 378"/>
                <a:gd name="T28" fmla="*/ 196 w 310"/>
                <a:gd name="T29" fmla="*/ 344 h 378"/>
                <a:gd name="T30" fmla="*/ 185 w 310"/>
                <a:gd name="T31" fmla="*/ 297 h 378"/>
                <a:gd name="T32" fmla="*/ 185 w 310"/>
                <a:gd name="T33" fmla="*/ 18 h 378"/>
                <a:gd name="T34" fmla="*/ 259 w 310"/>
                <a:gd name="T35" fmla="*/ 49 h 378"/>
                <a:gd name="T36" fmla="*/ 290 w 310"/>
                <a:gd name="T37" fmla="*/ 136 h 378"/>
                <a:gd name="T38" fmla="*/ 310 w 310"/>
                <a:gd name="T39" fmla="*/ 133 h 378"/>
                <a:gd name="T40" fmla="*/ 306 w 310"/>
                <a:gd name="T41" fmla="*/ 0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10" h="378">
                  <a:moveTo>
                    <a:pt x="306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0" y="133"/>
                    <a:pt x="0" y="133"/>
                    <a:pt x="0" y="133"/>
                  </a:cubicBezTo>
                  <a:cubicBezTo>
                    <a:pt x="20" y="136"/>
                    <a:pt x="20" y="136"/>
                    <a:pt x="20" y="136"/>
                  </a:cubicBezTo>
                  <a:cubicBezTo>
                    <a:pt x="24" y="97"/>
                    <a:pt x="34" y="68"/>
                    <a:pt x="51" y="49"/>
                  </a:cubicBezTo>
                  <a:cubicBezTo>
                    <a:pt x="69" y="29"/>
                    <a:pt x="93" y="19"/>
                    <a:pt x="125" y="18"/>
                  </a:cubicBezTo>
                  <a:cubicBezTo>
                    <a:pt x="125" y="297"/>
                    <a:pt x="125" y="297"/>
                    <a:pt x="125" y="297"/>
                  </a:cubicBezTo>
                  <a:cubicBezTo>
                    <a:pt x="125" y="321"/>
                    <a:pt x="122" y="337"/>
                    <a:pt x="114" y="344"/>
                  </a:cubicBezTo>
                  <a:cubicBezTo>
                    <a:pt x="108" y="350"/>
                    <a:pt x="98" y="354"/>
                    <a:pt x="84" y="356"/>
                  </a:cubicBezTo>
                  <a:cubicBezTo>
                    <a:pt x="79" y="356"/>
                    <a:pt x="72" y="356"/>
                    <a:pt x="62" y="356"/>
                  </a:cubicBezTo>
                  <a:cubicBezTo>
                    <a:pt x="62" y="378"/>
                    <a:pt x="62" y="378"/>
                    <a:pt x="62" y="378"/>
                  </a:cubicBezTo>
                  <a:cubicBezTo>
                    <a:pt x="248" y="378"/>
                    <a:pt x="248" y="378"/>
                    <a:pt x="248" y="378"/>
                  </a:cubicBezTo>
                  <a:cubicBezTo>
                    <a:pt x="248" y="356"/>
                    <a:pt x="248" y="356"/>
                    <a:pt x="248" y="356"/>
                  </a:cubicBezTo>
                  <a:cubicBezTo>
                    <a:pt x="238" y="356"/>
                    <a:pt x="231" y="356"/>
                    <a:pt x="227" y="356"/>
                  </a:cubicBezTo>
                  <a:cubicBezTo>
                    <a:pt x="212" y="354"/>
                    <a:pt x="202" y="350"/>
                    <a:pt x="196" y="344"/>
                  </a:cubicBezTo>
                  <a:cubicBezTo>
                    <a:pt x="189" y="337"/>
                    <a:pt x="185" y="321"/>
                    <a:pt x="185" y="297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217" y="19"/>
                    <a:pt x="241" y="29"/>
                    <a:pt x="259" y="49"/>
                  </a:cubicBezTo>
                  <a:cubicBezTo>
                    <a:pt x="276" y="68"/>
                    <a:pt x="286" y="97"/>
                    <a:pt x="290" y="136"/>
                  </a:cubicBezTo>
                  <a:cubicBezTo>
                    <a:pt x="310" y="133"/>
                    <a:pt x="310" y="133"/>
                    <a:pt x="310" y="133"/>
                  </a:cubicBezTo>
                  <a:lnTo>
                    <a:pt x="3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</p:grpSp>
      <p:grpSp>
        <p:nvGrpSpPr>
          <p:cNvPr id="34" name="Gruppieren 33"/>
          <p:cNvGrpSpPr/>
          <p:nvPr userDrawn="1"/>
        </p:nvGrpSpPr>
        <p:grpSpPr bwMode="black">
          <a:xfrm>
            <a:off x="3213101" y="5788025"/>
            <a:ext cx="2224088" cy="171450"/>
            <a:chOff x="3213101" y="5788025"/>
            <a:chExt cx="2224088" cy="171450"/>
          </a:xfrm>
        </p:grpSpPr>
        <p:sp>
          <p:nvSpPr>
            <p:cNvPr id="35" name="Freeform 55"/>
            <p:cNvSpPr>
              <a:spLocks/>
            </p:cNvSpPr>
            <p:nvPr userDrawn="1"/>
          </p:nvSpPr>
          <p:spPr bwMode="black">
            <a:xfrm>
              <a:off x="3213101" y="5791200"/>
              <a:ext cx="100013" cy="163513"/>
            </a:xfrm>
            <a:custGeom>
              <a:avLst/>
              <a:gdLst>
                <a:gd name="T0" fmla="*/ 0 w 63"/>
                <a:gd name="T1" fmla="*/ 103 h 103"/>
                <a:gd name="T2" fmla="*/ 0 w 63"/>
                <a:gd name="T3" fmla="*/ 0 h 103"/>
                <a:gd name="T4" fmla="*/ 22 w 63"/>
                <a:gd name="T5" fmla="*/ 0 h 103"/>
                <a:gd name="T6" fmla="*/ 22 w 63"/>
                <a:gd name="T7" fmla="*/ 84 h 103"/>
                <a:gd name="T8" fmla="*/ 63 w 63"/>
                <a:gd name="T9" fmla="*/ 84 h 103"/>
                <a:gd name="T10" fmla="*/ 63 w 63"/>
                <a:gd name="T11" fmla="*/ 103 h 103"/>
                <a:gd name="T12" fmla="*/ 0 w 63"/>
                <a:gd name="T13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" h="103">
                  <a:moveTo>
                    <a:pt x="0" y="103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84"/>
                  </a:lnTo>
                  <a:lnTo>
                    <a:pt x="63" y="84"/>
                  </a:lnTo>
                  <a:lnTo>
                    <a:pt x="63" y="103"/>
                  </a:lnTo>
                  <a:lnTo>
                    <a:pt x="0" y="10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37" name="Freeform 56"/>
            <p:cNvSpPr>
              <a:spLocks/>
            </p:cNvSpPr>
            <p:nvPr userDrawn="1"/>
          </p:nvSpPr>
          <p:spPr bwMode="black">
            <a:xfrm>
              <a:off x="3333751" y="5791200"/>
              <a:ext cx="34925" cy="163513"/>
            </a:xfrm>
            <a:custGeom>
              <a:avLst/>
              <a:gdLst>
                <a:gd name="T0" fmla="*/ 0 w 22"/>
                <a:gd name="T1" fmla="*/ 103 h 103"/>
                <a:gd name="T2" fmla="*/ 0 w 22"/>
                <a:gd name="T3" fmla="*/ 0 h 103"/>
                <a:gd name="T4" fmla="*/ 10 w 22"/>
                <a:gd name="T5" fmla="*/ 0 h 103"/>
                <a:gd name="T6" fmla="*/ 22 w 22"/>
                <a:gd name="T7" fmla="*/ 0 h 103"/>
                <a:gd name="T8" fmla="*/ 22 w 22"/>
                <a:gd name="T9" fmla="*/ 103 h 103"/>
                <a:gd name="T10" fmla="*/ 0 w 22"/>
                <a:gd name="T11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103">
                  <a:moveTo>
                    <a:pt x="0" y="103"/>
                  </a:moveTo>
                  <a:lnTo>
                    <a:pt x="0" y="0"/>
                  </a:lnTo>
                  <a:lnTo>
                    <a:pt x="10" y="0"/>
                  </a:lnTo>
                  <a:lnTo>
                    <a:pt x="22" y="0"/>
                  </a:lnTo>
                  <a:lnTo>
                    <a:pt x="22" y="103"/>
                  </a:lnTo>
                  <a:lnTo>
                    <a:pt x="0" y="10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38" name="Freeform 57"/>
            <p:cNvSpPr>
              <a:spLocks/>
            </p:cNvSpPr>
            <p:nvPr userDrawn="1"/>
          </p:nvSpPr>
          <p:spPr bwMode="black">
            <a:xfrm>
              <a:off x="3400426" y="5791200"/>
              <a:ext cx="98425" cy="163513"/>
            </a:xfrm>
            <a:custGeom>
              <a:avLst/>
              <a:gdLst>
                <a:gd name="T0" fmla="*/ 0 w 62"/>
                <a:gd name="T1" fmla="*/ 103 h 103"/>
                <a:gd name="T2" fmla="*/ 0 w 62"/>
                <a:gd name="T3" fmla="*/ 0 h 103"/>
                <a:gd name="T4" fmla="*/ 62 w 62"/>
                <a:gd name="T5" fmla="*/ 0 h 103"/>
                <a:gd name="T6" fmla="*/ 62 w 62"/>
                <a:gd name="T7" fmla="*/ 19 h 103"/>
                <a:gd name="T8" fmla="*/ 22 w 62"/>
                <a:gd name="T9" fmla="*/ 19 h 103"/>
                <a:gd name="T10" fmla="*/ 22 w 62"/>
                <a:gd name="T11" fmla="*/ 43 h 103"/>
                <a:gd name="T12" fmla="*/ 57 w 62"/>
                <a:gd name="T13" fmla="*/ 43 h 103"/>
                <a:gd name="T14" fmla="*/ 57 w 62"/>
                <a:gd name="T15" fmla="*/ 61 h 103"/>
                <a:gd name="T16" fmla="*/ 22 w 62"/>
                <a:gd name="T17" fmla="*/ 61 h 103"/>
                <a:gd name="T18" fmla="*/ 22 w 62"/>
                <a:gd name="T19" fmla="*/ 103 h 103"/>
                <a:gd name="T20" fmla="*/ 0 w 62"/>
                <a:gd name="T21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2" h="103">
                  <a:moveTo>
                    <a:pt x="0" y="103"/>
                  </a:moveTo>
                  <a:lnTo>
                    <a:pt x="0" y="0"/>
                  </a:lnTo>
                  <a:lnTo>
                    <a:pt x="62" y="0"/>
                  </a:lnTo>
                  <a:lnTo>
                    <a:pt x="62" y="19"/>
                  </a:lnTo>
                  <a:lnTo>
                    <a:pt x="22" y="19"/>
                  </a:lnTo>
                  <a:lnTo>
                    <a:pt x="22" y="43"/>
                  </a:lnTo>
                  <a:lnTo>
                    <a:pt x="57" y="43"/>
                  </a:lnTo>
                  <a:lnTo>
                    <a:pt x="57" y="61"/>
                  </a:lnTo>
                  <a:lnTo>
                    <a:pt x="22" y="61"/>
                  </a:lnTo>
                  <a:lnTo>
                    <a:pt x="22" y="103"/>
                  </a:lnTo>
                  <a:lnTo>
                    <a:pt x="0" y="10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39" name="Freeform 58"/>
            <p:cNvSpPr>
              <a:spLocks/>
            </p:cNvSpPr>
            <p:nvPr userDrawn="1"/>
          </p:nvSpPr>
          <p:spPr bwMode="black">
            <a:xfrm>
              <a:off x="3519488" y="5791200"/>
              <a:ext cx="106363" cy="163513"/>
            </a:xfrm>
            <a:custGeom>
              <a:avLst/>
              <a:gdLst>
                <a:gd name="T0" fmla="*/ 0 w 67"/>
                <a:gd name="T1" fmla="*/ 103 h 103"/>
                <a:gd name="T2" fmla="*/ 0 w 67"/>
                <a:gd name="T3" fmla="*/ 0 h 103"/>
                <a:gd name="T4" fmla="*/ 66 w 67"/>
                <a:gd name="T5" fmla="*/ 0 h 103"/>
                <a:gd name="T6" fmla="*/ 66 w 67"/>
                <a:gd name="T7" fmla="*/ 19 h 103"/>
                <a:gd name="T8" fmla="*/ 22 w 67"/>
                <a:gd name="T9" fmla="*/ 19 h 103"/>
                <a:gd name="T10" fmla="*/ 22 w 67"/>
                <a:gd name="T11" fmla="*/ 41 h 103"/>
                <a:gd name="T12" fmla="*/ 62 w 67"/>
                <a:gd name="T13" fmla="*/ 41 h 103"/>
                <a:gd name="T14" fmla="*/ 62 w 67"/>
                <a:gd name="T15" fmla="*/ 59 h 103"/>
                <a:gd name="T16" fmla="*/ 22 w 67"/>
                <a:gd name="T17" fmla="*/ 59 h 103"/>
                <a:gd name="T18" fmla="*/ 22 w 67"/>
                <a:gd name="T19" fmla="*/ 84 h 103"/>
                <a:gd name="T20" fmla="*/ 67 w 67"/>
                <a:gd name="T21" fmla="*/ 84 h 103"/>
                <a:gd name="T22" fmla="*/ 67 w 67"/>
                <a:gd name="T23" fmla="*/ 103 h 103"/>
                <a:gd name="T24" fmla="*/ 0 w 67"/>
                <a:gd name="T25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7" h="103">
                  <a:moveTo>
                    <a:pt x="0" y="103"/>
                  </a:moveTo>
                  <a:lnTo>
                    <a:pt x="0" y="0"/>
                  </a:lnTo>
                  <a:lnTo>
                    <a:pt x="66" y="0"/>
                  </a:lnTo>
                  <a:lnTo>
                    <a:pt x="66" y="19"/>
                  </a:lnTo>
                  <a:lnTo>
                    <a:pt x="22" y="19"/>
                  </a:lnTo>
                  <a:lnTo>
                    <a:pt x="22" y="41"/>
                  </a:lnTo>
                  <a:lnTo>
                    <a:pt x="62" y="41"/>
                  </a:lnTo>
                  <a:lnTo>
                    <a:pt x="62" y="59"/>
                  </a:lnTo>
                  <a:lnTo>
                    <a:pt x="22" y="59"/>
                  </a:lnTo>
                  <a:lnTo>
                    <a:pt x="22" y="84"/>
                  </a:lnTo>
                  <a:lnTo>
                    <a:pt x="67" y="84"/>
                  </a:lnTo>
                  <a:lnTo>
                    <a:pt x="67" y="103"/>
                  </a:lnTo>
                  <a:lnTo>
                    <a:pt x="0" y="10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40" name="Freeform 59"/>
            <p:cNvSpPr>
              <a:spLocks/>
            </p:cNvSpPr>
            <p:nvPr userDrawn="1"/>
          </p:nvSpPr>
          <p:spPr bwMode="black">
            <a:xfrm>
              <a:off x="3711576" y="5791200"/>
              <a:ext cx="34925" cy="163513"/>
            </a:xfrm>
            <a:custGeom>
              <a:avLst/>
              <a:gdLst>
                <a:gd name="T0" fmla="*/ 0 w 22"/>
                <a:gd name="T1" fmla="*/ 103 h 103"/>
                <a:gd name="T2" fmla="*/ 0 w 22"/>
                <a:gd name="T3" fmla="*/ 0 h 103"/>
                <a:gd name="T4" fmla="*/ 12 w 22"/>
                <a:gd name="T5" fmla="*/ 0 h 103"/>
                <a:gd name="T6" fmla="*/ 22 w 22"/>
                <a:gd name="T7" fmla="*/ 0 h 103"/>
                <a:gd name="T8" fmla="*/ 22 w 22"/>
                <a:gd name="T9" fmla="*/ 103 h 103"/>
                <a:gd name="T10" fmla="*/ 0 w 22"/>
                <a:gd name="T11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103">
                  <a:moveTo>
                    <a:pt x="0" y="103"/>
                  </a:moveTo>
                  <a:lnTo>
                    <a:pt x="0" y="0"/>
                  </a:lnTo>
                  <a:lnTo>
                    <a:pt x="12" y="0"/>
                  </a:lnTo>
                  <a:lnTo>
                    <a:pt x="22" y="0"/>
                  </a:lnTo>
                  <a:lnTo>
                    <a:pt x="22" y="103"/>
                  </a:lnTo>
                  <a:lnTo>
                    <a:pt x="0" y="10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41" name="Freeform 60"/>
            <p:cNvSpPr>
              <a:spLocks/>
            </p:cNvSpPr>
            <p:nvPr userDrawn="1"/>
          </p:nvSpPr>
          <p:spPr bwMode="black">
            <a:xfrm>
              <a:off x="3771901" y="5788025"/>
              <a:ext cx="114300" cy="171450"/>
            </a:xfrm>
            <a:custGeom>
              <a:avLst/>
              <a:gdLst>
                <a:gd name="T0" fmla="*/ 0 w 88"/>
                <a:gd name="T1" fmla="*/ 92 h 132"/>
                <a:gd name="T2" fmla="*/ 27 w 88"/>
                <a:gd name="T3" fmla="*/ 92 h 132"/>
                <a:gd name="T4" fmla="*/ 30 w 88"/>
                <a:gd name="T5" fmla="*/ 103 h 132"/>
                <a:gd name="T6" fmla="*/ 44 w 88"/>
                <a:gd name="T7" fmla="*/ 110 h 132"/>
                <a:gd name="T8" fmla="*/ 57 w 88"/>
                <a:gd name="T9" fmla="*/ 105 h 132"/>
                <a:gd name="T10" fmla="*/ 60 w 88"/>
                <a:gd name="T11" fmla="*/ 95 h 132"/>
                <a:gd name="T12" fmla="*/ 54 w 88"/>
                <a:gd name="T13" fmla="*/ 82 h 132"/>
                <a:gd name="T14" fmla="*/ 47 w 88"/>
                <a:gd name="T15" fmla="*/ 78 h 132"/>
                <a:gd name="T16" fmla="*/ 38 w 88"/>
                <a:gd name="T17" fmla="*/ 75 h 132"/>
                <a:gd name="T18" fmla="*/ 15 w 88"/>
                <a:gd name="T19" fmla="*/ 64 h 132"/>
                <a:gd name="T20" fmla="*/ 1 w 88"/>
                <a:gd name="T21" fmla="*/ 35 h 132"/>
                <a:gd name="T22" fmla="*/ 11 w 88"/>
                <a:gd name="T23" fmla="*/ 11 h 132"/>
                <a:gd name="T24" fmla="*/ 41 w 88"/>
                <a:gd name="T25" fmla="*/ 0 h 132"/>
                <a:gd name="T26" fmla="*/ 76 w 88"/>
                <a:gd name="T27" fmla="*/ 16 h 132"/>
                <a:gd name="T28" fmla="*/ 83 w 88"/>
                <a:gd name="T29" fmla="*/ 36 h 132"/>
                <a:gd name="T30" fmla="*/ 57 w 88"/>
                <a:gd name="T31" fmla="*/ 36 h 132"/>
                <a:gd name="T32" fmla="*/ 52 w 88"/>
                <a:gd name="T33" fmla="*/ 26 h 132"/>
                <a:gd name="T34" fmla="*/ 40 w 88"/>
                <a:gd name="T35" fmla="*/ 22 h 132"/>
                <a:gd name="T36" fmla="*/ 30 w 88"/>
                <a:gd name="T37" fmla="*/ 25 h 132"/>
                <a:gd name="T38" fmla="*/ 26 w 88"/>
                <a:gd name="T39" fmla="*/ 35 h 132"/>
                <a:gd name="T40" fmla="*/ 33 w 88"/>
                <a:gd name="T41" fmla="*/ 46 h 132"/>
                <a:gd name="T42" fmla="*/ 51 w 88"/>
                <a:gd name="T43" fmla="*/ 54 h 132"/>
                <a:gd name="T44" fmla="*/ 75 w 88"/>
                <a:gd name="T45" fmla="*/ 66 h 132"/>
                <a:gd name="T46" fmla="*/ 88 w 88"/>
                <a:gd name="T47" fmla="*/ 93 h 132"/>
                <a:gd name="T48" fmla="*/ 76 w 88"/>
                <a:gd name="T49" fmla="*/ 121 h 132"/>
                <a:gd name="T50" fmla="*/ 44 w 88"/>
                <a:gd name="T51" fmla="*/ 132 h 132"/>
                <a:gd name="T52" fmla="*/ 7 w 88"/>
                <a:gd name="T53" fmla="*/ 114 h 132"/>
                <a:gd name="T54" fmla="*/ 0 w 88"/>
                <a:gd name="T55" fmla="*/ 9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8" h="132">
                  <a:moveTo>
                    <a:pt x="0" y="92"/>
                  </a:moveTo>
                  <a:cubicBezTo>
                    <a:pt x="27" y="92"/>
                    <a:pt x="27" y="92"/>
                    <a:pt x="27" y="92"/>
                  </a:cubicBezTo>
                  <a:cubicBezTo>
                    <a:pt x="28" y="97"/>
                    <a:pt x="29" y="101"/>
                    <a:pt x="30" y="103"/>
                  </a:cubicBezTo>
                  <a:cubicBezTo>
                    <a:pt x="34" y="108"/>
                    <a:pt x="38" y="110"/>
                    <a:pt x="44" y="110"/>
                  </a:cubicBezTo>
                  <a:cubicBezTo>
                    <a:pt x="49" y="110"/>
                    <a:pt x="54" y="109"/>
                    <a:pt x="57" y="105"/>
                  </a:cubicBezTo>
                  <a:cubicBezTo>
                    <a:pt x="59" y="103"/>
                    <a:pt x="60" y="99"/>
                    <a:pt x="60" y="95"/>
                  </a:cubicBezTo>
                  <a:cubicBezTo>
                    <a:pt x="60" y="90"/>
                    <a:pt x="58" y="86"/>
                    <a:pt x="54" y="82"/>
                  </a:cubicBezTo>
                  <a:cubicBezTo>
                    <a:pt x="52" y="81"/>
                    <a:pt x="50" y="79"/>
                    <a:pt x="47" y="78"/>
                  </a:cubicBezTo>
                  <a:cubicBezTo>
                    <a:pt x="46" y="78"/>
                    <a:pt x="43" y="77"/>
                    <a:pt x="38" y="75"/>
                  </a:cubicBezTo>
                  <a:cubicBezTo>
                    <a:pt x="27" y="71"/>
                    <a:pt x="20" y="67"/>
                    <a:pt x="15" y="64"/>
                  </a:cubicBezTo>
                  <a:cubicBezTo>
                    <a:pt x="6" y="57"/>
                    <a:pt x="1" y="47"/>
                    <a:pt x="1" y="35"/>
                  </a:cubicBezTo>
                  <a:cubicBezTo>
                    <a:pt x="1" y="25"/>
                    <a:pt x="5" y="17"/>
                    <a:pt x="11" y="11"/>
                  </a:cubicBezTo>
                  <a:cubicBezTo>
                    <a:pt x="18" y="4"/>
                    <a:pt x="28" y="0"/>
                    <a:pt x="41" y="0"/>
                  </a:cubicBezTo>
                  <a:cubicBezTo>
                    <a:pt x="56" y="0"/>
                    <a:pt x="68" y="6"/>
                    <a:pt x="76" y="16"/>
                  </a:cubicBezTo>
                  <a:cubicBezTo>
                    <a:pt x="80" y="22"/>
                    <a:pt x="82" y="28"/>
                    <a:pt x="83" y="36"/>
                  </a:cubicBezTo>
                  <a:cubicBezTo>
                    <a:pt x="57" y="36"/>
                    <a:pt x="57" y="36"/>
                    <a:pt x="57" y="36"/>
                  </a:cubicBezTo>
                  <a:cubicBezTo>
                    <a:pt x="56" y="32"/>
                    <a:pt x="55" y="28"/>
                    <a:pt x="52" y="26"/>
                  </a:cubicBezTo>
                  <a:cubicBezTo>
                    <a:pt x="49" y="23"/>
                    <a:pt x="45" y="22"/>
                    <a:pt x="40" y="22"/>
                  </a:cubicBezTo>
                  <a:cubicBezTo>
                    <a:pt x="36" y="22"/>
                    <a:pt x="33" y="23"/>
                    <a:pt x="30" y="25"/>
                  </a:cubicBezTo>
                  <a:cubicBezTo>
                    <a:pt x="28" y="27"/>
                    <a:pt x="26" y="30"/>
                    <a:pt x="26" y="35"/>
                  </a:cubicBezTo>
                  <a:cubicBezTo>
                    <a:pt x="26" y="39"/>
                    <a:pt x="28" y="43"/>
                    <a:pt x="33" y="46"/>
                  </a:cubicBezTo>
                  <a:cubicBezTo>
                    <a:pt x="36" y="48"/>
                    <a:pt x="42" y="51"/>
                    <a:pt x="51" y="54"/>
                  </a:cubicBezTo>
                  <a:cubicBezTo>
                    <a:pt x="61" y="57"/>
                    <a:pt x="70" y="61"/>
                    <a:pt x="75" y="66"/>
                  </a:cubicBezTo>
                  <a:cubicBezTo>
                    <a:pt x="84" y="73"/>
                    <a:pt x="88" y="82"/>
                    <a:pt x="88" y="93"/>
                  </a:cubicBezTo>
                  <a:cubicBezTo>
                    <a:pt x="88" y="104"/>
                    <a:pt x="84" y="114"/>
                    <a:pt x="76" y="121"/>
                  </a:cubicBezTo>
                  <a:cubicBezTo>
                    <a:pt x="68" y="128"/>
                    <a:pt x="57" y="132"/>
                    <a:pt x="44" y="132"/>
                  </a:cubicBezTo>
                  <a:cubicBezTo>
                    <a:pt x="27" y="132"/>
                    <a:pt x="15" y="126"/>
                    <a:pt x="7" y="114"/>
                  </a:cubicBezTo>
                  <a:cubicBezTo>
                    <a:pt x="3" y="107"/>
                    <a:pt x="1" y="100"/>
                    <a:pt x="0" y="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42" name="Freeform 61"/>
            <p:cNvSpPr>
              <a:spLocks/>
            </p:cNvSpPr>
            <p:nvPr userDrawn="1"/>
          </p:nvSpPr>
          <p:spPr bwMode="black">
            <a:xfrm>
              <a:off x="3968751" y="5791200"/>
              <a:ext cx="98425" cy="163513"/>
            </a:xfrm>
            <a:custGeom>
              <a:avLst/>
              <a:gdLst>
                <a:gd name="T0" fmla="*/ 0 w 62"/>
                <a:gd name="T1" fmla="*/ 103 h 103"/>
                <a:gd name="T2" fmla="*/ 0 w 62"/>
                <a:gd name="T3" fmla="*/ 0 h 103"/>
                <a:gd name="T4" fmla="*/ 62 w 62"/>
                <a:gd name="T5" fmla="*/ 0 h 103"/>
                <a:gd name="T6" fmla="*/ 62 w 62"/>
                <a:gd name="T7" fmla="*/ 19 h 103"/>
                <a:gd name="T8" fmla="*/ 22 w 62"/>
                <a:gd name="T9" fmla="*/ 19 h 103"/>
                <a:gd name="T10" fmla="*/ 22 w 62"/>
                <a:gd name="T11" fmla="*/ 43 h 103"/>
                <a:gd name="T12" fmla="*/ 57 w 62"/>
                <a:gd name="T13" fmla="*/ 43 h 103"/>
                <a:gd name="T14" fmla="*/ 57 w 62"/>
                <a:gd name="T15" fmla="*/ 61 h 103"/>
                <a:gd name="T16" fmla="*/ 22 w 62"/>
                <a:gd name="T17" fmla="*/ 61 h 103"/>
                <a:gd name="T18" fmla="*/ 22 w 62"/>
                <a:gd name="T19" fmla="*/ 103 h 103"/>
                <a:gd name="T20" fmla="*/ 0 w 62"/>
                <a:gd name="T21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2" h="103">
                  <a:moveTo>
                    <a:pt x="0" y="103"/>
                  </a:moveTo>
                  <a:lnTo>
                    <a:pt x="0" y="0"/>
                  </a:lnTo>
                  <a:lnTo>
                    <a:pt x="62" y="0"/>
                  </a:lnTo>
                  <a:lnTo>
                    <a:pt x="62" y="19"/>
                  </a:lnTo>
                  <a:lnTo>
                    <a:pt x="22" y="19"/>
                  </a:lnTo>
                  <a:lnTo>
                    <a:pt x="22" y="43"/>
                  </a:lnTo>
                  <a:lnTo>
                    <a:pt x="57" y="43"/>
                  </a:lnTo>
                  <a:lnTo>
                    <a:pt x="57" y="61"/>
                  </a:lnTo>
                  <a:lnTo>
                    <a:pt x="22" y="61"/>
                  </a:lnTo>
                  <a:lnTo>
                    <a:pt x="22" y="103"/>
                  </a:lnTo>
                  <a:lnTo>
                    <a:pt x="0" y="10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43" name="Freeform 62"/>
            <p:cNvSpPr>
              <a:spLocks noEditPoints="1"/>
            </p:cNvSpPr>
            <p:nvPr userDrawn="1"/>
          </p:nvSpPr>
          <p:spPr bwMode="black">
            <a:xfrm>
              <a:off x="4081463" y="5788025"/>
              <a:ext cx="138113" cy="171450"/>
            </a:xfrm>
            <a:custGeom>
              <a:avLst/>
              <a:gdLst>
                <a:gd name="T0" fmla="*/ 54 w 107"/>
                <a:gd name="T1" fmla="*/ 0 h 132"/>
                <a:gd name="T2" fmla="*/ 90 w 107"/>
                <a:gd name="T3" fmla="*/ 17 h 132"/>
                <a:gd name="T4" fmla="*/ 107 w 107"/>
                <a:gd name="T5" fmla="*/ 66 h 132"/>
                <a:gd name="T6" fmla="*/ 94 w 107"/>
                <a:gd name="T7" fmla="*/ 111 h 132"/>
                <a:gd name="T8" fmla="*/ 76 w 107"/>
                <a:gd name="T9" fmla="*/ 127 h 132"/>
                <a:gd name="T10" fmla="*/ 53 w 107"/>
                <a:gd name="T11" fmla="*/ 132 h 132"/>
                <a:gd name="T12" fmla="*/ 12 w 107"/>
                <a:gd name="T13" fmla="*/ 110 h 132"/>
                <a:gd name="T14" fmla="*/ 0 w 107"/>
                <a:gd name="T15" fmla="*/ 66 h 132"/>
                <a:gd name="T16" fmla="*/ 15 w 107"/>
                <a:gd name="T17" fmla="*/ 17 h 132"/>
                <a:gd name="T18" fmla="*/ 54 w 107"/>
                <a:gd name="T19" fmla="*/ 0 h 132"/>
                <a:gd name="T20" fmla="*/ 53 w 107"/>
                <a:gd name="T21" fmla="*/ 23 h 132"/>
                <a:gd name="T22" fmla="*/ 34 w 107"/>
                <a:gd name="T23" fmla="*/ 35 h 132"/>
                <a:gd name="T24" fmla="*/ 27 w 107"/>
                <a:gd name="T25" fmla="*/ 66 h 132"/>
                <a:gd name="T26" fmla="*/ 34 w 107"/>
                <a:gd name="T27" fmla="*/ 97 h 132"/>
                <a:gd name="T28" fmla="*/ 44 w 107"/>
                <a:gd name="T29" fmla="*/ 106 h 132"/>
                <a:gd name="T30" fmla="*/ 53 w 107"/>
                <a:gd name="T31" fmla="*/ 109 h 132"/>
                <a:gd name="T32" fmla="*/ 67 w 107"/>
                <a:gd name="T33" fmla="*/ 104 h 132"/>
                <a:gd name="T34" fmla="*/ 77 w 107"/>
                <a:gd name="T35" fmla="*/ 87 h 132"/>
                <a:gd name="T36" fmla="*/ 80 w 107"/>
                <a:gd name="T37" fmla="*/ 66 h 132"/>
                <a:gd name="T38" fmla="*/ 73 w 107"/>
                <a:gd name="T39" fmla="*/ 35 h 132"/>
                <a:gd name="T40" fmla="*/ 53 w 107"/>
                <a:gd name="T41" fmla="*/ 23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7" h="132">
                  <a:moveTo>
                    <a:pt x="54" y="0"/>
                  </a:moveTo>
                  <a:cubicBezTo>
                    <a:pt x="69" y="0"/>
                    <a:pt x="81" y="6"/>
                    <a:pt x="90" y="17"/>
                  </a:cubicBezTo>
                  <a:cubicBezTo>
                    <a:pt x="101" y="29"/>
                    <a:pt x="107" y="45"/>
                    <a:pt x="107" y="66"/>
                  </a:cubicBezTo>
                  <a:cubicBezTo>
                    <a:pt x="107" y="84"/>
                    <a:pt x="103" y="99"/>
                    <a:pt x="94" y="111"/>
                  </a:cubicBezTo>
                  <a:cubicBezTo>
                    <a:pt x="89" y="118"/>
                    <a:pt x="83" y="123"/>
                    <a:pt x="76" y="127"/>
                  </a:cubicBezTo>
                  <a:cubicBezTo>
                    <a:pt x="69" y="130"/>
                    <a:pt x="62" y="132"/>
                    <a:pt x="53" y="132"/>
                  </a:cubicBezTo>
                  <a:cubicBezTo>
                    <a:pt x="36" y="132"/>
                    <a:pt x="22" y="125"/>
                    <a:pt x="12" y="110"/>
                  </a:cubicBezTo>
                  <a:cubicBezTo>
                    <a:pt x="4" y="99"/>
                    <a:pt x="0" y="84"/>
                    <a:pt x="0" y="66"/>
                  </a:cubicBezTo>
                  <a:cubicBezTo>
                    <a:pt x="0" y="46"/>
                    <a:pt x="5" y="29"/>
                    <a:pt x="15" y="17"/>
                  </a:cubicBezTo>
                  <a:cubicBezTo>
                    <a:pt x="25" y="6"/>
                    <a:pt x="38" y="0"/>
                    <a:pt x="54" y="0"/>
                  </a:cubicBezTo>
                  <a:close/>
                  <a:moveTo>
                    <a:pt x="53" y="23"/>
                  </a:moveTo>
                  <a:cubicBezTo>
                    <a:pt x="45" y="23"/>
                    <a:pt x="38" y="27"/>
                    <a:pt x="34" y="35"/>
                  </a:cubicBezTo>
                  <a:cubicBezTo>
                    <a:pt x="29" y="44"/>
                    <a:pt x="27" y="54"/>
                    <a:pt x="27" y="66"/>
                  </a:cubicBezTo>
                  <a:cubicBezTo>
                    <a:pt x="27" y="78"/>
                    <a:pt x="29" y="89"/>
                    <a:pt x="34" y="97"/>
                  </a:cubicBezTo>
                  <a:cubicBezTo>
                    <a:pt x="36" y="101"/>
                    <a:pt x="39" y="104"/>
                    <a:pt x="44" y="106"/>
                  </a:cubicBezTo>
                  <a:cubicBezTo>
                    <a:pt x="47" y="108"/>
                    <a:pt x="50" y="109"/>
                    <a:pt x="53" y="109"/>
                  </a:cubicBezTo>
                  <a:cubicBezTo>
                    <a:pt x="59" y="109"/>
                    <a:pt x="63" y="107"/>
                    <a:pt x="67" y="104"/>
                  </a:cubicBezTo>
                  <a:cubicBezTo>
                    <a:pt x="71" y="100"/>
                    <a:pt x="75" y="94"/>
                    <a:pt x="77" y="87"/>
                  </a:cubicBezTo>
                  <a:cubicBezTo>
                    <a:pt x="79" y="80"/>
                    <a:pt x="80" y="73"/>
                    <a:pt x="80" y="66"/>
                  </a:cubicBezTo>
                  <a:cubicBezTo>
                    <a:pt x="80" y="54"/>
                    <a:pt x="77" y="43"/>
                    <a:pt x="73" y="35"/>
                  </a:cubicBezTo>
                  <a:cubicBezTo>
                    <a:pt x="68" y="27"/>
                    <a:pt x="61" y="23"/>
                    <a:pt x="53" y="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66" name="Freeform 63"/>
            <p:cNvSpPr>
              <a:spLocks noEditPoints="1"/>
            </p:cNvSpPr>
            <p:nvPr userDrawn="1"/>
          </p:nvSpPr>
          <p:spPr bwMode="black">
            <a:xfrm>
              <a:off x="4244976" y="5791200"/>
              <a:ext cx="122238" cy="163513"/>
            </a:xfrm>
            <a:custGeom>
              <a:avLst/>
              <a:gdLst>
                <a:gd name="T0" fmla="*/ 0 w 94"/>
                <a:gd name="T1" fmla="*/ 126 h 126"/>
                <a:gd name="T2" fmla="*/ 0 w 94"/>
                <a:gd name="T3" fmla="*/ 0 h 126"/>
                <a:gd name="T4" fmla="*/ 49 w 94"/>
                <a:gd name="T5" fmla="*/ 0 h 126"/>
                <a:gd name="T6" fmla="*/ 78 w 94"/>
                <a:gd name="T7" fmla="*/ 9 h 126"/>
                <a:gd name="T8" fmla="*/ 90 w 94"/>
                <a:gd name="T9" fmla="*/ 35 h 126"/>
                <a:gd name="T10" fmla="*/ 81 w 94"/>
                <a:gd name="T11" fmla="*/ 59 h 126"/>
                <a:gd name="T12" fmla="*/ 72 w 94"/>
                <a:gd name="T13" fmla="*/ 66 h 126"/>
                <a:gd name="T14" fmla="*/ 84 w 94"/>
                <a:gd name="T15" fmla="*/ 76 h 126"/>
                <a:gd name="T16" fmla="*/ 88 w 94"/>
                <a:gd name="T17" fmla="*/ 89 h 126"/>
                <a:gd name="T18" fmla="*/ 89 w 94"/>
                <a:gd name="T19" fmla="*/ 108 h 126"/>
                <a:gd name="T20" fmla="*/ 91 w 94"/>
                <a:gd name="T21" fmla="*/ 121 h 126"/>
                <a:gd name="T22" fmla="*/ 94 w 94"/>
                <a:gd name="T23" fmla="*/ 126 h 126"/>
                <a:gd name="T24" fmla="*/ 66 w 94"/>
                <a:gd name="T25" fmla="*/ 126 h 126"/>
                <a:gd name="T26" fmla="*/ 64 w 94"/>
                <a:gd name="T27" fmla="*/ 119 h 126"/>
                <a:gd name="T28" fmla="*/ 63 w 94"/>
                <a:gd name="T29" fmla="*/ 102 h 126"/>
                <a:gd name="T30" fmla="*/ 59 w 94"/>
                <a:gd name="T31" fmla="*/ 85 h 126"/>
                <a:gd name="T32" fmla="*/ 51 w 94"/>
                <a:gd name="T33" fmla="*/ 77 h 126"/>
                <a:gd name="T34" fmla="*/ 43 w 94"/>
                <a:gd name="T35" fmla="*/ 76 h 126"/>
                <a:gd name="T36" fmla="*/ 27 w 94"/>
                <a:gd name="T37" fmla="*/ 76 h 126"/>
                <a:gd name="T38" fmla="*/ 27 w 94"/>
                <a:gd name="T39" fmla="*/ 126 h 126"/>
                <a:gd name="T40" fmla="*/ 0 w 94"/>
                <a:gd name="T41" fmla="*/ 126 h 126"/>
                <a:gd name="T42" fmla="*/ 27 w 94"/>
                <a:gd name="T43" fmla="*/ 56 h 126"/>
                <a:gd name="T44" fmla="*/ 42 w 94"/>
                <a:gd name="T45" fmla="*/ 56 h 126"/>
                <a:gd name="T46" fmla="*/ 59 w 94"/>
                <a:gd name="T47" fmla="*/ 51 h 126"/>
                <a:gd name="T48" fmla="*/ 63 w 94"/>
                <a:gd name="T49" fmla="*/ 38 h 126"/>
                <a:gd name="T50" fmla="*/ 56 w 94"/>
                <a:gd name="T51" fmla="*/ 24 h 126"/>
                <a:gd name="T52" fmla="*/ 43 w 94"/>
                <a:gd name="T53" fmla="*/ 22 h 126"/>
                <a:gd name="T54" fmla="*/ 27 w 94"/>
                <a:gd name="T55" fmla="*/ 22 h 126"/>
                <a:gd name="T56" fmla="*/ 27 w 94"/>
                <a:gd name="T57" fmla="*/ 5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4" h="126">
                  <a:moveTo>
                    <a:pt x="0" y="126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61" y="0"/>
                    <a:pt x="71" y="3"/>
                    <a:pt x="78" y="9"/>
                  </a:cubicBezTo>
                  <a:cubicBezTo>
                    <a:pt x="86" y="15"/>
                    <a:pt x="90" y="24"/>
                    <a:pt x="90" y="35"/>
                  </a:cubicBezTo>
                  <a:cubicBezTo>
                    <a:pt x="90" y="45"/>
                    <a:pt x="87" y="53"/>
                    <a:pt x="81" y="59"/>
                  </a:cubicBezTo>
                  <a:cubicBezTo>
                    <a:pt x="79" y="62"/>
                    <a:pt x="76" y="64"/>
                    <a:pt x="72" y="66"/>
                  </a:cubicBezTo>
                  <a:cubicBezTo>
                    <a:pt x="77" y="68"/>
                    <a:pt x="81" y="71"/>
                    <a:pt x="84" y="76"/>
                  </a:cubicBezTo>
                  <a:cubicBezTo>
                    <a:pt x="85" y="79"/>
                    <a:pt x="87" y="83"/>
                    <a:pt x="88" y="89"/>
                  </a:cubicBezTo>
                  <a:cubicBezTo>
                    <a:pt x="88" y="91"/>
                    <a:pt x="88" y="97"/>
                    <a:pt x="89" y="108"/>
                  </a:cubicBezTo>
                  <a:cubicBezTo>
                    <a:pt x="90" y="115"/>
                    <a:pt x="90" y="119"/>
                    <a:pt x="91" y="121"/>
                  </a:cubicBezTo>
                  <a:cubicBezTo>
                    <a:pt x="92" y="122"/>
                    <a:pt x="92" y="124"/>
                    <a:pt x="94" y="126"/>
                  </a:cubicBezTo>
                  <a:cubicBezTo>
                    <a:pt x="66" y="126"/>
                    <a:pt x="66" y="126"/>
                    <a:pt x="66" y="126"/>
                  </a:cubicBezTo>
                  <a:cubicBezTo>
                    <a:pt x="65" y="124"/>
                    <a:pt x="64" y="121"/>
                    <a:pt x="64" y="119"/>
                  </a:cubicBezTo>
                  <a:cubicBezTo>
                    <a:pt x="64" y="117"/>
                    <a:pt x="63" y="112"/>
                    <a:pt x="63" y="102"/>
                  </a:cubicBezTo>
                  <a:cubicBezTo>
                    <a:pt x="62" y="94"/>
                    <a:pt x="61" y="88"/>
                    <a:pt x="59" y="85"/>
                  </a:cubicBezTo>
                  <a:cubicBezTo>
                    <a:pt x="57" y="81"/>
                    <a:pt x="55" y="78"/>
                    <a:pt x="51" y="77"/>
                  </a:cubicBezTo>
                  <a:cubicBezTo>
                    <a:pt x="49" y="77"/>
                    <a:pt x="46" y="76"/>
                    <a:pt x="43" y="76"/>
                  </a:cubicBezTo>
                  <a:cubicBezTo>
                    <a:pt x="27" y="76"/>
                    <a:pt x="27" y="76"/>
                    <a:pt x="27" y="76"/>
                  </a:cubicBezTo>
                  <a:cubicBezTo>
                    <a:pt x="27" y="126"/>
                    <a:pt x="27" y="126"/>
                    <a:pt x="27" y="126"/>
                  </a:cubicBezTo>
                  <a:lnTo>
                    <a:pt x="0" y="126"/>
                  </a:lnTo>
                  <a:close/>
                  <a:moveTo>
                    <a:pt x="27" y="56"/>
                  </a:moveTo>
                  <a:cubicBezTo>
                    <a:pt x="42" y="56"/>
                    <a:pt x="42" y="56"/>
                    <a:pt x="42" y="56"/>
                  </a:cubicBezTo>
                  <a:cubicBezTo>
                    <a:pt x="50" y="56"/>
                    <a:pt x="56" y="54"/>
                    <a:pt x="59" y="51"/>
                  </a:cubicBezTo>
                  <a:cubicBezTo>
                    <a:pt x="61" y="48"/>
                    <a:pt x="63" y="44"/>
                    <a:pt x="63" y="38"/>
                  </a:cubicBezTo>
                  <a:cubicBezTo>
                    <a:pt x="63" y="32"/>
                    <a:pt x="61" y="27"/>
                    <a:pt x="56" y="24"/>
                  </a:cubicBezTo>
                  <a:cubicBezTo>
                    <a:pt x="54" y="23"/>
                    <a:pt x="49" y="22"/>
                    <a:pt x="43" y="22"/>
                  </a:cubicBezTo>
                  <a:cubicBezTo>
                    <a:pt x="27" y="22"/>
                    <a:pt x="27" y="22"/>
                    <a:pt x="27" y="22"/>
                  </a:cubicBezTo>
                  <a:lnTo>
                    <a:pt x="27" y="5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67" name="Freeform 64"/>
            <p:cNvSpPr>
              <a:spLocks/>
            </p:cNvSpPr>
            <p:nvPr userDrawn="1"/>
          </p:nvSpPr>
          <p:spPr bwMode="black">
            <a:xfrm>
              <a:off x="4445001" y="5788025"/>
              <a:ext cx="114300" cy="171450"/>
            </a:xfrm>
            <a:custGeom>
              <a:avLst/>
              <a:gdLst>
                <a:gd name="T0" fmla="*/ 0 w 88"/>
                <a:gd name="T1" fmla="*/ 92 h 132"/>
                <a:gd name="T2" fmla="*/ 27 w 88"/>
                <a:gd name="T3" fmla="*/ 92 h 132"/>
                <a:gd name="T4" fmla="*/ 31 w 88"/>
                <a:gd name="T5" fmla="*/ 103 h 132"/>
                <a:gd name="T6" fmla="*/ 44 w 88"/>
                <a:gd name="T7" fmla="*/ 110 h 132"/>
                <a:gd name="T8" fmla="*/ 57 w 88"/>
                <a:gd name="T9" fmla="*/ 105 h 132"/>
                <a:gd name="T10" fmla="*/ 61 w 88"/>
                <a:gd name="T11" fmla="*/ 95 h 132"/>
                <a:gd name="T12" fmla="*/ 54 w 88"/>
                <a:gd name="T13" fmla="*/ 82 h 132"/>
                <a:gd name="T14" fmla="*/ 47 w 88"/>
                <a:gd name="T15" fmla="*/ 78 h 132"/>
                <a:gd name="T16" fmla="*/ 38 w 88"/>
                <a:gd name="T17" fmla="*/ 75 h 132"/>
                <a:gd name="T18" fmla="*/ 15 w 88"/>
                <a:gd name="T19" fmla="*/ 64 h 132"/>
                <a:gd name="T20" fmla="*/ 2 w 88"/>
                <a:gd name="T21" fmla="*/ 35 h 132"/>
                <a:gd name="T22" fmla="*/ 11 w 88"/>
                <a:gd name="T23" fmla="*/ 11 h 132"/>
                <a:gd name="T24" fmla="*/ 41 w 88"/>
                <a:gd name="T25" fmla="*/ 0 h 132"/>
                <a:gd name="T26" fmla="*/ 76 w 88"/>
                <a:gd name="T27" fmla="*/ 16 h 132"/>
                <a:gd name="T28" fmla="*/ 83 w 88"/>
                <a:gd name="T29" fmla="*/ 36 h 132"/>
                <a:gd name="T30" fmla="*/ 57 w 88"/>
                <a:gd name="T31" fmla="*/ 36 h 132"/>
                <a:gd name="T32" fmla="*/ 52 w 88"/>
                <a:gd name="T33" fmla="*/ 26 h 132"/>
                <a:gd name="T34" fmla="*/ 41 w 88"/>
                <a:gd name="T35" fmla="*/ 22 h 132"/>
                <a:gd name="T36" fmla="*/ 31 w 88"/>
                <a:gd name="T37" fmla="*/ 25 h 132"/>
                <a:gd name="T38" fmla="*/ 27 w 88"/>
                <a:gd name="T39" fmla="*/ 35 h 132"/>
                <a:gd name="T40" fmla="*/ 33 w 88"/>
                <a:gd name="T41" fmla="*/ 46 h 132"/>
                <a:gd name="T42" fmla="*/ 51 w 88"/>
                <a:gd name="T43" fmla="*/ 54 h 132"/>
                <a:gd name="T44" fmla="*/ 76 w 88"/>
                <a:gd name="T45" fmla="*/ 66 h 132"/>
                <a:gd name="T46" fmla="*/ 88 w 88"/>
                <a:gd name="T47" fmla="*/ 93 h 132"/>
                <a:gd name="T48" fmla="*/ 77 w 88"/>
                <a:gd name="T49" fmla="*/ 121 h 132"/>
                <a:gd name="T50" fmla="*/ 44 w 88"/>
                <a:gd name="T51" fmla="*/ 132 h 132"/>
                <a:gd name="T52" fmla="*/ 8 w 88"/>
                <a:gd name="T53" fmla="*/ 114 h 132"/>
                <a:gd name="T54" fmla="*/ 0 w 88"/>
                <a:gd name="T55" fmla="*/ 9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8" h="132">
                  <a:moveTo>
                    <a:pt x="0" y="92"/>
                  </a:moveTo>
                  <a:cubicBezTo>
                    <a:pt x="27" y="92"/>
                    <a:pt x="27" y="92"/>
                    <a:pt x="27" y="92"/>
                  </a:cubicBezTo>
                  <a:cubicBezTo>
                    <a:pt x="28" y="97"/>
                    <a:pt x="29" y="101"/>
                    <a:pt x="31" y="103"/>
                  </a:cubicBezTo>
                  <a:cubicBezTo>
                    <a:pt x="34" y="108"/>
                    <a:pt x="38" y="110"/>
                    <a:pt x="44" y="110"/>
                  </a:cubicBezTo>
                  <a:cubicBezTo>
                    <a:pt x="50" y="110"/>
                    <a:pt x="54" y="109"/>
                    <a:pt x="57" y="105"/>
                  </a:cubicBezTo>
                  <a:cubicBezTo>
                    <a:pt x="59" y="103"/>
                    <a:pt x="61" y="99"/>
                    <a:pt x="61" y="95"/>
                  </a:cubicBezTo>
                  <a:cubicBezTo>
                    <a:pt x="61" y="90"/>
                    <a:pt x="59" y="86"/>
                    <a:pt x="54" y="82"/>
                  </a:cubicBezTo>
                  <a:cubicBezTo>
                    <a:pt x="53" y="81"/>
                    <a:pt x="50" y="79"/>
                    <a:pt x="47" y="78"/>
                  </a:cubicBezTo>
                  <a:cubicBezTo>
                    <a:pt x="46" y="78"/>
                    <a:pt x="43" y="77"/>
                    <a:pt x="38" y="75"/>
                  </a:cubicBezTo>
                  <a:cubicBezTo>
                    <a:pt x="27" y="71"/>
                    <a:pt x="20" y="67"/>
                    <a:pt x="15" y="64"/>
                  </a:cubicBezTo>
                  <a:cubicBezTo>
                    <a:pt x="6" y="57"/>
                    <a:pt x="2" y="47"/>
                    <a:pt x="2" y="35"/>
                  </a:cubicBezTo>
                  <a:cubicBezTo>
                    <a:pt x="2" y="25"/>
                    <a:pt x="5" y="17"/>
                    <a:pt x="11" y="11"/>
                  </a:cubicBezTo>
                  <a:cubicBezTo>
                    <a:pt x="18" y="4"/>
                    <a:pt x="28" y="0"/>
                    <a:pt x="41" y="0"/>
                  </a:cubicBezTo>
                  <a:cubicBezTo>
                    <a:pt x="56" y="0"/>
                    <a:pt x="68" y="6"/>
                    <a:pt x="76" y="16"/>
                  </a:cubicBezTo>
                  <a:cubicBezTo>
                    <a:pt x="80" y="22"/>
                    <a:pt x="82" y="28"/>
                    <a:pt x="83" y="36"/>
                  </a:cubicBezTo>
                  <a:cubicBezTo>
                    <a:pt x="57" y="36"/>
                    <a:pt x="57" y="36"/>
                    <a:pt x="57" y="36"/>
                  </a:cubicBezTo>
                  <a:cubicBezTo>
                    <a:pt x="56" y="32"/>
                    <a:pt x="55" y="28"/>
                    <a:pt x="52" y="26"/>
                  </a:cubicBezTo>
                  <a:cubicBezTo>
                    <a:pt x="50" y="23"/>
                    <a:pt x="46" y="22"/>
                    <a:pt x="41" y="22"/>
                  </a:cubicBezTo>
                  <a:cubicBezTo>
                    <a:pt x="36" y="22"/>
                    <a:pt x="33" y="23"/>
                    <a:pt x="31" y="25"/>
                  </a:cubicBezTo>
                  <a:cubicBezTo>
                    <a:pt x="28" y="27"/>
                    <a:pt x="27" y="30"/>
                    <a:pt x="27" y="35"/>
                  </a:cubicBezTo>
                  <a:cubicBezTo>
                    <a:pt x="27" y="39"/>
                    <a:pt x="29" y="43"/>
                    <a:pt x="33" y="46"/>
                  </a:cubicBezTo>
                  <a:cubicBezTo>
                    <a:pt x="36" y="48"/>
                    <a:pt x="42" y="51"/>
                    <a:pt x="51" y="54"/>
                  </a:cubicBezTo>
                  <a:cubicBezTo>
                    <a:pt x="62" y="57"/>
                    <a:pt x="70" y="61"/>
                    <a:pt x="76" y="66"/>
                  </a:cubicBezTo>
                  <a:cubicBezTo>
                    <a:pt x="84" y="73"/>
                    <a:pt x="88" y="82"/>
                    <a:pt x="88" y="93"/>
                  </a:cubicBezTo>
                  <a:cubicBezTo>
                    <a:pt x="88" y="104"/>
                    <a:pt x="84" y="114"/>
                    <a:pt x="77" y="121"/>
                  </a:cubicBezTo>
                  <a:cubicBezTo>
                    <a:pt x="68" y="128"/>
                    <a:pt x="58" y="132"/>
                    <a:pt x="44" y="132"/>
                  </a:cubicBezTo>
                  <a:cubicBezTo>
                    <a:pt x="28" y="132"/>
                    <a:pt x="16" y="126"/>
                    <a:pt x="8" y="114"/>
                  </a:cubicBezTo>
                  <a:cubicBezTo>
                    <a:pt x="4" y="107"/>
                    <a:pt x="1" y="100"/>
                    <a:pt x="0" y="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68" name="Freeform 65"/>
            <p:cNvSpPr>
              <a:spLocks/>
            </p:cNvSpPr>
            <p:nvPr userDrawn="1"/>
          </p:nvSpPr>
          <p:spPr bwMode="black">
            <a:xfrm>
              <a:off x="4583113" y="5791200"/>
              <a:ext cx="122238" cy="163513"/>
            </a:xfrm>
            <a:custGeom>
              <a:avLst/>
              <a:gdLst>
                <a:gd name="T0" fmla="*/ 0 w 77"/>
                <a:gd name="T1" fmla="*/ 103 h 103"/>
                <a:gd name="T2" fmla="*/ 0 w 77"/>
                <a:gd name="T3" fmla="*/ 0 h 103"/>
                <a:gd name="T4" fmla="*/ 22 w 77"/>
                <a:gd name="T5" fmla="*/ 0 h 103"/>
                <a:gd name="T6" fmla="*/ 22 w 77"/>
                <a:gd name="T7" fmla="*/ 39 h 103"/>
                <a:gd name="T8" fmla="*/ 55 w 77"/>
                <a:gd name="T9" fmla="*/ 39 h 103"/>
                <a:gd name="T10" fmla="*/ 55 w 77"/>
                <a:gd name="T11" fmla="*/ 0 h 103"/>
                <a:gd name="T12" fmla="*/ 77 w 77"/>
                <a:gd name="T13" fmla="*/ 0 h 103"/>
                <a:gd name="T14" fmla="*/ 77 w 77"/>
                <a:gd name="T15" fmla="*/ 103 h 103"/>
                <a:gd name="T16" fmla="*/ 55 w 77"/>
                <a:gd name="T17" fmla="*/ 103 h 103"/>
                <a:gd name="T18" fmla="*/ 55 w 77"/>
                <a:gd name="T19" fmla="*/ 58 h 103"/>
                <a:gd name="T20" fmla="*/ 22 w 77"/>
                <a:gd name="T21" fmla="*/ 58 h 103"/>
                <a:gd name="T22" fmla="*/ 22 w 77"/>
                <a:gd name="T23" fmla="*/ 103 h 103"/>
                <a:gd name="T24" fmla="*/ 0 w 77"/>
                <a:gd name="T25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7" h="103">
                  <a:moveTo>
                    <a:pt x="0" y="103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39"/>
                  </a:lnTo>
                  <a:lnTo>
                    <a:pt x="55" y="39"/>
                  </a:lnTo>
                  <a:lnTo>
                    <a:pt x="55" y="0"/>
                  </a:lnTo>
                  <a:lnTo>
                    <a:pt x="77" y="0"/>
                  </a:lnTo>
                  <a:lnTo>
                    <a:pt x="77" y="103"/>
                  </a:lnTo>
                  <a:lnTo>
                    <a:pt x="55" y="103"/>
                  </a:lnTo>
                  <a:lnTo>
                    <a:pt x="55" y="58"/>
                  </a:lnTo>
                  <a:lnTo>
                    <a:pt x="22" y="58"/>
                  </a:lnTo>
                  <a:lnTo>
                    <a:pt x="22" y="103"/>
                  </a:lnTo>
                  <a:lnTo>
                    <a:pt x="0" y="10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69" name="Freeform 66"/>
            <p:cNvSpPr>
              <a:spLocks noEditPoints="1"/>
            </p:cNvSpPr>
            <p:nvPr userDrawn="1"/>
          </p:nvSpPr>
          <p:spPr bwMode="black">
            <a:xfrm>
              <a:off x="4722813" y="5791200"/>
              <a:ext cx="139700" cy="163513"/>
            </a:xfrm>
            <a:custGeom>
              <a:avLst/>
              <a:gdLst>
                <a:gd name="T0" fmla="*/ 33 w 88"/>
                <a:gd name="T1" fmla="*/ 0 h 103"/>
                <a:gd name="T2" fmla="*/ 55 w 88"/>
                <a:gd name="T3" fmla="*/ 0 h 103"/>
                <a:gd name="T4" fmla="*/ 88 w 88"/>
                <a:gd name="T5" fmla="*/ 103 h 103"/>
                <a:gd name="T6" fmla="*/ 65 w 88"/>
                <a:gd name="T7" fmla="*/ 103 h 103"/>
                <a:gd name="T8" fmla="*/ 58 w 88"/>
                <a:gd name="T9" fmla="*/ 80 h 103"/>
                <a:gd name="T10" fmla="*/ 29 w 88"/>
                <a:gd name="T11" fmla="*/ 80 h 103"/>
                <a:gd name="T12" fmla="*/ 23 w 88"/>
                <a:gd name="T13" fmla="*/ 103 h 103"/>
                <a:gd name="T14" fmla="*/ 0 w 88"/>
                <a:gd name="T15" fmla="*/ 103 h 103"/>
                <a:gd name="T16" fmla="*/ 33 w 88"/>
                <a:gd name="T17" fmla="*/ 0 h 103"/>
                <a:gd name="T18" fmla="*/ 34 w 88"/>
                <a:gd name="T19" fmla="*/ 63 h 103"/>
                <a:gd name="T20" fmla="*/ 54 w 88"/>
                <a:gd name="T21" fmla="*/ 63 h 103"/>
                <a:gd name="T22" fmla="*/ 43 w 88"/>
                <a:gd name="T23" fmla="*/ 28 h 103"/>
                <a:gd name="T24" fmla="*/ 34 w 88"/>
                <a:gd name="T25" fmla="*/ 6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8" h="103">
                  <a:moveTo>
                    <a:pt x="33" y="0"/>
                  </a:moveTo>
                  <a:lnTo>
                    <a:pt x="55" y="0"/>
                  </a:lnTo>
                  <a:lnTo>
                    <a:pt x="88" y="103"/>
                  </a:lnTo>
                  <a:lnTo>
                    <a:pt x="65" y="103"/>
                  </a:lnTo>
                  <a:lnTo>
                    <a:pt x="58" y="80"/>
                  </a:lnTo>
                  <a:lnTo>
                    <a:pt x="29" y="80"/>
                  </a:lnTo>
                  <a:lnTo>
                    <a:pt x="23" y="103"/>
                  </a:lnTo>
                  <a:lnTo>
                    <a:pt x="0" y="103"/>
                  </a:lnTo>
                  <a:lnTo>
                    <a:pt x="33" y="0"/>
                  </a:lnTo>
                  <a:close/>
                  <a:moveTo>
                    <a:pt x="34" y="63"/>
                  </a:moveTo>
                  <a:lnTo>
                    <a:pt x="54" y="63"/>
                  </a:lnTo>
                  <a:lnTo>
                    <a:pt x="43" y="28"/>
                  </a:lnTo>
                  <a:lnTo>
                    <a:pt x="34" y="6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70" name="Freeform 67"/>
            <p:cNvSpPr>
              <a:spLocks noEditPoints="1"/>
            </p:cNvSpPr>
            <p:nvPr userDrawn="1"/>
          </p:nvSpPr>
          <p:spPr bwMode="black">
            <a:xfrm>
              <a:off x="4879976" y="5791200"/>
              <a:ext cx="120650" cy="163513"/>
            </a:xfrm>
            <a:custGeom>
              <a:avLst/>
              <a:gdLst>
                <a:gd name="T0" fmla="*/ 0 w 93"/>
                <a:gd name="T1" fmla="*/ 126 h 126"/>
                <a:gd name="T2" fmla="*/ 0 w 93"/>
                <a:gd name="T3" fmla="*/ 0 h 126"/>
                <a:gd name="T4" fmla="*/ 48 w 93"/>
                <a:gd name="T5" fmla="*/ 0 h 126"/>
                <a:gd name="T6" fmla="*/ 77 w 93"/>
                <a:gd name="T7" fmla="*/ 9 h 126"/>
                <a:gd name="T8" fmla="*/ 89 w 93"/>
                <a:gd name="T9" fmla="*/ 35 h 126"/>
                <a:gd name="T10" fmla="*/ 81 w 93"/>
                <a:gd name="T11" fmla="*/ 59 h 126"/>
                <a:gd name="T12" fmla="*/ 71 w 93"/>
                <a:gd name="T13" fmla="*/ 66 h 126"/>
                <a:gd name="T14" fmla="*/ 83 w 93"/>
                <a:gd name="T15" fmla="*/ 76 h 126"/>
                <a:gd name="T16" fmla="*/ 87 w 93"/>
                <a:gd name="T17" fmla="*/ 89 h 126"/>
                <a:gd name="T18" fmla="*/ 89 w 93"/>
                <a:gd name="T19" fmla="*/ 108 h 126"/>
                <a:gd name="T20" fmla="*/ 91 w 93"/>
                <a:gd name="T21" fmla="*/ 121 h 126"/>
                <a:gd name="T22" fmla="*/ 93 w 93"/>
                <a:gd name="T23" fmla="*/ 126 h 126"/>
                <a:gd name="T24" fmla="*/ 65 w 93"/>
                <a:gd name="T25" fmla="*/ 126 h 126"/>
                <a:gd name="T26" fmla="*/ 63 w 93"/>
                <a:gd name="T27" fmla="*/ 119 h 126"/>
                <a:gd name="T28" fmla="*/ 62 w 93"/>
                <a:gd name="T29" fmla="*/ 102 h 126"/>
                <a:gd name="T30" fmla="*/ 59 w 93"/>
                <a:gd name="T31" fmla="*/ 85 h 126"/>
                <a:gd name="T32" fmla="*/ 50 w 93"/>
                <a:gd name="T33" fmla="*/ 77 h 126"/>
                <a:gd name="T34" fmla="*/ 42 w 93"/>
                <a:gd name="T35" fmla="*/ 76 h 126"/>
                <a:gd name="T36" fmla="*/ 27 w 93"/>
                <a:gd name="T37" fmla="*/ 76 h 126"/>
                <a:gd name="T38" fmla="*/ 27 w 93"/>
                <a:gd name="T39" fmla="*/ 126 h 126"/>
                <a:gd name="T40" fmla="*/ 0 w 93"/>
                <a:gd name="T41" fmla="*/ 126 h 126"/>
                <a:gd name="T42" fmla="*/ 27 w 93"/>
                <a:gd name="T43" fmla="*/ 56 h 126"/>
                <a:gd name="T44" fmla="*/ 41 w 93"/>
                <a:gd name="T45" fmla="*/ 56 h 126"/>
                <a:gd name="T46" fmla="*/ 58 w 93"/>
                <a:gd name="T47" fmla="*/ 51 h 126"/>
                <a:gd name="T48" fmla="*/ 62 w 93"/>
                <a:gd name="T49" fmla="*/ 38 h 126"/>
                <a:gd name="T50" fmla="*/ 56 w 93"/>
                <a:gd name="T51" fmla="*/ 24 h 126"/>
                <a:gd name="T52" fmla="*/ 42 w 93"/>
                <a:gd name="T53" fmla="*/ 22 h 126"/>
                <a:gd name="T54" fmla="*/ 27 w 93"/>
                <a:gd name="T55" fmla="*/ 22 h 126"/>
                <a:gd name="T56" fmla="*/ 27 w 93"/>
                <a:gd name="T57" fmla="*/ 5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3" h="126">
                  <a:moveTo>
                    <a:pt x="0" y="126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61" y="0"/>
                    <a:pt x="70" y="3"/>
                    <a:pt x="77" y="9"/>
                  </a:cubicBezTo>
                  <a:cubicBezTo>
                    <a:pt x="85" y="15"/>
                    <a:pt x="89" y="24"/>
                    <a:pt x="89" y="35"/>
                  </a:cubicBezTo>
                  <a:cubicBezTo>
                    <a:pt x="89" y="45"/>
                    <a:pt x="86" y="53"/>
                    <a:pt x="81" y="59"/>
                  </a:cubicBezTo>
                  <a:cubicBezTo>
                    <a:pt x="78" y="62"/>
                    <a:pt x="75" y="64"/>
                    <a:pt x="71" y="66"/>
                  </a:cubicBezTo>
                  <a:cubicBezTo>
                    <a:pt x="76" y="68"/>
                    <a:pt x="80" y="71"/>
                    <a:pt x="83" y="76"/>
                  </a:cubicBezTo>
                  <a:cubicBezTo>
                    <a:pt x="85" y="79"/>
                    <a:pt x="86" y="83"/>
                    <a:pt x="87" y="89"/>
                  </a:cubicBezTo>
                  <a:cubicBezTo>
                    <a:pt x="87" y="91"/>
                    <a:pt x="88" y="97"/>
                    <a:pt x="89" y="108"/>
                  </a:cubicBezTo>
                  <a:cubicBezTo>
                    <a:pt x="89" y="115"/>
                    <a:pt x="90" y="119"/>
                    <a:pt x="91" y="121"/>
                  </a:cubicBezTo>
                  <a:cubicBezTo>
                    <a:pt x="91" y="122"/>
                    <a:pt x="92" y="124"/>
                    <a:pt x="93" y="126"/>
                  </a:cubicBezTo>
                  <a:cubicBezTo>
                    <a:pt x="65" y="126"/>
                    <a:pt x="65" y="126"/>
                    <a:pt x="65" y="126"/>
                  </a:cubicBezTo>
                  <a:cubicBezTo>
                    <a:pt x="64" y="124"/>
                    <a:pt x="64" y="121"/>
                    <a:pt x="63" y="119"/>
                  </a:cubicBezTo>
                  <a:cubicBezTo>
                    <a:pt x="63" y="117"/>
                    <a:pt x="63" y="112"/>
                    <a:pt x="62" y="102"/>
                  </a:cubicBezTo>
                  <a:cubicBezTo>
                    <a:pt x="61" y="94"/>
                    <a:pt x="60" y="88"/>
                    <a:pt x="59" y="85"/>
                  </a:cubicBezTo>
                  <a:cubicBezTo>
                    <a:pt x="57" y="81"/>
                    <a:pt x="54" y="78"/>
                    <a:pt x="50" y="77"/>
                  </a:cubicBezTo>
                  <a:cubicBezTo>
                    <a:pt x="48" y="77"/>
                    <a:pt x="46" y="76"/>
                    <a:pt x="42" y="76"/>
                  </a:cubicBezTo>
                  <a:cubicBezTo>
                    <a:pt x="27" y="76"/>
                    <a:pt x="27" y="76"/>
                    <a:pt x="27" y="76"/>
                  </a:cubicBezTo>
                  <a:cubicBezTo>
                    <a:pt x="27" y="126"/>
                    <a:pt x="27" y="126"/>
                    <a:pt x="27" y="126"/>
                  </a:cubicBezTo>
                  <a:lnTo>
                    <a:pt x="0" y="126"/>
                  </a:lnTo>
                  <a:close/>
                  <a:moveTo>
                    <a:pt x="27" y="56"/>
                  </a:moveTo>
                  <a:cubicBezTo>
                    <a:pt x="41" y="56"/>
                    <a:pt x="41" y="56"/>
                    <a:pt x="41" y="56"/>
                  </a:cubicBezTo>
                  <a:cubicBezTo>
                    <a:pt x="50" y="56"/>
                    <a:pt x="55" y="54"/>
                    <a:pt x="58" y="51"/>
                  </a:cubicBezTo>
                  <a:cubicBezTo>
                    <a:pt x="61" y="48"/>
                    <a:pt x="62" y="44"/>
                    <a:pt x="62" y="38"/>
                  </a:cubicBezTo>
                  <a:cubicBezTo>
                    <a:pt x="62" y="32"/>
                    <a:pt x="60" y="27"/>
                    <a:pt x="56" y="24"/>
                  </a:cubicBezTo>
                  <a:cubicBezTo>
                    <a:pt x="53" y="23"/>
                    <a:pt x="48" y="22"/>
                    <a:pt x="42" y="22"/>
                  </a:cubicBezTo>
                  <a:cubicBezTo>
                    <a:pt x="27" y="22"/>
                    <a:pt x="27" y="22"/>
                    <a:pt x="27" y="22"/>
                  </a:cubicBezTo>
                  <a:lnTo>
                    <a:pt x="27" y="5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71" name="Freeform 68"/>
            <p:cNvSpPr>
              <a:spLocks/>
            </p:cNvSpPr>
            <p:nvPr userDrawn="1"/>
          </p:nvSpPr>
          <p:spPr bwMode="black">
            <a:xfrm>
              <a:off x="5026026" y="5791200"/>
              <a:ext cx="34925" cy="163513"/>
            </a:xfrm>
            <a:custGeom>
              <a:avLst/>
              <a:gdLst>
                <a:gd name="T0" fmla="*/ 0 w 22"/>
                <a:gd name="T1" fmla="*/ 103 h 103"/>
                <a:gd name="T2" fmla="*/ 0 w 22"/>
                <a:gd name="T3" fmla="*/ 0 h 103"/>
                <a:gd name="T4" fmla="*/ 12 w 22"/>
                <a:gd name="T5" fmla="*/ 0 h 103"/>
                <a:gd name="T6" fmla="*/ 22 w 22"/>
                <a:gd name="T7" fmla="*/ 0 h 103"/>
                <a:gd name="T8" fmla="*/ 22 w 22"/>
                <a:gd name="T9" fmla="*/ 103 h 103"/>
                <a:gd name="T10" fmla="*/ 0 w 22"/>
                <a:gd name="T11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103">
                  <a:moveTo>
                    <a:pt x="0" y="103"/>
                  </a:moveTo>
                  <a:lnTo>
                    <a:pt x="0" y="0"/>
                  </a:lnTo>
                  <a:lnTo>
                    <a:pt x="12" y="0"/>
                  </a:lnTo>
                  <a:lnTo>
                    <a:pt x="22" y="0"/>
                  </a:lnTo>
                  <a:lnTo>
                    <a:pt x="22" y="103"/>
                  </a:lnTo>
                  <a:lnTo>
                    <a:pt x="0" y="10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72" name="Freeform 69"/>
            <p:cNvSpPr>
              <a:spLocks/>
            </p:cNvSpPr>
            <p:nvPr userDrawn="1"/>
          </p:nvSpPr>
          <p:spPr bwMode="black">
            <a:xfrm>
              <a:off x="5092701" y="5791200"/>
              <a:ext cx="120650" cy="163513"/>
            </a:xfrm>
            <a:custGeom>
              <a:avLst/>
              <a:gdLst>
                <a:gd name="T0" fmla="*/ 0 w 76"/>
                <a:gd name="T1" fmla="*/ 103 h 103"/>
                <a:gd name="T2" fmla="*/ 0 w 76"/>
                <a:gd name="T3" fmla="*/ 0 h 103"/>
                <a:gd name="T4" fmla="*/ 22 w 76"/>
                <a:gd name="T5" fmla="*/ 0 h 103"/>
                <a:gd name="T6" fmla="*/ 55 w 76"/>
                <a:gd name="T7" fmla="*/ 66 h 103"/>
                <a:gd name="T8" fmla="*/ 55 w 76"/>
                <a:gd name="T9" fmla="*/ 0 h 103"/>
                <a:gd name="T10" fmla="*/ 76 w 76"/>
                <a:gd name="T11" fmla="*/ 0 h 103"/>
                <a:gd name="T12" fmla="*/ 76 w 76"/>
                <a:gd name="T13" fmla="*/ 103 h 103"/>
                <a:gd name="T14" fmla="*/ 54 w 76"/>
                <a:gd name="T15" fmla="*/ 103 h 103"/>
                <a:gd name="T16" fmla="*/ 21 w 76"/>
                <a:gd name="T17" fmla="*/ 37 h 103"/>
                <a:gd name="T18" fmla="*/ 21 w 76"/>
                <a:gd name="T19" fmla="*/ 103 h 103"/>
                <a:gd name="T20" fmla="*/ 0 w 76"/>
                <a:gd name="T21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6" h="103">
                  <a:moveTo>
                    <a:pt x="0" y="103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55" y="66"/>
                  </a:lnTo>
                  <a:lnTo>
                    <a:pt x="55" y="0"/>
                  </a:lnTo>
                  <a:lnTo>
                    <a:pt x="76" y="0"/>
                  </a:lnTo>
                  <a:lnTo>
                    <a:pt x="76" y="103"/>
                  </a:lnTo>
                  <a:lnTo>
                    <a:pt x="54" y="103"/>
                  </a:lnTo>
                  <a:lnTo>
                    <a:pt x="21" y="37"/>
                  </a:lnTo>
                  <a:lnTo>
                    <a:pt x="21" y="103"/>
                  </a:lnTo>
                  <a:lnTo>
                    <a:pt x="0" y="10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73" name="Freeform 70"/>
            <p:cNvSpPr>
              <a:spLocks/>
            </p:cNvSpPr>
            <p:nvPr userDrawn="1"/>
          </p:nvSpPr>
          <p:spPr bwMode="black">
            <a:xfrm>
              <a:off x="5237163" y="5788025"/>
              <a:ext cx="133350" cy="171450"/>
            </a:xfrm>
            <a:custGeom>
              <a:avLst/>
              <a:gdLst>
                <a:gd name="T0" fmla="*/ 102 w 102"/>
                <a:gd name="T1" fmla="*/ 129 h 132"/>
                <a:gd name="T2" fmla="*/ 82 w 102"/>
                <a:gd name="T3" fmla="*/ 129 h 132"/>
                <a:gd name="T4" fmla="*/ 82 w 102"/>
                <a:gd name="T5" fmla="*/ 115 h 132"/>
                <a:gd name="T6" fmla="*/ 73 w 102"/>
                <a:gd name="T7" fmla="*/ 124 h 132"/>
                <a:gd name="T8" fmla="*/ 51 w 102"/>
                <a:gd name="T9" fmla="*/ 132 h 132"/>
                <a:gd name="T10" fmla="*/ 14 w 102"/>
                <a:gd name="T11" fmla="*/ 113 h 132"/>
                <a:gd name="T12" fmla="*/ 0 w 102"/>
                <a:gd name="T13" fmla="*/ 67 h 132"/>
                <a:gd name="T14" fmla="*/ 14 w 102"/>
                <a:gd name="T15" fmla="*/ 20 h 132"/>
                <a:gd name="T16" fmla="*/ 54 w 102"/>
                <a:gd name="T17" fmla="*/ 0 h 132"/>
                <a:gd name="T18" fmla="*/ 89 w 102"/>
                <a:gd name="T19" fmla="*/ 16 h 132"/>
                <a:gd name="T20" fmla="*/ 100 w 102"/>
                <a:gd name="T21" fmla="*/ 39 h 132"/>
                <a:gd name="T22" fmla="*/ 100 w 102"/>
                <a:gd name="T23" fmla="*/ 45 h 132"/>
                <a:gd name="T24" fmla="*/ 74 w 102"/>
                <a:gd name="T25" fmla="*/ 45 h 132"/>
                <a:gd name="T26" fmla="*/ 70 w 102"/>
                <a:gd name="T27" fmla="*/ 32 h 132"/>
                <a:gd name="T28" fmla="*/ 53 w 102"/>
                <a:gd name="T29" fmla="*/ 23 h 132"/>
                <a:gd name="T30" fmla="*/ 34 w 102"/>
                <a:gd name="T31" fmla="*/ 35 h 132"/>
                <a:gd name="T32" fmla="*/ 27 w 102"/>
                <a:gd name="T33" fmla="*/ 66 h 132"/>
                <a:gd name="T34" fmla="*/ 35 w 102"/>
                <a:gd name="T35" fmla="*/ 99 h 132"/>
                <a:gd name="T36" fmla="*/ 54 w 102"/>
                <a:gd name="T37" fmla="*/ 109 h 132"/>
                <a:gd name="T38" fmla="*/ 72 w 102"/>
                <a:gd name="T39" fmla="*/ 100 h 132"/>
                <a:gd name="T40" fmla="*/ 77 w 102"/>
                <a:gd name="T41" fmla="*/ 81 h 132"/>
                <a:gd name="T42" fmla="*/ 55 w 102"/>
                <a:gd name="T43" fmla="*/ 81 h 132"/>
                <a:gd name="T44" fmla="*/ 55 w 102"/>
                <a:gd name="T45" fmla="*/ 61 h 132"/>
                <a:gd name="T46" fmla="*/ 102 w 102"/>
                <a:gd name="T47" fmla="*/ 61 h 132"/>
                <a:gd name="T48" fmla="*/ 102 w 102"/>
                <a:gd name="T49" fmla="*/ 129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02" h="132">
                  <a:moveTo>
                    <a:pt x="102" y="129"/>
                  </a:moveTo>
                  <a:cubicBezTo>
                    <a:pt x="82" y="129"/>
                    <a:pt x="82" y="129"/>
                    <a:pt x="82" y="129"/>
                  </a:cubicBezTo>
                  <a:cubicBezTo>
                    <a:pt x="82" y="115"/>
                    <a:pt x="82" y="115"/>
                    <a:pt x="82" y="115"/>
                  </a:cubicBezTo>
                  <a:cubicBezTo>
                    <a:pt x="79" y="119"/>
                    <a:pt x="76" y="122"/>
                    <a:pt x="73" y="124"/>
                  </a:cubicBezTo>
                  <a:cubicBezTo>
                    <a:pt x="67" y="129"/>
                    <a:pt x="59" y="132"/>
                    <a:pt x="51" y="132"/>
                  </a:cubicBezTo>
                  <a:cubicBezTo>
                    <a:pt x="35" y="132"/>
                    <a:pt x="23" y="125"/>
                    <a:pt x="14" y="113"/>
                  </a:cubicBezTo>
                  <a:cubicBezTo>
                    <a:pt x="5" y="101"/>
                    <a:pt x="0" y="85"/>
                    <a:pt x="0" y="67"/>
                  </a:cubicBezTo>
                  <a:cubicBezTo>
                    <a:pt x="0" y="48"/>
                    <a:pt x="5" y="33"/>
                    <a:pt x="14" y="20"/>
                  </a:cubicBezTo>
                  <a:cubicBezTo>
                    <a:pt x="24" y="7"/>
                    <a:pt x="37" y="0"/>
                    <a:pt x="54" y="0"/>
                  </a:cubicBezTo>
                  <a:cubicBezTo>
                    <a:pt x="68" y="0"/>
                    <a:pt x="79" y="5"/>
                    <a:pt x="89" y="16"/>
                  </a:cubicBezTo>
                  <a:cubicBezTo>
                    <a:pt x="94" y="23"/>
                    <a:pt x="98" y="30"/>
                    <a:pt x="100" y="39"/>
                  </a:cubicBezTo>
                  <a:cubicBezTo>
                    <a:pt x="100" y="40"/>
                    <a:pt x="100" y="42"/>
                    <a:pt x="100" y="45"/>
                  </a:cubicBezTo>
                  <a:cubicBezTo>
                    <a:pt x="74" y="45"/>
                    <a:pt x="74" y="45"/>
                    <a:pt x="74" y="45"/>
                  </a:cubicBezTo>
                  <a:cubicBezTo>
                    <a:pt x="73" y="40"/>
                    <a:pt x="72" y="35"/>
                    <a:pt x="70" y="32"/>
                  </a:cubicBezTo>
                  <a:cubicBezTo>
                    <a:pt x="66" y="26"/>
                    <a:pt x="60" y="23"/>
                    <a:pt x="53" y="23"/>
                  </a:cubicBezTo>
                  <a:cubicBezTo>
                    <a:pt x="45" y="23"/>
                    <a:pt x="39" y="27"/>
                    <a:pt x="34" y="35"/>
                  </a:cubicBezTo>
                  <a:cubicBezTo>
                    <a:pt x="30" y="43"/>
                    <a:pt x="27" y="53"/>
                    <a:pt x="27" y="66"/>
                  </a:cubicBezTo>
                  <a:cubicBezTo>
                    <a:pt x="27" y="80"/>
                    <a:pt x="30" y="91"/>
                    <a:pt x="35" y="99"/>
                  </a:cubicBezTo>
                  <a:cubicBezTo>
                    <a:pt x="39" y="106"/>
                    <a:pt x="46" y="109"/>
                    <a:pt x="54" y="109"/>
                  </a:cubicBezTo>
                  <a:cubicBezTo>
                    <a:pt x="62" y="109"/>
                    <a:pt x="68" y="106"/>
                    <a:pt x="72" y="100"/>
                  </a:cubicBezTo>
                  <a:cubicBezTo>
                    <a:pt x="75" y="95"/>
                    <a:pt x="77" y="89"/>
                    <a:pt x="77" y="81"/>
                  </a:cubicBezTo>
                  <a:cubicBezTo>
                    <a:pt x="55" y="81"/>
                    <a:pt x="55" y="81"/>
                    <a:pt x="55" y="81"/>
                  </a:cubicBezTo>
                  <a:cubicBezTo>
                    <a:pt x="55" y="61"/>
                    <a:pt x="55" y="61"/>
                    <a:pt x="55" y="61"/>
                  </a:cubicBezTo>
                  <a:cubicBezTo>
                    <a:pt x="102" y="61"/>
                    <a:pt x="102" y="61"/>
                    <a:pt x="102" y="61"/>
                  </a:cubicBezTo>
                  <a:lnTo>
                    <a:pt x="102" y="1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74" name="Freeform 71"/>
            <p:cNvSpPr>
              <a:spLocks/>
            </p:cNvSpPr>
            <p:nvPr userDrawn="1"/>
          </p:nvSpPr>
          <p:spPr bwMode="black">
            <a:xfrm>
              <a:off x="5400676" y="5919788"/>
              <a:ext cx="36513" cy="34925"/>
            </a:xfrm>
            <a:custGeom>
              <a:avLst/>
              <a:gdLst>
                <a:gd name="T0" fmla="*/ 23 w 23"/>
                <a:gd name="T1" fmla="*/ 0 h 22"/>
                <a:gd name="T2" fmla="*/ 23 w 23"/>
                <a:gd name="T3" fmla="*/ 22 h 22"/>
                <a:gd name="T4" fmla="*/ 0 w 23"/>
                <a:gd name="T5" fmla="*/ 22 h 22"/>
                <a:gd name="T6" fmla="*/ 0 w 23"/>
                <a:gd name="T7" fmla="*/ 0 h 22"/>
                <a:gd name="T8" fmla="*/ 12 w 23"/>
                <a:gd name="T9" fmla="*/ 0 h 22"/>
                <a:gd name="T10" fmla="*/ 23 w 23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22">
                  <a:moveTo>
                    <a:pt x="23" y="0"/>
                  </a:moveTo>
                  <a:lnTo>
                    <a:pt x="23" y="22"/>
                  </a:lnTo>
                  <a:lnTo>
                    <a:pt x="0" y="22"/>
                  </a:lnTo>
                  <a:lnTo>
                    <a:pt x="0" y="0"/>
                  </a:lnTo>
                  <a:lnTo>
                    <a:pt x="12" y="0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921112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vertical right">
    <p:bg bwMode="ltGray"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6" name="think-cell Folie" r:id="rId5" imgW="360" imgH="360" progId="TCLayout.ActiveDocument.1">
                  <p:embed/>
                </p:oleObj>
              </mc:Choice>
              <mc:Fallback>
                <p:oleObj name="think-cell Folie" r:id="rId5" imgW="360" imgH="360" progId="TCLayout.ActiveDocument.1">
                  <p:embed/>
                  <p:pic>
                    <p:nvPicPr>
                      <p:cNvPr id="2" name="Objekt 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eck 6"/>
          <p:cNvSpPr/>
          <p:nvPr userDrawn="1"/>
        </p:nvSpPr>
        <p:spPr bwMode="white">
          <a:xfrm>
            <a:off x="5762624" y="0"/>
            <a:ext cx="5761038" cy="6480175"/>
          </a:xfrm>
          <a:prstGeom prst="rect">
            <a:avLst/>
          </a:prstGeom>
          <a:solidFill>
            <a:schemeClr val="tx2"/>
          </a:solidFill>
          <a:ln w="19050" algn="ctr">
            <a:noFill/>
            <a:miter lim="800000"/>
            <a:headEnd/>
            <a:tailEnd/>
          </a:ln>
          <a:effectLst/>
        </p:spPr>
        <p:txBody>
          <a:bodyPr lIns="72000" tIns="72000" rIns="72000" bIns="72000" rtlCol="0" anchor="ctr"/>
          <a:lstStyle/>
          <a:p>
            <a:pPr indent="3175" algn="ctr" defTabSz="457293" eaLnBrk="1" fontAlgn="base">
              <a:lnSpc>
                <a:spcPct val="104000"/>
              </a:lnSpc>
              <a:spcBef>
                <a:spcPct val="25000"/>
              </a:spcBef>
              <a:spcAft>
                <a:spcPct val="0"/>
              </a:spcAft>
              <a:buClr>
                <a:srgbClr val="E20074"/>
              </a:buClr>
              <a:buSzPct val="75000"/>
            </a:pPr>
            <a:endParaRPr lang="en-US" sz="1800" dirty="0">
              <a:cs typeface="TeleGrotesk Next" pitchFamily="2" charset="0"/>
            </a:endParaRPr>
          </a:p>
        </p:txBody>
      </p:sp>
      <p:sp>
        <p:nvSpPr>
          <p:cNvPr id="6" name="Titelplatzhalter 1"/>
          <p:cNvSpPr>
            <a:spLocks noGrp="1"/>
          </p:cNvSpPr>
          <p:nvPr>
            <p:ph type="ctrTitle" hasCustomPrompt="1"/>
          </p:nvPr>
        </p:nvSpPr>
        <p:spPr bwMode="black">
          <a:xfrm>
            <a:off x="6086475" y="323850"/>
            <a:ext cx="5113337" cy="2492990"/>
          </a:xfrm>
          <a:noFill/>
        </p:spPr>
        <p:txBody>
          <a:bodyPr wrap="square" lIns="0" tIns="0">
            <a:noAutofit/>
          </a:bodyPr>
          <a:lstStyle>
            <a:lvl1pPr>
              <a:defRPr sz="6000" smtClean="0">
                <a:solidFill>
                  <a:schemeClr val="bg1"/>
                </a:solidFill>
                <a:latin typeface="TeleGrotesk Next Ultra" pitchFamily="2" charset="0"/>
                <a:sym typeface="TeleGrotesk Next Ultra" pitchFamily="2" charset="0"/>
              </a:defRPr>
            </a:lvl1pPr>
          </a:lstStyle>
          <a:p>
            <a:r>
              <a:rPr lang="en-US" dirty="0"/>
              <a:t>next Ultra </a:t>
            </a:r>
            <a:br>
              <a:rPr lang="en-US" dirty="0"/>
            </a:br>
            <a:r>
              <a:rPr lang="en-US" dirty="0"/>
              <a:t>(60) 75 90 PT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 hasCustomPrompt="1"/>
          </p:nvPr>
        </p:nvSpPr>
        <p:spPr bwMode="black">
          <a:xfrm>
            <a:off x="6086474" y="3240088"/>
            <a:ext cx="5113338" cy="1008062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lang="de-DE" smtClean="0">
                <a:solidFill>
                  <a:schemeClr val="bg1"/>
                </a:solidFill>
              </a:defRPr>
            </a:lvl1pPr>
            <a:lvl2pPr>
              <a:defRPr lang="de-DE" smtClean="0">
                <a:solidFill>
                  <a:schemeClr val="bg1"/>
                </a:solidFill>
              </a:defRPr>
            </a:lvl2pPr>
            <a:lvl3pPr>
              <a:defRPr lang="de-DE" smtClean="0">
                <a:solidFill>
                  <a:schemeClr val="bg1"/>
                </a:solidFill>
              </a:defRPr>
            </a:lvl3pPr>
            <a:lvl4pPr>
              <a:defRPr lang="de-DE" smtClean="0">
                <a:solidFill>
                  <a:schemeClr val="bg1"/>
                </a:solidFill>
              </a:defRPr>
            </a:lvl4pPr>
            <a:lvl5pPr>
              <a:defRPr lang="de-DE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err="1"/>
              <a:t>Subheadline</a:t>
            </a:r>
            <a:r>
              <a:rPr lang="en-US" dirty="0"/>
              <a:t> </a:t>
            </a:r>
            <a:r>
              <a:rPr lang="en-US" dirty="0" err="1"/>
              <a:t>TeleGrotesk</a:t>
            </a:r>
            <a:r>
              <a:rPr lang="en-US" dirty="0"/>
              <a:t> Next bold 18 </a:t>
            </a:r>
            <a:r>
              <a:rPr lang="en-US" dirty="0" err="1"/>
              <a:t>pt</a:t>
            </a:r>
            <a:endParaRPr lang="en-US" dirty="0"/>
          </a:p>
        </p:txBody>
      </p:sp>
      <p:grpSp>
        <p:nvGrpSpPr>
          <p:cNvPr id="38" name="Gruppieren 37"/>
          <p:cNvGrpSpPr/>
          <p:nvPr userDrawn="1"/>
        </p:nvGrpSpPr>
        <p:grpSpPr bwMode="black">
          <a:xfrm>
            <a:off x="6086475" y="5511800"/>
            <a:ext cx="1314450" cy="649288"/>
            <a:chOff x="323850" y="5511800"/>
            <a:chExt cx="1314450" cy="649288"/>
          </a:xfrm>
        </p:grpSpPr>
        <p:sp>
          <p:nvSpPr>
            <p:cNvPr id="39" name="Freeform 26"/>
            <p:cNvSpPr>
              <a:spLocks/>
            </p:cNvSpPr>
            <p:nvPr userDrawn="1"/>
          </p:nvSpPr>
          <p:spPr bwMode="black">
            <a:xfrm>
              <a:off x="323850" y="5808663"/>
              <a:ext cx="131763" cy="131763"/>
            </a:xfrm>
            <a:custGeom>
              <a:avLst/>
              <a:gdLst>
                <a:gd name="T0" fmla="*/ 0 w 83"/>
                <a:gd name="T1" fmla="*/ 83 h 83"/>
                <a:gd name="T2" fmla="*/ 0 w 83"/>
                <a:gd name="T3" fmla="*/ 0 h 83"/>
                <a:gd name="T4" fmla="*/ 42 w 83"/>
                <a:gd name="T5" fmla="*/ 0 h 83"/>
                <a:gd name="T6" fmla="*/ 83 w 83"/>
                <a:gd name="T7" fmla="*/ 0 h 83"/>
                <a:gd name="T8" fmla="*/ 83 w 83"/>
                <a:gd name="T9" fmla="*/ 83 h 83"/>
                <a:gd name="T10" fmla="*/ 0 w 83"/>
                <a:gd name="T11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83">
                  <a:moveTo>
                    <a:pt x="0" y="83"/>
                  </a:moveTo>
                  <a:lnTo>
                    <a:pt x="0" y="0"/>
                  </a:lnTo>
                  <a:lnTo>
                    <a:pt x="42" y="0"/>
                  </a:lnTo>
                  <a:lnTo>
                    <a:pt x="83" y="0"/>
                  </a:lnTo>
                  <a:lnTo>
                    <a:pt x="83" y="83"/>
                  </a:lnTo>
                  <a:lnTo>
                    <a:pt x="0" y="8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40" name="Freeform 27"/>
            <p:cNvSpPr>
              <a:spLocks/>
            </p:cNvSpPr>
            <p:nvPr userDrawn="1"/>
          </p:nvSpPr>
          <p:spPr bwMode="black">
            <a:xfrm>
              <a:off x="723900" y="5808663"/>
              <a:ext cx="130175" cy="131763"/>
            </a:xfrm>
            <a:custGeom>
              <a:avLst/>
              <a:gdLst>
                <a:gd name="T0" fmla="*/ 0 w 82"/>
                <a:gd name="T1" fmla="*/ 83 h 83"/>
                <a:gd name="T2" fmla="*/ 0 w 82"/>
                <a:gd name="T3" fmla="*/ 0 h 83"/>
                <a:gd name="T4" fmla="*/ 43 w 82"/>
                <a:gd name="T5" fmla="*/ 0 h 83"/>
                <a:gd name="T6" fmla="*/ 82 w 82"/>
                <a:gd name="T7" fmla="*/ 0 h 83"/>
                <a:gd name="T8" fmla="*/ 82 w 82"/>
                <a:gd name="T9" fmla="*/ 83 h 83"/>
                <a:gd name="T10" fmla="*/ 0 w 82"/>
                <a:gd name="T11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3">
                  <a:moveTo>
                    <a:pt x="0" y="83"/>
                  </a:moveTo>
                  <a:lnTo>
                    <a:pt x="0" y="0"/>
                  </a:lnTo>
                  <a:lnTo>
                    <a:pt x="43" y="0"/>
                  </a:lnTo>
                  <a:lnTo>
                    <a:pt x="82" y="0"/>
                  </a:lnTo>
                  <a:lnTo>
                    <a:pt x="82" y="83"/>
                  </a:lnTo>
                  <a:lnTo>
                    <a:pt x="0" y="8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41" name="Freeform 28"/>
            <p:cNvSpPr>
              <a:spLocks/>
            </p:cNvSpPr>
            <p:nvPr userDrawn="1"/>
          </p:nvSpPr>
          <p:spPr bwMode="black">
            <a:xfrm>
              <a:off x="1116013" y="5808663"/>
              <a:ext cx="131763" cy="131763"/>
            </a:xfrm>
            <a:custGeom>
              <a:avLst/>
              <a:gdLst>
                <a:gd name="T0" fmla="*/ 0 w 83"/>
                <a:gd name="T1" fmla="*/ 83 h 83"/>
                <a:gd name="T2" fmla="*/ 0 w 83"/>
                <a:gd name="T3" fmla="*/ 0 h 83"/>
                <a:gd name="T4" fmla="*/ 39 w 83"/>
                <a:gd name="T5" fmla="*/ 0 h 83"/>
                <a:gd name="T6" fmla="*/ 83 w 83"/>
                <a:gd name="T7" fmla="*/ 0 h 83"/>
                <a:gd name="T8" fmla="*/ 83 w 83"/>
                <a:gd name="T9" fmla="*/ 83 h 83"/>
                <a:gd name="T10" fmla="*/ 0 w 83"/>
                <a:gd name="T11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83">
                  <a:moveTo>
                    <a:pt x="0" y="83"/>
                  </a:moveTo>
                  <a:lnTo>
                    <a:pt x="0" y="0"/>
                  </a:lnTo>
                  <a:lnTo>
                    <a:pt x="39" y="0"/>
                  </a:lnTo>
                  <a:lnTo>
                    <a:pt x="83" y="0"/>
                  </a:lnTo>
                  <a:lnTo>
                    <a:pt x="83" y="83"/>
                  </a:lnTo>
                  <a:lnTo>
                    <a:pt x="0" y="8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42" name="Freeform 29"/>
            <p:cNvSpPr>
              <a:spLocks/>
            </p:cNvSpPr>
            <p:nvPr userDrawn="1"/>
          </p:nvSpPr>
          <p:spPr bwMode="black">
            <a:xfrm>
              <a:off x="1508125" y="5808663"/>
              <a:ext cx="130175" cy="131763"/>
            </a:xfrm>
            <a:custGeom>
              <a:avLst/>
              <a:gdLst>
                <a:gd name="T0" fmla="*/ 0 w 82"/>
                <a:gd name="T1" fmla="*/ 83 h 83"/>
                <a:gd name="T2" fmla="*/ 0 w 82"/>
                <a:gd name="T3" fmla="*/ 0 h 83"/>
                <a:gd name="T4" fmla="*/ 44 w 82"/>
                <a:gd name="T5" fmla="*/ 0 h 83"/>
                <a:gd name="T6" fmla="*/ 82 w 82"/>
                <a:gd name="T7" fmla="*/ 0 h 83"/>
                <a:gd name="T8" fmla="*/ 82 w 82"/>
                <a:gd name="T9" fmla="*/ 83 h 83"/>
                <a:gd name="T10" fmla="*/ 0 w 82"/>
                <a:gd name="T11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3">
                  <a:moveTo>
                    <a:pt x="0" y="83"/>
                  </a:moveTo>
                  <a:lnTo>
                    <a:pt x="0" y="0"/>
                  </a:lnTo>
                  <a:lnTo>
                    <a:pt x="44" y="0"/>
                  </a:lnTo>
                  <a:lnTo>
                    <a:pt x="82" y="0"/>
                  </a:lnTo>
                  <a:lnTo>
                    <a:pt x="82" y="83"/>
                  </a:lnTo>
                  <a:lnTo>
                    <a:pt x="0" y="8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43" name="Freeform 30"/>
            <p:cNvSpPr>
              <a:spLocks/>
            </p:cNvSpPr>
            <p:nvPr userDrawn="1"/>
          </p:nvSpPr>
          <p:spPr bwMode="black">
            <a:xfrm>
              <a:off x="323850" y="5511800"/>
              <a:ext cx="530225" cy="649288"/>
            </a:xfrm>
            <a:custGeom>
              <a:avLst/>
              <a:gdLst>
                <a:gd name="T0" fmla="*/ 306 w 310"/>
                <a:gd name="T1" fmla="*/ 0 h 378"/>
                <a:gd name="T2" fmla="*/ 4 w 310"/>
                <a:gd name="T3" fmla="*/ 0 h 378"/>
                <a:gd name="T4" fmla="*/ 0 w 310"/>
                <a:gd name="T5" fmla="*/ 133 h 378"/>
                <a:gd name="T6" fmla="*/ 20 w 310"/>
                <a:gd name="T7" fmla="*/ 136 h 378"/>
                <a:gd name="T8" fmla="*/ 51 w 310"/>
                <a:gd name="T9" fmla="*/ 49 h 378"/>
                <a:gd name="T10" fmla="*/ 125 w 310"/>
                <a:gd name="T11" fmla="*/ 18 h 378"/>
                <a:gd name="T12" fmla="*/ 125 w 310"/>
                <a:gd name="T13" fmla="*/ 297 h 378"/>
                <a:gd name="T14" fmla="*/ 114 w 310"/>
                <a:gd name="T15" fmla="*/ 344 h 378"/>
                <a:gd name="T16" fmla="*/ 84 w 310"/>
                <a:gd name="T17" fmla="*/ 356 h 378"/>
                <a:gd name="T18" fmla="*/ 62 w 310"/>
                <a:gd name="T19" fmla="*/ 356 h 378"/>
                <a:gd name="T20" fmla="*/ 62 w 310"/>
                <a:gd name="T21" fmla="*/ 378 h 378"/>
                <a:gd name="T22" fmla="*/ 248 w 310"/>
                <a:gd name="T23" fmla="*/ 378 h 378"/>
                <a:gd name="T24" fmla="*/ 248 w 310"/>
                <a:gd name="T25" fmla="*/ 356 h 378"/>
                <a:gd name="T26" fmla="*/ 227 w 310"/>
                <a:gd name="T27" fmla="*/ 356 h 378"/>
                <a:gd name="T28" fmla="*/ 196 w 310"/>
                <a:gd name="T29" fmla="*/ 344 h 378"/>
                <a:gd name="T30" fmla="*/ 185 w 310"/>
                <a:gd name="T31" fmla="*/ 297 h 378"/>
                <a:gd name="T32" fmla="*/ 185 w 310"/>
                <a:gd name="T33" fmla="*/ 18 h 378"/>
                <a:gd name="T34" fmla="*/ 259 w 310"/>
                <a:gd name="T35" fmla="*/ 49 h 378"/>
                <a:gd name="T36" fmla="*/ 290 w 310"/>
                <a:gd name="T37" fmla="*/ 136 h 378"/>
                <a:gd name="T38" fmla="*/ 310 w 310"/>
                <a:gd name="T39" fmla="*/ 133 h 378"/>
                <a:gd name="T40" fmla="*/ 306 w 310"/>
                <a:gd name="T41" fmla="*/ 0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10" h="378">
                  <a:moveTo>
                    <a:pt x="306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0" y="133"/>
                    <a:pt x="0" y="133"/>
                    <a:pt x="0" y="133"/>
                  </a:cubicBezTo>
                  <a:cubicBezTo>
                    <a:pt x="20" y="136"/>
                    <a:pt x="20" y="136"/>
                    <a:pt x="20" y="136"/>
                  </a:cubicBezTo>
                  <a:cubicBezTo>
                    <a:pt x="24" y="97"/>
                    <a:pt x="34" y="68"/>
                    <a:pt x="51" y="49"/>
                  </a:cubicBezTo>
                  <a:cubicBezTo>
                    <a:pt x="69" y="29"/>
                    <a:pt x="93" y="19"/>
                    <a:pt x="125" y="18"/>
                  </a:cubicBezTo>
                  <a:cubicBezTo>
                    <a:pt x="125" y="297"/>
                    <a:pt x="125" y="297"/>
                    <a:pt x="125" y="297"/>
                  </a:cubicBezTo>
                  <a:cubicBezTo>
                    <a:pt x="125" y="321"/>
                    <a:pt x="122" y="337"/>
                    <a:pt x="114" y="344"/>
                  </a:cubicBezTo>
                  <a:cubicBezTo>
                    <a:pt x="108" y="350"/>
                    <a:pt x="98" y="354"/>
                    <a:pt x="84" y="356"/>
                  </a:cubicBezTo>
                  <a:cubicBezTo>
                    <a:pt x="79" y="356"/>
                    <a:pt x="72" y="356"/>
                    <a:pt x="62" y="356"/>
                  </a:cubicBezTo>
                  <a:cubicBezTo>
                    <a:pt x="62" y="378"/>
                    <a:pt x="62" y="378"/>
                    <a:pt x="62" y="378"/>
                  </a:cubicBezTo>
                  <a:cubicBezTo>
                    <a:pt x="248" y="378"/>
                    <a:pt x="248" y="378"/>
                    <a:pt x="248" y="378"/>
                  </a:cubicBezTo>
                  <a:cubicBezTo>
                    <a:pt x="248" y="356"/>
                    <a:pt x="248" y="356"/>
                    <a:pt x="248" y="356"/>
                  </a:cubicBezTo>
                  <a:cubicBezTo>
                    <a:pt x="238" y="356"/>
                    <a:pt x="231" y="356"/>
                    <a:pt x="227" y="356"/>
                  </a:cubicBezTo>
                  <a:cubicBezTo>
                    <a:pt x="212" y="354"/>
                    <a:pt x="202" y="350"/>
                    <a:pt x="196" y="344"/>
                  </a:cubicBezTo>
                  <a:cubicBezTo>
                    <a:pt x="189" y="337"/>
                    <a:pt x="185" y="321"/>
                    <a:pt x="185" y="297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217" y="19"/>
                    <a:pt x="241" y="29"/>
                    <a:pt x="259" y="49"/>
                  </a:cubicBezTo>
                  <a:cubicBezTo>
                    <a:pt x="276" y="68"/>
                    <a:pt x="286" y="97"/>
                    <a:pt x="290" y="136"/>
                  </a:cubicBezTo>
                  <a:cubicBezTo>
                    <a:pt x="310" y="133"/>
                    <a:pt x="310" y="133"/>
                    <a:pt x="310" y="133"/>
                  </a:cubicBezTo>
                  <a:lnTo>
                    <a:pt x="3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</p:grpSp>
      <p:grpSp>
        <p:nvGrpSpPr>
          <p:cNvPr id="34" name="Gruppieren 33"/>
          <p:cNvGrpSpPr/>
          <p:nvPr userDrawn="1"/>
        </p:nvGrpSpPr>
        <p:grpSpPr bwMode="black">
          <a:xfrm>
            <a:off x="8974137" y="5788025"/>
            <a:ext cx="2224088" cy="171450"/>
            <a:chOff x="3213101" y="5788025"/>
            <a:chExt cx="2224088" cy="171450"/>
          </a:xfrm>
        </p:grpSpPr>
        <p:sp>
          <p:nvSpPr>
            <p:cNvPr id="35" name="Freeform 55"/>
            <p:cNvSpPr>
              <a:spLocks/>
            </p:cNvSpPr>
            <p:nvPr userDrawn="1"/>
          </p:nvSpPr>
          <p:spPr bwMode="black">
            <a:xfrm>
              <a:off x="3213101" y="5791200"/>
              <a:ext cx="100013" cy="163513"/>
            </a:xfrm>
            <a:custGeom>
              <a:avLst/>
              <a:gdLst>
                <a:gd name="T0" fmla="*/ 0 w 63"/>
                <a:gd name="T1" fmla="*/ 103 h 103"/>
                <a:gd name="T2" fmla="*/ 0 w 63"/>
                <a:gd name="T3" fmla="*/ 0 h 103"/>
                <a:gd name="T4" fmla="*/ 22 w 63"/>
                <a:gd name="T5" fmla="*/ 0 h 103"/>
                <a:gd name="T6" fmla="*/ 22 w 63"/>
                <a:gd name="T7" fmla="*/ 84 h 103"/>
                <a:gd name="T8" fmla="*/ 63 w 63"/>
                <a:gd name="T9" fmla="*/ 84 h 103"/>
                <a:gd name="T10" fmla="*/ 63 w 63"/>
                <a:gd name="T11" fmla="*/ 103 h 103"/>
                <a:gd name="T12" fmla="*/ 0 w 63"/>
                <a:gd name="T13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" h="103">
                  <a:moveTo>
                    <a:pt x="0" y="103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84"/>
                  </a:lnTo>
                  <a:lnTo>
                    <a:pt x="63" y="84"/>
                  </a:lnTo>
                  <a:lnTo>
                    <a:pt x="63" y="103"/>
                  </a:lnTo>
                  <a:lnTo>
                    <a:pt x="0" y="10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36" name="Freeform 56"/>
            <p:cNvSpPr>
              <a:spLocks/>
            </p:cNvSpPr>
            <p:nvPr userDrawn="1"/>
          </p:nvSpPr>
          <p:spPr bwMode="black">
            <a:xfrm>
              <a:off x="3333751" y="5791200"/>
              <a:ext cx="34925" cy="163513"/>
            </a:xfrm>
            <a:custGeom>
              <a:avLst/>
              <a:gdLst>
                <a:gd name="T0" fmla="*/ 0 w 22"/>
                <a:gd name="T1" fmla="*/ 103 h 103"/>
                <a:gd name="T2" fmla="*/ 0 w 22"/>
                <a:gd name="T3" fmla="*/ 0 h 103"/>
                <a:gd name="T4" fmla="*/ 10 w 22"/>
                <a:gd name="T5" fmla="*/ 0 h 103"/>
                <a:gd name="T6" fmla="*/ 22 w 22"/>
                <a:gd name="T7" fmla="*/ 0 h 103"/>
                <a:gd name="T8" fmla="*/ 22 w 22"/>
                <a:gd name="T9" fmla="*/ 103 h 103"/>
                <a:gd name="T10" fmla="*/ 0 w 22"/>
                <a:gd name="T11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103">
                  <a:moveTo>
                    <a:pt x="0" y="103"/>
                  </a:moveTo>
                  <a:lnTo>
                    <a:pt x="0" y="0"/>
                  </a:lnTo>
                  <a:lnTo>
                    <a:pt x="10" y="0"/>
                  </a:lnTo>
                  <a:lnTo>
                    <a:pt x="22" y="0"/>
                  </a:lnTo>
                  <a:lnTo>
                    <a:pt x="22" y="103"/>
                  </a:lnTo>
                  <a:lnTo>
                    <a:pt x="0" y="10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37" name="Freeform 57"/>
            <p:cNvSpPr>
              <a:spLocks/>
            </p:cNvSpPr>
            <p:nvPr userDrawn="1"/>
          </p:nvSpPr>
          <p:spPr bwMode="black">
            <a:xfrm>
              <a:off x="3400426" y="5791200"/>
              <a:ext cx="98425" cy="163513"/>
            </a:xfrm>
            <a:custGeom>
              <a:avLst/>
              <a:gdLst>
                <a:gd name="T0" fmla="*/ 0 w 62"/>
                <a:gd name="T1" fmla="*/ 103 h 103"/>
                <a:gd name="T2" fmla="*/ 0 w 62"/>
                <a:gd name="T3" fmla="*/ 0 h 103"/>
                <a:gd name="T4" fmla="*/ 62 w 62"/>
                <a:gd name="T5" fmla="*/ 0 h 103"/>
                <a:gd name="T6" fmla="*/ 62 w 62"/>
                <a:gd name="T7" fmla="*/ 19 h 103"/>
                <a:gd name="T8" fmla="*/ 22 w 62"/>
                <a:gd name="T9" fmla="*/ 19 h 103"/>
                <a:gd name="T10" fmla="*/ 22 w 62"/>
                <a:gd name="T11" fmla="*/ 43 h 103"/>
                <a:gd name="T12" fmla="*/ 57 w 62"/>
                <a:gd name="T13" fmla="*/ 43 h 103"/>
                <a:gd name="T14" fmla="*/ 57 w 62"/>
                <a:gd name="T15" fmla="*/ 61 h 103"/>
                <a:gd name="T16" fmla="*/ 22 w 62"/>
                <a:gd name="T17" fmla="*/ 61 h 103"/>
                <a:gd name="T18" fmla="*/ 22 w 62"/>
                <a:gd name="T19" fmla="*/ 103 h 103"/>
                <a:gd name="T20" fmla="*/ 0 w 62"/>
                <a:gd name="T21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2" h="103">
                  <a:moveTo>
                    <a:pt x="0" y="103"/>
                  </a:moveTo>
                  <a:lnTo>
                    <a:pt x="0" y="0"/>
                  </a:lnTo>
                  <a:lnTo>
                    <a:pt x="62" y="0"/>
                  </a:lnTo>
                  <a:lnTo>
                    <a:pt x="62" y="19"/>
                  </a:lnTo>
                  <a:lnTo>
                    <a:pt x="22" y="19"/>
                  </a:lnTo>
                  <a:lnTo>
                    <a:pt x="22" y="43"/>
                  </a:lnTo>
                  <a:lnTo>
                    <a:pt x="57" y="43"/>
                  </a:lnTo>
                  <a:lnTo>
                    <a:pt x="57" y="61"/>
                  </a:lnTo>
                  <a:lnTo>
                    <a:pt x="22" y="61"/>
                  </a:lnTo>
                  <a:lnTo>
                    <a:pt x="22" y="103"/>
                  </a:lnTo>
                  <a:lnTo>
                    <a:pt x="0" y="10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66" name="Freeform 58"/>
            <p:cNvSpPr>
              <a:spLocks/>
            </p:cNvSpPr>
            <p:nvPr userDrawn="1"/>
          </p:nvSpPr>
          <p:spPr bwMode="black">
            <a:xfrm>
              <a:off x="3519488" y="5791200"/>
              <a:ext cx="106363" cy="163513"/>
            </a:xfrm>
            <a:custGeom>
              <a:avLst/>
              <a:gdLst>
                <a:gd name="T0" fmla="*/ 0 w 67"/>
                <a:gd name="T1" fmla="*/ 103 h 103"/>
                <a:gd name="T2" fmla="*/ 0 w 67"/>
                <a:gd name="T3" fmla="*/ 0 h 103"/>
                <a:gd name="T4" fmla="*/ 66 w 67"/>
                <a:gd name="T5" fmla="*/ 0 h 103"/>
                <a:gd name="T6" fmla="*/ 66 w 67"/>
                <a:gd name="T7" fmla="*/ 19 h 103"/>
                <a:gd name="T8" fmla="*/ 22 w 67"/>
                <a:gd name="T9" fmla="*/ 19 h 103"/>
                <a:gd name="T10" fmla="*/ 22 w 67"/>
                <a:gd name="T11" fmla="*/ 41 h 103"/>
                <a:gd name="T12" fmla="*/ 62 w 67"/>
                <a:gd name="T13" fmla="*/ 41 h 103"/>
                <a:gd name="T14" fmla="*/ 62 w 67"/>
                <a:gd name="T15" fmla="*/ 59 h 103"/>
                <a:gd name="T16" fmla="*/ 22 w 67"/>
                <a:gd name="T17" fmla="*/ 59 h 103"/>
                <a:gd name="T18" fmla="*/ 22 w 67"/>
                <a:gd name="T19" fmla="*/ 84 h 103"/>
                <a:gd name="T20" fmla="*/ 67 w 67"/>
                <a:gd name="T21" fmla="*/ 84 h 103"/>
                <a:gd name="T22" fmla="*/ 67 w 67"/>
                <a:gd name="T23" fmla="*/ 103 h 103"/>
                <a:gd name="T24" fmla="*/ 0 w 67"/>
                <a:gd name="T25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7" h="103">
                  <a:moveTo>
                    <a:pt x="0" y="103"/>
                  </a:moveTo>
                  <a:lnTo>
                    <a:pt x="0" y="0"/>
                  </a:lnTo>
                  <a:lnTo>
                    <a:pt x="66" y="0"/>
                  </a:lnTo>
                  <a:lnTo>
                    <a:pt x="66" y="19"/>
                  </a:lnTo>
                  <a:lnTo>
                    <a:pt x="22" y="19"/>
                  </a:lnTo>
                  <a:lnTo>
                    <a:pt x="22" y="41"/>
                  </a:lnTo>
                  <a:lnTo>
                    <a:pt x="62" y="41"/>
                  </a:lnTo>
                  <a:lnTo>
                    <a:pt x="62" y="59"/>
                  </a:lnTo>
                  <a:lnTo>
                    <a:pt x="22" y="59"/>
                  </a:lnTo>
                  <a:lnTo>
                    <a:pt x="22" y="84"/>
                  </a:lnTo>
                  <a:lnTo>
                    <a:pt x="67" y="84"/>
                  </a:lnTo>
                  <a:lnTo>
                    <a:pt x="67" y="103"/>
                  </a:lnTo>
                  <a:lnTo>
                    <a:pt x="0" y="10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67" name="Freeform 59"/>
            <p:cNvSpPr>
              <a:spLocks/>
            </p:cNvSpPr>
            <p:nvPr userDrawn="1"/>
          </p:nvSpPr>
          <p:spPr bwMode="black">
            <a:xfrm>
              <a:off x="3711576" y="5791200"/>
              <a:ext cx="34925" cy="163513"/>
            </a:xfrm>
            <a:custGeom>
              <a:avLst/>
              <a:gdLst>
                <a:gd name="T0" fmla="*/ 0 w 22"/>
                <a:gd name="T1" fmla="*/ 103 h 103"/>
                <a:gd name="T2" fmla="*/ 0 w 22"/>
                <a:gd name="T3" fmla="*/ 0 h 103"/>
                <a:gd name="T4" fmla="*/ 12 w 22"/>
                <a:gd name="T5" fmla="*/ 0 h 103"/>
                <a:gd name="T6" fmla="*/ 22 w 22"/>
                <a:gd name="T7" fmla="*/ 0 h 103"/>
                <a:gd name="T8" fmla="*/ 22 w 22"/>
                <a:gd name="T9" fmla="*/ 103 h 103"/>
                <a:gd name="T10" fmla="*/ 0 w 22"/>
                <a:gd name="T11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103">
                  <a:moveTo>
                    <a:pt x="0" y="103"/>
                  </a:moveTo>
                  <a:lnTo>
                    <a:pt x="0" y="0"/>
                  </a:lnTo>
                  <a:lnTo>
                    <a:pt x="12" y="0"/>
                  </a:lnTo>
                  <a:lnTo>
                    <a:pt x="22" y="0"/>
                  </a:lnTo>
                  <a:lnTo>
                    <a:pt x="22" y="103"/>
                  </a:lnTo>
                  <a:lnTo>
                    <a:pt x="0" y="10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68" name="Freeform 60"/>
            <p:cNvSpPr>
              <a:spLocks/>
            </p:cNvSpPr>
            <p:nvPr userDrawn="1"/>
          </p:nvSpPr>
          <p:spPr bwMode="black">
            <a:xfrm>
              <a:off x="3771901" y="5788025"/>
              <a:ext cx="114300" cy="171450"/>
            </a:xfrm>
            <a:custGeom>
              <a:avLst/>
              <a:gdLst>
                <a:gd name="T0" fmla="*/ 0 w 88"/>
                <a:gd name="T1" fmla="*/ 92 h 132"/>
                <a:gd name="T2" fmla="*/ 27 w 88"/>
                <a:gd name="T3" fmla="*/ 92 h 132"/>
                <a:gd name="T4" fmla="*/ 30 w 88"/>
                <a:gd name="T5" fmla="*/ 103 h 132"/>
                <a:gd name="T6" fmla="*/ 44 w 88"/>
                <a:gd name="T7" fmla="*/ 110 h 132"/>
                <a:gd name="T8" fmla="*/ 57 w 88"/>
                <a:gd name="T9" fmla="*/ 105 h 132"/>
                <a:gd name="T10" fmla="*/ 60 w 88"/>
                <a:gd name="T11" fmla="*/ 95 h 132"/>
                <a:gd name="T12" fmla="*/ 54 w 88"/>
                <a:gd name="T13" fmla="*/ 82 h 132"/>
                <a:gd name="T14" fmla="*/ 47 w 88"/>
                <a:gd name="T15" fmla="*/ 78 h 132"/>
                <a:gd name="T16" fmla="*/ 38 w 88"/>
                <a:gd name="T17" fmla="*/ 75 h 132"/>
                <a:gd name="T18" fmla="*/ 15 w 88"/>
                <a:gd name="T19" fmla="*/ 64 h 132"/>
                <a:gd name="T20" fmla="*/ 1 w 88"/>
                <a:gd name="T21" fmla="*/ 35 h 132"/>
                <a:gd name="T22" fmla="*/ 11 w 88"/>
                <a:gd name="T23" fmla="*/ 11 h 132"/>
                <a:gd name="T24" fmla="*/ 41 w 88"/>
                <a:gd name="T25" fmla="*/ 0 h 132"/>
                <a:gd name="T26" fmla="*/ 76 w 88"/>
                <a:gd name="T27" fmla="*/ 16 h 132"/>
                <a:gd name="T28" fmla="*/ 83 w 88"/>
                <a:gd name="T29" fmla="*/ 36 h 132"/>
                <a:gd name="T30" fmla="*/ 57 w 88"/>
                <a:gd name="T31" fmla="*/ 36 h 132"/>
                <a:gd name="T32" fmla="*/ 52 w 88"/>
                <a:gd name="T33" fmla="*/ 26 h 132"/>
                <a:gd name="T34" fmla="*/ 40 w 88"/>
                <a:gd name="T35" fmla="*/ 22 h 132"/>
                <a:gd name="T36" fmla="*/ 30 w 88"/>
                <a:gd name="T37" fmla="*/ 25 h 132"/>
                <a:gd name="T38" fmla="*/ 26 w 88"/>
                <a:gd name="T39" fmla="*/ 35 h 132"/>
                <a:gd name="T40" fmla="*/ 33 w 88"/>
                <a:gd name="T41" fmla="*/ 46 h 132"/>
                <a:gd name="T42" fmla="*/ 51 w 88"/>
                <a:gd name="T43" fmla="*/ 54 h 132"/>
                <a:gd name="T44" fmla="*/ 75 w 88"/>
                <a:gd name="T45" fmla="*/ 66 h 132"/>
                <a:gd name="T46" fmla="*/ 88 w 88"/>
                <a:gd name="T47" fmla="*/ 93 h 132"/>
                <a:gd name="T48" fmla="*/ 76 w 88"/>
                <a:gd name="T49" fmla="*/ 121 h 132"/>
                <a:gd name="T50" fmla="*/ 44 w 88"/>
                <a:gd name="T51" fmla="*/ 132 h 132"/>
                <a:gd name="T52" fmla="*/ 7 w 88"/>
                <a:gd name="T53" fmla="*/ 114 h 132"/>
                <a:gd name="T54" fmla="*/ 0 w 88"/>
                <a:gd name="T55" fmla="*/ 9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8" h="132">
                  <a:moveTo>
                    <a:pt x="0" y="92"/>
                  </a:moveTo>
                  <a:cubicBezTo>
                    <a:pt x="27" y="92"/>
                    <a:pt x="27" y="92"/>
                    <a:pt x="27" y="92"/>
                  </a:cubicBezTo>
                  <a:cubicBezTo>
                    <a:pt x="28" y="97"/>
                    <a:pt x="29" y="101"/>
                    <a:pt x="30" y="103"/>
                  </a:cubicBezTo>
                  <a:cubicBezTo>
                    <a:pt x="34" y="108"/>
                    <a:pt x="38" y="110"/>
                    <a:pt x="44" y="110"/>
                  </a:cubicBezTo>
                  <a:cubicBezTo>
                    <a:pt x="49" y="110"/>
                    <a:pt x="54" y="109"/>
                    <a:pt x="57" y="105"/>
                  </a:cubicBezTo>
                  <a:cubicBezTo>
                    <a:pt x="59" y="103"/>
                    <a:pt x="60" y="99"/>
                    <a:pt x="60" y="95"/>
                  </a:cubicBezTo>
                  <a:cubicBezTo>
                    <a:pt x="60" y="90"/>
                    <a:pt x="58" y="86"/>
                    <a:pt x="54" y="82"/>
                  </a:cubicBezTo>
                  <a:cubicBezTo>
                    <a:pt x="52" y="81"/>
                    <a:pt x="50" y="79"/>
                    <a:pt x="47" y="78"/>
                  </a:cubicBezTo>
                  <a:cubicBezTo>
                    <a:pt x="46" y="78"/>
                    <a:pt x="43" y="77"/>
                    <a:pt x="38" y="75"/>
                  </a:cubicBezTo>
                  <a:cubicBezTo>
                    <a:pt x="27" y="71"/>
                    <a:pt x="20" y="67"/>
                    <a:pt x="15" y="64"/>
                  </a:cubicBezTo>
                  <a:cubicBezTo>
                    <a:pt x="6" y="57"/>
                    <a:pt x="1" y="47"/>
                    <a:pt x="1" y="35"/>
                  </a:cubicBezTo>
                  <a:cubicBezTo>
                    <a:pt x="1" y="25"/>
                    <a:pt x="5" y="17"/>
                    <a:pt x="11" y="11"/>
                  </a:cubicBezTo>
                  <a:cubicBezTo>
                    <a:pt x="18" y="4"/>
                    <a:pt x="28" y="0"/>
                    <a:pt x="41" y="0"/>
                  </a:cubicBezTo>
                  <a:cubicBezTo>
                    <a:pt x="56" y="0"/>
                    <a:pt x="68" y="6"/>
                    <a:pt x="76" y="16"/>
                  </a:cubicBezTo>
                  <a:cubicBezTo>
                    <a:pt x="80" y="22"/>
                    <a:pt x="82" y="28"/>
                    <a:pt x="83" y="36"/>
                  </a:cubicBezTo>
                  <a:cubicBezTo>
                    <a:pt x="57" y="36"/>
                    <a:pt x="57" y="36"/>
                    <a:pt x="57" y="36"/>
                  </a:cubicBezTo>
                  <a:cubicBezTo>
                    <a:pt x="56" y="32"/>
                    <a:pt x="55" y="28"/>
                    <a:pt x="52" y="26"/>
                  </a:cubicBezTo>
                  <a:cubicBezTo>
                    <a:pt x="49" y="23"/>
                    <a:pt x="45" y="22"/>
                    <a:pt x="40" y="22"/>
                  </a:cubicBezTo>
                  <a:cubicBezTo>
                    <a:pt x="36" y="22"/>
                    <a:pt x="33" y="23"/>
                    <a:pt x="30" y="25"/>
                  </a:cubicBezTo>
                  <a:cubicBezTo>
                    <a:pt x="28" y="27"/>
                    <a:pt x="26" y="30"/>
                    <a:pt x="26" y="35"/>
                  </a:cubicBezTo>
                  <a:cubicBezTo>
                    <a:pt x="26" y="39"/>
                    <a:pt x="28" y="43"/>
                    <a:pt x="33" y="46"/>
                  </a:cubicBezTo>
                  <a:cubicBezTo>
                    <a:pt x="36" y="48"/>
                    <a:pt x="42" y="51"/>
                    <a:pt x="51" y="54"/>
                  </a:cubicBezTo>
                  <a:cubicBezTo>
                    <a:pt x="61" y="57"/>
                    <a:pt x="70" y="61"/>
                    <a:pt x="75" y="66"/>
                  </a:cubicBezTo>
                  <a:cubicBezTo>
                    <a:pt x="84" y="73"/>
                    <a:pt x="88" y="82"/>
                    <a:pt x="88" y="93"/>
                  </a:cubicBezTo>
                  <a:cubicBezTo>
                    <a:pt x="88" y="104"/>
                    <a:pt x="84" y="114"/>
                    <a:pt x="76" y="121"/>
                  </a:cubicBezTo>
                  <a:cubicBezTo>
                    <a:pt x="68" y="128"/>
                    <a:pt x="57" y="132"/>
                    <a:pt x="44" y="132"/>
                  </a:cubicBezTo>
                  <a:cubicBezTo>
                    <a:pt x="27" y="132"/>
                    <a:pt x="15" y="126"/>
                    <a:pt x="7" y="114"/>
                  </a:cubicBezTo>
                  <a:cubicBezTo>
                    <a:pt x="3" y="107"/>
                    <a:pt x="1" y="100"/>
                    <a:pt x="0" y="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69" name="Freeform 61"/>
            <p:cNvSpPr>
              <a:spLocks/>
            </p:cNvSpPr>
            <p:nvPr userDrawn="1"/>
          </p:nvSpPr>
          <p:spPr bwMode="black">
            <a:xfrm>
              <a:off x="3968751" y="5791200"/>
              <a:ext cx="98425" cy="163513"/>
            </a:xfrm>
            <a:custGeom>
              <a:avLst/>
              <a:gdLst>
                <a:gd name="T0" fmla="*/ 0 w 62"/>
                <a:gd name="T1" fmla="*/ 103 h 103"/>
                <a:gd name="T2" fmla="*/ 0 w 62"/>
                <a:gd name="T3" fmla="*/ 0 h 103"/>
                <a:gd name="T4" fmla="*/ 62 w 62"/>
                <a:gd name="T5" fmla="*/ 0 h 103"/>
                <a:gd name="T6" fmla="*/ 62 w 62"/>
                <a:gd name="T7" fmla="*/ 19 h 103"/>
                <a:gd name="T8" fmla="*/ 22 w 62"/>
                <a:gd name="T9" fmla="*/ 19 h 103"/>
                <a:gd name="T10" fmla="*/ 22 w 62"/>
                <a:gd name="T11" fmla="*/ 43 h 103"/>
                <a:gd name="T12" fmla="*/ 57 w 62"/>
                <a:gd name="T13" fmla="*/ 43 h 103"/>
                <a:gd name="T14" fmla="*/ 57 w 62"/>
                <a:gd name="T15" fmla="*/ 61 h 103"/>
                <a:gd name="T16" fmla="*/ 22 w 62"/>
                <a:gd name="T17" fmla="*/ 61 h 103"/>
                <a:gd name="T18" fmla="*/ 22 w 62"/>
                <a:gd name="T19" fmla="*/ 103 h 103"/>
                <a:gd name="T20" fmla="*/ 0 w 62"/>
                <a:gd name="T21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2" h="103">
                  <a:moveTo>
                    <a:pt x="0" y="103"/>
                  </a:moveTo>
                  <a:lnTo>
                    <a:pt x="0" y="0"/>
                  </a:lnTo>
                  <a:lnTo>
                    <a:pt x="62" y="0"/>
                  </a:lnTo>
                  <a:lnTo>
                    <a:pt x="62" y="19"/>
                  </a:lnTo>
                  <a:lnTo>
                    <a:pt x="22" y="19"/>
                  </a:lnTo>
                  <a:lnTo>
                    <a:pt x="22" y="43"/>
                  </a:lnTo>
                  <a:lnTo>
                    <a:pt x="57" y="43"/>
                  </a:lnTo>
                  <a:lnTo>
                    <a:pt x="57" y="61"/>
                  </a:lnTo>
                  <a:lnTo>
                    <a:pt x="22" y="61"/>
                  </a:lnTo>
                  <a:lnTo>
                    <a:pt x="22" y="103"/>
                  </a:lnTo>
                  <a:lnTo>
                    <a:pt x="0" y="10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70" name="Freeform 62"/>
            <p:cNvSpPr>
              <a:spLocks noEditPoints="1"/>
            </p:cNvSpPr>
            <p:nvPr userDrawn="1"/>
          </p:nvSpPr>
          <p:spPr bwMode="black">
            <a:xfrm>
              <a:off x="4081463" y="5788025"/>
              <a:ext cx="138113" cy="171450"/>
            </a:xfrm>
            <a:custGeom>
              <a:avLst/>
              <a:gdLst>
                <a:gd name="T0" fmla="*/ 54 w 107"/>
                <a:gd name="T1" fmla="*/ 0 h 132"/>
                <a:gd name="T2" fmla="*/ 90 w 107"/>
                <a:gd name="T3" fmla="*/ 17 h 132"/>
                <a:gd name="T4" fmla="*/ 107 w 107"/>
                <a:gd name="T5" fmla="*/ 66 h 132"/>
                <a:gd name="T6" fmla="*/ 94 w 107"/>
                <a:gd name="T7" fmla="*/ 111 h 132"/>
                <a:gd name="T8" fmla="*/ 76 w 107"/>
                <a:gd name="T9" fmla="*/ 127 h 132"/>
                <a:gd name="T10" fmla="*/ 53 w 107"/>
                <a:gd name="T11" fmla="*/ 132 h 132"/>
                <a:gd name="T12" fmla="*/ 12 w 107"/>
                <a:gd name="T13" fmla="*/ 110 h 132"/>
                <a:gd name="T14" fmla="*/ 0 w 107"/>
                <a:gd name="T15" fmla="*/ 66 h 132"/>
                <a:gd name="T16" fmla="*/ 15 w 107"/>
                <a:gd name="T17" fmla="*/ 17 h 132"/>
                <a:gd name="T18" fmla="*/ 54 w 107"/>
                <a:gd name="T19" fmla="*/ 0 h 132"/>
                <a:gd name="T20" fmla="*/ 53 w 107"/>
                <a:gd name="T21" fmla="*/ 23 h 132"/>
                <a:gd name="T22" fmla="*/ 34 w 107"/>
                <a:gd name="T23" fmla="*/ 35 h 132"/>
                <a:gd name="T24" fmla="*/ 27 w 107"/>
                <a:gd name="T25" fmla="*/ 66 h 132"/>
                <a:gd name="T26" fmla="*/ 34 w 107"/>
                <a:gd name="T27" fmla="*/ 97 h 132"/>
                <a:gd name="T28" fmla="*/ 44 w 107"/>
                <a:gd name="T29" fmla="*/ 106 h 132"/>
                <a:gd name="T30" fmla="*/ 53 w 107"/>
                <a:gd name="T31" fmla="*/ 109 h 132"/>
                <a:gd name="T32" fmla="*/ 67 w 107"/>
                <a:gd name="T33" fmla="*/ 104 h 132"/>
                <a:gd name="T34" fmla="*/ 77 w 107"/>
                <a:gd name="T35" fmla="*/ 87 h 132"/>
                <a:gd name="T36" fmla="*/ 80 w 107"/>
                <a:gd name="T37" fmla="*/ 66 h 132"/>
                <a:gd name="T38" fmla="*/ 73 w 107"/>
                <a:gd name="T39" fmla="*/ 35 h 132"/>
                <a:gd name="T40" fmla="*/ 53 w 107"/>
                <a:gd name="T41" fmla="*/ 23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7" h="132">
                  <a:moveTo>
                    <a:pt x="54" y="0"/>
                  </a:moveTo>
                  <a:cubicBezTo>
                    <a:pt x="69" y="0"/>
                    <a:pt x="81" y="6"/>
                    <a:pt x="90" y="17"/>
                  </a:cubicBezTo>
                  <a:cubicBezTo>
                    <a:pt x="101" y="29"/>
                    <a:pt x="107" y="45"/>
                    <a:pt x="107" y="66"/>
                  </a:cubicBezTo>
                  <a:cubicBezTo>
                    <a:pt x="107" y="84"/>
                    <a:pt x="103" y="99"/>
                    <a:pt x="94" y="111"/>
                  </a:cubicBezTo>
                  <a:cubicBezTo>
                    <a:pt x="89" y="118"/>
                    <a:pt x="83" y="123"/>
                    <a:pt x="76" y="127"/>
                  </a:cubicBezTo>
                  <a:cubicBezTo>
                    <a:pt x="69" y="130"/>
                    <a:pt x="62" y="132"/>
                    <a:pt x="53" y="132"/>
                  </a:cubicBezTo>
                  <a:cubicBezTo>
                    <a:pt x="36" y="132"/>
                    <a:pt x="22" y="125"/>
                    <a:pt x="12" y="110"/>
                  </a:cubicBezTo>
                  <a:cubicBezTo>
                    <a:pt x="4" y="99"/>
                    <a:pt x="0" y="84"/>
                    <a:pt x="0" y="66"/>
                  </a:cubicBezTo>
                  <a:cubicBezTo>
                    <a:pt x="0" y="46"/>
                    <a:pt x="5" y="29"/>
                    <a:pt x="15" y="17"/>
                  </a:cubicBezTo>
                  <a:cubicBezTo>
                    <a:pt x="25" y="6"/>
                    <a:pt x="38" y="0"/>
                    <a:pt x="54" y="0"/>
                  </a:cubicBezTo>
                  <a:close/>
                  <a:moveTo>
                    <a:pt x="53" y="23"/>
                  </a:moveTo>
                  <a:cubicBezTo>
                    <a:pt x="45" y="23"/>
                    <a:pt x="38" y="27"/>
                    <a:pt x="34" y="35"/>
                  </a:cubicBezTo>
                  <a:cubicBezTo>
                    <a:pt x="29" y="44"/>
                    <a:pt x="27" y="54"/>
                    <a:pt x="27" y="66"/>
                  </a:cubicBezTo>
                  <a:cubicBezTo>
                    <a:pt x="27" y="78"/>
                    <a:pt x="29" y="89"/>
                    <a:pt x="34" y="97"/>
                  </a:cubicBezTo>
                  <a:cubicBezTo>
                    <a:pt x="36" y="101"/>
                    <a:pt x="39" y="104"/>
                    <a:pt x="44" y="106"/>
                  </a:cubicBezTo>
                  <a:cubicBezTo>
                    <a:pt x="47" y="108"/>
                    <a:pt x="50" y="109"/>
                    <a:pt x="53" y="109"/>
                  </a:cubicBezTo>
                  <a:cubicBezTo>
                    <a:pt x="59" y="109"/>
                    <a:pt x="63" y="107"/>
                    <a:pt x="67" y="104"/>
                  </a:cubicBezTo>
                  <a:cubicBezTo>
                    <a:pt x="71" y="100"/>
                    <a:pt x="75" y="94"/>
                    <a:pt x="77" y="87"/>
                  </a:cubicBezTo>
                  <a:cubicBezTo>
                    <a:pt x="79" y="80"/>
                    <a:pt x="80" y="73"/>
                    <a:pt x="80" y="66"/>
                  </a:cubicBezTo>
                  <a:cubicBezTo>
                    <a:pt x="80" y="54"/>
                    <a:pt x="77" y="43"/>
                    <a:pt x="73" y="35"/>
                  </a:cubicBezTo>
                  <a:cubicBezTo>
                    <a:pt x="68" y="27"/>
                    <a:pt x="61" y="23"/>
                    <a:pt x="53" y="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71" name="Freeform 63"/>
            <p:cNvSpPr>
              <a:spLocks noEditPoints="1"/>
            </p:cNvSpPr>
            <p:nvPr userDrawn="1"/>
          </p:nvSpPr>
          <p:spPr bwMode="black">
            <a:xfrm>
              <a:off x="4244976" y="5791200"/>
              <a:ext cx="122238" cy="163513"/>
            </a:xfrm>
            <a:custGeom>
              <a:avLst/>
              <a:gdLst>
                <a:gd name="T0" fmla="*/ 0 w 94"/>
                <a:gd name="T1" fmla="*/ 126 h 126"/>
                <a:gd name="T2" fmla="*/ 0 w 94"/>
                <a:gd name="T3" fmla="*/ 0 h 126"/>
                <a:gd name="T4" fmla="*/ 49 w 94"/>
                <a:gd name="T5" fmla="*/ 0 h 126"/>
                <a:gd name="T6" fmla="*/ 78 w 94"/>
                <a:gd name="T7" fmla="*/ 9 h 126"/>
                <a:gd name="T8" fmla="*/ 90 w 94"/>
                <a:gd name="T9" fmla="*/ 35 h 126"/>
                <a:gd name="T10" fmla="*/ 81 w 94"/>
                <a:gd name="T11" fmla="*/ 59 h 126"/>
                <a:gd name="T12" fmla="*/ 72 w 94"/>
                <a:gd name="T13" fmla="*/ 66 h 126"/>
                <a:gd name="T14" fmla="*/ 84 w 94"/>
                <a:gd name="T15" fmla="*/ 76 h 126"/>
                <a:gd name="T16" fmla="*/ 88 w 94"/>
                <a:gd name="T17" fmla="*/ 89 h 126"/>
                <a:gd name="T18" fmla="*/ 89 w 94"/>
                <a:gd name="T19" fmla="*/ 108 h 126"/>
                <a:gd name="T20" fmla="*/ 91 w 94"/>
                <a:gd name="T21" fmla="*/ 121 h 126"/>
                <a:gd name="T22" fmla="*/ 94 w 94"/>
                <a:gd name="T23" fmla="*/ 126 h 126"/>
                <a:gd name="T24" fmla="*/ 66 w 94"/>
                <a:gd name="T25" fmla="*/ 126 h 126"/>
                <a:gd name="T26" fmla="*/ 64 w 94"/>
                <a:gd name="T27" fmla="*/ 119 h 126"/>
                <a:gd name="T28" fmla="*/ 63 w 94"/>
                <a:gd name="T29" fmla="*/ 102 h 126"/>
                <a:gd name="T30" fmla="*/ 59 w 94"/>
                <a:gd name="T31" fmla="*/ 85 h 126"/>
                <a:gd name="T32" fmla="*/ 51 w 94"/>
                <a:gd name="T33" fmla="*/ 77 h 126"/>
                <a:gd name="T34" fmla="*/ 43 w 94"/>
                <a:gd name="T35" fmla="*/ 76 h 126"/>
                <a:gd name="T36" fmla="*/ 27 w 94"/>
                <a:gd name="T37" fmla="*/ 76 h 126"/>
                <a:gd name="T38" fmla="*/ 27 w 94"/>
                <a:gd name="T39" fmla="*/ 126 h 126"/>
                <a:gd name="T40" fmla="*/ 0 w 94"/>
                <a:gd name="T41" fmla="*/ 126 h 126"/>
                <a:gd name="T42" fmla="*/ 27 w 94"/>
                <a:gd name="T43" fmla="*/ 56 h 126"/>
                <a:gd name="T44" fmla="*/ 42 w 94"/>
                <a:gd name="T45" fmla="*/ 56 h 126"/>
                <a:gd name="T46" fmla="*/ 59 w 94"/>
                <a:gd name="T47" fmla="*/ 51 h 126"/>
                <a:gd name="T48" fmla="*/ 63 w 94"/>
                <a:gd name="T49" fmla="*/ 38 h 126"/>
                <a:gd name="T50" fmla="*/ 56 w 94"/>
                <a:gd name="T51" fmla="*/ 24 h 126"/>
                <a:gd name="T52" fmla="*/ 43 w 94"/>
                <a:gd name="T53" fmla="*/ 22 h 126"/>
                <a:gd name="T54" fmla="*/ 27 w 94"/>
                <a:gd name="T55" fmla="*/ 22 h 126"/>
                <a:gd name="T56" fmla="*/ 27 w 94"/>
                <a:gd name="T57" fmla="*/ 5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4" h="126">
                  <a:moveTo>
                    <a:pt x="0" y="126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61" y="0"/>
                    <a:pt x="71" y="3"/>
                    <a:pt x="78" y="9"/>
                  </a:cubicBezTo>
                  <a:cubicBezTo>
                    <a:pt x="86" y="15"/>
                    <a:pt x="90" y="24"/>
                    <a:pt x="90" y="35"/>
                  </a:cubicBezTo>
                  <a:cubicBezTo>
                    <a:pt x="90" y="45"/>
                    <a:pt x="87" y="53"/>
                    <a:pt x="81" y="59"/>
                  </a:cubicBezTo>
                  <a:cubicBezTo>
                    <a:pt x="79" y="62"/>
                    <a:pt x="76" y="64"/>
                    <a:pt x="72" y="66"/>
                  </a:cubicBezTo>
                  <a:cubicBezTo>
                    <a:pt x="77" y="68"/>
                    <a:pt x="81" y="71"/>
                    <a:pt x="84" y="76"/>
                  </a:cubicBezTo>
                  <a:cubicBezTo>
                    <a:pt x="85" y="79"/>
                    <a:pt x="87" y="83"/>
                    <a:pt x="88" y="89"/>
                  </a:cubicBezTo>
                  <a:cubicBezTo>
                    <a:pt x="88" y="91"/>
                    <a:pt x="88" y="97"/>
                    <a:pt x="89" y="108"/>
                  </a:cubicBezTo>
                  <a:cubicBezTo>
                    <a:pt x="90" y="115"/>
                    <a:pt x="90" y="119"/>
                    <a:pt x="91" y="121"/>
                  </a:cubicBezTo>
                  <a:cubicBezTo>
                    <a:pt x="92" y="122"/>
                    <a:pt x="92" y="124"/>
                    <a:pt x="94" y="126"/>
                  </a:cubicBezTo>
                  <a:cubicBezTo>
                    <a:pt x="66" y="126"/>
                    <a:pt x="66" y="126"/>
                    <a:pt x="66" y="126"/>
                  </a:cubicBezTo>
                  <a:cubicBezTo>
                    <a:pt x="65" y="124"/>
                    <a:pt x="64" y="121"/>
                    <a:pt x="64" y="119"/>
                  </a:cubicBezTo>
                  <a:cubicBezTo>
                    <a:pt x="64" y="117"/>
                    <a:pt x="63" y="112"/>
                    <a:pt x="63" y="102"/>
                  </a:cubicBezTo>
                  <a:cubicBezTo>
                    <a:pt x="62" y="94"/>
                    <a:pt x="61" y="88"/>
                    <a:pt x="59" y="85"/>
                  </a:cubicBezTo>
                  <a:cubicBezTo>
                    <a:pt x="57" y="81"/>
                    <a:pt x="55" y="78"/>
                    <a:pt x="51" y="77"/>
                  </a:cubicBezTo>
                  <a:cubicBezTo>
                    <a:pt x="49" y="77"/>
                    <a:pt x="46" y="76"/>
                    <a:pt x="43" y="76"/>
                  </a:cubicBezTo>
                  <a:cubicBezTo>
                    <a:pt x="27" y="76"/>
                    <a:pt x="27" y="76"/>
                    <a:pt x="27" y="76"/>
                  </a:cubicBezTo>
                  <a:cubicBezTo>
                    <a:pt x="27" y="126"/>
                    <a:pt x="27" y="126"/>
                    <a:pt x="27" y="126"/>
                  </a:cubicBezTo>
                  <a:lnTo>
                    <a:pt x="0" y="126"/>
                  </a:lnTo>
                  <a:close/>
                  <a:moveTo>
                    <a:pt x="27" y="56"/>
                  </a:moveTo>
                  <a:cubicBezTo>
                    <a:pt x="42" y="56"/>
                    <a:pt x="42" y="56"/>
                    <a:pt x="42" y="56"/>
                  </a:cubicBezTo>
                  <a:cubicBezTo>
                    <a:pt x="50" y="56"/>
                    <a:pt x="56" y="54"/>
                    <a:pt x="59" y="51"/>
                  </a:cubicBezTo>
                  <a:cubicBezTo>
                    <a:pt x="61" y="48"/>
                    <a:pt x="63" y="44"/>
                    <a:pt x="63" y="38"/>
                  </a:cubicBezTo>
                  <a:cubicBezTo>
                    <a:pt x="63" y="32"/>
                    <a:pt x="61" y="27"/>
                    <a:pt x="56" y="24"/>
                  </a:cubicBezTo>
                  <a:cubicBezTo>
                    <a:pt x="54" y="23"/>
                    <a:pt x="49" y="22"/>
                    <a:pt x="43" y="22"/>
                  </a:cubicBezTo>
                  <a:cubicBezTo>
                    <a:pt x="27" y="22"/>
                    <a:pt x="27" y="22"/>
                    <a:pt x="27" y="22"/>
                  </a:cubicBezTo>
                  <a:lnTo>
                    <a:pt x="27" y="5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72" name="Freeform 64"/>
            <p:cNvSpPr>
              <a:spLocks/>
            </p:cNvSpPr>
            <p:nvPr userDrawn="1"/>
          </p:nvSpPr>
          <p:spPr bwMode="black">
            <a:xfrm>
              <a:off x="4445001" y="5788025"/>
              <a:ext cx="114300" cy="171450"/>
            </a:xfrm>
            <a:custGeom>
              <a:avLst/>
              <a:gdLst>
                <a:gd name="T0" fmla="*/ 0 w 88"/>
                <a:gd name="T1" fmla="*/ 92 h 132"/>
                <a:gd name="T2" fmla="*/ 27 w 88"/>
                <a:gd name="T3" fmla="*/ 92 h 132"/>
                <a:gd name="T4" fmla="*/ 31 w 88"/>
                <a:gd name="T5" fmla="*/ 103 h 132"/>
                <a:gd name="T6" fmla="*/ 44 w 88"/>
                <a:gd name="T7" fmla="*/ 110 h 132"/>
                <a:gd name="T8" fmla="*/ 57 w 88"/>
                <a:gd name="T9" fmla="*/ 105 h 132"/>
                <a:gd name="T10" fmla="*/ 61 w 88"/>
                <a:gd name="T11" fmla="*/ 95 h 132"/>
                <a:gd name="T12" fmla="*/ 54 w 88"/>
                <a:gd name="T13" fmla="*/ 82 h 132"/>
                <a:gd name="T14" fmla="*/ 47 w 88"/>
                <a:gd name="T15" fmla="*/ 78 h 132"/>
                <a:gd name="T16" fmla="*/ 38 w 88"/>
                <a:gd name="T17" fmla="*/ 75 h 132"/>
                <a:gd name="T18" fmla="*/ 15 w 88"/>
                <a:gd name="T19" fmla="*/ 64 h 132"/>
                <a:gd name="T20" fmla="*/ 2 w 88"/>
                <a:gd name="T21" fmla="*/ 35 h 132"/>
                <a:gd name="T22" fmla="*/ 11 w 88"/>
                <a:gd name="T23" fmla="*/ 11 h 132"/>
                <a:gd name="T24" fmla="*/ 41 w 88"/>
                <a:gd name="T25" fmla="*/ 0 h 132"/>
                <a:gd name="T26" fmla="*/ 76 w 88"/>
                <a:gd name="T27" fmla="*/ 16 h 132"/>
                <a:gd name="T28" fmla="*/ 83 w 88"/>
                <a:gd name="T29" fmla="*/ 36 h 132"/>
                <a:gd name="T30" fmla="*/ 57 w 88"/>
                <a:gd name="T31" fmla="*/ 36 h 132"/>
                <a:gd name="T32" fmla="*/ 52 w 88"/>
                <a:gd name="T33" fmla="*/ 26 h 132"/>
                <a:gd name="T34" fmla="*/ 41 w 88"/>
                <a:gd name="T35" fmla="*/ 22 h 132"/>
                <a:gd name="T36" fmla="*/ 31 w 88"/>
                <a:gd name="T37" fmla="*/ 25 h 132"/>
                <a:gd name="T38" fmla="*/ 27 w 88"/>
                <a:gd name="T39" fmla="*/ 35 h 132"/>
                <a:gd name="T40" fmla="*/ 33 w 88"/>
                <a:gd name="T41" fmla="*/ 46 h 132"/>
                <a:gd name="T42" fmla="*/ 51 w 88"/>
                <a:gd name="T43" fmla="*/ 54 h 132"/>
                <a:gd name="T44" fmla="*/ 76 w 88"/>
                <a:gd name="T45" fmla="*/ 66 h 132"/>
                <a:gd name="T46" fmla="*/ 88 w 88"/>
                <a:gd name="T47" fmla="*/ 93 h 132"/>
                <a:gd name="T48" fmla="*/ 77 w 88"/>
                <a:gd name="T49" fmla="*/ 121 h 132"/>
                <a:gd name="T50" fmla="*/ 44 w 88"/>
                <a:gd name="T51" fmla="*/ 132 h 132"/>
                <a:gd name="T52" fmla="*/ 8 w 88"/>
                <a:gd name="T53" fmla="*/ 114 h 132"/>
                <a:gd name="T54" fmla="*/ 0 w 88"/>
                <a:gd name="T55" fmla="*/ 9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8" h="132">
                  <a:moveTo>
                    <a:pt x="0" y="92"/>
                  </a:moveTo>
                  <a:cubicBezTo>
                    <a:pt x="27" y="92"/>
                    <a:pt x="27" y="92"/>
                    <a:pt x="27" y="92"/>
                  </a:cubicBezTo>
                  <a:cubicBezTo>
                    <a:pt x="28" y="97"/>
                    <a:pt x="29" y="101"/>
                    <a:pt x="31" y="103"/>
                  </a:cubicBezTo>
                  <a:cubicBezTo>
                    <a:pt x="34" y="108"/>
                    <a:pt x="38" y="110"/>
                    <a:pt x="44" y="110"/>
                  </a:cubicBezTo>
                  <a:cubicBezTo>
                    <a:pt x="50" y="110"/>
                    <a:pt x="54" y="109"/>
                    <a:pt x="57" y="105"/>
                  </a:cubicBezTo>
                  <a:cubicBezTo>
                    <a:pt x="59" y="103"/>
                    <a:pt x="61" y="99"/>
                    <a:pt x="61" y="95"/>
                  </a:cubicBezTo>
                  <a:cubicBezTo>
                    <a:pt x="61" y="90"/>
                    <a:pt x="59" y="86"/>
                    <a:pt x="54" y="82"/>
                  </a:cubicBezTo>
                  <a:cubicBezTo>
                    <a:pt x="53" y="81"/>
                    <a:pt x="50" y="79"/>
                    <a:pt x="47" y="78"/>
                  </a:cubicBezTo>
                  <a:cubicBezTo>
                    <a:pt x="46" y="78"/>
                    <a:pt x="43" y="77"/>
                    <a:pt x="38" y="75"/>
                  </a:cubicBezTo>
                  <a:cubicBezTo>
                    <a:pt x="27" y="71"/>
                    <a:pt x="20" y="67"/>
                    <a:pt x="15" y="64"/>
                  </a:cubicBezTo>
                  <a:cubicBezTo>
                    <a:pt x="6" y="57"/>
                    <a:pt x="2" y="47"/>
                    <a:pt x="2" y="35"/>
                  </a:cubicBezTo>
                  <a:cubicBezTo>
                    <a:pt x="2" y="25"/>
                    <a:pt x="5" y="17"/>
                    <a:pt x="11" y="11"/>
                  </a:cubicBezTo>
                  <a:cubicBezTo>
                    <a:pt x="18" y="4"/>
                    <a:pt x="28" y="0"/>
                    <a:pt x="41" y="0"/>
                  </a:cubicBezTo>
                  <a:cubicBezTo>
                    <a:pt x="56" y="0"/>
                    <a:pt x="68" y="6"/>
                    <a:pt x="76" y="16"/>
                  </a:cubicBezTo>
                  <a:cubicBezTo>
                    <a:pt x="80" y="22"/>
                    <a:pt x="82" y="28"/>
                    <a:pt x="83" y="36"/>
                  </a:cubicBezTo>
                  <a:cubicBezTo>
                    <a:pt x="57" y="36"/>
                    <a:pt x="57" y="36"/>
                    <a:pt x="57" y="36"/>
                  </a:cubicBezTo>
                  <a:cubicBezTo>
                    <a:pt x="56" y="32"/>
                    <a:pt x="55" y="28"/>
                    <a:pt x="52" y="26"/>
                  </a:cubicBezTo>
                  <a:cubicBezTo>
                    <a:pt x="50" y="23"/>
                    <a:pt x="46" y="22"/>
                    <a:pt x="41" y="22"/>
                  </a:cubicBezTo>
                  <a:cubicBezTo>
                    <a:pt x="36" y="22"/>
                    <a:pt x="33" y="23"/>
                    <a:pt x="31" y="25"/>
                  </a:cubicBezTo>
                  <a:cubicBezTo>
                    <a:pt x="28" y="27"/>
                    <a:pt x="27" y="30"/>
                    <a:pt x="27" y="35"/>
                  </a:cubicBezTo>
                  <a:cubicBezTo>
                    <a:pt x="27" y="39"/>
                    <a:pt x="29" y="43"/>
                    <a:pt x="33" y="46"/>
                  </a:cubicBezTo>
                  <a:cubicBezTo>
                    <a:pt x="36" y="48"/>
                    <a:pt x="42" y="51"/>
                    <a:pt x="51" y="54"/>
                  </a:cubicBezTo>
                  <a:cubicBezTo>
                    <a:pt x="62" y="57"/>
                    <a:pt x="70" y="61"/>
                    <a:pt x="76" y="66"/>
                  </a:cubicBezTo>
                  <a:cubicBezTo>
                    <a:pt x="84" y="73"/>
                    <a:pt x="88" y="82"/>
                    <a:pt x="88" y="93"/>
                  </a:cubicBezTo>
                  <a:cubicBezTo>
                    <a:pt x="88" y="104"/>
                    <a:pt x="84" y="114"/>
                    <a:pt x="77" y="121"/>
                  </a:cubicBezTo>
                  <a:cubicBezTo>
                    <a:pt x="68" y="128"/>
                    <a:pt x="58" y="132"/>
                    <a:pt x="44" y="132"/>
                  </a:cubicBezTo>
                  <a:cubicBezTo>
                    <a:pt x="28" y="132"/>
                    <a:pt x="16" y="126"/>
                    <a:pt x="8" y="114"/>
                  </a:cubicBezTo>
                  <a:cubicBezTo>
                    <a:pt x="4" y="107"/>
                    <a:pt x="1" y="100"/>
                    <a:pt x="0" y="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73" name="Freeform 65"/>
            <p:cNvSpPr>
              <a:spLocks/>
            </p:cNvSpPr>
            <p:nvPr userDrawn="1"/>
          </p:nvSpPr>
          <p:spPr bwMode="black">
            <a:xfrm>
              <a:off x="4583113" y="5791200"/>
              <a:ext cx="122238" cy="163513"/>
            </a:xfrm>
            <a:custGeom>
              <a:avLst/>
              <a:gdLst>
                <a:gd name="T0" fmla="*/ 0 w 77"/>
                <a:gd name="T1" fmla="*/ 103 h 103"/>
                <a:gd name="T2" fmla="*/ 0 w 77"/>
                <a:gd name="T3" fmla="*/ 0 h 103"/>
                <a:gd name="T4" fmla="*/ 22 w 77"/>
                <a:gd name="T5" fmla="*/ 0 h 103"/>
                <a:gd name="T6" fmla="*/ 22 w 77"/>
                <a:gd name="T7" fmla="*/ 39 h 103"/>
                <a:gd name="T8" fmla="*/ 55 w 77"/>
                <a:gd name="T9" fmla="*/ 39 h 103"/>
                <a:gd name="T10" fmla="*/ 55 w 77"/>
                <a:gd name="T11" fmla="*/ 0 h 103"/>
                <a:gd name="T12" fmla="*/ 77 w 77"/>
                <a:gd name="T13" fmla="*/ 0 h 103"/>
                <a:gd name="T14" fmla="*/ 77 w 77"/>
                <a:gd name="T15" fmla="*/ 103 h 103"/>
                <a:gd name="T16" fmla="*/ 55 w 77"/>
                <a:gd name="T17" fmla="*/ 103 h 103"/>
                <a:gd name="T18" fmla="*/ 55 w 77"/>
                <a:gd name="T19" fmla="*/ 58 h 103"/>
                <a:gd name="T20" fmla="*/ 22 w 77"/>
                <a:gd name="T21" fmla="*/ 58 h 103"/>
                <a:gd name="T22" fmla="*/ 22 w 77"/>
                <a:gd name="T23" fmla="*/ 103 h 103"/>
                <a:gd name="T24" fmla="*/ 0 w 77"/>
                <a:gd name="T25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7" h="103">
                  <a:moveTo>
                    <a:pt x="0" y="103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39"/>
                  </a:lnTo>
                  <a:lnTo>
                    <a:pt x="55" y="39"/>
                  </a:lnTo>
                  <a:lnTo>
                    <a:pt x="55" y="0"/>
                  </a:lnTo>
                  <a:lnTo>
                    <a:pt x="77" y="0"/>
                  </a:lnTo>
                  <a:lnTo>
                    <a:pt x="77" y="103"/>
                  </a:lnTo>
                  <a:lnTo>
                    <a:pt x="55" y="103"/>
                  </a:lnTo>
                  <a:lnTo>
                    <a:pt x="55" y="58"/>
                  </a:lnTo>
                  <a:lnTo>
                    <a:pt x="22" y="58"/>
                  </a:lnTo>
                  <a:lnTo>
                    <a:pt x="22" y="103"/>
                  </a:lnTo>
                  <a:lnTo>
                    <a:pt x="0" y="10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74" name="Freeform 66"/>
            <p:cNvSpPr>
              <a:spLocks noEditPoints="1"/>
            </p:cNvSpPr>
            <p:nvPr userDrawn="1"/>
          </p:nvSpPr>
          <p:spPr bwMode="black">
            <a:xfrm>
              <a:off x="4722813" y="5791200"/>
              <a:ext cx="139700" cy="163513"/>
            </a:xfrm>
            <a:custGeom>
              <a:avLst/>
              <a:gdLst>
                <a:gd name="T0" fmla="*/ 33 w 88"/>
                <a:gd name="T1" fmla="*/ 0 h 103"/>
                <a:gd name="T2" fmla="*/ 55 w 88"/>
                <a:gd name="T3" fmla="*/ 0 h 103"/>
                <a:gd name="T4" fmla="*/ 88 w 88"/>
                <a:gd name="T5" fmla="*/ 103 h 103"/>
                <a:gd name="T6" fmla="*/ 65 w 88"/>
                <a:gd name="T7" fmla="*/ 103 h 103"/>
                <a:gd name="T8" fmla="*/ 58 w 88"/>
                <a:gd name="T9" fmla="*/ 80 h 103"/>
                <a:gd name="T10" fmla="*/ 29 w 88"/>
                <a:gd name="T11" fmla="*/ 80 h 103"/>
                <a:gd name="T12" fmla="*/ 23 w 88"/>
                <a:gd name="T13" fmla="*/ 103 h 103"/>
                <a:gd name="T14" fmla="*/ 0 w 88"/>
                <a:gd name="T15" fmla="*/ 103 h 103"/>
                <a:gd name="T16" fmla="*/ 33 w 88"/>
                <a:gd name="T17" fmla="*/ 0 h 103"/>
                <a:gd name="T18" fmla="*/ 34 w 88"/>
                <a:gd name="T19" fmla="*/ 63 h 103"/>
                <a:gd name="T20" fmla="*/ 54 w 88"/>
                <a:gd name="T21" fmla="*/ 63 h 103"/>
                <a:gd name="T22" fmla="*/ 43 w 88"/>
                <a:gd name="T23" fmla="*/ 28 h 103"/>
                <a:gd name="T24" fmla="*/ 34 w 88"/>
                <a:gd name="T25" fmla="*/ 6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8" h="103">
                  <a:moveTo>
                    <a:pt x="33" y="0"/>
                  </a:moveTo>
                  <a:lnTo>
                    <a:pt x="55" y="0"/>
                  </a:lnTo>
                  <a:lnTo>
                    <a:pt x="88" y="103"/>
                  </a:lnTo>
                  <a:lnTo>
                    <a:pt x="65" y="103"/>
                  </a:lnTo>
                  <a:lnTo>
                    <a:pt x="58" y="80"/>
                  </a:lnTo>
                  <a:lnTo>
                    <a:pt x="29" y="80"/>
                  </a:lnTo>
                  <a:lnTo>
                    <a:pt x="23" y="103"/>
                  </a:lnTo>
                  <a:lnTo>
                    <a:pt x="0" y="103"/>
                  </a:lnTo>
                  <a:lnTo>
                    <a:pt x="33" y="0"/>
                  </a:lnTo>
                  <a:close/>
                  <a:moveTo>
                    <a:pt x="34" y="63"/>
                  </a:moveTo>
                  <a:lnTo>
                    <a:pt x="54" y="63"/>
                  </a:lnTo>
                  <a:lnTo>
                    <a:pt x="43" y="28"/>
                  </a:lnTo>
                  <a:lnTo>
                    <a:pt x="34" y="6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75" name="Freeform 67"/>
            <p:cNvSpPr>
              <a:spLocks noEditPoints="1"/>
            </p:cNvSpPr>
            <p:nvPr userDrawn="1"/>
          </p:nvSpPr>
          <p:spPr bwMode="black">
            <a:xfrm>
              <a:off x="4879976" y="5791200"/>
              <a:ext cx="120650" cy="163513"/>
            </a:xfrm>
            <a:custGeom>
              <a:avLst/>
              <a:gdLst>
                <a:gd name="T0" fmla="*/ 0 w 93"/>
                <a:gd name="T1" fmla="*/ 126 h 126"/>
                <a:gd name="T2" fmla="*/ 0 w 93"/>
                <a:gd name="T3" fmla="*/ 0 h 126"/>
                <a:gd name="T4" fmla="*/ 48 w 93"/>
                <a:gd name="T5" fmla="*/ 0 h 126"/>
                <a:gd name="T6" fmla="*/ 77 w 93"/>
                <a:gd name="T7" fmla="*/ 9 h 126"/>
                <a:gd name="T8" fmla="*/ 89 w 93"/>
                <a:gd name="T9" fmla="*/ 35 h 126"/>
                <a:gd name="T10" fmla="*/ 81 w 93"/>
                <a:gd name="T11" fmla="*/ 59 h 126"/>
                <a:gd name="T12" fmla="*/ 71 w 93"/>
                <a:gd name="T13" fmla="*/ 66 h 126"/>
                <a:gd name="T14" fmla="*/ 83 w 93"/>
                <a:gd name="T15" fmla="*/ 76 h 126"/>
                <a:gd name="T16" fmla="*/ 87 w 93"/>
                <a:gd name="T17" fmla="*/ 89 h 126"/>
                <a:gd name="T18" fmla="*/ 89 w 93"/>
                <a:gd name="T19" fmla="*/ 108 h 126"/>
                <a:gd name="T20" fmla="*/ 91 w 93"/>
                <a:gd name="T21" fmla="*/ 121 h 126"/>
                <a:gd name="T22" fmla="*/ 93 w 93"/>
                <a:gd name="T23" fmla="*/ 126 h 126"/>
                <a:gd name="T24" fmla="*/ 65 w 93"/>
                <a:gd name="T25" fmla="*/ 126 h 126"/>
                <a:gd name="T26" fmla="*/ 63 w 93"/>
                <a:gd name="T27" fmla="*/ 119 h 126"/>
                <a:gd name="T28" fmla="*/ 62 w 93"/>
                <a:gd name="T29" fmla="*/ 102 h 126"/>
                <a:gd name="T30" fmla="*/ 59 w 93"/>
                <a:gd name="T31" fmla="*/ 85 h 126"/>
                <a:gd name="T32" fmla="*/ 50 w 93"/>
                <a:gd name="T33" fmla="*/ 77 h 126"/>
                <a:gd name="T34" fmla="*/ 42 w 93"/>
                <a:gd name="T35" fmla="*/ 76 h 126"/>
                <a:gd name="T36" fmla="*/ 27 w 93"/>
                <a:gd name="T37" fmla="*/ 76 h 126"/>
                <a:gd name="T38" fmla="*/ 27 w 93"/>
                <a:gd name="T39" fmla="*/ 126 h 126"/>
                <a:gd name="T40" fmla="*/ 0 w 93"/>
                <a:gd name="T41" fmla="*/ 126 h 126"/>
                <a:gd name="T42" fmla="*/ 27 w 93"/>
                <a:gd name="T43" fmla="*/ 56 h 126"/>
                <a:gd name="T44" fmla="*/ 41 w 93"/>
                <a:gd name="T45" fmla="*/ 56 h 126"/>
                <a:gd name="T46" fmla="*/ 58 w 93"/>
                <a:gd name="T47" fmla="*/ 51 h 126"/>
                <a:gd name="T48" fmla="*/ 62 w 93"/>
                <a:gd name="T49" fmla="*/ 38 h 126"/>
                <a:gd name="T50" fmla="*/ 56 w 93"/>
                <a:gd name="T51" fmla="*/ 24 h 126"/>
                <a:gd name="T52" fmla="*/ 42 w 93"/>
                <a:gd name="T53" fmla="*/ 22 h 126"/>
                <a:gd name="T54" fmla="*/ 27 w 93"/>
                <a:gd name="T55" fmla="*/ 22 h 126"/>
                <a:gd name="T56" fmla="*/ 27 w 93"/>
                <a:gd name="T57" fmla="*/ 5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3" h="126">
                  <a:moveTo>
                    <a:pt x="0" y="126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61" y="0"/>
                    <a:pt x="70" y="3"/>
                    <a:pt x="77" y="9"/>
                  </a:cubicBezTo>
                  <a:cubicBezTo>
                    <a:pt x="85" y="15"/>
                    <a:pt x="89" y="24"/>
                    <a:pt x="89" y="35"/>
                  </a:cubicBezTo>
                  <a:cubicBezTo>
                    <a:pt x="89" y="45"/>
                    <a:pt x="86" y="53"/>
                    <a:pt x="81" y="59"/>
                  </a:cubicBezTo>
                  <a:cubicBezTo>
                    <a:pt x="78" y="62"/>
                    <a:pt x="75" y="64"/>
                    <a:pt x="71" y="66"/>
                  </a:cubicBezTo>
                  <a:cubicBezTo>
                    <a:pt x="76" y="68"/>
                    <a:pt x="80" y="71"/>
                    <a:pt x="83" y="76"/>
                  </a:cubicBezTo>
                  <a:cubicBezTo>
                    <a:pt x="85" y="79"/>
                    <a:pt x="86" y="83"/>
                    <a:pt x="87" y="89"/>
                  </a:cubicBezTo>
                  <a:cubicBezTo>
                    <a:pt x="87" y="91"/>
                    <a:pt x="88" y="97"/>
                    <a:pt x="89" y="108"/>
                  </a:cubicBezTo>
                  <a:cubicBezTo>
                    <a:pt x="89" y="115"/>
                    <a:pt x="90" y="119"/>
                    <a:pt x="91" y="121"/>
                  </a:cubicBezTo>
                  <a:cubicBezTo>
                    <a:pt x="91" y="122"/>
                    <a:pt x="92" y="124"/>
                    <a:pt x="93" y="126"/>
                  </a:cubicBezTo>
                  <a:cubicBezTo>
                    <a:pt x="65" y="126"/>
                    <a:pt x="65" y="126"/>
                    <a:pt x="65" y="126"/>
                  </a:cubicBezTo>
                  <a:cubicBezTo>
                    <a:pt x="64" y="124"/>
                    <a:pt x="64" y="121"/>
                    <a:pt x="63" y="119"/>
                  </a:cubicBezTo>
                  <a:cubicBezTo>
                    <a:pt x="63" y="117"/>
                    <a:pt x="63" y="112"/>
                    <a:pt x="62" y="102"/>
                  </a:cubicBezTo>
                  <a:cubicBezTo>
                    <a:pt x="61" y="94"/>
                    <a:pt x="60" y="88"/>
                    <a:pt x="59" y="85"/>
                  </a:cubicBezTo>
                  <a:cubicBezTo>
                    <a:pt x="57" y="81"/>
                    <a:pt x="54" y="78"/>
                    <a:pt x="50" y="77"/>
                  </a:cubicBezTo>
                  <a:cubicBezTo>
                    <a:pt x="48" y="77"/>
                    <a:pt x="46" y="76"/>
                    <a:pt x="42" y="76"/>
                  </a:cubicBezTo>
                  <a:cubicBezTo>
                    <a:pt x="27" y="76"/>
                    <a:pt x="27" y="76"/>
                    <a:pt x="27" y="76"/>
                  </a:cubicBezTo>
                  <a:cubicBezTo>
                    <a:pt x="27" y="126"/>
                    <a:pt x="27" y="126"/>
                    <a:pt x="27" y="126"/>
                  </a:cubicBezTo>
                  <a:lnTo>
                    <a:pt x="0" y="126"/>
                  </a:lnTo>
                  <a:close/>
                  <a:moveTo>
                    <a:pt x="27" y="56"/>
                  </a:moveTo>
                  <a:cubicBezTo>
                    <a:pt x="41" y="56"/>
                    <a:pt x="41" y="56"/>
                    <a:pt x="41" y="56"/>
                  </a:cubicBezTo>
                  <a:cubicBezTo>
                    <a:pt x="50" y="56"/>
                    <a:pt x="55" y="54"/>
                    <a:pt x="58" y="51"/>
                  </a:cubicBezTo>
                  <a:cubicBezTo>
                    <a:pt x="61" y="48"/>
                    <a:pt x="62" y="44"/>
                    <a:pt x="62" y="38"/>
                  </a:cubicBezTo>
                  <a:cubicBezTo>
                    <a:pt x="62" y="32"/>
                    <a:pt x="60" y="27"/>
                    <a:pt x="56" y="24"/>
                  </a:cubicBezTo>
                  <a:cubicBezTo>
                    <a:pt x="53" y="23"/>
                    <a:pt x="48" y="22"/>
                    <a:pt x="42" y="22"/>
                  </a:cubicBezTo>
                  <a:cubicBezTo>
                    <a:pt x="27" y="22"/>
                    <a:pt x="27" y="22"/>
                    <a:pt x="27" y="22"/>
                  </a:cubicBezTo>
                  <a:lnTo>
                    <a:pt x="27" y="5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76" name="Freeform 68"/>
            <p:cNvSpPr>
              <a:spLocks/>
            </p:cNvSpPr>
            <p:nvPr userDrawn="1"/>
          </p:nvSpPr>
          <p:spPr bwMode="black">
            <a:xfrm>
              <a:off x="5026026" y="5791200"/>
              <a:ext cx="34925" cy="163513"/>
            </a:xfrm>
            <a:custGeom>
              <a:avLst/>
              <a:gdLst>
                <a:gd name="T0" fmla="*/ 0 w 22"/>
                <a:gd name="T1" fmla="*/ 103 h 103"/>
                <a:gd name="T2" fmla="*/ 0 w 22"/>
                <a:gd name="T3" fmla="*/ 0 h 103"/>
                <a:gd name="T4" fmla="*/ 12 w 22"/>
                <a:gd name="T5" fmla="*/ 0 h 103"/>
                <a:gd name="T6" fmla="*/ 22 w 22"/>
                <a:gd name="T7" fmla="*/ 0 h 103"/>
                <a:gd name="T8" fmla="*/ 22 w 22"/>
                <a:gd name="T9" fmla="*/ 103 h 103"/>
                <a:gd name="T10" fmla="*/ 0 w 22"/>
                <a:gd name="T11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103">
                  <a:moveTo>
                    <a:pt x="0" y="103"/>
                  </a:moveTo>
                  <a:lnTo>
                    <a:pt x="0" y="0"/>
                  </a:lnTo>
                  <a:lnTo>
                    <a:pt x="12" y="0"/>
                  </a:lnTo>
                  <a:lnTo>
                    <a:pt x="22" y="0"/>
                  </a:lnTo>
                  <a:lnTo>
                    <a:pt x="22" y="103"/>
                  </a:lnTo>
                  <a:lnTo>
                    <a:pt x="0" y="10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77" name="Freeform 69"/>
            <p:cNvSpPr>
              <a:spLocks/>
            </p:cNvSpPr>
            <p:nvPr userDrawn="1"/>
          </p:nvSpPr>
          <p:spPr bwMode="black">
            <a:xfrm>
              <a:off x="5092701" y="5791200"/>
              <a:ext cx="120650" cy="163513"/>
            </a:xfrm>
            <a:custGeom>
              <a:avLst/>
              <a:gdLst>
                <a:gd name="T0" fmla="*/ 0 w 76"/>
                <a:gd name="T1" fmla="*/ 103 h 103"/>
                <a:gd name="T2" fmla="*/ 0 w 76"/>
                <a:gd name="T3" fmla="*/ 0 h 103"/>
                <a:gd name="T4" fmla="*/ 22 w 76"/>
                <a:gd name="T5" fmla="*/ 0 h 103"/>
                <a:gd name="T6" fmla="*/ 55 w 76"/>
                <a:gd name="T7" fmla="*/ 66 h 103"/>
                <a:gd name="T8" fmla="*/ 55 w 76"/>
                <a:gd name="T9" fmla="*/ 0 h 103"/>
                <a:gd name="T10" fmla="*/ 76 w 76"/>
                <a:gd name="T11" fmla="*/ 0 h 103"/>
                <a:gd name="T12" fmla="*/ 76 w 76"/>
                <a:gd name="T13" fmla="*/ 103 h 103"/>
                <a:gd name="T14" fmla="*/ 54 w 76"/>
                <a:gd name="T15" fmla="*/ 103 h 103"/>
                <a:gd name="T16" fmla="*/ 21 w 76"/>
                <a:gd name="T17" fmla="*/ 37 h 103"/>
                <a:gd name="T18" fmla="*/ 21 w 76"/>
                <a:gd name="T19" fmla="*/ 103 h 103"/>
                <a:gd name="T20" fmla="*/ 0 w 76"/>
                <a:gd name="T21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6" h="103">
                  <a:moveTo>
                    <a:pt x="0" y="103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55" y="66"/>
                  </a:lnTo>
                  <a:lnTo>
                    <a:pt x="55" y="0"/>
                  </a:lnTo>
                  <a:lnTo>
                    <a:pt x="76" y="0"/>
                  </a:lnTo>
                  <a:lnTo>
                    <a:pt x="76" y="103"/>
                  </a:lnTo>
                  <a:lnTo>
                    <a:pt x="54" y="103"/>
                  </a:lnTo>
                  <a:lnTo>
                    <a:pt x="21" y="37"/>
                  </a:lnTo>
                  <a:lnTo>
                    <a:pt x="21" y="103"/>
                  </a:lnTo>
                  <a:lnTo>
                    <a:pt x="0" y="10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78" name="Freeform 70"/>
            <p:cNvSpPr>
              <a:spLocks/>
            </p:cNvSpPr>
            <p:nvPr userDrawn="1"/>
          </p:nvSpPr>
          <p:spPr bwMode="black">
            <a:xfrm>
              <a:off x="5237163" y="5788025"/>
              <a:ext cx="133350" cy="171450"/>
            </a:xfrm>
            <a:custGeom>
              <a:avLst/>
              <a:gdLst>
                <a:gd name="T0" fmla="*/ 102 w 102"/>
                <a:gd name="T1" fmla="*/ 129 h 132"/>
                <a:gd name="T2" fmla="*/ 82 w 102"/>
                <a:gd name="T3" fmla="*/ 129 h 132"/>
                <a:gd name="T4" fmla="*/ 82 w 102"/>
                <a:gd name="T5" fmla="*/ 115 h 132"/>
                <a:gd name="T6" fmla="*/ 73 w 102"/>
                <a:gd name="T7" fmla="*/ 124 h 132"/>
                <a:gd name="T8" fmla="*/ 51 w 102"/>
                <a:gd name="T9" fmla="*/ 132 h 132"/>
                <a:gd name="T10" fmla="*/ 14 w 102"/>
                <a:gd name="T11" fmla="*/ 113 h 132"/>
                <a:gd name="T12" fmla="*/ 0 w 102"/>
                <a:gd name="T13" fmla="*/ 67 h 132"/>
                <a:gd name="T14" fmla="*/ 14 w 102"/>
                <a:gd name="T15" fmla="*/ 20 h 132"/>
                <a:gd name="T16" fmla="*/ 54 w 102"/>
                <a:gd name="T17" fmla="*/ 0 h 132"/>
                <a:gd name="T18" fmla="*/ 89 w 102"/>
                <a:gd name="T19" fmla="*/ 16 h 132"/>
                <a:gd name="T20" fmla="*/ 100 w 102"/>
                <a:gd name="T21" fmla="*/ 39 h 132"/>
                <a:gd name="T22" fmla="*/ 100 w 102"/>
                <a:gd name="T23" fmla="*/ 45 h 132"/>
                <a:gd name="T24" fmla="*/ 74 w 102"/>
                <a:gd name="T25" fmla="*/ 45 h 132"/>
                <a:gd name="T26" fmla="*/ 70 w 102"/>
                <a:gd name="T27" fmla="*/ 32 h 132"/>
                <a:gd name="T28" fmla="*/ 53 w 102"/>
                <a:gd name="T29" fmla="*/ 23 h 132"/>
                <a:gd name="T30" fmla="*/ 34 w 102"/>
                <a:gd name="T31" fmla="*/ 35 h 132"/>
                <a:gd name="T32" fmla="*/ 27 w 102"/>
                <a:gd name="T33" fmla="*/ 66 h 132"/>
                <a:gd name="T34" fmla="*/ 35 w 102"/>
                <a:gd name="T35" fmla="*/ 99 h 132"/>
                <a:gd name="T36" fmla="*/ 54 w 102"/>
                <a:gd name="T37" fmla="*/ 109 h 132"/>
                <a:gd name="T38" fmla="*/ 72 w 102"/>
                <a:gd name="T39" fmla="*/ 100 h 132"/>
                <a:gd name="T40" fmla="*/ 77 w 102"/>
                <a:gd name="T41" fmla="*/ 81 h 132"/>
                <a:gd name="T42" fmla="*/ 55 w 102"/>
                <a:gd name="T43" fmla="*/ 81 h 132"/>
                <a:gd name="T44" fmla="*/ 55 w 102"/>
                <a:gd name="T45" fmla="*/ 61 h 132"/>
                <a:gd name="T46" fmla="*/ 102 w 102"/>
                <a:gd name="T47" fmla="*/ 61 h 132"/>
                <a:gd name="T48" fmla="*/ 102 w 102"/>
                <a:gd name="T49" fmla="*/ 129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02" h="132">
                  <a:moveTo>
                    <a:pt x="102" y="129"/>
                  </a:moveTo>
                  <a:cubicBezTo>
                    <a:pt x="82" y="129"/>
                    <a:pt x="82" y="129"/>
                    <a:pt x="82" y="129"/>
                  </a:cubicBezTo>
                  <a:cubicBezTo>
                    <a:pt x="82" y="115"/>
                    <a:pt x="82" y="115"/>
                    <a:pt x="82" y="115"/>
                  </a:cubicBezTo>
                  <a:cubicBezTo>
                    <a:pt x="79" y="119"/>
                    <a:pt x="76" y="122"/>
                    <a:pt x="73" y="124"/>
                  </a:cubicBezTo>
                  <a:cubicBezTo>
                    <a:pt x="67" y="129"/>
                    <a:pt x="59" y="132"/>
                    <a:pt x="51" y="132"/>
                  </a:cubicBezTo>
                  <a:cubicBezTo>
                    <a:pt x="35" y="132"/>
                    <a:pt x="23" y="125"/>
                    <a:pt x="14" y="113"/>
                  </a:cubicBezTo>
                  <a:cubicBezTo>
                    <a:pt x="5" y="101"/>
                    <a:pt x="0" y="85"/>
                    <a:pt x="0" y="67"/>
                  </a:cubicBezTo>
                  <a:cubicBezTo>
                    <a:pt x="0" y="48"/>
                    <a:pt x="5" y="33"/>
                    <a:pt x="14" y="20"/>
                  </a:cubicBezTo>
                  <a:cubicBezTo>
                    <a:pt x="24" y="7"/>
                    <a:pt x="37" y="0"/>
                    <a:pt x="54" y="0"/>
                  </a:cubicBezTo>
                  <a:cubicBezTo>
                    <a:pt x="68" y="0"/>
                    <a:pt x="79" y="5"/>
                    <a:pt x="89" y="16"/>
                  </a:cubicBezTo>
                  <a:cubicBezTo>
                    <a:pt x="94" y="23"/>
                    <a:pt x="98" y="30"/>
                    <a:pt x="100" y="39"/>
                  </a:cubicBezTo>
                  <a:cubicBezTo>
                    <a:pt x="100" y="40"/>
                    <a:pt x="100" y="42"/>
                    <a:pt x="100" y="45"/>
                  </a:cubicBezTo>
                  <a:cubicBezTo>
                    <a:pt x="74" y="45"/>
                    <a:pt x="74" y="45"/>
                    <a:pt x="74" y="45"/>
                  </a:cubicBezTo>
                  <a:cubicBezTo>
                    <a:pt x="73" y="40"/>
                    <a:pt x="72" y="35"/>
                    <a:pt x="70" y="32"/>
                  </a:cubicBezTo>
                  <a:cubicBezTo>
                    <a:pt x="66" y="26"/>
                    <a:pt x="60" y="23"/>
                    <a:pt x="53" y="23"/>
                  </a:cubicBezTo>
                  <a:cubicBezTo>
                    <a:pt x="45" y="23"/>
                    <a:pt x="39" y="27"/>
                    <a:pt x="34" y="35"/>
                  </a:cubicBezTo>
                  <a:cubicBezTo>
                    <a:pt x="30" y="43"/>
                    <a:pt x="27" y="53"/>
                    <a:pt x="27" y="66"/>
                  </a:cubicBezTo>
                  <a:cubicBezTo>
                    <a:pt x="27" y="80"/>
                    <a:pt x="30" y="91"/>
                    <a:pt x="35" y="99"/>
                  </a:cubicBezTo>
                  <a:cubicBezTo>
                    <a:pt x="39" y="106"/>
                    <a:pt x="46" y="109"/>
                    <a:pt x="54" y="109"/>
                  </a:cubicBezTo>
                  <a:cubicBezTo>
                    <a:pt x="62" y="109"/>
                    <a:pt x="68" y="106"/>
                    <a:pt x="72" y="100"/>
                  </a:cubicBezTo>
                  <a:cubicBezTo>
                    <a:pt x="75" y="95"/>
                    <a:pt x="77" y="89"/>
                    <a:pt x="77" y="81"/>
                  </a:cubicBezTo>
                  <a:cubicBezTo>
                    <a:pt x="55" y="81"/>
                    <a:pt x="55" y="81"/>
                    <a:pt x="55" y="81"/>
                  </a:cubicBezTo>
                  <a:cubicBezTo>
                    <a:pt x="55" y="61"/>
                    <a:pt x="55" y="61"/>
                    <a:pt x="55" y="61"/>
                  </a:cubicBezTo>
                  <a:cubicBezTo>
                    <a:pt x="102" y="61"/>
                    <a:pt x="102" y="61"/>
                    <a:pt x="102" y="61"/>
                  </a:cubicBezTo>
                  <a:lnTo>
                    <a:pt x="102" y="1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79" name="Freeform 71"/>
            <p:cNvSpPr>
              <a:spLocks/>
            </p:cNvSpPr>
            <p:nvPr userDrawn="1"/>
          </p:nvSpPr>
          <p:spPr bwMode="black">
            <a:xfrm>
              <a:off x="5400676" y="5919788"/>
              <a:ext cx="36513" cy="34925"/>
            </a:xfrm>
            <a:custGeom>
              <a:avLst/>
              <a:gdLst>
                <a:gd name="T0" fmla="*/ 23 w 23"/>
                <a:gd name="T1" fmla="*/ 0 h 22"/>
                <a:gd name="T2" fmla="*/ 23 w 23"/>
                <a:gd name="T3" fmla="*/ 22 h 22"/>
                <a:gd name="T4" fmla="*/ 0 w 23"/>
                <a:gd name="T5" fmla="*/ 22 h 22"/>
                <a:gd name="T6" fmla="*/ 0 w 23"/>
                <a:gd name="T7" fmla="*/ 0 h 22"/>
                <a:gd name="T8" fmla="*/ 12 w 23"/>
                <a:gd name="T9" fmla="*/ 0 h 22"/>
                <a:gd name="T10" fmla="*/ 23 w 23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22">
                  <a:moveTo>
                    <a:pt x="23" y="0"/>
                  </a:moveTo>
                  <a:lnTo>
                    <a:pt x="23" y="22"/>
                  </a:lnTo>
                  <a:lnTo>
                    <a:pt x="0" y="22"/>
                  </a:lnTo>
                  <a:lnTo>
                    <a:pt x="0" y="0"/>
                  </a:lnTo>
                  <a:lnTo>
                    <a:pt x="12" y="0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71229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horizontal transparent">
    <p:bg bwMode="ltGray"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0" name="think-cell Folie" r:id="rId5" imgW="360" imgH="360" progId="TCLayout.ActiveDocument.1">
                  <p:embed/>
                </p:oleObj>
              </mc:Choice>
              <mc:Fallback>
                <p:oleObj name="think-cell Folie" r:id="rId5" imgW="360" imgH="360" progId="TCLayout.ActiveDocument.1">
                  <p:embed/>
                  <p:pic>
                    <p:nvPicPr>
                      <p:cNvPr id="2" name="Objekt 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058" name="Titelplatzhalter 1"/>
          <p:cNvSpPr>
            <a:spLocks noGrp="1"/>
          </p:cNvSpPr>
          <p:nvPr>
            <p:ph type="ctrTitle" hasCustomPrompt="1"/>
          </p:nvPr>
        </p:nvSpPr>
        <p:spPr bwMode="black">
          <a:xfrm>
            <a:off x="323851" y="3240087"/>
            <a:ext cx="10874374" cy="1944688"/>
          </a:xfrm>
          <a:noFill/>
        </p:spPr>
        <p:txBody>
          <a:bodyPr wrap="square" lIns="0" tIns="144000">
            <a:noAutofit/>
          </a:bodyPr>
          <a:lstStyle>
            <a:lvl1pPr>
              <a:defRPr sz="6000" smtClean="0">
                <a:solidFill>
                  <a:schemeClr val="bg1"/>
                </a:solidFill>
                <a:latin typeface="TeleGrotesk Next Ultra" pitchFamily="2" charset="0"/>
                <a:sym typeface="TeleGrotesk Next Ultra" pitchFamily="2" charset="0"/>
              </a:defRPr>
            </a:lvl1pPr>
          </a:lstStyle>
          <a:p>
            <a:r>
              <a:rPr lang="en-US" dirty="0" err="1"/>
              <a:t>Telegrotesk</a:t>
            </a:r>
            <a:r>
              <a:rPr lang="en-US" dirty="0"/>
              <a:t> next Ultra </a:t>
            </a:r>
            <a:br>
              <a:rPr lang="en-US" dirty="0"/>
            </a:br>
            <a:r>
              <a:rPr lang="en-US" dirty="0"/>
              <a:t>(60) 75 90 PT</a:t>
            </a:r>
          </a:p>
        </p:txBody>
      </p:sp>
      <p:grpSp>
        <p:nvGrpSpPr>
          <p:cNvPr id="5" name="Gruppieren 4"/>
          <p:cNvGrpSpPr/>
          <p:nvPr userDrawn="1"/>
        </p:nvGrpSpPr>
        <p:grpSpPr bwMode="black">
          <a:xfrm>
            <a:off x="323850" y="5511800"/>
            <a:ext cx="1314450" cy="649288"/>
            <a:chOff x="323850" y="5511800"/>
            <a:chExt cx="1314450" cy="649288"/>
          </a:xfrm>
        </p:grpSpPr>
        <p:sp>
          <p:nvSpPr>
            <p:cNvPr id="6" name="Freeform 5"/>
            <p:cNvSpPr>
              <a:spLocks/>
            </p:cNvSpPr>
            <p:nvPr userDrawn="1"/>
          </p:nvSpPr>
          <p:spPr bwMode="black">
            <a:xfrm>
              <a:off x="323850" y="5808663"/>
              <a:ext cx="131763" cy="131763"/>
            </a:xfrm>
            <a:custGeom>
              <a:avLst/>
              <a:gdLst>
                <a:gd name="T0" fmla="*/ 0 w 83"/>
                <a:gd name="T1" fmla="*/ 83 h 83"/>
                <a:gd name="T2" fmla="*/ 0 w 83"/>
                <a:gd name="T3" fmla="*/ 0 h 83"/>
                <a:gd name="T4" fmla="*/ 42 w 83"/>
                <a:gd name="T5" fmla="*/ 0 h 83"/>
                <a:gd name="T6" fmla="*/ 83 w 83"/>
                <a:gd name="T7" fmla="*/ 0 h 83"/>
                <a:gd name="T8" fmla="*/ 83 w 83"/>
                <a:gd name="T9" fmla="*/ 83 h 83"/>
                <a:gd name="T10" fmla="*/ 0 w 83"/>
                <a:gd name="T11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83">
                  <a:moveTo>
                    <a:pt x="0" y="83"/>
                  </a:moveTo>
                  <a:lnTo>
                    <a:pt x="0" y="0"/>
                  </a:lnTo>
                  <a:lnTo>
                    <a:pt x="42" y="0"/>
                  </a:lnTo>
                  <a:lnTo>
                    <a:pt x="83" y="0"/>
                  </a:lnTo>
                  <a:lnTo>
                    <a:pt x="83" y="83"/>
                  </a:lnTo>
                  <a:lnTo>
                    <a:pt x="0" y="8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7" name="Freeform 6"/>
            <p:cNvSpPr>
              <a:spLocks/>
            </p:cNvSpPr>
            <p:nvPr userDrawn="1"/>
          </p:nvSpPr>
          <p:spPr bwMode="black">
            <a:xfrm>
              <a:off x="723900" y="5808663"/>
              <a:ext cx="130175" cy="131763"/>
            </a:xfrm>
            <a:custGeom>
              <a:avLst/>
              <a:gdLst>
                <a:gd name="T0" fmla="*/ 0 w 82"/>
                <a:gd name="T1" fmla="*/ 83 h 83"/>
                <a:gd name="T2" fmla="*/ 0 w 82"/>
                <a:gd name="T3" fmla="*/ 0 h 83"/>
                <a:gd name="T4" fmla="*/ 43 w 82"/>
                <a:gd name="T5" fmla="*/ 0 h 83"/>
                <a:gd name="T6" fmla="*/ 82 w 82"/>
                <a:gd name="T7" fmla="*/ 0 h 83"/>
                <a:gd name="T8" fmla="*/ 82 w 82"/>
                <a:gd name="T9" fmla="*/ 83 h 83"/>
                <a:gd name="T10" fmla="*/ 0 w 82"/>
                <a:gd name="T11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3">
                  <a:moveTo>
                    <a:pt x="0" y="83"/>
                  </a:moveTo>
                  <a:lnTo>
                    <a:pt x="0" y="0"/>
                  </a:lnTo>
                  <a:lnTo>
                    <a:pt x="43" y="0"/>
                  </a:lnTo>
                  <a:lnTo>
                    <a:pt x="82" y="0"/>
                  </a:lnTo>
                  <a:lnTo>
                    <a:pt x="82" y="83"/>
                  </a:lnTo>
                  <a:lnTo>
                    <a:pt x="0" y="8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8" name="Freeform 7"/>
            <p:cNvSpPr>
              <a:spLocks/>
            </p:cNvSpPr>
            <p:nvPr userDrawn="1"/>
          </p:nvSpPr>
          <p:spPr bwMode="black">
            <a:xfrm>
              <a:off x="1116013" y="5808663"/>
              <a:ext cx="131763" cy="131763"/>
            </a:xfrm>
            <a:custGeom>
              <a:avLst/>
              <a:gdLst>
                <a:gd name="T0" fmla="*/ 0 w 83"/>
                <a:gd name="T1" fmla="*/ 83 h 83"/>
                <a:gd name="T2" fmla="*/ 0 w 83"/>
                <a:gd name="T3" fmla="*/ 0 h 83"/>
                <a:gd name="T4" fmla="*/ 39 w 83"/>
                <a:gd name="T5" fmla="*/ 0 h 83"/>
                <a:gd name="T6" fmla="*/ 83 w 83"/>
                <a:gd name="T7" fmla="*/ 0 h 83"/>
                <a:gd name="T8" fmla="*/ 83 w 83"/>
                <a:gd name="T9" fmla="*/ 83 h 83"/>
                <a:gd name="T10" fmla="*/ 0 w 83"/>
                <a:gd name="T11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83">
                  <a:moveTo>
                    <a:pt x="0" y="83"/>
                  </a:moveTo>
                  <a:lnTo>
                    <a:pt x="0" y="0"/>
                  </a:lnTo>
                  <a:lnTo>
                    <a:pt x="39" y="0"/>
                  </a:lnTo>
                  <a:lnTo>
                    <a:pt x="83" y="0"/>
                  </a:lnTo>
                  <a:lnTo>
                    <a:pt x="83" y="83"/>
                  </a:lnTo>
                  <a:lnTo>
                    <a:pt x="0" y="8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10" name="Freeform 8"/>
            <p:cNvSpPr>
              <a:spLocks/>
            </p:cNvSpPr>
            <p:nvPr userDrawn="1"/>
          </p:nvSpPr>
          <p:spPr bwMode="black">
            <a:xfrm>
              <a:off x="1508125" y="5808663"/>
              <a:ext cx="130175" cy="131763"/>
            </a:xfrm>
            <a:custGeom>
              <a:avLst/>
              <a:gdLst>
                <a:gd name="T0" fmla="*/ 0 w 82"/>
                <a:gd name="T1" fmla="*/ 83 h 83"/>
                <a:gd name="T2" fmla="*/ 0 w 82"/>
                <a:gd name="T3" fmla="*/ 0 h 83"/>
                <a:gd name="T4" fmla="*/ 44 w 82"/>
                <a:gd name="T5" fmla="*/ 0 h 83"/>
                <a:gd name="T6" fmla="*/ 82 w 82"/>
                <a:gd name="T7" fmla="*/ 0 h 83"/>
                <a:gd name="T8" fmla="*/ 82 w 82"/>
                <a:gd name="T9" fmla="*/ 83 h 83"/>
                <a:gd name="T10" fmla="*/ 0 w 82"/>
                <a:gd name="T11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3">
                  <a:moveTo>
                    <a:pt x="0" y="83"/>
                  </a:moveTo>
                  <a:lnTo>
                    <a:pt x="0" y="0"/>
                  </a:lnTo>
                  <a:lnTo>
                    <a:pt x="44" y="0"/>
                  </a:lnTo>
                  <a:lnTo>
                    <a:pt x="82" y="0"/>
                  </a:lnTo>
                  <a:lnTo>
                    <a:pt x="82" y="83"/>
                  </a:lnTo>
                  <a:lnTo>
                    <a:pt x="0" y="8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black">
            <a:xfrm>
              <a:off x="323850" y="5511800"/>
              <a:ext cx="530225" cy="649288"/>
            </a:xfrm>
            <a:custGeom>
              <a:avLst/>
              <a:gdLst>
                <a:gd name="T0" fmla="*/ 306 w 310"/>
                <a:gd name="T1" fmla="*/ 0 h 378"/>
                <a:gd name="T2" fmla="*/ 4 w 310"/>
                <a:gd name="T3" fmla="*/ 0 h 378"/>
                <a:gd name="T4" fmla="*/ 0 w 310"/>
                <a:gd name="T5" fmla="*/ 133 h 378"/>
                <a:gd name="T6" fmla="*/ 20 w 310"/>
                <a:gd name="T7" fmla="*/ 136 h 378"/>
                <a:gd name="T8" fmla="*/ 51 w 310"/>
                <a:gd name="T9" fmla="*/ 49 h 378"/>
                <a:gd name="T10" fmla="*/ 125 w 310"/>
                <a:gd name="T11" fmla="*/ 18 h 378"/>
                <a:gd name="T12" fmla="*/ 125 w 310"/>
                <a:gd name="T13" fmla="*/ 297 h 378"/>
                <a:gd name="T14" fmla="*/ 114 w 310"/>
                <a:gd name="T15" fmla="*/ 344 h 378"/>
                <a:gd name="T16" fmla="*/ 84 w 310"/>
                <a:gd name="T17" fmla="*/ 356 h 378"/>
                <a:gd name="T18" fmla="*/ 62 w 310"/>
                <a:gd name="T19" fmla="*/ 356 h 378"/>
                <a:gd name="T20" fmla="*/ 62 w 310"/>
                <a:gd name="T21" fmla="*/ 378 h 378"/>
                <a:gd name="T22" fmla="*/ 248 w 310"/>
                <a:gd name="T23" fmla="*/ 378 h 378"/>
                <a:gd name="T24" fmla="*/ 248 w 310"/>
                <a:gd name="T25" fmla="*/ 356 h 378"/>
                <a:gd name="T26" fmla="*/ 227 w 310"/>
                <a:gd name="T27" fmla="*/ 356 h 378"/>
                <a:gd name="T28" fmla="*/ 196 w 310"/>
                <a:gd name="T29" fmla="*/ 344 h 378"/>
                <a:gd name="T30" fmla="*/ 185 w 310"/>
                <a:gd name="T31" fmla="*/ 297 h 378"/>
                <a:gd name="T32" fmla="*/ 185 w 310"/>
                <a:gd name="T33" fmla="*/ 18 h 378"/>
                <a:gd name="T34" fmla="*/ 259 w 310"/>
                <a:gd name="T35" fmla="*/ 49 h 378"/>
                <a:gd name="T36" fmla="*/ 290 w 310"/>
                <a:gd name="T37" fmla="*/ 136 h 378"/>
                <a:gd name="T38" fmla="*/ 310 w 310"/>
                <a:gd name="T39" fmla="*/ 133 h 378"/>
                <a:gd name="T40" fmla="*/ 306 w 310"/>
                <a:gd name="T41" fmla="*/ 0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10" h="378">
                  <a:moveTo>
                    <a:pt x="306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0" y="133"/>
                    <a:pt x="0" y="133"/>
                    <a:pt x="0" y="133"/>
                  </a:cubicBezTo>
                  <a:cubicBezTo>
                    <a:pt x="20" y="136"/>
                    <a:pt x="20" y="136"/>
                    <a:pt x="20" y="136"/>
                  </a:cubicBezTo>
                  <a:cubicBezTo>
                    <a:pt x="24" y="97"/>
                    <a:pt x="34" y="68"/>
                    <a:pt x="51" y="49"/>
                  </a:cubicBezTo>
                  <a:cubicBezTo>
                    <a:pt x="69" y="29"/>
                    <a:pt x="93" y="19"/>
                    <a:pt x="125" y="18"/>
                  </a:cubicBezTo>
                  <a:cubicBezTo>
                    <a:pt x="125" y="297"/>
                    <a:pt x="125" y="297"/>
                    <a:pt x="125" y="297"/>
                  </a:cubicBezTo>
                  <a:cubicBezTo>
                    <a:pt x="125" y="321"/>
                    <a:pt x="122" y="337"/>
                    <a:pt x="114" y="344"/>
                  </a:cubicBezTo>
                  <a:cubicBezTo>
                    <a:pt x="108" y="350"/>
                    <a:pt x="98" y="354"/>
                    <a:pt x="84" y="356"/>
                  </a:cubicBezTo>
                  <a:cubicBezTo>
                    <a:pt x="79" y="356"/>
                    <a:pt x="72" y="356"/>
                    <a:pt x="62" y="356"/>
                  </a:cubicBezTo>
                  <a:cubicBezTo>
                    <a:pt x="62" y="378"/>
                    <a:pt x="62" y="378"/>
                    <a:pt x="62" y="378"/>
                  </a:cubicBezTo>
                  <a:cubicBezTo>
                    <a:pt x="248" y="378"/>
                    <a:pt x="248" y="378"/>
                    <a:pt x="248" y="378"/>
                  </a:cubicBezTo>
                  <a:cubicBezTo>
                    <a:pt x="248" y="356"/>
                    <a:pt x="248" y="356"/>
                    <a:pt x="248" y="356"/>
                  </a:cubicBezTo>
                  <a:cubicBezTo>
                    <a:pt x="238" y="356"/>
                    <a:pt x="231" y="356"/>
                    <a:pt x="227" y="356"/>
                  </a:cubicBezTo>
                  <a:cubicBezTo>
                    <a:pt x="212" y="354"/>
                    <a:pt x="202" y="350"/>
                    <a:pt x="196" y="344"/>
                  </a:cubicBezTo>
                  <a:cubicBezTo>
                    <a:pt x="189" y="337"/>
                    <a:pt x="185" y="321"/>
                    <a:pt x="185" y="297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217" y="19"/>
                    <a:pt x="241" y="29"/>
                    <a:pt x="259" y="49"/>
                  </a:cubicBezTo>
                  <a:cubicBezTo>
                    <a:pt x="276" y="68"/>
                    <a:pt x="286" y="97"/>
                    <a:pt x="290" y="136"/>
                  </a:cubicBezTo>
                  <a:cubicBezTo>
                    <a:pt x="310" y="133"/>
                    <a:pt x="310" y="133"/>
                    <a:pt x="310" y="133"/>
                  </a:cubicBezTo>
                  <a:lnTo>
                    <a:pt x="3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</p:grpSp>
      <p:grpSp>
        <p:nvGrpSpPr>
          <p:cNvPr id="35" name="Gruppieren 34"/>
          <p:cNvGrpSpPr/>
          <p:nvPr userDrawn="1"/>
        </p:nvGrpSpPr>
        <p:grpSpPr bwMode="black">
          <a:xfrm>
            <a:off x="8974138" y="5788025"/>
            <a:ext cx="2224088" cy="171450"/>
            <a:chOff x="8974138" y="5788025"/>
            <a:chExt cx="2224088" cy="171450"/>
          </a:xfrm>
        </p:grpSpPr>
        <p:sp>
          <p:nvSpPr>
            <p:cNvPr id="36" name="Freeform 39"/>
            <p:cNvSpPr>
              <a:spLocks/>
            </p:cNvSpPr>
            <p:nvPr userDrawn="1"/>
          </p:nvSpPr>
          <p:spPr bwMode="black">
            <a:xfrm>
              <a:off x="8974138" y="5791200"/>
              <a:ext cx="100013" cy="163513"/>
            </a:xfrm>
            <a:custGeom>
              <a:avLst/>
              <a:gdLst>
                <a:gd name="T0" fmla="*/ 0 w 63"/>
                <a:gd name="T1" fmla="*/ 103 h 103"/>
                <a:gd name="T2" fmla="*/ 0 w 63"/>
                <a:gd name="T3" fmla="*/ 0 h 103"/>
                <a:gd name="T4" fmla="*/ 22 w 63"/>
                <a:gd name="T5" fmla="*/ 0 h 103"/>
                <a:gd name="T6" fmla="*/ 22 w 63"/>
                <a:gd name="T7" fmla="*/ 84 h 103"/>
                <a:gd name="T8" fmla="*/ 63 w 63"/>
                <a:gd name="T9" fmla="*/ 84 h 103"/>
                <a:gd name="T10" fmla="*/ 63 w 63"/>
                <a:gd name="T11" fmla="*/ 103 h 103"/>
                <a:gd name="T12" fmla="*/ 0 w 63"/>
                <a:gd name="T13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" h="103">
                  <a:moveTo>
                    <a:pt x="0" y="103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84"/>
                  </a:lnTo>
                  <a:lnTo>
                    <a:pt x="63" y="84"/>
                  </a:lnTo>
                  <a:lnTo>
                    <a:pt x="63" y="103"/>
                  </a:lnTo>
                  <a:lnTo>
                    <a:pt x="0" y="10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37" name="Freeform 40"/>
            <p:cNvSpPr>
              <a:spLocks/>
            </p:cNvSpPr>
            <p:nvPr userDrawn="1"/>
          </p:nvSpPr>
          <p:spPr bwMode="black">
            <a:xfrm>
              <a:off x="9094788" y="5791200"/>
              <a:ext cx="34925" cy="163513"/>
            </a:xfrm>
            <a:custGeom>
              <a:avLst/>
              <a:gdLst>
                <a:gd name="T0" fmla="*/ 0 w 22"/>
                <a:gd name="T1" fmla="*/ 103 h 103"/>
                <a:gd name="T2" fmla="*/ 0 w 22"/>
                <a:gd name="T3" fmla="*/ 0 h 103"/>
                <a:gd name="T4" fmla="*/ 10 w 22"/>
                <a:gd name="T5" fmla="*/ 0 h 103"/>
                <a:gd name="T6" fmla="*/ 22 w 22"/>
                <a:gd name="T7" fmla="*/ 0 h 103"/>
                <a:gd name="T8" fmla="*/ 22 w 22"/>
                <a:gd name="T9" fmla="*/ 103 h 103"/>
                <a:gd name="T10" fmla="*/ 0 w 22"/>
                <a:gd name="T11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103">
                  <a:moveTo>
                    <a:pt x="0" y="103"/>
                  </a:moveTo>
                  <a:lnTo>
                    <a:pt x="0" y="0"/>
                  </a:lnTo>
                  <a:lnTo>
                    <a:pt x="10" y="0"/>
                  </a:lnTo>
                  <a:lnTo>
                    <a:pt x="22" y="0"/>
                  </a:lnTo>
                  <a:lnTo>
                    <a:pt x="22" y="103"/>
                  </a:lnTo>
                  <a:lnTo>
                    <a:pt x="0" y="10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38" name="Freeform 41"/>
            <p:cNvSpPr>
              <a:spLocks/>
            </p:cNvSpPr>
            <p:nvPr userDrawn="1"/>
          </p:nvSpPr>
          <p:spPr bwMode="black">
            <a:xfrm>
              <a:off x="9161463" y="5791200"/>
              <a:ext cx="98425" cy="163513"/>
            </a:xfrm>
            <a:custGeom>
              <a:avLst/>
              <a:gdLst>
                <a:gd name="T0" fmla="*/ 0 w 62"/>
                <a:gd name="T1" fmla="*/ 103 h 103"/>
                <a:gd name="T2" fmla="*/ 0 w 62"/>
                <a:gd name="T3" fmla="*/ 0 h 103"/>
                <a:gd name="T4" fmla="*/ 62 w 62"/>
                <a:gd name="T5" fmla="*/ 0 h 103"/>
                <a:gd name="T6" fmla="*/ 62 w 62"/>
                <a:gd name="T7" fmla="*/ 19 h 103"/>
                <a:gd name="T8" fmla="*/ 22 w 62"/>
                <a:gd name="T9" fmla="*/ 19 h 103"/>
                <a:gd name="T10" fmla="*/ 22 w 62"/>
                <a:gd name="T11" fmla="*/ 43 h 103"/>
                <a:gd name="T12" fmla="*/ 57 w 62"/>
                <a:gd name="T13" fmla="*/ 43 h 103"/>
                <a:gd name="T14" fmla="*/ 57 w 62"/>
                <a:gd name="T15" fmla="*/ 61 h 103"/>
                <a:gd name="T16" fmla="*/ 22 w 62"/>
                <a:gd name="T17" fmla="*/ 61 h 103"/>
                <a:gd name="T18" fmla="*/ 22 w 62"/>
                <a:gd name="T19" fmla="*/ 103 h 103"/>
                <a:gd name="T20" fmla="*/ 0 w 62"/>
                <a:gd name="T21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2" h="103">
                  <a:moveTo>
                    <a:pt x="0" y="103"/>
                  </a:moveTo>
                  <a:lnTo>
                    <a:pt x="0" y="0"/>
                  </a:lnTo>
                  <a:lnTo>
                    <a:pt x="62" y="0"/>
                  </a:lnTo>
                  <a:lnTo>
                    <a:pt x="62" y="19"/>
                  </a:lnTo>
                  <a:lnTo>
                    <a:pt x="22" y="19"/>
                  </a:lnTo>
                  <a:lnTo>
                    <a:pt x="22" y="43"/>
                  </a:lnTo>
                  <a:lnTo>
                    <a:pt x="57" y="43"/>
                  </a:lnTo>
                  <a:lnTo>
                    <a:pt x="57" y="61"/>
                  </a:lnTo>
                  <a:lnTo>
                    <a:pt x="22" y="61"/>
                  </a:lnTo>
                  <a:lnTo>
                    <a:pt x="22" y="103"/>
                  </a:lnTo>
                  <a:lnTo>
                    <a:pt x="0" y="10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39" name="Freeform 42"/>
            <p:cNvSpPr>
              <a:spLocks/>
            </p:cNvSpPr>
            <p:nvPr userDrawn="1"/>
          </p:nvSpPr>
          <p:spPr bwMode="black">
            <a:xfrm>
              <a:off x="9280525" y="5791200"/>
              <a:ext cx="106363" cy="163513"/>
            </a:xfrm>
            <a:custGeom>
              <a:avLst/>
              <a:gdLst>
                <a:gd name="T0" fmla="*/ 0 w 67"/>
                <a:gd name="T1" fmla="*/ 103 h 103"/>
                <a:gd name="T2" fmla="*/ 0 w 67"/>
                <a:gd name="T3" fmla="*/ 0 h 103"/>
                <a:gd name="T4" fmla="*/ 66 w 67"/>
                <a:gd name="T5" fmla="*/ 0 h 103"/>
                <a:gd name="T6" fmla="*/ 66 w 67"/>
                <a:gd name="T7" fmla="*/ 19 h 103"/>
                <a:gd name="T8" fmla="*/ 22 w 67"/>
                <a:gd name="T9" fmla="*/ 19 h 103"/>
                <a:gd name="T10" fmla="*/ 22 w 67"/>
                <a:gd name="T11" fmla="*/ 41 h 103"/>
                <a:gd name="T12" fmla="*/ 62 w 67"/>
                <a:gd name="T13" fmla="*/ 41 h 103"/>
                <a:gd name="T14" fmla="*/ 62 w 67"/>
                <a:gd name="T15" fmla="*/ 59 h 103"/>
                <a:gd name="T16" fmla="*/ 22 w 67"/>
                <a:gd name="T17" fmla="*/ 59 h 103"/>
                <a:gd name="T18" fmla="*/ 22 w 67"/>
                <a:gd name="T19" fmla="*/ 84 h 103"/>
                <a:gd name="T20" fmla="*/ 67 w 67"/>
                <a:gd name="T21" fmla="*/ 84 h 103"/>
                <a:gd name="T22" fmla="*/ 67 w 67"/>
                <a:gd name="T23" fmla="*/ 103 h 103"/>
                <a:gd name="T24" fmla="*/ 0 w 67"/>
                <a:gd name="T25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7" h="103">
                  <a:moveTo>
                    <a:pt x="0" y="103"/>
                  </a:moveTo>
                  <a:lnTo>
                    <a:pt x="0" y="0"/>
                  </a:lnTo>
                  <a:lnTo>
                    <a:pt x="66" y="0"/>
                  </a:lnTo>
                  <a:lnTo>
                    <a:pt x="66" y="19"/>
                  </a:lnTo>
                  <a:lnTo>
                    <a:pt x="22" y="19"/>
                  </a:lnTo>
                  <a:lnTo>
                    <a:pt x="22" y="41"/>
                  </a:lnTo>
                  <a:lnTo>
                    <a:pt x="62" y="41"/>
                  </a:lnTo>
                  <a:lnTo>
                    <a:pt x="62" y="59"/>
                  </a:lnTo>
                  <a:lnTo>
                    <a:pt x="22" y="59"/>
                  </a:lnTo>
                  <a:lnTo>
                    <a:pt x="22" y="84"/>
                  </a:lnTo>
                  <a:lnTo>
                    <a:pt x="67" y="84"/>
                  </a:lnTo>
                  <a:lnTo>
                    <a:pt x="67" y="103"/>
                  </a:lnTo>
                  <a:lnTo>
                    <a:pt x="0" y="10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40" name="Freeform 43"/>
            <p:cNvSpPr>
              <a:spLocks/>
            </p:cNvSpPr>
            <p:nvPr userDrawn="1"/>
          </p:nvSpPr>
          <p:spPr bwMode="black">
            <a:xfrm>
              <a:off x="9472613" y="5791200"/>
              <a:ext cx="34925" cy="163513"/>
            </a:xfrm>
            <a:custGeom>
              <a:avLst/>
              <a:gdLst>
                <a:gd name="T0" fmla="*/ 0 w 22"/>
                <a:gd name="T1" fmla="*/ 103 h 103"/>
                <a:gd name="T2" fmla="*/ 0 w 22"/>
                <a:gd name="T3" fmla="*/ 0 h 103"/>
                <a:gd name="T4" fmla="*/ 12 w 22"/>
                <a:gd name="T5" fmla="*/ 0 h 103"/>
                <a:gd name="T6" fmla="*/ 22 w 22"/>
                <a:gd name="T7" fmla="*/ 0 h 103"/>
                <a:gd name="T8" fmla="*/ 22 w 22"/>
                <a:gd name="T9" fmla="*/ 103 h 103"/>
                <a:gd name="T10" fmla="*/ 0 w 22"/>
                <a:gd name="T11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103">
                  <a:moveTo>
                    <a:pt x="0" y="103"/>
                  </a:moveTo>
                  <a:lnTo>
                    <a:pt x="0" y="0"/>
                  </a:lnTo>
                  <a:lnTo>
                    <a:pt x="12" y="0"/>
                  </a:lnTo>
                  <a:lnTo>
                    <a:pt x="22" y="0"/>
                  </a:lnTo>
                  <a:lnTo>
                    <a:pt x="22" y="103"/>
                  </a:lnTo>
                  <a:lnTo>
                    <a:pt x="0" y="10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41" name="Freeform 44"/>
            <p:cNvSpPr>
              <a:spLocks/>
            </p:cNvSpPr>
            <p:nvPr userDrawn="1"/>
          </p:nvSpPr>
          <p:spPr bwMode="black">
            <a:xfrm>
              <a:off x="9532938" y="5788025"/>
              <a:ext cx="114300" cy="171450"/>
            </a:xfrm>
            <a:custGeom>
              <a:avLst/>
              <a:gdLst>
                <a:gd name="T0" fmla="*/ 0 w 88"/>
                <a:gd name="T1" fmla="*/ 92 h 132"/>
                <a:gd name="T2" fmla="*/ 27 w 88"/>
                <a:gd name="T3" fmla="*/ 92 h 132"/>
                <a:gd name="T4" fmla="*/ 30 w 88"/>
                <a:gd name="T5" fmla="*/ 103 h 132"/>
                <a:gd name="T6" fmla="*/ 44 w 88"/>
                <a:gd name="T7" fmla="*/ 110 h 132"/>
                <a:gd name="T8" fmla="*/ 57 w 88"/>
                <a:gd name="T9" fmla="*/ 105 h 132"/>
                <a:gd name="T10" fmla="*/ 60 w 88"/>
                <a:gd name="T11" fmla="*/ 95 h 132"/>
                <a:gd name="T12" fmla="*/ 54 w 88"/>
                <a:gd name="T13" fmla="*/ 82 h 132"/>
                <a:gd name="T14" fmla="*/ 47 w 88"/>
                <a:gd name="T15" fmla="*/ 78 h 132"/>
                <a:gd name="T16" fmla="*/ 38 w 88"/>
                <a:gd name="T17" fmla="*/ 75 h 132"/>
                <a:gd name="T18" fmla="*/ 15 w 88"/>
                <a:gd name="T19" fmla="*/ 64 h 132"/>
                <a:gd name="T20" fmla="*/ 1 w 88"/>
                <a:gd name="T21" fmla="*/ 35 h 132"/>
                <a:gd name="T22" fmla="*/ 11 w 88"/>
                <a:gd name="T23" fmla="*/ 11 h 132"/>
                <a:gd name="T24" fmla="*/ 41 w 88"/>
                <a:gd name="T25" fmla="*/ 0 h 132"/>
                <a:gd name="T26" fmla="*/ 76 w 88"/>
                <a:gd name="T27" fmla="*/ 16 h 132"/>
                <a:gd name="T28" fmla="*/ 83 w 88"/>
                <a:gd name="T29" fmla="*/ 36 h 132"/>
                <a:gd name="T30" fmla="*/ 57 w 88"/>
                <a:gd name="T31" fmla="*/ 36 h 132"/>
                <a:gd name="T32" fmla="*/ 52 w 88"/>
                <a:gd name="T33" fmla="*/ 26 h 132"/>
                <a:gd name="T34" fmla="*/ 40 w 88"/>
                <a:gd name="T35" fmla="*/ 22 h 132"/>
                <a:gd name="T36" fmla="*/ 30 w 88"/>
                <a:gd name="T37" fmla="*/ 25 h 132"/>
                <a:gd name="T38" fmla="*/ 26 w 88"/>
                <a:gd name="T39" fmla="*/ 35 h 132"/>
                <a:gd name="T40" fmla="*/ 33 w 88"/>
                <a:gd name="T41" fmla="*/ 46 h 132"/>
                <a:gd name="T42" fmla="*/ 51 w 88"/>
                <a:gd name="T43" fmla="*/ 54 h 132"/>
                <a:gd name="T44" fmla="*/ 75 w 88"/>
                <a:gd name="T45" fmla="*/ 66 h 132"/>
                <a:gd name="T46" fmla="*/ 88 w 88"/>
                <a:gd name="T47" fmla="*/ 93 h 132"/>
                <a:gd name="T48" fmla="*/ 76 w 88"/>
                <a:gd name="T49" fmla="*/ 121 h 132"/>
                <a:gd name="T50" fmla="*/ 44 w 88"/>
                <a:gd name="T51" fmla="*/ 132 h 132"/>
                <a:gd name="T52" fmla="*/ 7 w 88"/>
                <a:gd name="T53" fmla="*/ 114 h 132"/>
                <a:gd name="T54" fmla="*/ 0 w 88"/>
                <a:gd name="T55" fmla="*/ 9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8" h="132">
                  <a:moveTo>
                    <a:pt x="0" y="92"/>
                  </a:moveTo>
                  <a:cubicBezTo>
                    <a:pt x="27" y="92"/>
                    <a:pt x="27" y="92"/>
                    <a:pt x="27" y="92"/>
                  </a:cubicBezTo>
                  <a:cubicBezTo>
                    <a:pt x="28" y="97"/>
                    <a:pt x="29" y="101"/>
                    <a:pt x="30" y="103"/>
                  </a:cubicBezTo>
                  <a:cubicBezTo>
                    <a:pt x="34" y="108"/>
                    <a:pt x="38" y="110"/>
                    <a:pt x="44" y="110"/>
                  </a:cubicBezTo>
                  <a:cubicBezTo>
                    <a:pt x="49" y="110"/>
                    <a:pt x="54" y="109"/>
                    <a:pt x="57" y="105"/>
                  </a:cubicBezTo>
                  <a:cubicBezTo>
                    <a:pt x="59" y="103"/>
                    <a:pt x="60" y="99"/>
                    <a:pt x="60" y="95"/>
                  </a:cubicBezTo>
                  <a:cubicBezTo>
                    <a:pt x="60" y="90"/>
                    <a:pt x="58" y="86"/>
                    <a:pt x="54" y="82"/>
                  </a:cubicBezTo>
                  <a:cubicBezTo>
                    <a:pt x="52" y="81"/>
                    <a:pt x="50" y="79"/>
                    <a:pt x="47" y="78"/>
                  </a:cubicBezTo>
                  <a:cubicBezTo>
                    <a:pt x="46" y="78"/>
                    <a:pt x="43" y="77"/>
                    <a:pt x="38" y="75"/>
                  </a:cubicBezTo>
                  <a:cubicBezTo>
                    <a:pt x="27" y="71"/>
                    <a:pt x="20" y="67"/>
                    <a:pt x="15" y="64"/>
                  </a:cubicBezTo>
                  <a:cubicBezTo>
                    <a:pt x="6" y="57"/>
                    <a:pt x="1" y="47"/>
                    <a:pt x="1" y="35"/>
                  </a:cubicBezTo>
                  <a:cubicBezTo>
                    <a:pt x="1" y="25"/>
                    <a:pt x="5" y="17"/>
                    <a:pt x="11" y="11"/>
                  </a:cubicBezTo>
                  <a:cubicBezTo>
                    <a:pt x="18" y="4"/>
                    <a:pt x="28" y="0"/>
                    <a:pt x="41" y="0"/>
                  </a:cubicBezTo>
                  <a:cubicBezTo>
                    <a:pt x="56" y="0"/>
                    <a:pt x="68" y="6"/>
                    <a:pt x="76" y="16"/>
                  </a:cubicBezTo>
                  <a:cubicBezTo>
                    <a:pt x="80" y="22"/>
                    <a:pt x="82" y="28"/>
                    <a:pt x="83" y="36"/>
                  </a:cubicBezTo>
                  <a:cubicBezTo>
                    <a:pt x="57" y="36"/>
                    <a:pt x="57" y="36"/>
                    <a:pt x="57" y="36"/>
                  </a:cubicBezTo>
                  <a:cubicBezTo>
                    <a:pt x="56" y="32"/>
                    <a:pt x="55" y="28"/>
                    <a:pt x="52" y="26"/>
                  </a:cubicBezTo>
                  <a:cubicBezTo>
                    <a:pt x="49" y="23"/>
                    <a:pt x="45" y="22"/>
                    <a:pt x="40" y="22"/>
                  </a:cubicBezTo>
                  <a:cubicBezTo>
                    <a:pt x="36" y="22"/>
                    <a:pt x="33" y="23"/>
                    <a:pt x="30" y="25"/>
                  </a:cubicBezTo>
                  <a:cubicBezTo>
                    <a:pt x="28" y="27"/>
                    <a:pt x="26" y="30"/>
                    <a:pt x="26" y="35"/>
                  </a:cubicBezTo>
                  <a:cubicBezTo>
                    <a:pt x="26" y="39"/>
                    <a:pt x="28" y="43"/>
                    <a:pt x="33" y="46"/>
                  </a:cubicBezTo>
                  <a:cubicBezTo>
                    <a:pt x="36" y="48"/>
                    <a:pt x="42" y="51"/>
                    <a:pt x="51" y="54"/>
                  </a:cubicBezTo>
                  <a:cubicBezTo>
                    <a:pt x="61" y="57"/>
                    <a:pt x="70" y="61"/>
                    <a:pt x="75" y="66"/>
                  </a:cubicBezTo>
                  <a:cubicBezTo>
                    <a:pt x="84" y="73"/>
                    <a:pt x="88" y="82"/>
                    <a:pt x="88" y="93"/>
                  </a:cubicBezTo>
                  <a:cubicBezTo>
                    <a:pt x="88" y="104"/>
                    <a:pt x="84" y="114"/>
                    <a:pt x="76" y="121"/>
                  </a:cubicBezTo>
                  <a:cubicBezTo>
                    <a:pt x="68" y="128"/>
                    <a:pt x="57" y="132"/>
                    <a:pt x="44" y="132"/>
                  </a:cubicBezTo>
                  <a:cubicBezTo>
                    <a:pt x="27" y="132"/>
                    <a:pt x="15" y="126"/>
                    <a:pt x="7" y="114"/>
                  </a:cubicBezTo>
                  <a:cubicBezTo>
                    <a:pt x="3" y="107"/>
                    <a:pt x="1" y="100"/>
                    <a:pt x="0" y="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42" name="Freeform 45"/>
            <p:cNvSpPr>
              <a:spLocks/>
            </p:cNvSpPr>
            <p:nvPr userDrawn="1"/>
          </p:nvSpPr>
          <p:spPr bwMode="black">
            <a:xfrm>
              <a:off x="9729788" y="5791200"/>
              <a:ext cx="98425" cy="163513"/>
            </a:xfrm>
            <a:custGeom>
              <a:avLst/>
              <a:gdLst>
                <a:gd name="T0" fmla="*/ 0 w 62"/>
                <a:gd name="T1" fmla="*/ 103 h 103"/>
                <a:gd name="T2" fmla="*/ 0 w 62"/>
                <a:gd name="T3" fmla="*/ 0 h 103"/>
                <a:gd name="T4" fmla="*/ 62 w 62"/>
                <a:gd name="T5" fmla="*/ 0 h 103"/>
                <a:gd name="T6" fmla="*/ 62 w 62"/>
                <a:gd name="T7" fmla="*/ 19 h 103"/>
                <a:gd name="T8" fmla="*/ 22 w 62"/>
                <a:gd name="T9" fmla="*/ 19 h 103"/>
                <a:gd name="T10" fmla="*/ 22 w 62"/>
                <a:gd name="T11" fmla="*/ 43 h 103"/>
                <a:gd name="T12" fmla="*/ 57 w 62"/>
                <a:gd name="T13" fmla="*/ 43 h 103"/>
                <a:gd name="T14" fmla="*/ 57 w 62"/>
                <a:gd name="T15" fmla="*/ 61 h 103"/>
                <a:gd name="T16" fmla="*/ 22 w 62"/>
                <a:gd name="T17" fmla="*/ 61 h 103"/>
                <a:gd name="T18" fmla="*/ 22 w 62"/>
                <a:gd name="T19" fmla="*/ 103 h 103"/>
                <a:gd name="T20" fmla="*/ 0 w 62"/>
                <a:gd name="T21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2" h="103">
                  <a:moveTo>
                    <a:pt x="0" y="103"/>
                  </a:moveTo>
                  <a:lnTo>
                    <a:pt x="0" y="0"/>
                  </a:lnTo>
                  <a:lnTo>
                    <a:pt x="62" y="0"/>
                  </a:lnTo>
                  <a:lnTo>
                    <a:pt x="62" y="19"/>
                  </a:lnTo>
                  <a:lnTo>
                    <a:pt x="22" y="19"/>
                  </a:lnTo>
                  <a:lnTo>
                    <a:pt x="22" y="43"/>
                  </a:lnTo>
                  <a:lnTo>
                    <a:pt x="57" y="43"/>
                  </a:lnTo>
                  <a:lnTo>
                    <a:pt x="57" y="61"/>
                  </a:lnTo>
                  <a:lnTo>
                    <a:pt x="22" y="61"/>
                  </a:lnTo>
                  <a:lnTo>
                    <a:pt x="22" y="103"/>
                  </a:lnTo>
                  <a:lnTo>
                    <a:pt x="0" y="10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43" name="Freeform 46"/>
            <p:cNvSpPr>
              <a:spLocks noEditPoints="1"/>
            </p:cNvSpPr>
            <p:nvPr userDrawn="1"/>
          </p:nvSpPr>
          <p:spPr bwMode="black">
            <a:xfrm>
              <a:off x="9842500" y="5788025"/>
              <a:ext cx="138113" cy="171450"/>
            </a:xfrm>
            <a:custGeom>
              <a:avLst/>
              <a:gdLst>
                <a:gd name="T0" fmla="*/ 54 w 107"/>
                <a:gd name="T1" fmla="*/ 0 h 132"/>
                <a:gd name="T2" fmla="*/ 90 w 107"/>
                <a:gd name="T3" fmla="*/ 17 h 132"/>
                <a:gd name="T4" fmla="*/ 107 w 107"/>
                <a:gd name="T5" fmla="*/ 66 h 132"/>
                <a:gd name="T6" fmla="*/ 94 w 107"/>
                <a:gd name="T7" fmla="*/ 111 h 132"/>
                <a:gd name="T8" fmla="*/ 76 w 107"/>
                <a:gd name="T9" fmla="*/ 127 h 132"/>
                <a:gd name="T10" fmla="*/ 53 w 107"/>
                <a:gd name="T11" fmla="*/ 132 h 132"/>
                <a:gd name="T12" fmla="*/ 12 w 107"/>
                <a:gd name="T13" fmla="*/ 110 h 132"/>
                <a:gd name="T14" fmla="*/ 0 w 107"/>
                <a:gd name="T15" fmla="*/ 66 h 132"/>
                <a:gd name="T16" fmla="*/ 15 w 107"/>
                <a:gd name="T17" fmla="*/ 17 h 132"/>
                <a:gd name="T18" fmla="*/ 54 w 107"/>
                <a:gd name="T19" fmla="*/ 0 h 132"/>
                <a:gd name="T20" fmla="*/ 53 w 107"/>
                <a:gd name="T21" fmla="*/ 23 h 132"/>
                <a:gd name="T22" fmla="*/ 34 w 107"/>
                <a:gd name="T23" fmla="*/ 35 h 132"/>
                <a:gd name="T24" fmla="*/ 27 w 107"/>
                <a:gd name="T25" fmla="*/ 66 h 132"/>
                <a:gd name="T26" fmla="*/ 34 w 107"/>
                <a:gd name="T27" fmla="*/ 97 h 132"/>
                <a:gd name="T28" fmla="*/ 44 w 107"/>
                <a:gd name="T29" fmla="*/ 106 h 132"/>
                <a:gd name="T30" fmla="*/ 53 w 107"/>
                <a:gd name="T31" fmla="*/ 109 h 132"/>
                <a:gd name="T32" fmla="*/ 67 w 107"/>
                <a:gd name="T33" fmla="*/ 104 h 132"/>
                <a:gd name="T34" fmla="*/ 77 w 107"/>
                <a:gd name="T35" fmla="*/ 87 h 132"/>
                <a:gd name="T36" fmla="*/ 80 w 107"/>
                <a:gd name="T37" fmla="*/ 66 h 132"/>
                <a:gd name="T38" fmla="*/ 73 w 107"/>
                <a:gd name="T39" fmla="*/ 35 h 132"/>
                <a:gd name="T40" fmla="*/ 53 w 107"/>
                <a:gd name="T41" fmla="*/ 23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7" h="132">
                  <a:moveTo>
                    <a:pt x="54" y="0"/>
                  </a:moveTo>
                  <a:cubicBezTo>
                    <a:pt x="69" y="0"/>
                    <a:pt x="81" y="6"/>
                    <a:pt x="90" y="17"/>
                  </a:cubicBezTo>
                  <a:cubicBezTo>
                    <a:pt x="101" y="29"/>
                    <a:pt x="107" y="45"/>
                    <a:pt x="107" y="66"/>
                  </a:cubicBezTo>
                  <a:cubicBezTo>
                    <a:pt x="107" y="84"/>
                    <a:pt x="103" y="99"/>
                    <a:pt x="94" y="111"/>
                  </a:cubicBezTo>
                  <a:cubicBezTo>
                    <a:pt x="89" y="118"/>
                    <a:pt x="83" y="123"/>
                    <a:pt x="76" y="127"/>
                  </a:cubicBezTo>
                  <a:cubicBezTo>
                    <a:pt x="69" y="130"/>
                    <a:pt x="62" y="132"/>
                    <a:pt x="53" y="132"/>
                  </a:cubicBezTo>
                  <a:cubicBezTo>
                    <a:pt x="36" y="132"/>
                    <a:pt x="22" y="125"/>
                    <a:pt x="12" y="110"/>
                  </a:cubicBezTo>
                  <a:cubicBezTo>
                    <a:pt x="4" y="99"/>
                    <a:pt x="0" y="84"/>
                    <a:pt x="0" y="66"/>
                  </a:cubicBezTo>
                  <a:cubicBezTo>
                    <a:pt x="0" y="46"/>
                    <a:pt x="5" y="29"/>
                    <a:pt x="15" y="17"/>
                  </a:cubicBezTo>
                  <a:cubicBezTo>
                    <a:pt x="25" y="6"/>
                    <a:pt x="38" y="0"/>
                    <a:pt x="54" y="0"/>
                  </a:cubicBezTo>
                  <a:close/>
                  <a:moveTo>
                    <a:pt x="53" y="23"/>
                  </a:moveTo>
                  <a:cubicBezTo>
                    <a:pt x="45" y="23"/>
                    <a:pt x="38" y="27"/>
                    <a:pt x="34" y="35"/>
                  </a:cubicBezTo>
                  <a:cubicBezTo>
                    <a:pt x="29" y="44"/>
                    <a:pt x="27" y="54"/>
                    <a:pt x="27" y="66"/>
                  </a:cubicBezTo>
                  <a:cubicBezTo>
                    <a:pt x="27" y="78"/>
                    <a:pt x="29" y="89"/>
                    <a:pt x="34" y="97"/>
                  </a:cubicBezTo>
                  <a:cubicBezTo>
                    <a:pt x="36" y="101"/>
                    <a:pt x="39" y="104"/>
                    <a:pt x="44" y="106"/>
                  </a:cubicBezTo>
                  <a:cubicBezTo>
                    <a:pt x="47" y="108"/>
                    <a:pt x="50" y="109"/>
                    <a:pt x="53" y="109"/>
                  </a:cubicBezTo>
                  <a:cubicBezTo>
                    <a:pt x="59" y="109"/>
                    <a:pt x="63" y="107"/>
                    <a:pt x="67" y="104"/>
                  </a:cubicBezTo>
                  <a:cubicBezTo>
                    <a:pt x="71" y="100"/>
                    <a:pt x="75" y="94"/>
                    <a:pt x="77" y="87"/>
                  </a:cubicBezTo>
                  <a:cubicBezTo>
                    <a:pt x="79" y="80"/>
                    <a:pt x="80" y="73"/>
                    <a:pt x="80" y="66"/>
                  </a:cubicBezTo>
                  <a:cubicBezTo>
                    <a:pt x="80" y="54"/>
                    <a:pt x="77" y="43"/>
                    <a:pt x="73" y="35"/>
                  </a:cubicBezTo>
                  <a:cubicBezTo>
                    <a:pt x="68" y="27"/>
                    <a:pt x="61" y="23"/>
                    <a:pt x="53" y="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44" name="Freeform 47"/>
            <p:cNvSpPr>
              <a:spLocks noEditPoints="1"/>
            </p:cNvSpPr>
            <p:nvPr userDrawn="1"/>
          </p:nvSpPr>
          <p:spPr bwMode="black">
            <a:xfrm>
              <a:off x="10006013" y="5791200"/>
              <a:ext cx="122238" cy="163513"/>
            </a:xfrm>
            <a:custGeom>
              <a:avLst/>
              <a:gdLst>
                <a:gd name="T0" fmla="*/ 0 w 94"/>
                <a:gd name="T1" fmla="*/ 126 h 126"/>
                <a:gd name="T2" fmla="*/ 0 w 94"/>
                <a:gd name="T3" fmla="*/ 0 h 126"/>
                <a:gd name="T4" fmla="*/ 49 w 94"/>
                <a:gd name="T5" fmla="*/ 0 h 126"/>
                <a:gd name="T6" fmla="*/ 78 w 94"/>
                <a:gd name="T7" fmla="*/ 9 h 126"/>
                <a:gd name="T8" fmla="*/ 90 w 94"/>
                <a:gd name="T9" fmla="*/ 35 h 126"/>
                <a:gd name="T10" fmla="*/ 81 w 94"/>
                <a:gd name="T11" fmla="*/ 59 h 126"/>
                <a:gd name="T12" fmla="*/ 72 w 94"/>
                <a:gd name="T13" fmla="*/ 66 h 126"/>
                <a:gd name="T14" fmla="*/ 84 w 94"/>
                <a:gd name="T15" fmla="*/ 76 h 126"/>
                <a:gd name="T16" fmla="*/ 88 w 94"/>
                <a:gd name="T17" fmla="*/ 89 h 126"/>
                <a:gd name="T18" fmla="*/ 89 w 94"/>
                <a:gd name="T19" fmla="*/ 108 h 126"/>
                <a:gd name="T20" fmla="*/ 91 w 94"/>
                <a:gd name="T21" fmla="*/ 121 h 126"/>
                <a:gd name="T22" fmla="*/ 94 w 94"/>
                <a:gd name="T23" fmla="*/ 126 h 126"/>
                <a:gd name="T24" fmla="*/ 66 w 94"/>
                <a:gd name="T25" fmla="*/ 126 h 126"/>
                <a:gd name="T26" fmla="*/ 64 w 94"/>
                <a:gd name="T27" fmla="*/ 119 h 126"/>
                <a:gd name="T28" fmla="*/ 63 w 94"/>
                <a:gd name="T29" fmla="*/ 102 h 126"/>
                <a:gd name="T30" fmla="*/ 59 w 94"/>
                <a:gd name="T31" fmla="*/ 85 h 126"/>
                <a:gd name="T32" fmla="*/ 51 w 94"/>
                <a:gd name="T33" fmla="*/ 77 h 126"/>
                <a:gd name="T34" fmla="*/ 43 w 94"/>
                <a:gd name="T35" fmla="*/ 76 h 126"/>
                <a:gd name="T36" fmla="*/ 27 w 94"/>
                <a:gd name="T37" fmla="*/ 76 h 126"/>
                <a:gd name="T38" fmla="*/ 27 w 94"/>
                <a:gd name="T39" fmla="*/ 126 h 126"/>
                <a:gd name="T40" fmla="*/ 0 w 94"/>
                <a:gd name="T41" fmla="*/ 126 h 126"/>
                <a:gd name="T42" fmla="*/ 27 w 94"/>
                <a:gd name="T43" fmla="*/ 56 h 126"/>
                <a:gd name="T44" fmla="*/ 42 w 94"/>
                <a:gd name="T45" fmla="*/ 56 h 126"/>
                <a:gd name="T46" fmla="*/ 59 w 94"/>
                <a:gd name="T47" fmla="*/ 51 h 126"/>
                <a:gd name="T48" fmla="*/ 63 w 94"/>
                <a:gd name="T49" fmla="*/ 38 h 126"/>
                <a:gd name="T50" fmla="*/ 56 w 94"/>
                <a:gd name="T51" fmla="*/ 24 h 126"/>
                <a:gd name="T52" fmla="*/ 43 w 94"/>
                <a:gd name="T53" fmla="*/ 22 h 126"/>
                <a:gd name="T54" fmla="*/ 27 w 94"/>
                <a:gd name="T55" fmla="*/ 22 h 126"/>
                <a:gd name="T56" fmla="*/ 27 w 94"/>
                <a:gd name="T57" fmla="*/ 5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4" h="126">
                  <a:moveTo>
                    <a:pt x="0" y="126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61" y="0"/>
                    <a:pt x="71" y="3"/>
                    <a:pt x="78" y="9"/>
                  </a:cubicBezTo>
                  <a:cubicBezTo>
                    <a:pt x="86" y="15"/>
                    <a:pt x="90" y="24"/>
                    <a:pt x="90" y="35"/>
                  </a:cubicBezTo>
                  <a:cubicBezTo>
                    <a:pt x="90" y="45"/>
                    <a:pt x="87" y="53"/>
                    <a:pt x="81" y="59"/>
                  </a:cubicBezTo>
                  <a:cubicBezTo>
                    <a:pt x="79" y="62"/>
                    <a:pt x="76" y="64"/>
                    <a:pt x="72" y="66"/>
                  </a:cubicBezTo>
                  <a:cubicBezTo>
                    <a:pt x="77" y="68"/>
                    <a:pt x="81" y="71"/>
                    <a:pt x="84" y="76"/>
                  </a:cubicBezTo>
                  <a:cubicBezTo>
                    <a:pt x="85" y="79"/>
                    <a:pt x="87" y="83"/>
                    <a:pt x="88" y="89"/>
                  </a:cubicBezTo>
                  <a:cubicBezTo>
                    <a:pt x="88" y="91"/>
                    <a:pt x="88" y="97"/>
                    <a:pt x="89" y="108"/>
                  </a:cubicBezTo>
                  <a:cubicBezTo>
                    <a:pt x="90" y="115"/>
                    <a:pt x="90" y="119"/>
                    <a:pt x="91" y="121"/>
                  </a:cubicBezTo>
                  <a:cubicBezTo>
                    <a:pt x="92" y="122"/>
                    <a:pt x="92" y="124"/>
                    <a:pt x="94" y="126"/>
                  </a:cubicBezTo>
                  <a:cubicBezTo>
                    <a:pt x="66" y="126"/>
                    <a:pt x="66" y="126"/>
                    <a:pt x="66" y="126"/>
                  </a:cubicBezTo>
                  <a:cubicBezTo>
                    <a:pt x="65" y="124"/>
                    <a:pt x="64" y="121"/>
                    <a:pt x="64" y="119"/>
                  </a:cubicBezTo>
                  <a:cubicBezTo>
                    <a:pt x="64" y="117"/>
                    <a:pt x="63" y="112"/>
                    <a:pt x="63" y="102"/>
                  </a:cubicBezTo>
                  <a:cubicBezTo>
                    <a:pt x="62" y="94"/>
                    <a:pt x="61" y="88"/>
                    <a:pt x="59" y="85"/>
                  </a:cubicBezTo>
                  <a:cubicBezTo>
                    <a:pt x="57" y="81"/>
                    <a:pt x="55" y="78"/>
                    <a:pt x="51" y="77"/>
                  </a:cubicBezTo>
                  <a:cubicBezTo>
                    <a:pt x="49" y="77"/>
                    <a:pt x="46" y="76"/>
                    <a:pt x="43" y="76"/>
                  </a:cubicBezTo>
                  <a:cubicBezTo>
                    <a:pt x="27" y="76"/>
                    <a:pt x="27" y="76"/>
                    <a:pt x="27" y="76"/>
                  </a:cubicBezTo>
                  <a:cubicBezTo>
                    <a:pt x="27" y="126"/>
                    <a:pt x="27" y="126"/>
                    <a:pt x="27" y="126"/>
                  </a:cubicBezTo>
                  <a:lnTo>
                    <a:pt x="0" y="126"/>
                  </a:lnTo>
                  <a:close/>
                  <a:moveTo>
                    <a:pt x="27" y="56"/>
                  </a:moveTo>
                  <a:cubicBezTo>
                    <a:pt x="42" y="56"/>
                    <a:pt x="42" y="56"/>
                    <a:pt x="42" y="56"/>
                  </a:cubicBezTo>
                  <a:cubicBezTo>
                    <a:pt x="50" y="56"/>
                    <a:pt x="56" y="54"/>
                    <a:pt x="59" y="51"/>
                  </a:cubicBezTo>
                  <a:cubicBezTo>
                    <a:pt x="61" y="48"/>
                    <a:pt x="63" y="44"/>
                    <a:pt x="63" y="38"/>
                  </a:cubicBezTo>
                  <a:cubicBezTo>
                    <a:pt x="63" y="32"/>
                    <a:pt x="61" y="27"/>
                    <a:pt x="56" y="24"/>
                  </a:cubicBezTo>
                  <a:cubicBezTo>
                    <a:pt x="54" y="23"/>
                    <a:pt x="49" y="22"/>
                    <a:pt x="43" y="22"/>
                  </a:cubicBezTo>
                  <a:cubicBezTo>
                    <a:pt x="27" y="22"/>
                    <a:pt x="27" y="22"/>
                    <a:pt x="27" y="22"/>
                  </a:cubicBezTo>
                  <a:lnTo>
                    <a:pt x="27" y="5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45" name="Freeform 48"/>
            <p:cNvSpPr>
              <a:spLocks/>
            </p:cNvSpPr>
            <p:nvPr userDrawn="1"/>
          </p:nvSpPr>
          <p:spPr bwMode="black">
            <a:xfrm>
              <a:off x="10206038" y="5788025"/>
              <a:ext cx="114300" cy="171450"/>
            </a:xfrm>
            <a:custGeom>
              <a:avLst/>
              <a:gdLst>
                <a:gd name="T0" fmla="*/ 0 w 88"/>
                <a:gd name="T1" fmla="*/ 92 h 132"/>
                <a:gd name="T2" fmla="*/ 27 w 88"/>
                <a:gd name="T3" fmla="*/ 92 h 132"/>
                <a:gd name="T4" fmla="*/ 31 w 88"/>
                <a:gd name="T5" fmla="*/ 103 h 132"/>
                <a:gd name="T6" fmla="*/ 44 w 88"/>
                <a:gd name="T7" fmla="*/ 110 h 132"/>
                <a:gd name="T8" fmla="*/ 57 w 88"/>
                <a:gd name="T9" fmla="*/ 105 h 132"/>
                <a:gd name="T10" fmla="*/ 61 w 88"/>
                <a:gd name="T11" fmla="*/ 95 h 132"/>
                <a:gd name="T12" fmla="*/ 54 w 88"/>
                <a:gd name="T13" fmla="*/ 82 h 132"/>
                <a:gd name="T14" fmla="*/ 47 w 88"/>
                <a:gd name="T15" fmla="*/ 78 h 132"/>
                <a:gd name="T16" fmla="*/ 38 w 88"/>
                <a:gd name="T17" fmla="*/ 75 h 132"/>
                <a:gd name="T18" fmla="*/ 15 w 88"/>
                <a:gd name="T19" fmla="*/ 64 h 132"/>
                <a:gd name="T20" fmla="*/ 2 w 88"/>
                <a:gd name="T21" fmla="*/ 35 h 132"/>
                <a:gd name="T22" fmla="*/ 11 w 88"/>
                <a:gd name="T23" fmla="*/ 11 h 132"/>
                <a:gd name="T24" fmla="*/ 41 w 88"/>
                <a:gd name="T25" fmla="*/ 0 h 132"/>
                <a:gd name="T26" fmla="*/ 76 w 88"/>
                <a:gd name="T27" fmla="*/ 16 h 132"/>
                <a:gd name="T28" fmla="*/ 83 w 88"/>
                <a:gd name="T29" fmla="*/ 36 h 132"/>
                <a:gd name="T30" fmla="*/ 57 w 88"/>
                <a:gd name="T31" fmla="*/ 36 h 132"/>
                <a:gd name="T32" fmla="*/ 52 w 88"/>
                <a:gd name="T33" fmla="*/ 26 h 132"/>
                <a:gd name="T34" fmla="*/ 41 w 88"/>
                <a:gd name="T35" fmla="*/ 22 h 132"/>
                <a:gd name="T36" fmla="*/ 31 w 88"/>
                <a:gd name="T37" fmla="*/ 25 h 132"/>
                <a:gd name="T38" fmla="*/ 27 w 88"/>
                <a:gd name="T39" fmla="*/ 35 h 132"/>
                <a:gd name="T40" fmla="*/ 33 w 88"/>
                <a:gd name="T41" fmla="*/ 46 h 132"/>
                <a:gd name="T42" fmla="*/ 51 w 88"/>
                <a:gd name="T43" fmla="*/ 54 h 132"/>
                <a:gd name="T44" fmla="*/ 76 w 88"/>
                <a:gd name="T45" fmla="*/ 66 h 132"/>
                <a:gd name="T46" fmla="*/ 88 w 88"/>
                <a:gd name="T47" fmla="*/ 93 h 132"/>
                <a:gd name="T48" fmla="*/ 77 w 88"/>
                <a:gd name="T49" fmla="*/ 121 h 132"/>
                <a:gd name="T50" fmla="*/ 44 w 88"/>
                <a:gd name="T51" fmla="*/ 132 h 132"/>
                <a:gd name="T52" fmla="*/ 8 w 88"/>
                <a:gd name="T53" fmla="*/ 114 h 132"/>
                <a:gd name="T54" fmla="*/ 0 w 88"/>
                <a:gd name="T55" fmla="*/ 9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8" h="132">
                  <a:moveTo>
                    <a:pt x="0" y="92"/>
                  </a:moveTo>
                  <a:cubicBezTo>
                    <a:pt x="27" y="92"/>
                    <a:pt x="27" y="92"/>
                    <a:pt x="27" y="92"/>
                  </a:cubicBezTo>
                  <a:cubicBezTo>
                    <a:pt x="28" y="97"/>
                    <a:pt x="29" y="101"/>
                    <a:pt x="31" y="103"/>
                  </a:cubicBezTo>
                  <a:cubicBezTo>
                    <a:pt x="34" y="108"/>
                    <a:pt x="38" y="110"/>
                    <a:pt x="44" y="110"/>
                  </a:cubicBezTo>
                  <a:cubicBezTo>
                    <a:pt x="50" y="110"/>
                    <a:pt x="54" y="109"/>
                    <a:pt x="57" y="105"/>
                  </a:cubicBezTo>
                  <a:cubicBezTo>
                    <a:pt x="59" y="103"/>
                    <a:pt x="61" y="99"/>
                    <a:pt x="61" y="95"/>
                  </a:cubicBezTo>
                  <a:cubicBezTo>
                    <a:pt x="61" y="90"/>
                    <a:pt x="59" y="86"/>
                    <a:pt x="54" y="82"/>
                  </a:cubicBezTo>
                  <a:cubicBezTo>
                    <a:pt x="53" y="81"/>
                    <a:pt x="50" y="79"/>
                    <a:pt x="47" y="78"/>
                  </a:cubicBezTo>
                  <a:cubicBezTo>
                    <a:pt x="46" y="78"/>
                    <a:pt x="43" y="77"/>
                    <a:pt x="38" y="75"/>
                  </a:cubicBezTo>
                  <a:cubicBezTo>
                    <a:pt x="27" y="71"/>
                    <a:pt x="20" y="67"/>
                    <a:pt x="15" y="64"/>
                  </a:cubicBezTo>
                  <a:cubicBezTo>
                    <a:pt x="6" y="57"/>
                    <a:pt x="2" y="47"/>
                    <a:pt x="2" y="35"/>
                  </a:cubicBezTo>
                  <a:cubicBezTo>
                    <a:pt x="2" y="25"/>
                    <a:pt x="5" y="17"/>
                    <a:pt x="11" y="11"/>
                  </a:cubicBezTo>
                  <a:cubicBezTo>
                    <a:pt x="18" y="4"/>
                    <a:pt x="28" y="0"/>
                    <a:pt x="41" y="0"/>
                  </a:cubicBezTo>
                  <a:cubicBezTo>
                    <a:pt x="56" y="0"/>
                    <a:pt x="68" y="6"/>
                    <a:pt x="76" y="16"/>
                  </a:cubicBezTo>
                  <a:cubicBezTo>
                    <a:pt x="80" y="22"/>
                    <a:pt x="82" y="28"/>
                    <a:pt x="83" y="36"/>
                  </a:cubicBezTo>
                  <a:cubicBezTo>
                    <a:pt x="57" y="36"/>
                    <a:pt x="57" y="36"/>
                    <a:pt x="57" y="36"/>
                  </a:cubicBezTo>
                  <a:cubicBezTo>
                    <a:pt x="56" y="32"/>
                    <a:pt x="55" y="28"/>
                    <a:pt x="52" y="26"/>
                  </a:cubicBezTo>
                  <a:cubicBezTo>
                    <a:pt x="50" y="23"/>
                    <a:pt x="46" y="22"/>
                    <a:pt x="41" y="22"/>
                  </a:cubicBezTo>
                  <a:cubicBezTo>
                    <a:pt x="36" y="22"/>
                    <a:pt x="33" y="23"/>
                    <a:pt x="31" y="25"/>
                  </a:cubicBezTo>
                  <a:cubicBezTo>
                    <a:pt x="28" y="27"/>
                    <a:pt x="27" y="30"/>
                    <a:pt x="27" y="35"/>
                  </a:cubicBezTo>
                  <a:cubicBezTo>
                    <a:pt x="27" y="39"/>
                    <a:pt x="29" y="43"/>
                    <a:pt x="33" y="46"/>
                  </a:cubicBezTo>
                  <a:cubicBezTo>
                    <a:pt x="36" y="48"/>
                    <a:pt x="42" y="51"/>
                    <a:pt x="51" y="54"/>
                  </a:cubicBezTo>
                  <a:cubicBezTo>
                    <a:pt x="62" y="57"/>
                    <a:pt x="70" y="61"/>
                    <a:pt x="76" y="66"/>
                  </a:cubicBezTo>
                  <a:cubicBezTo>
                    <a:pt x="84" y="73"/>
                    <a:pt x="88" y="82"/>
                    <a:pt x="88" y="93"/>
                  </a:cubicBezTo>
                  <a:cubicBezTo>
                    <a:pt x="88" y="104"/>
                    <a:pt x="84" y="114"/>
                    <a:pt x="77" y="121"/>
                  </a:cubicBezTo>
                  <a:cubicBezTo>
                    <a:pt x="68" y="128"/>
                    <a:pt x="58" y="132"/>
                    <a:pt x="44" y="132"/>
                  </a:cubicBezTo>
                  <a:cubicBezTo>
                    <a:pt x="28" y="132"/>
                    <a:pt x="16" y="126"/>
                    <a:pt x="8" y="114"/>
                  </a:cubicBezTo>
                  <a:cubicBezTo>
                    <a:pt x="4" y="107"/>
                    <a:pt x="1" y="100"/>
                    <a:pt x="0" y="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46" name="Freeform 49"/>
            <p:cNvSpPr>
              <a:spLocks/>
            </p:cNvSpPr>
            <p:nvPr userDrawn="1"/>
          </p:nvSpPr>
          <p:spPr bwMode="black">
            <a:xfrm>
              <a:off x="10344150" y="5791200"/>
              <a:ext cx="122238" cy="163513"/>
            </a:xfrm>
            <a:custGeom>
              <a:avLst/>
              <a:gdLst>
                <a:gd name="T0" fmla="*/ 0 w 77"/>
                <a:gd name="T1" fmla="*/ 103 h 103"/>
                <a:gd name="T2" fmla="*/ 0 w 77"/>
                <a:gd name="T3" fmla="*/ 0 h 103"/>
                <a:gd name="T4" fmla="*/ 22 w 77"/>
                <a:gd name="T5" fmla="*/ 0 h 103"/>
                <a:gd name="T6" fmla="*/ 22 w 77"/>
                <a:gd name="T7" fmla="*/ 39 h 103"/>
                <a:gd name="T8" fmla="*/ 55 w 77"/>
                <a:gd name="T9" fmla="*/ 39 h 103"/>
                <a:gd name="T10" fmla="*/ 55 w 77"/>
                <a:gd name="T11" fmla="*/ 0 h 103"/>
                <a:gd name="T12" fmla="*/ 77 w 77"/>
                <a:gd name="T13" fmla="*/ 0 h 103"/>
                <a:gd name="T14" fmla="*/ 77 w 77"/>
                <a:gd name="T15" fmla="*/ 103 h 103"/>
                <a:gd name="T16" fmla="*/ 55 w 77"/>
                <a:gd name="T17" fmla="*/ 103 h 103"/>
                <a:gd name="T18" fmla="*/ 55 w 77"/>
                <a:gd name="T19" fmla="*/ 58 h 103"/>
                <a:gd name="T20" fmla="*/ 22 w 77"/>
                <a:gd name="T21" fmla="*/ 58 h 103"/>
                <a:gd name="T22" fmla="*/ 22 w 77"/>
                <a:gd name="T23" fmla="*/ 103 h 103"/>
                <a:gd name="T24" fmla="*/ 0 w 77"/>
                <a:gd name="T25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7" h="103">
                  <a:moveTo>
                    <a:pt x="0" y="103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39"/>
                  </a:lnTo>
                  <a:lnTo>
                    <a:pt x="55" y="39"/>
                  </a:lnTo>
                  <a:lnTo>
                    <a:pt x="55" y="0"/>
                  </a:lnTo>
                  <a:lnTo>
                    <a:pt x="77" y="0"/>
                  </a:lnTo>
                  <a:lnTo>
                    <a:pt x="77" y="103"/>
                  </a:lnTo>
                  <a:lnTo>
                    <a:pt x="55" y="103"/>
                  </a:lnTo>
                  <a:lnTo>
                    <a:pt x="55" y="58"/>
                  </a:lnTo>
                  <a:lnTo>
                    <a:pt x="22" y="58"/>
                  </a:lnTo>
                  <a:lnTo>
                    <a:pt x="22" y="103"/>
                  </a:lnTo>
                  <a:lnTo>
                    <a:pt x="0" y="10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47" name="Freeform 50"/>
            <p:cNvSpPr>
              <a:spLocks noEditPoints="1"/>
            </p:cNvSpPr>
            <p:nvPr userDrawn="1"/>
          </p:nvSpPr>
          <p:spPr bwMode="black">
            <a:xfrm>
              <a:off x="10483850" y="5791200"/>
              <a:ext cx="139700" cy="163513"/>
            </a:xfrm>
            <a:custGeom>
              <a:avLst/>
              <a:gdLst>
                <a:gd name="T0" fmla="*/ 33 w 88"/>
                <a:gd name="T1" fmla="*/ 0 h 103"/>
                <a:gd name="T2" fmla="*/ 55 w 88"/>
                <a:gd name="T3" fmla="*/ 0 h 103"/>
                <a:gd name="T4" fmla="*/ 88 w 88"/>
                <a:gd name="T5" fmla="*/ 103 h 103"/>
                <a:gd name="T6" fmla="*/ 65 w 88"/>
                <a:gd name="T7" fmla="*/ 103 h 103"/>
                <a:gd name="T8" fmla="*/ 58 w 88"/>
                <a:gd name="T9" fmla="*/ 80 h 103"/>
                <a:gd name="T10" fmla="*/ 29 w 88"/>
                <a:gd name="T11" fmla="*/ 80 h 103"/>
                <a:gd name="T12" fmla="*/ 23 w 88"/>
                <a:gd name="T13" fmla="*/ 103 h 103"/>
                <a:gd name="T14" fmla="*/ 0 w 88"/>
                <a:gd name="T15" fmla="*/ 103 h 103"/>
                <a:gd name="T16" fmla="*/ 33 w 88"/>
                <a:gd name="T17" fmla="*/ 0 h 103"/>
                <a:gd name="T18" fmla="*/ 34 w 88"/>
                <a:gd name="T19" fmla="*/ 63 h 103"/>
                <a:gd name="T20" fmla="*/ 54 w 88"/>
                <a:gd name="T21" fmla="*/ 63 h 103"/>
                <a:gd name="T22" fmla="*/ 43 w 88"/>
                <a:gd name="T23" fmla="*/ 28 h 103"/>
                <a:gd name="T24" fmla="*/ 34 w 88"/>
                <a:gd name="T25" fmla="*/ 6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8" h="103">
                  <a:moveTo>
                    <a:pt x="33" y="0"/>
                  </a:moveTo>
                  <a:lnTo>
                    <a:pt x="55" y="0"/>
                  </a:lnTo>
                  <a:lnTo>
                    <a:pt x="88" y="103"/>
                  </a:lnTo>
                  <a:lnTo>
                    <a:pt x="65" y="103"/>
                  </a:lnTo>
                  <a:lnTo>
                    <a:pt x="58" y="80"/>
                  </a:lnTo>
                  <a:lnTo>
                    <a:pt x="29" y="80"/>
                  </a:lnTo>
                  <a:lnTo>
                    <a:pt x="23" y="103"/>
                  </a:lnTo>
                  <a:lnTo>
                    <a:pt x="0" y="103"/>
                  </a:lnTo>
                  <a:lnTo>
                    <a:pt x="33" y="0"/>
                  </a:lnTo>
                  <a:close/>
                  <a:moveTo>
                    <a:pt x="34" y="63"/>
                  </a:moveTo>
                  <a:lnTo>
                    <a:pt x="54" y="63"/>
                  </a:lnTo>
                  <a:lnTo>
                    <a:pt x="43" y="28"/>
                  </a:lnTo>
                  <a:lnTo>
                    <a:pt x="34" y="6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48" name="Freeform 51"/>
            <p:cNvSpPr>
              <a:spLocks noEditPoints="1"/>
            </p:cNvSpPr>
            <p:nvPr userDrawn="1"/>
          </p:nvSpPr>
          <p:spPr bwMode="black">
            <a:xfrm>
              <a:off x="10641013" y="5791200"/>
              <a:ext cx="120650" cy="163513"/>
            </a:xfrm>
            <a:custGeom>
              <a:avLst/>
              <a:gdLst>
                <a:gd name="T0" fmla="*/ 0 w 93"/>
                <a:gd name="T1" fmla="*/ 126 h 126"/>
                <a:gd name="T2" fmla="*/ 0 w 93"/>
                <a:gd name="T3" fmla="*/ 0 h 126"/>
                <a:gd name="T4" fmla="*/ 48 w 93"/>
                <a:gd name="T5" fmla="*/ 0 h 126"/>
                <a:gd name="T6" fmla="*/ 77 w 93"/>
                <a:gd name="T7" fmla="*/ 9 h 126"/>
                <a:gd name="T8" fmla="*/ 89 w 93"/>
                <a:gd name="T9" fmla="*/ 35 h 126"/>
                <a:gd name="T10" fmla="*/ 81 w 93"/>
                <a:gd name="T11" fmla="*/ 59 h 126"/>
                <a:gd name="T12" fmla="*/ 71 w 93"/>
                <a:gd name="T13" fmla="*/ 66 h 126"/>
                <a:gd name="T14" fmla="*/ 83 w 93"/>
                <a:gd name="T15" fmla="*/ 76 h 126"/>
                <a:gd name="T16" fmla="*/ 87 w 93"/>
                <a:gd name="T17" fmla="*/ 89 h 126"/>
                <a:gd name="T18" fmla="*/ 89 w 93"/>
                <a:gd name="T19" fmla="*/ 108 h 126"/>
                <a:gd name="T20" fmla="*/ 91 w 93"/>
                <a:gd name="T21" fmla="*/ 121 h 126"/>
                <a:gd name="T22" fmla="*/ 93 w 93"/>
                <a:gd name="T23" fmla="*/ 126 h 126"/>
                <a:gd name="T24" fmla="*/ 65 w 93"/>
                <a:gd name="T25" fmla="*/ 126 h 126"/>
                <a:gd name="T26" fmla="*/ 63 w 93"/>
                <a:gd name="T27" fmla="*/ 119 h 126"/>
                <a:gd name="T28" fmla="*/ 62 w 93"/>
                <a:gd name="T29" fmla="*/ 102 h 126"/>
                <a:gd name="T30" fmla="*/ 59 w 93"/>
                <a:gd name="T31" fmla="*/ 85 h 126"/>
                <a:gd name="T32" fmla="*/ 50 w 93"/>
                <a:gd name="T33" fmla="*/ 77 h 126"/>
                <a:gd name="T34" fmla="*/ 42 w 93"/>
                <a:gd name="T35" fmla="*/ 76 h 126"/>
                <a:gd name="T36" fmla="*/ 27 w 93"/>
                <a:gd name="T37" fmla="*/ 76 h 126"/>
                <a:gd name="T38" fmla="*/ 27 w 93"/>
                <a:gd name="T39" fmla="*/ 126 h 126"/>
                <a:gd name="T40" fmla="*/ 0 w 93"/>
                <a:gd name="T41" fmla="*/ 126 h 126"/>
                <a:gd name="T42" fmla="*/ 27 w 93"/>
                <a:gd name="T43" fmla="*/ 56 h 126"/>
                <a:gd name="T44" fmla="*/ 41 w 93"/>
                <a:gd name="T45" fmla="*/ 56 h 126"/>
                <a:gd name="T46" fmla="*/ 58 w 93"/>
                <a:gd name="T47" fmla="*/ 51 h 126"/>
                <a:gd name="T48" fmla="*/ 62 w 93"/>
                <a:gd name="T49" fmla="*/ 38 h 126"/>
                <a:gd name="T50" fmla="*/ 56 w 93"/>
                <a:gd name="T51" fmla="*/ 24 h 126"/>
                <a:gd name="T52" fmla="*/ 42 w 93"/>
                <a:gd name="T53" fmla="*/ 22 h 126"/>
                <a:gd name="T54" fmla="*/ 27 w 93"/>
                <a:gd name="T55" fmla="*/ 22 h 126"/>
                <a:gd name="T56" fmla="*/ 27 w 93"/>
                <a:gd name="T57" fmla="*/ 5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3" h="126">
                  <a:moveTo>
                    <a:pt x="0" y="126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61" y="0"/>
                    <a:pt x="70" y="3"/>
                    <a:pt x="77" y="9"/>
                  </a:cubicBezTo>
                  <a:cubicBezTo>
                    <a:pt x="85" y="15"/>
                    <a:pt x="89" y="24"/>
                    <a:pt x="89" y="35"/>
                  </a:cubicBezTo>
                  <a:cubicBezTo>
                    <a:pt x="89" y="45"/>
                    <a:pt x="86" y="53"/>
                    <a:pt x="81" y="59"/>
                  </a:cubicBezTo>
                  <a:cubicBezTo>
                    <a:pt x="78" y="62"/>
                    <a:pt x="75" y="64"/>
                    <a:pt x="71" y="66"/>
                  </a:cubicBezTo>
                  <a:cubicBezTo>
                    <a:pt x="76" y="68"/>
                    <a:pt x="80" y="71"/>
                    <a:pt x="83" y="76"/>
                  </a:cubicBezTo>
                  <a:cubicBezTo>
                    <a:pt x="85" y="79"/>
                    <a:pt x="86" y="83"/>
                    <a:pt x="87" y="89"/>
                  </a:cubicBezTo>
                  <a:cubicBezTo>
                    <a:pt x="87" y="91"/>
                    <a:pt x="88" y="97"/>
                    <a:pt x="89" y="108"/>
                  </a:cubicBezTo>
                  <a:cubicBezTo>
                    <a:pt x="89" y="115"/>
                    <a:pt x="90" y="119"/>
                    <a:pt x="91" y="121"/>
                  </a:cubicBezTo>
                  <a:cubicBezTo>
                    <a:pt x="91" y="122"/>
                    <a:pt x="92" y="124"/>
                    <a:pt x="93" y="126"/>
                  </a:cubicBezTo>
                  <a:cubicBezTo>
                    <a:pt x="65" y="126"/>
                    <a:pt x="65" y="126"/>
                    <a:pt x="65" y="126"/>
                  </a:cubicBezTo>
                  <a:cubicBezTo>
                    <a:pt x="64" y="124"/>
                    <a:pt x="64" y="121"/>
                    <a:pt x="63" y="119"/>
                  </a:cubicBezTo>
                  <a:cubicBezTo>
                    <a:pt x="63" y="117"/>
                    <a:pt x="63" y="112"/>
                    <a:pt x="62" y="102"/>
                  </a:cubicBezTo>
                  <a:cubicBezTo>
                    <a:pt x="61" y="94"/>
                    <a:pt x="60" y="88"/>
                    <a:pt x="59" y="85"/>
                  </a:cubicBezTo>
                  <a:cubicBezTo>
                    <a:pt x="57" y="81"/>
                    <a:pt x="54" y="78"/>
                    <a:pt x="50" y="77"/>
                  </a:cubicBezTo>
                  <a:cubicBezTo>
                    <a:pt x="48" y="77"/>
                    <a:pt x="46" y="76"/>
                    <a:pt x="42" y="76"/>
                  </a:cubicBezTo>
                  <a:cubicBezTo>
                    <a:pt x="27" y="76"/>
                    <a:pt x="27" y="76"/>
                    <a:pt x="27" y="76"/>
                  </a:cubicBezTo>
                  <a:cubicBezTo>
                    <a:pt x="27" y="126"/>
                    <a:pt x="27" y="126"/>
                    <a:pt x="27" y="126"/>
                  </a:cubicBezTo>
                  <a:lnTo>
                    <a:pt x="0" y="126"/>
                  </a:lnTo>
                  <a:close/>
                  <a:moveTo>
                    <a:pt x="27" y="56"/>
                  </a:moveTo>
                  <a:cubicBezTo>
                    <a:pt x="41" y="56"/>
                    <a:pt x="41" y="56"/>
                    <a:pt x="41" y="56"/>
                  </a:cubicBezTo>
                  <a:cubicBezTo>
                    <a:pt x="50" y="56"/>
                    <a:pt x="55" y="54"/>
                    <a:pt x="58" y="51"/>
                  </a:cubicBezTo>
                  <a:cubicBezTo>
                    <a:pt x="61" y="48"/>
                    <a:pt x="62" y="44"/>
                    <a:pt x="62" y="38"/>
                  </a:cubicBezTo>
                  <a:cubicBezTo>
                    <a:pt x="62" y="32"/>
                    <a:pt x="60" y="27"/>
                    <a:pt x="56" y="24"/>
                  </a:cubicBezTo>
                  <a:cubicBezTo>
                    <a:pt x="53" y="23"/>
                    <a:pt x="48" y="22"/>
                    <a:pt x="42" y="22"/>
                  </a:cubicBezTo>
                  <a:cubicBezTo>
                    <a:pt x="27" y="22"/>
                    <a:pt x="27" y="22"/>
                    <a:pt x="27" y="22"/>
                  </a:cubicBezTo>
                  <a:lnTo>
                    <a:pt x="27" y="5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49" name="Freeform 52"/>
            <p:cNvSpPr>
              <a:spLocks/>
            </p:cNvSpPr>
            <p:nvPr userDrawn="1"/>
          </p:nvSpPr>
          <p:spPr bwMode="black">
            <a:xfrm>
              <a:off x="10787063" y="5791200"/>
              <a:ext cx="34925" cy="163513"/>
            </a:xfrm>
            <a:custGeom>
              <a:avLst/>
              <a:gdLst>
                <a:gd name="T0" fmla="*/ 0 w 22"/>
                <a:gd name="T1" fmla="*/ 103 h 103"/>
                <a:gd name="T2" fmla="*/ 0 w 22"/>
                <a:gd name="T3" fmla="*/ 0 h 103"/>
                <a:gd name="T4" fmla="*/ 12 w 22"/>
                <a:gd name="T5" fmla="*/ 0 h 103"/>
                <a:gd name="T6" fmla="*/ 22 w 22"/>
                <a:gd name="T7" fmla="*/ 0 h 103"/>
                <a:gd name="T8" fmla="*/ 22 w 22"/>
                <a:gd name="T9" fmla="*/ 103 h 103"/>
                <a:gd name="T10" fmla="*/ 0 w 22"/>
                <a:gd name="T11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103">
                  <a:moveTo>
                    <a:pt x="0" y="103"/>
                  </a:moveTo>
                  <a:lnTo>
                    <a:pt x="0" y="0"/>
                  </a:lnTo>
                  <a:lnTo>
                    <a:pt x="12" y="0"/>
                  </a:lnTo>
                  <a:lnTo>
                    <a:pt x="22" y="0"/>
                  </a:lnTo>
                  <a:lnTo>
                    <a:pt x="22" y="103"/>
                  </a:lnTo>
                  <a:lnTo>
                    <a:pt x="0" y="10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50" name="Freeform 53"/>
            <p:cNvSpPr>
              <a:spLocks/>
            </p:cNvSpPr>
            <p:nvPr userDrawn="1"/>
          </p:nvSpPr>
          <p:spPr bwMode="black">
            <a:xfrm>
              <a:off x="10853738" y="5791200"/>
              <a:ext cx="120650" cy="163513"/>
            </a:xfrm>
            <a:custGeom>
              <a:avLst/>
              <a:gdLst>
                <a:gd name="T0" fmla="*/ 0 w 76"/>
                <a:gd name="T1" fmla="*/ 103 h 103"/>
                <a:gd name="T2" fmla="*/ 0 w 76"/>
                <a:gd name="T3" fmla="*/ 0 h 103"/>
                <a:gd name="T4" fmla="*/ 22 w 76"/>
                <a:gd name="T5" fmla="*/ 0 h 103"/>
                <a:gd name="T6" fmla="*/ 55 w 76"/>
                <a:gd name="T7" fmla="*/ 66 h 103"/>
                <a:gd name="T8" fmla="*/ 55 w 76"/>
                <a:gd name="T9" fmla="*/ 0 h 103"/>
                <a:gd name="T10" fmla="*/ 76 w 76"/>
                <a:gd name="T11" fmla="*/ 0 h 103"/>
                <a:gd name="T12" fmla="*/ 76 w 76"/>
                <a:gd name="T13" fmla="*/ 103 h 103"/>
                <a:gd name="T14" fmla="*/ 54 w 76"/>
                <a:gd name="T15" fmla="*/ 103 h 103"/>
                <a:gd name="T16" fmla="*/ 21 w 76"/>
                <a:gd name="T17" fmla="*/ 37 h 103"/>
                <a:gd name="T18" fmla="*/ 21 w 76"/>
                <a:gd name="T19" fmla="*/ 103 h 103"/>
                <a:gd name="T20" fmla="*/ 0 w 76"/>
                <a:gd name="T21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6" h="103">
                  <a:moveTo>
                    <a:pt x="0" y="103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55" y="66"/>
                  </a:lnTo>
                  <a:lnTo>
                    <a:pt x="55" y="0"/>
                  </a:lnTo>
                  <a:lnTo>
                    <a:pt x="76" y="0"/>
                  </a:lnTo>
                  <a:lnTo>
                    <a:pt x="76" y="103"/>
                  </a:lnTo>
                  <a:lnTo>
                    <a:pt x="54" y="103"/>
                  </a:lnTo>
                  <a:lnTo>
                    <a:pt x="21" y="37"/>
                  </a:lnTo>
                  <a:lnTo>
                    <a:pt x="21" y="103"/>
                  </a:lnTo>
                  <a:lnTo>
                    <a:pt x="0" y="10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51" name="Freeform 54"/>
            <p:cNvSpPr>
              <a:spLocks/>
            </p:cNvSpPr>
            <p:nvPr userDrawn="1"/>
          </p:nvSpPr>
          <p:spPr bwMode="black">
            <a:xfrm>
              <a:off x="10998200" y="5788025"/>
              <a:ext cx="133350" cy="171450"/>
            </a:xfrm>
            <a:custGeom>
              <a:avLst/>
              <a:gdLst>
                <a:gd name="T0" fmla="*/ 102 w 102"/>
                <a:gd name="T1" fmla="*/ 129 h 132"/>
                <a:gd name="T2" fmla="*/ 82 w 102"/>
                <a:gd name="T3" fmla="*/ 129 h 132"/>
                <a:gd name="T4" fmla="*/ 82 w 102"/>
                <a:gd name="T5" fmla="*/ 115 h 132"/>
                <a:gd name="T6" fmla="*/ 73 w 102"/>
                <a:gd name="T7" fmla="*/ 124 h 132"/>
                <a:gd name="T8" fmla="*/ 51 w 102"/>
                <a:gd name="T9" fmla="*/ 132 h 132"/>
                <a:gd name="T10" fmla="*/ 14 w 102"/>
                <a:gd name="T11" fmla="*/ 113 h 132"/>
                <a:gd name="T12" fmla="*/ 0 w 102"/>
                <a:gd name="T13" fmla="*/ 67 h 132"/>
                <a:gd name="T14" fmla="*/ 14 w 102"/>
                <a:gd name="T15" fmla="*/ 20 h 132"/>
                <a:gd name="T16" fmla="*/ 54 w 102"/>
                <a:gd name="T17" fmla="*/ 0 h 132"/>
                <a:gd name="T18" fmla="*/ 89 w 102"/>
                <a:gd name="T19" fmla="*/ 16 h 132"/>
                <a:gd name="T20" fmla="*/ 100 w 102"/>
                <a:gd name="T21" fmla="*/ 39 h 132"/>
                <a:gd name="T22" fmla="*/ 100 w 102"/>
                <a:gd name="T23" fmla="*/ 45 h 132"/>
                <a:gd name="T24" fmla="*/ 74 w 102"/>
                <a:gd name="T25" fmla="*/ 45 h 132"/>
                <a:gd name="T26" fmla="*/ 70 w 102"/>
                <a:gd name="T27" fmla="*/ 32 h 132"/>
                <a:gd name="T28" fmla="*/ 53 w 102"/>
                <a:gd name="T29" fmla="*/ 23 h 132"/>
                <a:gd name="T30" fmla="*/ 34 w 102"/>
                <a:gd name="T31" fmla="*/ 35 h 132"/>
                <a:gd name="T32" fmla="*/ 27 w 102"/>
                <a:gd name="T33" fmla="*/ 66 h 132"/>
                <a:gd name="T34" fmla="*/ 35 w 102"/>
                <a:gd name="T35" fmla="*/ 99 h 132"/>
                <a:gd name="T36" fmla="*/ 54 w 102"/>
                <a:gd name="T37" fmla="*/ 109 h 132"/>
                <a:gd name="T38" fmla="*/ 72 w 102"/>
                <a:gd name="T39" fmla="*/ 100 h 132"/>
                <a:gd name="T40" fmla="*/ 77 w 102"/>
                <a:gd name="T41" fmla="*/ 81 h 132"/>
                <a:gd name="T42" fmla="*/ 55 w 102"/>
                <a:gd name="T43" fmla="*/ 81 h 132"/>
                <a:gd name="T44" fmla="*/ 55 w 102"/>
                <a:gd name="T45" fmla="*/ 61 h 132"/>
                <a:gd name="T46" fmla="*/ 102 w 102"/>
                <a:gd name="T47" fmla="*/ 61 h 132"/>
                <a:gd name="T48" fmla="*/ 102 w 102"/>
                <a:gd name="T49" fmla="*/ 129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02" h="132">
                  <a:moveTo>
                    <a:pt x="102" y="129"/>
                  </a:moveTo>
                  <a:cubicBezTo>
                    <a:pt x="82" y="129"/>
                    <a:pt x="82" y="129"/>
                    <a:pt x="82" y="129"/>
                  </a:cubicBezTo>
                  <a:cubicBezTo>
                    <a:pt x="82" y="115"/>
                    <a:pt x="82" y="115"/>
                    <a:pt x="82" y="115"/>
                  </a:cubicBezTo>
                  <a:cubicBezTo>
                    <a:pt x="79" y="119"/>
                    <a:pt x="76" y="122"/>
                    <a:pt x="73" y="124"/>
                  </a:cubicBezTo>
                  <a:cubicBezTo>
                    <a:pt x="67" y="129"/>
                    <a:pt x="59" y="132"/>
                    <a:pt x="51" y="132"/>
                  </a:cubicBezTo>
                  <a:cubicBezTo>
                    <a:pt x="35" y="132"/>
                    <a:pt x="23" y="125"/>
                    <a:pt x="14" y="113"/>
                  </a:cubicBezTo>
                  <a:cubicBezTo>
                    <a:pt x="5" y="101"/>
                    <a:pt x="0" y="85"/>
                    <a:pt x="0" y="67"/>
                  </a:cubicBezTo>
                  <a:cubicBezTo>
                    <a:pt x="0" y="48"/>
                    <a:pt x="5" y="33"/>
                    <a:pt x="14" y="20"/>
                  </a:cubicBezTo>
                  <a:cubicBezTo>
                    <a:pt x="24" y="7"/>
                    <a:pt x="37" y="0"/>
                    <a:pt x="54" y="0"/>
                  </a:cubicBezTo>
                  <a:cubicBezTo>
                    <a:pt x="68" y="0"/>
                    <a:pt x="79" y="5"/>
                    <a:pt x="89" y="16"/>
                  </a:cubicBezTo>
                  <a:cubicBezTo>
                    <a:pt x="94" y="23"/>
                    <a:pt x="98" y="30"/>
                    <a:pt x="100" y="39"/>
                  </a:cubicBezTo>
                  <a:cubicBezTo>
                    <a:pt x="100" y="40"/>
                    <a:pt x="100" y="42"/>
                    <a:pt x="100" y="45"/>
                  </a:cubicBezTo>
                  <a:cubicBezTo>
                    <a:pt x="74" y="45"/>
                    <a:pt x="74" y="45"/>
                    <a:pt x="74" y="45"/>
                  </a:cubicBezTo>
                  <a:cubicBezTo>
                    <a:pt x="73" y="40"/>
                    <a:pt x="72" y="35"/>
                    <a:pt x="70" y="32"/>
                  </a:cubicBezTo>
                  <a:cubicBezTo>
                    <a:pt x="66" y="26"/>
                    <a:pt x="60" y="23"/>
                    <a:pt x="53" y="23"/>
                  </a:cubicBezTo>
                  <a:cubicBezTo>
                    <a:pt x="45" y="23"/>
                    <a:pt x="39" y="27"/>
                    <a:pt x="34" y="35"/>
                  </a:cubicBezTo>
                  <a:cubicBezTo>
                    <a:pt x="30" y="43"/>
                    <a:pt x="27" y="53"/>
                    <a:pt x="27" y="66"/>
                  </a:cubicBezTo>
                  <a:cubicBezTo>
                    <a:pt x="27" y="80"/>
                    <a:pt x="30" y="91"/>
                    <a:pt x="35" y="99"/>
                  </a:cubicBezTo>
                  <a:cubicBezTo>
                    <a:pt x="39" y="106"/>
                    <a:pt x="46" y="109"/>
                    <a:pt x="54" y="109"/>
                  </a:cubicBezTo>
                  <a:cubicBezTo>
                    <a:pt x="62" y="109"/>
                    <a:pt x="68" y="106"/>
                    <a:pt x="72" y="100"/>
                  </a:cubicBezTo>
                  <a:cubicBezTo>
                    <a:pt x="75" y="95"/>
                    <a:pt x="77" y="89"/>
                    <a:pt x="77" y="81"/>
                  </a:cubicBezTo>
                  <a:cubicBezTo>
                    <a:pt x="55" y="81"/>
                    <a:pt x="55" y="81"/>
                    <a:pt x="55" y="81"/>
                  </a:cubicBezTo>
                  <a:cubicBezTo>
                    <a:pt x="55" y="61"/>
                    <a:pt x="55" y="61"/>
                    <a:pt x="55" y="61"/>
                  </a:cubicBezTo>
                  <a:cubicBezTo>
                    <a:pt x="102" y="61"/>
                    <a:pt x="102" y="61"/>
                    <a:pt x="102" y="61"/>
                  </a:cubicBezTo>
                  <a:lnTo>
                    <a:pt x="102" y="1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52" name="Freeform 55"/>
            <p:cNvSpPr>
              <a:spLocks/>
            </p:cNvSpPr>
            <p:nvPr userDrawn="1"/>
          </p:nvSpPr>
          <p:spPr bwMode="black">
            <a:xfrm>
              <a:off x="11161713" y="5919788"/>
              <a:ext cx="36513" cy="34925"/>
            </a:xfrm>
            <a:custGeom>
              <a:avLst/>
              <a:gdLst>
                <a:gd name="T0" fmla="*/ 23 w 23"/>
                <a:gd name="T1" fmla="*/ 0 h 22"/>
                <a:gd name="T2" fmla="*/ 23 w 23"/>
                <a:gd name="T3" fmla="*/ 22 h 22"/>
                <a:gd name="T4" fmla="*/ 0 w 23"/>
                <a:gd name="T5" fmla="*/ 22 h 22"/>
                <a:gd name="T6" fmla="*/ 0 w 23"/>
                <a:gd name="T7" fmla="*/ 0 h 22"/>
                <a:gd name="T8" fmla="*/ 12 w 23"/>
                <a:gd name="T9" fmla="*/ 0 h 22"/>
                <a:gd name="T10" fmla="*/ 23 w 23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22">
                  <a:moveTo>
                    <a:pt x="23" y="0"/>
                  </a:moveTo>
                  <a:lnTo>
                    <a:pt x="23" y="22"/>
                  </a:lnTo>
                  <a:lnTo>
                    <a:pt x="0" y="22"/>
                  </a:lnTo>
                  <a:lnTo>
                    <a:pt x="0" y="0"/>
                  </a:lnTo>
                  <a:lnTo>
                    <a:pt x="12" y="0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610480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vertical left transparent">
    <p:bg bwMode="ltGray"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4" name="think-cell Folie" r:id="rId5" imgW="360" imgH="360" progId="TCLayout.ActiveDocument.1">
                  <p:embed/>
                </p:oleObj>
              </mc:Choice>
              <mc:Fallback>
                <p:oleObj name="think-cell Folie" r:id="rId5" imgW="360" imgH="360" progId="TCLayout.ActiveDocument.1">
                  <p:embed/>
                  <p:pic>
                    <p:nvPicPr>
                      <p:cNvPr id="4" name="Objekt 3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elplatzhalter 1"/>
          <p:cNvSpPr>
            <a:spLocks noGrp="1"/>
          </p:cNvSpPr>
          <p:nvPr>
            <p:ph type="ctrTitle" hasCustomPrompt="1"/>
          </p:nvPr>
        </p:nvSpPr>
        <p:spPr bwMode="black">
          <a:xfrm>
            <a:off x="323851" y="323850"/>
            <a:ext cx="5113337" cy="2466000"/>
          </a:xfrm>
          <a:noFill/>
        </p:spPr>
        <p:txBody>
          <a:bodyPr wrap="square" lIns="0" tIns="0">
            <a:noAutofit/>
          </a:bodyPr>
          <a:lstStyle>
            <a:lvl1pPr>
              <a:defRPr sz="6000" smtClean="0">
                <a:solidFill>
                  <a:schemeClr val="bg1"/>
                </a:solidFill>
                <a:latin typeface="TeleGrotesk Next Ultra" pitchFamily="2" charset="0"/>
                <a:sym typeface="TeleGrotesk Next Ultra" pitchFamily="2" charset="0"/>
              </a:defRPr>
            </a:lvl1pPr>
          </a:lstStyle>
          <a:p>
            <a:r>
              <a:rPr lang="en-US" dirty="0"/>
              <a:t>next Ultra </a:t>
            </a:r>
            <a:br>
              <a:rPr lang="en-US" dirty="0"/>
            </a:br>
            <a:r>
              <a:rPr lang="en-US" dirty="0"/>
              <a:t>(60) 75 90 PT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 hasCustomPrompt="1"/>
          </p:nvPr>
        </p:nvSpPr>
        <p:spPr bwMode="black">
          <a:xfrm>
            <a:off x="323850" y="3240088"/>
            <a:ext cx="5113338" cy="1008062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lang="de-DE" smtClean="0">
                <a:solidFill>
                  <a:schemeClr val="bg1"/>
                </a:solidFill>
              </a:defRPr>
            </a:lvl1pPr>
            <a:lvl2pPr>
              <a:defRPr lang="de-DE" smtClean="0">
                <a:solidFill>
                  <a:schemeClr val="bg1"/>
                </a:solidFill>
              </a:defRPr>
            </a:lvl2pPr>
            <a:lvl3pPr>
              <a:defRPr lang="de-DE" smtClean="0">
                <a:solidFill>
                  <a:schemeClr val="bg1"/>
                </a:solidFill>
              </a:defRPr>
            </a:lvl3pPr>
            <a:lvl4pPr>
              <a:defRPr lang="de-DE" smtClean="0">
                <a:solidFill>
                  <a:schemeClr val="bg1"/>
                </a:solidFill>
              </a:defRPr>
            </a:lvl4pPr>
            <a:lvl5pPr>
              <a:defRPr lang="de-DE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err="1"/>
              <a:t>Subheadline</a:t>
            </a:r>
            <a:r>
              <a:rPr lang="en-US" dirty="0"/>
              <a:t> </a:t>
            </a:r>
            <a:r>
              <a:rPr lang="en-US" dirty="0" err="1"/>
              <a:t>TeleGrotesk</a:t>
            </a:r>
            <a:r>
              <a:rPr lang="en-US" dirty="0"/>
              <a:t> Next bold 18 </a:t>
            </a:r>
            <a:r>
              <a:rPr lang="en-US" dirty="0" err="1"/>
              <a:t>pt</a:t>
            </a:r>
            <a:endParaRPr lang="en-US" dirty="0"/>
          </a:p>
        </p:txBody>
      </p:sp>
      <p:grpSp>
        <p:nvGrpSpPr>
          <p:cNvPr id="7" name="Gruppieren 6"/>
          <p:cNvGrpSpPr/>
          <p:nvPr userDrawn="1"/>
        </p:nvGrpSpPr>
        <p:grpSpPr bwMode="black">
          <a:xfrm>
            <a:off x="323850" y="5511800"/>
            <a:ext cx="1314450" cy="649288"/>
            <a:chOff x="323850" y="5511800"/>
            <a:chExt cx="1314450" cy="649288"/>
          </a:xfrm>
        </p:grpSpPr>
        <p:sp>
          <p:nvSpPr>
            <p:cNvPr id="8" name="Freeform 26"/>
            <p:cNvSpPr>
              <a:spLocks/>
            </p:cNvSpPr>
            <p:nvPr userDrawn="1"/>
          </p:nvSpPr>
          <p:spPr bwMode="black">
            <a:xfrm>
              <a:off x="323850" y="5808663"/>
              <a:ext cx="131763" cy="131763"/>
            </a:xfrm>
            <a:custGeom>
              <a:avLst/>
              <a:gdLst>
                <a:gd name="T0" fmla="*/ 0 w 83"/>
                <a:gd name="T1" fmla="*/ 83 h 83"/>
                <a:gd name="T2" fmla="*/ 0 w 83"/>
                <a:gd name="T3" fmla="*/ 0 h 83"/>
                <a:gd name="T4" fmla="*/ 42 w 83"/>
                <a:gd name="T5" fmla="*/ 0 h 83"/>
                <a:gd name="T6" fmla="*/ 83 w 83"/>
                <a:gd name="T7" fmla="*/ 0 h 83"/>
                <a:gd name="T8" fmla="*/ 83 w 83"/>
                <a:gd name="T9" fmla="*/ 83 h 83"/>
                <a:gd name="T10" fmla="*/ 0 w 83"/>
                <a:gd name="T11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83">
                  <a:moveTo>
                    <a:pt x="0" y="83"/>
                  </a:moveTo>
                  <a:lnTo>
                    <a:pt x="0" y="0"/>
                  </a:lnTo>
                  <a:lnTo>
                    <a:pt x="42" y="0"/>
                  </a:lnTo>
                  <a:lnTo>
                    <a:pt x="83" y="0"/>
                  </a:lnTo>
                  <a:lnTo>
                    <a:pt x="83" y="83"/>
                  </a:lnTo>
                  <a:lnTo>
                    <a:pt x="0" y="8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9" name="Freeform 27"/>
            <p:cNvSpPr>
              <a:spLocks/>
            </p:cNvSpPr>
            <p:nvPr userDrawn="1"/>
          </p:nvSpPr>
          <p:spPr bwMode="black">
            <a:xfrm>
              <a:off x="723900" y="5808663"/>
              <a:ext cx="130175" cy="131763"/>
            </a:xfrm>
            <a:custGeom>
              <a:avLst/>
              <a:gdLst>
                <a:gd name="T0" fmla="*/ 0 w 82"/>
                <a:gd name="T1" fmla="*/ 83 h 83"/>
                <a:gd name="T2" fmla="*/ 0 w 82"/>
                <a:gd name="T3" fmla="*/ 0 h 83"/>
                <a:gd name="T4" fmla="*/ 43 w 82"/>
                <a:gd name="T5" fmla="*/ 0 h 83"/>
                <a:gd name="T6" fmla="*/ 82 w 82"/>
                <a:gd name="T7" fmla="*/ 0 h 83"/>
                <a:gd name="T8" fmla="*/ 82 w 82"/>
                <a:gd name="T9" fmla="*/ 83 h 83"/>
                <a:gd name="T10" fmla="*/ 0 w 82"/>
                <a:gd name="T11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3">
                  <a:moveTo>
                    <a:pt x="0" y="83"/>
                  </a:moveTo>
                  <a:lnTo>
                    <a:pt x="0" y="0"/>
                  </a:lnTo>
                  <a:lnTo>
                    <a:pt x="43" y="0"/>
                  </a:lnTo>
                  <a:lnTo>
                    <a:pt x="82" y="0"/>
                  </a:lnTo>
                  <a:lnTo>
                    <a:pt x="82" y="83"/>
                  </a:lnTo>
                  <a:lnTo>
                    <a:pt x="0" y="8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12" name="Freeform 28"/>
            <p:cNvSpPr>
              <a:spLocks/>
            </p:cNvSpPr>
            <p:nvPr userDrawn="1"/>
          </p:nvSpPr>
          <p:spPr bwMode="black">
            <a:xfrm>
              <a:off x="1116013" y="5808663"/>
              <a:ext cx="131763" cy="131763"/>
            </a:xfrm>
            <a:custGeom>
              <a:avLst/>
              <a:gdLst>
                <a:gd name="T0" fmla="*/ 0 w 83"/>
                <a:gd name="T1" fmla="*/ 83 h 83"/>
                <a:gd name="T2" fmla="*/ 0 w 83"/>
                <a:gd name="T3" fmla="*/ 0 h 83"/>
                <a:gd name="T4" fmla="*/ 39 w 83"/>
                <a:gd name="T5" fmla="*/ 0 h 83"/>
                <a:gd name="T6" fmla="*/ 83 w 83"/>
                <a:gd name="T7" fmla="*/ 0 h 83"/>
                <a:gd name="T8" fmla="*/ 83 w 83"/>
                <a:gd name="T9" fmla="*/ 83 h 83"/>
                <a:gd name="T10" fmla="*/ 0 w 83"/>
                <a:gd name="T11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83">
                  <a:moveTo>
                    <a:pt x="0" y="83"/>
                  </a:moveTo>
                  <a:lnTo>
                    <a:pt x="0" y="0"/>
                  </a:lnTo>
                  <a:lnTo>
                    <a:pt x="39" y="0"/>
                  </a:lnTo>
                  <a:lnTo>
                    <a:pt x="83" y="0"/>
                  </a:lnTo>
                  <a:lnTo>
                    <a:pt x="83" y="83"/>
                  </a:lnTo>
                  <a:lnTo>
                    <a:pt x="0" y="8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13" name="Freeform 29"/>
            <p:cNvSpPr>
              <a:spLocks/>
            </p:cNvSpPr>
            <p:nvPr userDrawn="1"/>
          </p:nvSpPr>
          <p:spPr bwMode="black">
            <a:xfrm>
              <a:off x="1508125" y="5808663"/>
              <a:ext cx="130175" cy="131763"/>
            </a:xfrm>
            <a:custGeom>
              <a:avLst/>
              <a:gdLst>
                <a:gd name="T0" fmla="*/ 0 w 82"/>
                <a:gd name="T1" fmla="*/ 83 h 83"/>
                <a:gd name="T2" fmla="*/ 0 w 82"/>
                <a:gd name="T3" fmla="*/ 0 h 83"/>
                <a:gd name="T4" fmla="*/ 44 w 82"/>
                <a:gd name="T5" fmla="*/ 0 h 83"/>
                <a:gd name="T6" fmla="*/ 82 w 82"/>
                <a:gd name="T7" fmla="*/ 0 h 83"/>
                <a:gd name="T8" fmla="*/ 82 w 82"/>
                <a:gd name="T9" fmla="*/ 83 h 83"/>
                <a:gd name="T10" fmla="*/ 0 w 82"/>
                <a:gd name="T11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3">
                  <a:moveTo>
                    <a:pt x="0" y="83"/>
                  </a:moveTo>
                  <a:lnTo>
                    <a:pt x="0" y="0"/>
                  </a:lnTo>
                  <a:lnTo>
                    <a:pt x="44" y="0"/>
                  </a:lnTo>
                  <a:lnTo>
                    <a:pt x="82" y="0"/>
                  </a:lnTo>
                  <a:lnTo>
                    <a:pt x="82" y="83"/>
                  </a:lnTo>
                  <a:lnTo>
                    <a:pt x="0" y="8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14" name="Freeform 30"/>
            <p:cNvSpPr>
              <a:spLocks/>
            </p:cNvSpPr>
            <p:nvPr userDrawn="1"/>
          </p:nvSpPr>
          <p:spPr bwMode="black">
            <a:xfrm>
              <a:off x="323850" y="5511800"/>
              <a:ext cx="530225" cy="649288"/>
            </a:xfrm>
            <a:custGeom>
              <a:avLst/>
              <a:gdLst>
                <a:gd name="T0" fmla="*/ 306 w 310"/>
                <a:gd name="T1" fmla="*/ 0 h 378"/>
                <a:gd name="T2" fmla="*/ 4 w 310"/>
                <a:gd name="T3" fmla="*/ 0 h 378"/>
                <a:gd name="T4" fmla="*/ 0 w 310"/>
                <a:gd name="T5" fmla="*/ 133 h 378"/>
                <a:gd name="T6" fmla="*/ 20 w 310"/>
                <a:gd name="T7" fmla="*/ 136 h 378"/>
                <a:gd name="T8" fmla="*/ 51 w 310"/>
                <a:gd name="T9" fmla="*/ 49 h 378"/>
                <a:gd name="T10" fmla="*/ 125 w 310"/>
                <a:gd name="T11" fmla="*/ 18 h 378"/>
                <a:gd name="T12" fmla="*/ 125 w 310"/>
                <a:gd name="T13" fmla="*/ 297 h 378"/>
                <a:gd name="T14" fmla="*/ 114 w 310"/>
                <a:gd name="T15" fmla="*/ 344 h 378"/>
                <a:gd name="T16" fmla="*/ 84 w 310"/>
                <a:gd name="T17" fmla="*/ 356 h 378"/>
                <a:gd name="T18" fmla="*/ 62 w 310"/>
                <a:gd name="T19" fmla="*/ 356 h 378"/>
                <a:gd name="T20" fmla="*/ 62 w 310"/>
                <a:gd name="T21" fmla="*/ 378 h 378"/>
                <a:gd name="T22" fmla="*/ 248 w 310"/>
                <a:gd name="T23" fmla="*/ 378 h 378"/>
                <a:gd name="T24" fmla="*/ 248 w 310"/>
                <a:gd name="T25" fmla="*/ 356 h 378"/>
                <a:gd name="T26" fmla="*/ 227 w 310"/>
                <a:gd name="T27" fmla="*/ 356 h 378"/>
                <a:gd name="T28" fmla="*/ 196 w 310"/>
                <a:gd name="T29" fmla="*/ 344 h 378"/>
                <a:gd name="T30" fmla="*/ 185 w 310"/>
                <a:gd name="T31" fmla="*/ 297 h 378"/>
                <a:gd name="T32" fmla="*/ 185 w 310"/>
                <a:gd name="T33" fmla="*/ 18 h 378"/>
                <a:gd name="T34" fmla="*/ 259 w 310"/>
                <a:gd name="T35" fmla="*/ 49 h 378"/>
                <a:gd name="T36" fmla="*/ 290 w 310"/>
                <a:gd name="T37" fmla="*/ 136 h 378"/>
                <a:gd name="T38" fmla="*/ 310 w 310"/>
                <a:gd name="T39" fmla="*/ 133 h 378"/>
                <a:gd name="T40" fmla="*/ 306 w 310"/>
                <a:gd name="T41" fmla="*/ 0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10" h="378">
                  <a:moveTo>
                    <a:pt x="306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0" y="133"/>
                    <a:pt x="0" y="133"/>
                    <a:pt x="0" y="133"/>
                  </a:cubicBezTo>
                  <a:cubicBezTo>
                    <a:pt x="20" y="136"/>
                    <a:pt x="20" y="136"/>
                    <a:pt x="20" y="136"/>
                  </a:cubicBezTo>
                  <a:cubicBezTo>
                    <a:pt x="24" y="97"/>
                    <a:pt x="34" y="68"/>
                    <a:pt x="51" y="49"/>
                  </a:cubicBezTo>
                  <a:cubicBezTo>
                    <a:pt x="69" y="29"/>
                    <a:pt x="93" y="19"/>
                    <a:pt x="125" y="18"/>
                  </a:cubicBezTo>
                  <a:cubicBezTo>
                    <a:pt x="125" y="297"/>
                    <a:pt x="125" y="297"/>
                    <a:pt x="125" y="297"/>
                  </a:cubicBezTo>
                  <a:cubicBezTo>
                    <a:pt x="125" y="321"/>
                    <a:pt x="122" y="337"/>
                    <a:pt x="114" y="344"/>
                  </a:cubicBezTo>
                  <a:cubicBezTo>
                    <a:pt x="108" y="350"/>
                    <a:pt x="98" y="354"/>
                    <a:pt x="84" y="356"/>
                  </a:cubicBezTo>
                  <a:cubicBezTo>
                    <a:pt x="79" y="356"/>
                    <a:pt x="72" y="356"/>
                    <a:pt x="62" y="356"/>
                  </a:cubicBezTo>
                  <a:cubicBezTo>
                    <a:pt x="62" y="378"/>
                    <a:pt x="62" y="378"/>
                    <a:pt x="62" y="378"/>
                  </a:cubicBezTo>
                  <a:cubicBezTo>
                    <a:pt x="248" y="378"/>
                    <a:pt x="248" y="378"/>
                    <a:pt x="248" y="378"/>
                  </a:cubicBezTo>
                  <a:cubicBezTo>
                    <a:pt x="248" y="356"/>
                    <a:pt x="248" y="356"/>
                    <a:pt x="248" y="356"/>
                  </a:cubicBezTo>
                  <a:cubicBezTo>
                    <a:pt x="238" y="356"/>
                    <a:pt x="231" y="356"/>
                    <a:pt x="227" y="356"/>
                  </a:cubicBezTo>
                  <a:cubicBezTo>
                    <a:pt x="212" y="354"/>
                    <a:pt x="202" y="350"/>
                    <a:pt x="196" y="344"/>
                  </a:cubicBezTo>
                  <a:cubicBezTo>
                    <a:pt x="189" y="337"/>
                    <a:pt x="185" y="321"/>
                    <a:pt x="185" y="297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217" y="19"/>
                    <a:pt x="241" y="29"/>
                    <a:pt x="259" y="49"/>
                  </a:cubicBezTo>
                  <a:cubicBezTo>
                    <a:pt x="276" y="68"/>
                    <a:pt x="286" y="97"/>
                    <a:pt x="290" y="136"/>
                  </a:cubicBezTo>
                  <a:cubicBezTo>
                    <a:pt x="310" y="133"/>
                    <a:pt x="310" y="133"/>
                    <a:pt x="310" y="133"/>
                  </a:cubicBezTo>
                  <a:lnTo>
                    <a:pt x="3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</p:grpSp>
      <p:grpSp>
        <p:nvGrpSpPr>
          <p:cNvPr id="37" name="Gruppieren 36"/>
          <p:cNvGrpSpPr/>
          <p:nvPr userDrawn="1"/>
        </p:nvGrpSpPr>
        <p:grpSpPr bwMode="black">
          <a:xfrm>
            <a:off x="3213101" y="5788025"/>
            <a:ext cx="2224088" cy="171450"/>
            <a:chOff x="3213101" y="5788025"/>
            <a:chExt cx="2224088" cy="171450"/>
          </a:xfrm>
        </p:grpSpPr>
        <p:sp>
          <p:nvSpPr>
            <p:cNvPr id="38" name="Freeform 55"/>
            <p:cNvSpPr>
              <a:spLocks/>
            </p:cNvSpPr>
            <p:nvPr userDrawn="1"/>
          </p:nvSpPr>
          <p:spPr bwMode="black">
            <a:xfrm>
              <a:off x="3213101" y="5791200"/>
              <a:ext cx="100013" cy="163513"/>
            </a:xfrm>
            <a:custGeom>
              <a:avLst/>
              <a:gdLst>
                <a:gd name="T0" fmla="*/ 0 w 63"/>
                <a:gd name="T1" fmla="*/ 103 h 103"/>
                <a:gd name="T2" fmla="*/ 0 w 63"/>
                <a:gd name="T3" fmla="*/ 0 h 103"/>
                <a:gd name="T4" fmla="*/ 22 w 63"/>
                <a:gd name="T5" fmla="*/ 0 h 103"/>
                <a:gd name="T6" fmla="*/ 22 w 63"/>
                <a:gd name="T7" fmla="*/ 84 h 103"/>
                <a:gd name="T8" fmla="*/ 63 w 63"/>
                <a:gd name="T9" fmla="*/ 84 h 103"/>
                <a:gd name="T10" fmla="*/ 63 w 63"/>
                <a:gd name="T11" fmla="*/ 103 h 103"/>
                <a:gd name="T12" fmla="*/ 0 w 63"/>
                <a:gd name="T13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" h="103">
                  <a:moveTo>
                    <a:pt x="0" y="103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84"/>
                  </a:lnTo>
                  <a:lnTo>
                    <a:pt x="63" y="84"/>
                  </a:lnTo>
                  <a:lnTo>
                    <a:pt x="63" y="103"/>
                  </a:lnTo>
                  <a:lnTo>
                    <a:pt x="0" y="10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39" name="Freeform 56"/>
            <p:cNvSpPr>
              <a:spLocks/>
            </p:cNvSpPr>
            <p:nvPr userDrawn="1"/>
          </p:nvSpPr>
          <p:spPr bwMode="black">
            <a:xfrm>
              <a:off x="3333751" y="5791200"/>
              <a:ext cx="34925" cy="163513"/>
            </a:xfrm>
            <a:custGeom>
              <a:avLst/>
              <a:gdLst>
                <a:gd name="T0" fmla="*/ 0 w 22"/>
                <a:gd name="T1" fmla="*/ 103 h 103"/>
                <a:gd name="T2" fmla="*/ 0 w 22"/>
                <a:gd name="T3" fmla="*/ 0 h 103"/>
                <a:gd name="T4" fmla="*/ 10 w 22"/>
                <a:gd name="T5" fmla="*/ 0 h 103"/>
                <a:gd name="T6" fmla="*/ 22 w 22"/>
                <a:gd name="T7" fmla="*/ 0 h 103"/>
                <a:gd name="T8" fmla="*/ 22 w 22"/>
                <a:gd name="T9" fmla="*/ 103 h 103"/>
                <a:gd name="T10" fmla="*/ 0 w 22"/>
                <a:gd name="T11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103">
                  <a:moveTo>
                    <a:pt x="0" y="103"/>
                  </a:moveTo>
                  <a:lnTo>
                    <a:pt x="0" y="0"/>
                  </a:lnTo>
                  <a:lnTo>
                    <a:pt x="10" y="0"/>
                  </a:lnTo>
                  <a:lnTo>
                    <a:pt x="22" y="0"/>
                  </a:lnTo>
                  <a:lnTo>
                    <a:pt x="22" y="103"/>
                  </a:lnTo>
                  <a:lnTo>
                    <a:pt x="0" y="10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40" name="Freeform 57"/>
            <p:cNvSpPr>
              <a:spLocks/>
            </p:cNvSpPr>
            <p:nvPr userDrawn="1"/>
          </p:nvSpPr>
          <p:spPr bwMode="black">
            <a:xfrm>
              <a:off x="3400426" y="5791200"/>
              <a:ext cx="98425" cy="163513"/>
            </a:xfrm>
            <a:custGeom>
              <a:avLst/>
              <a:gdLst>
                <a:gd name="T0" fmla="*/ 0 w 62"/>
                <a:gd name="T1" fmla="*/ 103 h 103"/>
                <a:gd name="T2" fmla="*/ 0 w 62"/>
                <a:gd name="T3" fmla="*/ 0 h 103"/>
                <a:gd name="T4" fmla="*/ 62 w 62"/>
                <a:gd name="T5" fmla="*/ 0 h 103"/>
                <a:gd name="T6" fmla="*/ 62 w 62"/>
                <a:gd name="T7" fmla="*/ 19 h 103"/>
                <a:gd name="T8" fmla="*/ 22 w 62"/>
                <a:gd name="T9" fmla="*/ 19 h 103"/>
                <a:gd name="T10" fmla="*/ 22 w 62"/>
                <a:gd name="T11" fmla="*/ 43 h 103"/>
                <a:gd name="T12" fmla="*/ 57 w 62"/>
                <a:gd name="T13" fmla="*/ 43 h 103"/>
                <a:gd name="T14" fmla="*/ 57 w 62"/>
                <a:gd name="T15" fmla="*/ 61 h 103"/>
                <a:gd name="T16" fmla="*/ 22 w 62"/>
                <a:gd name="T17" fmla="*/ 61 h 103"/>
                <a:gd name="T18" fmla="*/ 22 w 62"/>
                <a:gd name="T19" fmla="*/ 103 h 103"/>
                <a:gd name="T20" fmla="*/ 0 w 62"/>
                <a:gd name="T21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2" h="103">
                  <a:moveTo>
                    <a:pt x="0" y="103"/>
                  </a:moveTo>
                  <a:lnTo>
                    <a:pt x="0" y="0"/>
                  </a:lnTo>
                  <a:lnTo>
                    <a:pt x="62" y="0"/>
                  </a:lnTo>
                  <a:lnTo>
                    <a:pt x="62" y="19"/>
                  </a:lnTo>
                  <a:lnTo>
                    <a:pt x="22" y="19"/>
                  </a:lnTo>
                  <a:lnTo>
                    <a:pt x="22" y="43"/>
                  </a:lnTo>
                  <a:lnTo>
                    <a:pt x="57" y="43"/>
                  </a:lnTo>
                  <a:lnTo>
                    <a:pt x="57" y="61"/>
                  </a:lnTo>
                  <a:lnTo>
                    <a:pt x="22" y="61"/>
                  </a:lnTo>
                  <a:lnTo>
                    <a:pt x="22" y="103"/>
                  </a:lnTo>
                  <a:lnTo>
                    <a:pt x="0" y="10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41" name="Freeform 58"/>
            <p:cNvSpPr>
              <a:spLocks/>
            </p:cNvSpPr>
            <p:nvPr userDrawn="1"/>
          </p:nvSpPr>
          <p:spPr bwMode="black">
            <a:xfrm>
              <a:off x="3519488" y="5791200"/>
              <a:ext cx="106363" cy="163513"/>
            </a:xfrm>
            <a:custGeom>
              <a:avLst/>
              <a:gdLst>
                <a:gd name="T0" fmla="*/ 0 w 67"/>
                <a:gd name="T1" fmla="*/ 103 h 103"/>
                <a:gd name="T2" fmla="*/ 0 w 67"/>
                <a:gd name="T3" fmla="*/ 0 h 103"/>
                <a:gd name="T4" fmla="*/ 66 w 67"/>
                <a:gd name="T5" fmla="*/ 0 h 103"/>
                <a:gd name="T6" fmla="*/ 66 w 67"/>
                <a:gd name="T7" fmla="*/ 19 h 103"/>
                <a:gd name="T8" fmla="*/ 22 w 67"/>
                <a:gd name="T9" fmla="*/ 19 h 103"/>
                <a:gd name="T10" fmla="*/ 22 w 67"/>
                <a:gd name="T11" fmla="*/ 41 h 103"/>
                <a:gd name="T12" fmla="*/ 62 w 67"/>
                <a:gd name="T13" fmla="*/ 41 h 103"/>
                <a:gd name="T14" fmla="*/ 62 w 67"/>
                <a:gd name="T15" fmla="*/ 59 h 103"/>
                <a:gd name="T16" fmla="*/ 22 w 67"/>
                <a:gd name="T17" fmla="*/ 59 h 103"/>
                <a:gd name="T18" fmla="*/ 22 w 67"/>
                <a:gd name="T19" fmla="*/ 84 h 103"/>
                <a:gd name="T20" fmla="*/ 67 w 67"/>
                <a:gd name="T21" fmla="*/ 84 h 103"/>
                <a:gd name="T22" fmla="*/ 67 w 67"/>
                <a:gd name="T23" fmla="*/ 103 h 103"/>
                <a:gd name="T24" fmla="*/ 0 w 67"/>
                <a:gd name="T25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7" h="103">
                  <a:moveTo>
                    <a:pt x="0" y="103"/>
                  </a:moveTo>
                  <a:lnTo>
                    <a:pt x="0" y="0"/>
                  </a:lnTo>
                  <a:lnTo>
                    <a:pt x="66" y="0"/>
                  </a:lnTo>
                  <a:lnTo>
                    <a:pt x="66" y="19"/>
                  </a:lnTo>
                  <a:lnTo>
                    <a:pt x="22" y="19"/>
                  </a:lnTo>
                  <a:lnTo>
                    <a:pt x="22" y="41"/>
                  </a:lnTo>
                  <a:lnTo>
                    <a:pt x="62" y="41"/>
                  </a:lnTo>
                  <a:lnTo>
                    <a:pt x="62" y="59"/>
                  </a:lnTo>
                  <a:lnTo>
                    <a:pt x="22" y="59"/>
                  </a:lnTo>
                  <a:lnTo>
                    <a:pt x="22" y="84"/>
                  </a:lnTo>
                  <a:lnTo>
                    <a:pt x="67" y="84"/>
                  </a:lnTo>
                  <a:lnTo>
                    <a:pt x="67" y="103"/>
                  </a:lnTo>
                  <a:lnTo>
                    <a:pt x="0" y="10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42" name="Freeform 59"/>
            <p:cNvSpPr>
              <a:spLocks/>
            </p:cNvSpPr>
            <p:nvPr userDrawn="1"/>
          </p:nvSpPr>
          <p:spPr bwMode="black">
            <a:xfrm>
              <a:off x="3711576" y="5791200"/>
              <a:ext cx="34925" cy="163513"/>
            </a:xfrm>
            <a:custGeom>
              <a:avLst/>
              <a:gdLst>
                <a:gd name="T0" fmla="*/ 0 w 22"/>
                <a:gd name="T1" fmla="*/ 103 h 103"/>
                <a:gd name="T2" fmla="*/ 0 w 22"/>
                <a:gd name="T3" fmla="*/ 0 h 103"/>
                <a:gd name="T4" fmla="*/ 12 w 22"/>
                <a:gd name="T5" fmla="*/ 0 h 103"/>
                <a:gd name="T6" fmla="*/ 22 w 22"/>
                <a:gd name="T7" fmla="*/ 0 h 103"/>
                <a:gd name="T8" fmla="*/ 22 w 22"/>
                <a:gd name="T9" fmla="*/ 103 h 103"/>
                <a:gd name="T10" fmla="*/ 0 w 22"/>
                <a:gd name="T11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103">
                  <a:moveTo>
                    <a:pt x="0" y="103"/>
                  </a:moveTo>
                  <a:lnTo>
                    <a:pt x="0" y="0"/>
                  </a:lnTo>
                  <a:lnTo>
                    <a:pt x="12" y="0"/>
                  </a:lnTo>
                  <a:lnTo>
                    <a:pt x="22" y="0"/>
                  </a:lnTo>
                  <a:lnTo>
                    <a:pt x="22" y="103"/>
                  </a:lnTo>
                  <a:lnTo>
                    <a:pt x="0" y="10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43" name="Freeform 60"/>
            <p:cNvSpPr>
              <a:spLocks/>
            </p:cNvSpPr>
            <p:nvPr userDrawn="1"/>
          </p:nvSpPr>
          <p:spPr bwMode="black">
            <a:xfrm>
              <a:off x="3771901" y="5788025"/>
              <a:ext cx="114300" cy="171450"/>
            </a:xfrm>
            <a:custGeom>
              <a:avLst/>
              <a:gdLst>
                <a:gd name="T0" fmla="*/ 0 w 88"/>
                <a:gd name="T1" fmla="*/ 92 h 132"/>
                <a:gd name="T2" fmla="*/ 27 w 88"/>
                <a:gd name="T3" fmla="*/ 92 h 132"/>
                <a:gd name="T4" fmla="*/ 30 w 88"/>
                <a:gd name="T5" fmla="*/ 103 h 132"/>
                <a:gd name="T6" fmla="*/ 44 w 88"/>
                <a:gd name="T7" fmla="*/ 110 h 132"/>
                <a:gd name="T8" fmla="*/ 57 w 88"/>
                <a:gd name="T9" fmla="*/ 105 h 132"/>
                <a:gd name="T10" fmla="*/ 60 w 88"/>
                <a:gd name="T11" fmla="*/ 95 h 132"/>
                <a:gd name="T12" fmla="*/ 54 w 88"/>
                <a:gd name="T13" fmla="*/ 82 h 132"/>
                <a:gd name="T14" fmla="*/ 47 w 88"/>
                <a:gd name="T15" fmla="*/ 78 h 132"/>
                <a:gd name="T16" fmla="*/ 38 w 88"/>
                <a:gd name="T17" fmla="*/ 75 h 132"/>
                <a:gd name="T18" fmla="*/ 15 w 88"/>
                <a:gd name="T19" fmla="*/ 64 h 132"/>
                <a:gd name="T20" fmla="*/ 1 w 88"/>
                <a:gd name="T21" fmla="*/ 35 h 132"/>
                <a:gd name="T22" fmla="*/ 11 w 88"/>
                <a:gd name="T23" fmla="*/ 11 h 132"/>
                <a:gd name="T24" fmla="*/ 41 w 88"/>
                <a:gd name="T25" fmla="*/ 0 h 132"/>
                <a:gd name="T26" fmla="*/ 76 w 88"/>
                <a:gd name="T27" fmla="*/ 16 h 132"/>
                <a:gd name="T28" fmla="*/ 83 w 88"/>
                <a:gd name="T29" fmla="*/ 36 h 132"/>
                <a:gd name="T30" fmla="*/ 57 w 88"/>
                <a:gd name="T31" fmla="*/ 36 h 132"/>
                <a:gd name="T32" fmla="*/ 52 w 88"/>
                <a:gd name="T33" fmla="*/ 26 h 132"/>
                <a:gd name="T34" fmla="*/ 40 w 88"/>
                <a:gd name="T35" fmla="*/ 22 h 132"/>
                <a:gd name="T36" fmla="*/ 30 w 88"/>
                <a:gd name="T37" fmla="*/ 25 h 132"/>
                <a:gd name="T38" fmla="*/ 26 w 88"/>
                <a:gd name="T39" fmla="*/ 35 h 132"/>
                <a:gd name="T40" fmla="*/ 33 w 88"/>
                <a:gd name="T41" fmla="*/ 46 h 132"/>
                <a:gd name="T42" fmla="*/ 51 w 88"/>
                <a:gd name="T43" fmla="*/ 54 h 132"/>
                <a:gd name="T44" fmla="*/ 75 w 88"/>
                <a:gd name="T45" fmla="*/ 66 h 132"/>
                <a:gd name="T46" fmla="*/ 88 w 88"/>
                <a:gd name="T47" fmla="*/ 93 h 132"/>
                <a:gd name="T48" fmla="*/ 76 w 88"/>
                <a:gd name="T49" fmla="*/ 121 h 132"/>
                <a:gd name="T50" fmla="*/ 44 w 88"/>
                <a:gd name="T51" fmla="*/ 132 h 132"/>
                <a:gd name="T52" fmla="*/ 7 w 88"/>
                <a:gd name="T53" fmla="*/ 114 h 132"/>
                <a:gd name="T54" fmla="*/ 0 w 88"/>
                <a:gd name="T55" fmla="*/ 9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8" h="132">
                  <a:moveTo>
                    <a:pt x="0" y="92"/>
                  </a:moveTo>
                  <a:cubicBezTo>
                    <a:pt x="27" y="92"/>
                    <a:pt x="27" y="92"/>
                    <a:pt x="27" y="92"/>
                  </a:cubicBezTo>
                  <a:cubicBezTo>
                    <a:pt x="28" y="97"/>
                    <a:pt x="29" y="101"/>
                    <a:pt x="30" y="103"/>
                  </a:cubicBezTo>
                  <a:cubicBezTo>
                    <a:pt x="34" y="108"/>
                    <a:pt x="38" y="110"/>
                    <a:pt x="44" y="110"/>
                  </a:cubicBezTo>
                  <a:cubicBezTo>
                    <a:pt x="49" y="110"/>
                    <a:pt x="54" y="109"/>
                    <a:pt x="57" y="105"/>
                  </a:cubicBezTo>
                  <a:cubicBezTo>
                    <a:pt x="59" y="103"/>
                    <a:pt x="60" y="99"/>
                    <a:pt x="60" y="95"/>
                  </a:cubicBezTo>
                  <a:cubicBezTo>
                    <a:pt x="60" y="90"/>
                    <a:pt x="58" y="86"/>
                    <a:pt x="54" y="82"/>
                  </a:cubicBezTo>
                  <a:cubicBezTo>
                    <a:pt x="52" y="81"/>
                    <a:pt x="50" y="79"/>
                    <a:pt x="47" y="78"/>
                  </a:cubicBezTo>
                  <a:cubicBezTo>
                    <a:pt x="46" y="78"/>
                    <a:pt x="43" y="77"/>
                    <a:pt x="38" y="75"/>
                  </a:cubicBezTo>
                  <a:cubicBezTo>
                    <a:pt x="27" y="71"/>
                    <a:pt x="20" y="67"/>
                    <a:pt x="15" y="64"/>
                  </a:cubicBezTo>
                  <a:cubicBezTo>
                    <a:pt x="6" y="57"/>
                    <a:pt x="1" y="47"/>
                    <a:pt x="1" y="35"/>
                  </a:cubicBezTo>
                  <a:cubicBezTo>
                    <a:pt x="1" y="25"/>
                    <a:pt x="5" y="17"/>
                    <a:pt x="11" y="11"/>
                  </a:cubicBezTo>
                  <a:cubicBezTo>
                    <a:pt x="18" y="4"/>
                    <a:pt x="28" y="0"/>
                    <a:pt x="41" y="0"/>
                  </a:cubicBezTo>
                  <a:cubicBezTo>
                    <a:pt x="56" y="0"/>
                    <a:pt x="68" y="6"/>
                    <a:pt x="76" y="16"/>
                  </a:cubicBezTo>
                  <a:cubicBezTo>
                    <a:pt x="80" y="22"/>
                    <a:pt x="82" y="28"/>
                    <a:pt x="83" y="36"/>
                  </a:cubicBezTo>
                  <a:cubicBezTo>
                    <a:pt x="57" y="36"/>
                    <a:pt x="57" y="36"/>
                    <a:pt x="57" y="36"/>
                  </a:cubicBezTo>
                  <a:cubicBezTo>
                    <a:pt x="56" y="32"/>
                    <a:pt x="55" y="28"/>
                    <a:pt x="52" y="26"/>
                  </a:cubicBezTo>
                  <a:cubicBezTo>
                    <a:pt x="49" y="23"/>
                    <a:pt x="45" y="22"/>
                    <a:pt x="40" y="22"/>
                  </a:cubicBezTo>
                  <a:cubicBezTo>
                    <a:pt x="36" y="22"/>
                    <a:pt x="33" y="23"/>
                    <a:pt x="30" y="25"/>
                  </a:cubicBezTo>
                  <a:cubicBezTo>
                    <a:pt x="28" y="27"/>
                    <a:pt x="26" y="30"/>
                    <a:pt x="26" y="35"/>
                  </a:cubicBezTo>
                  <a:cubicBezTo>
                    <a:pt x="26" y="39"/>
                    <a:pt x="28" y="43"/>
                    <a:pt x="33" y="46"/>
                  </a:cubicBezTo>
                  <a:cubicBezTo>
                    <a:pt x="36" y="48"/>
                    <a:pt x="42" y="51"/>
                    <a:pt x="51" y="54"/>
                  </a:cubicBezTo>
                  <a:cubicBezTo>
                    <a:pt x="61" y="57"/>
                    <a:pt x="70" y="61"/>
                    <a:pt x="75" y="66"/>
                  </a:cubicBezTo>
                  <a:cubicBezTo>
                    <a:pt x="84" y="73"/>
                    <a:pt x="88" y="82"/>
                    <a:pt x="88" y="93"/>
                  </a:cubicBezTo>
                  <a:cubicBezTo>
                    <a:pt x="88" y="104"/>
                    <a:pt x="84" y="114"/>
                    <a:pt x="76" y="121"/>
                  </a:cubicBezTo>
                  <a:cubicBezTo>
                    <a:pt x="68" y="128"/>
                    <a:pt x="57" y="132"/>
                    <a:pt x="44" y="132"/>
                  </a:cubicBezTo>
                  <a:cubicBezTo>
                    <a:pt x="27" y="132"/>
                    <a:pt x="15" y="126"/>
                    <a:pt x="7" y="114"/>
                  </a:cubicBezTo>
                  <a:cubicBezTo>
                    <a:pt x="3" y="107"/>
                    <a:pt x="1" y="100"/>
                    <a:pt x="0" y="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44" name="Freeform 61"/>
            <p:cNvSpPr>
              <a:spLocks/>
            </p:cNvSpPr>
            <p:nvPr userDrawn="1"/>
          </p:nvSpPr>
          <p:spPr bwMode="black">
            <a:xfrm>
              <a:off x="3968751" y="5791200"/>
              <a:ext cx="98425" cy="163513"/>
            </a:xfrm>
            <a:custGeom>
              <a:avLst/>
              <a:gdLst>
                <a:gd name="T0" fmla="*/ 0 w 62"/>
                <a:gd name="T1" fmla="*/ 103 h 103"/>
                <a:gd name="T2" fmla="*/ 0 w 62"/>
                <a:gd name="T3" fmla="*/ 0 h 103"/>
                <a:gd name="T4" fmla="*/ 62 w 62"/>
                <a:gd name="T5" fmla="*/ 0 h 103"/>
                <a:gd name="T6" fmla="*/ 62 w 62"/>
                <a:gd name="T7" fmla="*/ 19 h 103"/>
                <a:gd name="T8" fmla="*/ 22 w 62"/>
                <a:gd name="T9" fmla="*/ 19 h 103"/>
                <a:gd name="T10" fmla="*/ 22 w 62"/>
                <a:gd name="T11" fmla="*/ 43 h 103"/>
                <a:gd name="T12" fmla="*/ 57 w 62"/>
                <a:gd name="T13" fmla="*/ 43 h 103"/>
                <a:gd name="T14" fmla="*/ 57 w 62"/>
                <a:gd name="T15" fmla="*/ 61 h 103"/>
                <a:gd name="T16" fmla="*/ 22 w 62"/>
                <a:gd name="T17" fmla="*/ 61 h 103"/>
                <a:gd name="T18" fmla="*/ 22 w 62"/>
                <a:gd name="T19" fmla="*/ 103 h 103"/>
                <a:gd name="T20" fmla="*/ 0 w 62"/>
                <a:gd name="T21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2" h="103">
                  <a:moveTo>
                    <a:pt x="0" y="103"/>
                  </a:moveTo>
                  <a:lnTo>
                    <a:pt x="0" y="0"/>
                  </a:lnTo>
                  <a:lnTo>
                    <a:pt x="62" y="0"/>
                  </a:lnTo>
                  <a:lnTo>
                    <a:pt x="62" y="19"/>
                  </a:lnTo>
                  <a:lnTo>
                    <a:pt x="22" y="19"/>
                  </a:lnTo>
                  <a:lnTo>
                    <a:pt x="22" y="43"/>
                  </a:lnTo>
                  <a:lnTo>
                    <a:pt x="57" y="43"/>
                  </a:lnTo>
                  <a:lnTo>
                    <a:pt x="57" y="61"/>
                  </a:lnTo>
                  <a:lnTo>
                    <a:pt x="22" y="61"/>
                  </a:lnTo>
                  <a:lnTo>
                    <a:pt x="22" y="103"/>
                  </a:lnTo>
                  <a:lnTo>
                    <a:pt x="0" y="10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45" name="Freeform 62"/>
            <p:cNvSpPr>
              <a:spLocks noEditPoints="1"/>
            </p:cNvSpPr>
            <p:nvPr userDrawn="1"/>
          </p:nvSpPr>
          <p:spPr bwMode="black">
            <a:xfrm>
              <a:off x="4081463" y="5788025"/>
              <a:ext cx="138113" cy="171450"/>
            </a:xfrm>
            <a:custGeom>
              <a:avLst/>
              <a:gdLst>
                <a:gd name="T0" fmla="*/ 54 w 107"/>
                <a:gd name="T1" fmla="*/ 0 h 132"/>
                <a:gd name="T2" fmla="*/ 90 w 107"/>
                <a:gd name="T3" fmla="*/ 17 h 132"/>
                <a:gd name="T4" fmla="*/ 107 w 107"/>
                <a:gd name="T5" fmla="*/ 66 h 132"/>
                <a:gd name="T6" fmla="*/ 94 w 107"/>
                <a:gd name="T7" fmla="*/ 111 h 132"/>
                <a:gd name="T8" fmla="*/ 76 w 107"/>
                <a:gd name="T9" fmla="*/ 127 h 132"/>
                <a:gd name="T10" fmla="*/ 53 w 107"/>
                <a:gd name="T11" fmla="*/ 132 h 132"/>
                <a:gd name="T12" fmla="*/ 12 w 107"/>
                <a:gd name="T13" fmla="*/ 110 h 132"/>
                <a:gd name="T14" fmla="*/ 0 w 107"/>
                <a:gd name="T15" fmla="*/ 66 h 132"/>
                <a:gd name="T16" fmla="*/ 15 w 107"/>
                <a:gd name="T17" fmla="*/ 17 h 132"/>
                <a:gd name="T18" fmla="*/ 54 w 107"/>
                <a:gd name="T19" fmla="*/ 0 h 132"/>
                <a:gd name="T20" fmla="*/ 53 w 107"/>
                <a:gd name="T21" fmla="*/ 23 h 132"/>
                <a:gd name="T22" fmla="*/ 34 w 107"/>
                <a:gd name="T23" fmla="*/ 35 h 132"/>
                <a:gd name="T24" fmla="*/ 27 w 107"/>
                <a:gd name="T25" fmla="*/ 66 h 132"/>
                <a:gd name="T26" fmla="*/ 34 w 107"/>
                <a:gd name="T27" fmla="*/ 97 h 132"/>
                <a:gd name="T28" fmla="*/ 44 w 107"/>
                <a:gd name="T29" fmla="*/ 106 h 132"/>
                <a:gd name="T30" fmla="*/ 53 w 107"/>
                <a:gd name="T31" fmla="*/ 109 h 132"/>
                <a:gd name="T32" fmla="*/ 67 w 107"/>
                <a:gd name="T33" fmla="*/ 104 h 132"/>
                <a:gd name="T34" fmla="*/ 77 w 107"/>
                <a:gd name="T35" fmla="*/ 87 h 132"/>
                <a:gd name="T36" fmla="*/ 80 w 107"/>
                <a:gd name="T37" fmla="*/ 66 h 132"/>
                <a:gd name="T38" fmla="*/ 73 w 107"/>
                <a:gd name="T39" fmla="*/ 35 h 132"/>
                <a:gd name="T40" fmla="*/ 53 w 107"/>
                <a:gd name="T41" fmla="*/ 23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7" h="132">
                  <a:moveTo>
                    <a:pt x="54" y="0"/>
                  </a:moveTo>
                  <a:cubicBezTo>
                    <a:pt x="69" y="0"/>
                    <a:pt x="81" y="6"/>
                    <a:pt x="90" y="17"/>
                  </a:cubicBezTo>
                  <a:cubicBezTo>
                    <a:pt x="101" y="29"/>
                    <a:pt x="107" y="45"/>
                    <a:pt x="107" y="66"/>
                  </a:cubicBezTo>
                  <a:cubicBezTo>
                    <a:pt x="107" y="84"/>
                    <a:pt x="103" y="99"/>
                    <a:pt x="94" y="111"/>
                  </a:cubicBezTo>
                  <a:cubicBezTo>
                    <a:pt x="89" y="118"/>
                    <a:pt x="83" y="123"/>
                    <a:pt x="76" y="127"/>
                  </a:cubicBezTo>
                  <a:cubicBezTo>
                    <a:pt x="69" y="130"/>
                    <a:pt x="62" y="132"/>
                    <a:pt x="53" y="132"/>
                  </a:cubicBezTo>
                  <a:cubicBezTo>
                    <a:pt x="36" y="132"/>
                    <a:pt x="22" y="125"/>
                    <a:pt x="12" y="110"/>
                  </a:cubicBezTo>
                  <a:cubicBezTo>
                    <a:pt x="4" y="99"/>
                    <a:pt x="0" y="84"/>
                    <a:pt x="0" y="66"/>
                  </a:cubicBezTo>
                  <a:cubicBezTo>
                    <a:pt x="0" y="46"/>
                    <a:pt x="5" y="29"/>
                    <a:pt x="15" y="17"/>
                  </a:cubicBezTo>
                  <a:cubicBezTo>
                    <a:pt x="25" y="6"/>
                    <a:pt x="38" y="0"/>
                    <a:pt x="54" y="0"/>
                  </a:cubicBezTo>
                  <a:close/>
                  <a:moveTo>
                    <a:pt x="53" y="23"/>
                  </a:moveTo>
                  <a:cubicBezTo>
                    <a:pt x="45" y="23"/>
                    <a:pt x="38" y="27"/>
                    <a:pt x="34" y="35"/>
                  </a:cubicBezTo>
                  <a:cubicBezTo>
                    <a:pt x="29" y="44"/>
                    <a:pt x="27" y="54"/>
                    <a:pt x="27" y="66"/>
                  </a:cubicBezTo>
                  <a:cubicBezTo>
                    <a:pt x="27" y="78"/>
                    <a:pt x="29" y="89"/>
                    <a:pt x="34" y="97"/>
                  </a:cubicBezTo>
                  <a:cubicBezTo>
                    <a:pt x="36" y="101"/>
                    <a:pt x="39" y="104"/>
                    <a:pt x="44" y="106"/>
                  </a:cubicBezTo>
                  <a:cubicBezTo>
                    <a:pt x="47" y="108"/>
                    <a:pt x="50" y="109"/>
                    <a:pt x="53" y="109"/>
                  </a:cubicBezTo>
                  <a:cubicBezTo>
                    <a:pt x="59" y="109"/>
                    <a:pt x="63" y="107"/>
                    <a:pt x="67" y="104"/>
                  </a:cubicBezTo>
                  <a:cubicBezTo>
                    <a:pt x="71" y="100"/>
                    <a:pt x="75" y="94"/>
                    <a:pt x="77" y="87"/>
                  </a:cubicBezTo>
                  <a:cubicBezTo>
                    <a:pt x="79" y="80"/>
                    <a:pt x="80" y="73"/>
                    <a:pt x="80" y="66"/>
                  </a:cubicBezTo>
                  <a:cubicBezTo>
                    <a:pt x="80" y="54"/>
                    <a:pt x="77" y="43"/>
                    <a:pt x="73" y="35"/>
                  </a:cubicBezTo>
                  <a:cubicBezTo>
                    <a:pt x="68" y="27"/>
                    <a:pt x="61" y="23"/>
                    <a:pt x="53" y="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46" name="Freeform 63"/>
            <p:cNvSpPr>
              <a:spLocks noEditPoints="1"/>
            </p:cNvSpPr>
            <p:nvPr userDrawn="1"/>
          </p:nvSpPr>
          <p:spPr bwMode="black">
            <a:xfrm>
              <a:off x="4244976" y="5791200"/>
              <a:ext cx="122238" cy="163513"/>
            </a:xfrm>
            <a:custGeom>
              <a:avLst/>
              <a:gdLst>
                <a:gd name="T0" fmla="*/ 0 w 94"/>
                <a:gd name="T1" fmla="*/ 126 h 126"/>
                <a:gd name="T2" fmla="*/ 0 w 94"/>
                <a:gd name="T3" fmla="*/ 0 h 126"/>
                <a:gd name="T4" fmla="*/ 49 w 94"/>
                <a:gd name="T5" fmla="*/ 0 h 126"/>
                <a:gd name="T6" fmla="*/ 78 w 94"/>
                <a:gd name="T7" fmla="*/ 9 h 126"/>
                <a:gd name="T8" fmla="*/ 90 w 94"/>
                <a:gd name="T9" fmla="*/ 35 h 126"/>
                <a:gd name="T10" fmla="*/ 81 w 94"/>
                <a:gd name="T11" fmla="*/ 59 h 126"/>
                <a:gd name="T12" fmla="*/ 72 w 94"/>
                <a:gd name="T13" fmla="*/ 66 h 126"/>
                <a:gd name="T14" fmla="*/ 84 w 94"/>
                <a:gd name="T15" fmla="*/ 76 h 126"/>
                <a:gd name="T16" fmla="*/ 88 w 94"/>
                <a:gd name="T17" fmla="*/ 89 h 126"/>
                <a:gd name="T18" fmla="*/ 89 w 94"/>
                <a:gd name="T19" fmla="*/ 108 h 126"/>
                <a:gd name="T20" fmla="*/ 91 w 94"/>
                <a:gd name="T21" fmla="*/ 121 h 126"/>
                <a:gd name="T22" fmla="*/ 94 w 94"/>
                <a:gd name="T23" fmla="*/ 126 h 126"/>
                <a:gd name="T24" fmla="*/ 66 w 94"/>
                <a:gd name="T25" fmla="*/ 126 h 126"/>
                <a:gd name="T26" fmla="*/ 64 w 94"/>
                <a:gd name="T27" fmla="*/ 119 h 126"/>
                <a:gd name="T28" fmla="*/ 63 w 94"/>
                <a:gd name="T29" fmla="*/ 102 h 126"/>
                <a:gd name="T30" fmla="*/ 59 w 94"/>
                <a:gd name="T31" fmla="*/ 85 h 126"/>
                <a:gd name="T32" fmla="*/ 51 w 94"/>
                <a:gd name="T33" fmla="*/ 77 h 126"/>
                <a:gd name="T34" fmla="*/ 43 w 94"/>
                <a:gd name="T35" fmla="*/ 76 h 126"/>
                <a:gd name="T36" fmla="*/ 27 w 94"/>
                <a:gd name="T37" fmla="*/ 76 h 126"/>
                <a:gd name="T38" fmla="*/ 27 w 94"/>
                <a:gd name="T39" fmla="*/ 126 h 126"/>
                <a:gd name="T40" fmla="*/ 0 w 94"/>
                <a:gd name="T41" fmla="*/ 126 h 126"/>
                <a:gd name="T42" fmla="*/ 27 w 94"/>
                <a:gd name="T43" fmla="*/ 56 h 126"/>
                <a:gd name="T44" fmla="*/ 42 w 94"/>
                <a:gd name="T45" fmla="*/ 56 h 126"/>
                <a:gd name="T46" fmla="*/ 59 w 94"/>
                <a:gd name="T47" fmla="*/ 51 h 126"/>
                <a:gd name="T48" fmla="*/ 63 w 94"/>
                <a:gd name="T49" fmla="*/ 38 h 126"/>
                <a:gd name="T50" fmla="*/ 56 w 94"/>
                <a:gd name="T51" fmla="*/ 24 h 126"/>
                <a:gd name="T52" fmla="*/ 43 w 94"/>
                <a:gd name="T53" fmla="*/ 22 h 126"/>
                <a:gd name="T54" fmla="*/ 27 w 94"/>
                <a:gd name="T55" fmla="*/ 22 h 126"/>
                <a:gd name="T56" fmla="*/ 27 w 94"/>
                <a:gd name="T57" fmla="*/ 5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4" h="126">
                  <a:moveTo>
                    <a:pt x="0" y="126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61" y="0"/>
                    <a:pt x="71" y="3"/>
                    <a:pt x="78" y="9"/>
                  </a:cubicBezTo>
                  <a:cubicBezTo>
                    <a:pt x="86" y="15"/>
                    <a:pt x="90" y="24"/>
                    <a:pt x="90" y="35"/>
                  </a:cubicBezTo>
                  <a:cubicBezTo>
                    <a:pt x="90" y="45"/>
                    <a:pt x="87" y="53"/>
                    <a:pt x="81" y="59"/>
                  </a:cubicBezTo>
                  <a:cubicBezTo>
                    <a:pt x="79" y="62"/>
                    <a:pt x="76" y="64"/>
                    <a:pt x="72" y="66"/>
                  </a:cubicBezTo>
                  <a:cubicBezTo>
                    <a:pt x="77" y="68"/>
                    <a:pt x="81" y="71"/>
                    <a:pt x="84" y="76"/>
                  </a:cubicBezTo>
                  <a:cubicBezTo>
                    <a:pt x="85" y="79"/>
                    <a:pt x="87" y="83"/>
                    <a:pt x="88" y="89"/>
                  </a:cubicBezTo>
                  <a:cubicBezTo>
                    <a:pt x="88" y="91"/>
                    <a:pt x="88" y="97"/>
                    <a:pt x="89" y="108"/>
                  </a:cubicBezTo>
                  <a:cubicBezTo>
                    <a:pt x="90" y="115"/>
                    <a:pt x="90" y="119"/>
                    <a:pt x="91" y="121"/>
                  </a:cubicBezTo>
                  <a:cubicBezTo>
                    <a:pt x="92" y="122"/>
                    <a:pt x="92" y="124"/>
                    <a:pt x="94" y="126"/>
                  </a:cubicBezTo>
                  <a:cubicBezTo>
                    <a:pt x="66" y="126"/>
                    <a:pt x="66" y="126"/>
                    <a:pt x="66" y="126"/>
                  </a:cubicBezTo>
                  <a:cubicBezTo>
                    <a:pt x="65" y="124"/>
                    <a:pt x="64" y="121"/>
                    <a:pt x="64" y="119"/>
                  </a:cubicBezTo>
                  <a:cubicBezTo>
                    <a:pt x="64" y="117"/>
                    <a:pt x="63" y="112"/>
                    <a:pt x="63" y="102"/>
                  </a:cubicBezTo>
                  <a:cubicBezTo>
                    <a:pt x="62" y="94"/>
                    <a:pt x="61" y="88"/>
                    <a:pt x="59" y="85"/>
                  </a:cubicBezTo>
                  <a:cubicBezTo>
                    <a:pt x="57" y="81"/>
                    <a:pt x="55" y="78"/>
                    <a:pt x="51" y="77"/>
                  </a:cubicBezTo>
                  <a:cubicBezTo>
                    <a:pt x="49" y="77"/>
                    <a:pt x="46" y="76"/>
                    <a:pt x="43" y="76"/>
                  </a:cubicBezTo>
                  <a:cubicBezTo>
                    <a:pt x="27" y="76"/>
                    <a:pt x="27" y="76"/>
                    <a:pt x="27" y="76"/>
                  </a:cubicBezTo>
                  <a:cubicBezTo>
                    <a:pt x="27" y="126"/>
                    <a:pt x="27" y="126"/>
                    <a:pt x="27" y="126"/>
                  </a:cubicBezTo>
                  <a:lnTo>
                    <a:pt x="0" y="126"/>
                  </a:lnTo>
                  <a:close/>
                  <a:moveTo>
                    <a:pt x="27" y="56"/>
                  </a:moveTo>
                  <a:cubicBezTo>
                    <a:pt x="42" y="56"/>
                    <a:pt x="42" y="56"/>
                    <a:pt x="42" y="56"/>
                  </a:cubicBezTo>
                  <a:cubicBezTo>
                    <a:pt x="50" y="56"/>
                    <a:pt x="56" y="54"/>
                    <a:pt x="59" y="51"/>
                  </a:cubicBezTo>
                  <a:cubicBezTo>
                    <a:pt x="61" y="48"/>
                    <a:pt x="63" y="44"/>
                    <a:pt x="63" y="38"/>
                  </a:cubicBezTo>
                  <a:cubicBezTo>
                    <a:pt x="63" y="32"/>
                    <a:pt x="61" y="27"/>
                    <a:pt x="56" y="24"/>
                  </a:cubicBezTo>
                  <a:cubicBezTo>
                    <a:pt x="54" y="23"/>
                    <a:pt x="49" y="22"/>
                    <a:pt x="43" y="22"/>
                  </a:cubicBezTo>
                  <a:cubicBezTo>
                    <a:pt x="27" y="22"/>
                    <a:pt x="27" y="22"/>
                    <a:pt x="27" y="22"/>
                  </a:cubicBezTo>
                  <a:lnTo>
                    <a:pt x="27" y="5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47" name="Freeform 64"/>
            <p:cNvSpPr>
              <a:spLocks/>
            </p:cNvSpPr>
            <p:nvPr userDrawn="1"/>
          </p:nvSpPr>
          <p:spPr bwMode="black">
            <a:xfrm>
              <a:off x="4445001" y="5788025"/>
              <a:ext cx="114300" cy="171450"/>
            </a:xfrm>
            <a:custGeom>
              <a:avLst/>
              <a:gdLst>
                <a:gd name="T0" fmla="*/ 0 w 88"/>
                <a:gd name="T1" fmla="*/ 92 h 132"/>
                <a:gd name="T2" fmla="*/ 27 w 88"/>
                <a:gd name="T3" fmla="*/ 92 h 132"/>
                <a:gd name="T4" fmla="*/ 31 w 88"/>
                <a:gd name="T5" fmla="*/ 103 h 132"/>
                <a:gd name="T6" fmla="*/ 44 w 88"/>
                <a:gd name="T7" fmla="*/ 110 h 132"/>
                <a:gd name="T8" fmla="*/ 57 w 88"/>
                <a:gd name="T9" fmla="*/ 105 h 132"/>
                <a:gd name="T10" fmla="*/ 61 w 88"/>
                <a:gd name="T11" fmla="*/ 95 h 132"/>
                <a:gd name="T12" fmla="*/ 54 w 88"/>
                <a:gd name="T13" fmla="*/ 82 h 132"/>
                <a:gd name="T14" fmla="*/ 47 w 88"/>
                <a:gd name="T15" fmla="*/ 78 h 132"/>
                <a:gd name="T16" fmla="*/ 38 w 88"/>
                <a:gd name="T17" fmla="*/ 75 h 132"/>
                <a:gd name="T18" fmla="*/ 15 w 88"/>
                <a:gd name="T19" fmla="*/ 64 h 132"/>
                <a:gd name="T20" fmla="*/ 2 w 88"/>
                <a:gd name="T21" fmla="*/ 35 h 132"/>
                <a:gd name="T22" fmla="*/ 11 w 88"/>
                <a:gd name="T23" fmla="*/ 11 h 132"/>
                <a:gd name="T24" fmla="*/ 41 w 88"/>
                <a:gd name="T25" fmla="*/ 0 h 132"/>
                <a:gd name="T26" fmla="*/ 76 w 88"/>
                <a:gd name="T27" fmla="*/ 16 h 132"/>
                <a:gd name="T28" fmla="*/ 83 w 88"/>
                <a:gd name="T29" fmla="*/ 36 h 132"/>
                <a:gd name="T30" fmla="*/ 57 w 88"/>
                <a:gd name="T31" fmla="*/ 36 h 132"/>
                <a:gd name="T32" fmla="*/ 52 w 88"/>
                <a:gd name="T33" fmla="*/ 26 h 132"/>
                <a:gd name="T34" fmla="*/ 41 w 88"/>
                <a:gd name="T35" fmla="*/ 22 h 132"/>
                <a:gd name="T36" fmla="*/ 31 w 88"/>
                <a:gd name="T37" fmla="*/ 25 h 132"/>
                <a:gd name="T38" fmla="*/ 27 w 88"/>
                <a:gd name="T39" fmla="*/ 35 h 132"/>
                <a:gd name="T40" fmla="*/ 33 w 88"/>
                <a:gd name="T41" fmla="*/ 46 h 132"/>
                <a:gd name="T42" fmla="*/ 51 w 88"/>
                <a:gd name="T43" fmla="*/ 54 h 132"/>
                <a:gd name="T44" fmla="*/ 76 w 88"/>
                <a:gd name="T45" fmla="*/ 66 h 132"/>
                <a:gd name="T46" fmla="*/ 88 w 88"/>
                <a:gd name="T47" fmla="*/ 93 h 132"/>
                <a:gd name="T48" fmla="*/ 77 w 88"/>
                <a:gd name="T49" fmla="*/ 121 h 132"/>
                <a:gd name="T50" fmla="*/ 44 w 88"/>
                <a:gd name="T51" fmla="*/ 132 h 132"/>
                <a:gd name="T52" fmla="*/ 8 w 88"/>
                <a:gd name="T53" fmla="*/ 114 h 132"/>
                <a:gd name="T54" fmla="*/ 0 w 88"/>
                <a:gd name="T55" fmla="*/ 9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8" h="132">
                  <a:moveTo>
                    <a:pt x="0" y="92"/>
                  </a:moveTo>
                  <a:cubicBezTo>
                    <a:pt x="27" y="92"/>
                    <a:pt x="27" y="92"/>
                    <a:pt x="27" y="92"/>
                  </a:cubicBezTo>
                  <a:cubicBezTo>
                    <a:pt x="28" y="97"/>
                    <a:pt x="29" y="101"/>
                    <a:pt x="31" y="103"/>
                  </a:cubicBezTo>
                  <a:cubicBezTo>
                    <a:pt x="34" y="108"/>
                    <a:pt x="38" y="110"/>
                    <a:pt x="44" y="110"/>
                  </a:cubicBezTo>
                  <a:cubicBezTo>
                    <a:pt x="50" y="110"/>
                    <a:pt x="54" y="109"/>
                    <a:pt x="57" y="105"/>
                  </a:cubicBezTo>
                  <a:cubicBezTo>
                    <a:pt x="59" y="103"/>
                    <a:pt x="61" y="99"/>
                    <a:pt x="61" y="95"/>
                  </a:cubicBezTo>
                  <a:cubicBezTo>
                    <a:pt x="61" y="90"/>
                    <a:pt x="59" y="86"/>
                    <a:pt x="54" y="82"/>
                  </a:cubicBezTo>
                  <a:cubicBezTo>
                    <a:pt x="53" y="81"/>
                    <a:pt x="50" y="79"/>
                    <a:pt x="47" y="78"/>
                  </a:cubicBezTo>
                  <a:cubicBezTo>
                    <a:pt x="46" y="78"/>
                    <a:pt x="43" y="77"/>
                    <a:pt x="38" y="75"/>
                  </a:cubicBezTo>
                  <a:cubicBezTo>
                    <a:pt x="27" y="71"/>
                    <a:pt x="20" y="67"/>
                    <a:pt x="15" y="64"/>
                  </a:cubicBezTo>
                  <a:cubicBezTo>
                    <a:pt x="6" y="57"/>
                    <a:pt x="2" y="47"/>
                    <a:pt x="2" y="35"/>
                  </a:cubicBezTo>
                  <a:cubicBezTo>
                    <a:pt x="2" y="25"/>
                    <a:pt x="5" y="17"/>
                    <a:pt x="11" y="11"/>
                  </a:cubicBezTo>
                  <a:cubicBezTo>
                    <a:pt x="18" y="4"/>
                    <a:pt x="28" y="0"/>
                    <a:pt x="41" y="0"/>
                  </a:cubicBezTo>
                  <a:cubicBezTo>
                    <a:pt x="56" y="0"/>
                    <a:pt x="68" y="6"/>
                    <a:pt x="76" y="16"/>
                  </a:cubicBezTo>
                  <a:cubicBezTo>
                    <a:pt x="80" y="22"/>
                    <a:pt x="82" y="28"/>
                    <a:pt x="83" y="36"/>
                  </a:cubicBezTo>
                  <a:cubicBezTo>
                    <a:pt x="57" y="36"/>
                    <a:pt x="57" y="36"/>
                    <a:pt x="57" y="36"/>
                  </a:cubicBezTo>
                  <a:cubicBezTo>
                    <a:pt x="56" y="32"/>
                    <a:pt x="55" y="28"/>
                    <a:pt x="52" y="26"/>
                  </a:cubicBezTo>
                  <a:cubicBezTo>
                    <a:pt x="50" y="23"/>
                    <a:pt x="46" y="22"/>
                    <a:pt x="41" y="22"/>
                  </a:cubicBezTo>
                  <a:cubicBezTo>
                    <a:pt x="36" y="22"/>
                    <a:pt x="33" y="23"/>
                    <a:pt x="31" y="25"/>
                  </a:cubicBezTo>
                  <a:cubicBezTo>
                    <a:pt x="28" y="27"/>
                    <a:pt x="27" y="30"/>
                    <a:pt x="27" y="35"/>
                  </a:cubicBezTo>
                  <a:cubicBezTo>
                    <a:pt x="27" y="39"/>
                    <a:pt x="29" y="43"/>
                    <a:pt x="33" y="46"/>
                  </a:cubicBezTo>
                  <a:cubicBezTo>
                    <a:pt x="36" y="48"/>
                    <a:pt x="42" y="51"/>
                    <a:pt x="51" y="54"/>
                  </a:cubicBezTo>
                  <a:cubicBezTo>
                    <a:pt x="62" y="57"/>
                    <a:pt x="70" y="61"/>
                    <a:pt x="76" y="66"/>
                  </a:cubicBezTo>
                  <a:cubicBezTo>
                    <a:pt x="84" y="73"/>
                    <a:pt x="88" y="82"/>
                    <a:pt x="88" y="93"/>
                  </a:cubicBezTo>
                  <a:cubicBezTo>
                    <a:pt x="88" y="104"/>
                    <a:pt x="84" y="114"/>
                    <a:pt x="77" y="121"/>
                  </a:cubicBezTo>
                  <a:cubicBezTo>
                    <a:pt x="68" y="128"/>
                    <a:pt x="58" y="132"/>
                    <a:pt x="44" y="132"/>
                  </a:cubicBezTo>
                  <a:cubicBezTo>
                    <a:pt x="28" y="132"/>
                    <a:pt x="16" y="126"/>
                    <a:pt x="8" y="114"/>
                  </a:cubicBezTo>
                  <a:cubicBezTo>
                    <a:pt x="4" y="107"/>
                    <a:pt x="1" y="100"/>
                    <a:pt x="0" y="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48" name="Freeform 65"/>
            <p:cNvSpPr>
              <a:spLocks/>
            </p:cNvSpPr>
            <p:nvPr userDrawn="1"/>
          </p:nvSpPr>
          <p:spPr bwMode="black">
            <a:xfrm>
              <a:off x="4583113" y="5791200"/>
              <a:ext cx="122238" cy="163513"/>
            </a:xfrm>
            <a:custGeom>
              <a:avLst/>
              <a:gdLst>
                <a:gd name="T0" fmla="*/ 0 w 77"/>
                <a:gd name="T1" fmla="*/ 103 h 103"/>
                <a:gd name="T2" fmla="*/ 0 w 77"/>
                <a:gd name="T3" fmla="*/ 0 h 103"/>
                <a:gd name="T4" fmla="*/ 22 w 77"/>
                <a:gd name="T5" fmla="*/ 0 h 103"/>
                <a:gd name="T6" fmla="*/ 22 w 77"/>
                <a:gd name="T7" fmla="*/ 39 h 103"/>
                <a:gd name="T8" fmla="*/ 55 w 77"/>
                <a:gd name="T9" fmla="*/ 39 h 103"/>
                <a:gd name="T10" fmla="*/ 55 w 77"/>
                <a:gd name="T11" fmla="*/ 0 h 103"/>
                <a:gd name="T12" fmla="*/ 77 w 77"/>
                <a:gd name="T13" fmla="*/ 0 h 103"/>
                <a:gd name="T14" fmla="*/ 77 w 77"/>
                <a:gd name="T15" fmla="*/ 103 h 103"/>
                <a:gd name="T16" fmla="*/ 55 w 77"/>
                <a:gd name="T17" fmla="*/ 103 h 103"/>
                <a:gd name="T18" fmla="*/ 55 w 77"/>
                <a:gd name="T19" fmla="*/ 58 h 103"/>
                <a:gd name="T20" fmla="*/ 22 w 77"/>
                <a:gd name="T21" fmla="*/ 58 h 103"/>
                <a:gd name="T22" fmla="*/ 22 w 77"/>
                <a:gd name="T23" fmla="*/ 103 h 103"/>
                <a:gd name="T24" fmla="*/ 0 w 77"/>
                <a:gd name="T25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7" h="103">
                  <a:moveTo>
                    <a:pt x="0" y="103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39"/>
                  </a:lnTo>
                  <a:lnTo>
                    <a:pt x="55" y="39"/>
                  </a:lnTo>
                  <a:lnTo>
                    <a:pt x="55" y="0"/>
                  </a:lnTo>
                  <a:lnTo>
                    <a:pt x="77" y="0"/>
                  </a:lnTo>
                  <a:lnTo>
                    <a:pt x="77" y="103"/>
                  </a:lnTo>
                  <a:lnTo>
                    <a:pt x="55" y="103"/>
                  </a:lnTo>
                  <a:lnTo>
                    <a:pt x="55" y="58"/>
                  </a:lnTo>
                  <a:lnTo>
                    <a:pt x="22" y="58"/>
                  </a:lnTo>
                  <a:lnTo>
                    <a:pt x="22" y="103"/>
                  </a:lnTo>
                  <a:lnTo>
                    <a:pt x="0" y="10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49" name="Freeform 66"/>
            <p:cNvSpPr>
              <a:spLocks noEditPoints="1"/>
            </p:cNvSpPr>
            <p:nvPr userDrawn="1"/>
          </p:nvSpPr>
          <p:spPr bwMode="black">
            <a:xfrm>
              <a:off x="4722813" y="5791200"/>
              <a:ext cx="139700" cy="163513"/>
            </a:xfrm>
            <a:custGeom>
              <a:avLst/>
              <a:gdLst>
                <a:gd name="T0" fmla="*/ 33 w 88"/>
                <a:gd name="T1" fmla="*/ 0 h 103"/>
                <a:gd name="T2" fmla="*/ 55 w 88"/>
                <a:gd name="T3" fmla="*/ 0 h 103"/>
                <a:gd name="T4" fmla="*/ 88 w 88"/>
                <a:gd name="T5" fmla="*/ 103 h 103"/>
                <a:gd name="T6" fmla="*/ 65 w 88"/>
                <a:gd name="T7" fmla="*/ 103 h 103"/>
                <a:gd name="T8" fmla="*/ 58 w 88"/>
                <a:gd name="T9" fmla="*/ 80 h 103"/>
                <a:gd name="T10" fmla="*/ 29 w 88"/>
                <a:gd name="T11" fmla="*/ 80 h 103"/>
                <a:gd name="T12" fmla="*/ 23 w 88"/>
                <a:gd name="T13" fmla="*/ 103 h 103"/>
                <a:gd name="T14" fmla="*/ 0 w 88"/>
                <a:gd name="T15" fmla="*/ 103 h 103"/>
                <a:gd name="T16" fmla="*/ 33 w 88"/>
                <a:gd name="T17" fmla="*/ 0 h 103"/>
                <a:gd name="T18" fmla="*/ 34 w 88"/>
                <a:gd name="T19" fmla="*/ 63 h 103"/>
                <a:gd name="T20" fmla="*/ 54 w 88"/>
                <a:gd name="T21" fmla="*/ 63 h 103"/>
                <a:gd name="T22" fmla="*/ 43 w 88"/>
                <a:gd name="T23" fmla="*/ 28 h 103"/>
                <a:gd name="T24" fmla="*/ 34 w 88"/>
                <a:gd name="T25" fmla="*/ 6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8" h="103">
                  <a:moveTo>
                    <a:pt x="33" y="0"/>
                  </a:moveTo>
                  <a:lnTo>
                    <a:pt x="55" y="0"/>
                  </a:lnTo>
                  <a:lnTo>
                    <a:pt x="88" y="103"/>
                  </a:lnTo>
                  <a:lnTo>
                    <a:pt x="65" y="103"/>
                  </a:lnTo>
                  <a:lnTo>
                    <a:pt x="58" y="80"/>
                  </a:lnTo>
                  <a:lnTo>
                    <a:pt x="29" y="80"/>
                  </a:lnTo>
                  <a:lnTo>
                    <a:pt x="23" y="103"/>
                  </a:lnTo>
                  <a:lnTo>
                    <a:pt x="0" y="103"/>
                  </a:lnTo>
                  <a:lnTo>
                    <a:pt x="33" y="0"/>
                  </a:lnTo>
                  <a:close/>
                  <a:moveTo>
                    <a:pt x="34" y="63"/>
                  </a:moveTo>
                  <a:lnTo>
                    <a:pt x="54" y="63"/>
                  </a:lnTo>
                  <a:lnTo>
                    <a:pt x="43" y="28"/>
                  </a:lnTo>
                  <a:lnTo>
                    <a:pt x="34" y="6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50" name="Freeform 67"/>
            <p:cNvSpPr>
              <a:spLocks noEditPoints="1"/>
            </p:cNvSpPr>
            <p:nvPr userDrawn="1"/>
          </p:nvSpPr>
          <p:spPr bwMode="black">
            <a:xfrm>
              <a:off x="4879976" y="5791200"/>
              <a:ext cx="120650" cy="163513"/>
            </a:xfrm>
            <a:custGeom>
              <a:avLst/>
              <a:gdLst>
                <a:gd name="T0" fmla="*/ 0 w 93"/>
                <a:gd name="T1" fmla="*/ 126 h 126"/>
                <a:gd name="T2" fmla="*/ 0 w 93"/>
                <a:gd name="T3" fmla="*/ 0 h 126"/>
                <a:gd name="T4" fmla="*/ 48 w 93"/>
                <a:gd name="T5" fmla="*/ 0 h 126"/>
                <a:gd name="T6" fmla="*/ 77 w 93"/>
                <a:gd name="T7" fmla="*/ 9 h 126"/>
                <a:gd name="T8" fmla="*/ 89 w 93"/>
                <a:gd name="T9" fmla="*/ 35 h 126"/>
                <a:gd name="T10" fmla="*/ 81 w 93"/>
                <a:gd name="T11" fmla="*/ 59 h 126"/>
                <a:gd name="T12" fmla="*/ 71 w 93"/>
                <a:gd name="T13" fmla="*/ 66 h 126"/>
                <a:gd name="T14" fmla="*/ 83 w 93"/>
                <a:gd name="T15" fmla="*/ 76 h 126"/>
                <a:gd name="T16" fmla="*/ 87 w 93"/>
                <a:gd name="T17" fmla="*/ 89 h 126"/>
                <a:gd name="T18" fmla="*/ 89 w 93"/>
                <a:gd name="T19" fmla="*/ 108 h 126"/>
                <a:gd name="T20" fmla="*/ 91 w 93"/>
                <a:gd name="T21" fmla="*/ 121 h 126"/>
                <a:gd name="T22" fmla="*/ 93 w 93"/>
                <a:gd name="T23" fmla="*/ 126 h 126"/>
                <a:gd name="T24" fmla="*/ 65 w 93"/>
                <a:gd name="T25" fmla="*/ 126 h 126"/>
                <a:gd name="T26" fmla="*/ 63 w 93"/>
                <a:gd name="T27" fmla="*/ 119 h 126"/>
                <a:gd name="T28" fmla="*/ 62 w 93"/>
                <a:gd name="T29" fmla="*/ 102 h 126"/>
                <a:gd name="T30" fmla="*/ 59 w 93"/>
                <a:gd name="T31" fmla="*/ 85 h 126"/>
                <a:gd name="T32" fmla="*/ 50 w 93"/>
                <a:gd name="T33" fmla="*/ 77 h 126"/>
                <a:gd name="T34" fmla="*/ 42 w 93"/>
                <a:gd name="T35" fmla="*/ 76 h 126"/>
                <a:gd name="T36" fmla="*/ 27 w 93"/>
                <a:gd name="T37" fmla="*/ 76 h 126"/>
                <a:gd name="T38" fmla="*/ 27 w 93"/>
                <a:gd name="T39" fmla="*/ 126 h 126"/>
                <a:gd name="T40" fmla="*/ 0 w 93"/>
                <a:gd name="T41" fmla="*/ 126 h 126"/>
                <a:gd name="T42" fmla="*/ 27 w 93"/>
                <a:gd name="T43" fmla="*/ 56 h 126"/>
                <a:gd name="T44" fmla="*/ 41 w 93"/>
                <a:gd name="T45" fmla="*/ 56 h 126"/>
                <a:gd name="T46" fmla="*/ 58 w 93"/>
                <a:gd name="T47" fmla="*/ 51 h 126"/>
                <a:gd name="T48" fmla="*/ 62 w 93"/>
                <a:gd name="T49" fmla="*/ 38 h 126"/>
                <a:gd name="T50" fmla="*/ 56 w 93"/>
                <a:gd name="T51" fmla="*/ 24 h 126"/>
                <a:gd name="T52" fmla="*/ 42 w 93"/>
                <a:gd name="T53" fmla="*/ 22 h 126"/>
                <a:gd name="T54" fmla="*/ 27 w 93"/>
                <a:gd name="T55" fmla="*/ 22 h 126"/>
                <a:gd name="T56" fmla="*/ 27 w 93"/>
                <a:gd name="T57" fmla="*/ 5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3" h="126">
                  <a:moveTo>
                    <a:pt x="0" y="126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61" y="0"/>
                    <a:pt x="70" y="3"/>
                    <a:pt x="77" y="9"/>
                  </a:cubicBezTo>
                  <a:cubicBezTo>
                    <a:pt x="85" y="15"/>
                    <a:pt x="89" y="24"/>
                    <a:pt x="89" y="35"/>
                  </a:cubicBezTo>
                  <a:cubicBezTo>
                    <a:pt x="89" y="45"/>
                    <a:pt x="86" y="53"/>
                    <a:pt x="81" y="59"/>
                  </a:cubicBezTo>
                  <a:cubicBezTo>
                    <a:pt x="78" y="62"/>
                    <a:pt x="75" y="64"/>
                    <a:pt x="71" y="66"/>
                  </a:cubicBezTo>
                  <a:cubicBezTo>
                    <a:pt x="76" y="68"/>
                    <a:pt x="80" y="71"/>
                    <a:pt x="83" y="76"/>
                  </a:cubicBezTo>
                  <a:cubicBezTo>
                    <a:pt x="85" y="79"/>
                    <a:pt x="86" y="83"/>
                    <a:pt x="87" y="89"/>
                  </a:cubicBezTo>
                  <a:cubicBezTo>
                    <a:pt x="87" y="91"/>
                    <a:pt x="88" y="97"/>
                    <a:pt x="89" y="108"/>
                  </a:cubicBezTo>
                  <a:cubicBezTo>
                    <a:pt x="89" y="115"/>
                    <a:pt x="90" y="119"/>
                    <a:pt x="91" y="121"/>
                  </a:cubicBezTo>
                  <a:cubicBezTo>
                    <a:pt x="91" y="122"/>
                    <a:pt x="92" y="124"/>
                    <a:pt x="93" y="126"/>
                  </a:cubicBezTo>
                  <a:cubicBezTo>
                    <a:pt x="65" y="126"/>
                    <a:pt x="65" y="126"/>
                    <a:pt x="65" y="126"/>
                  </a:cubicBezTo>
                  <a:cubicBezTo>
                    <a:pt x="64" y="124"/>
                    <a:pt x="64" y="121"/>
                    <a:pt x="63" y="119"/>
                  </a:cubicBezTo>
                  <a:cubicBezTo>
                    <a:pt x="63" y="117"/>
                    <a:pt x="63" y="112"/>
                    <a:pt x="62" y="102"/>
                  </a:cubicBezTo>
                  <a:cubicBezTo>
                    <a:pt x="61" y="94"/>
                    <a:pt x="60" y="88"/>
                    <a:pt x="59" y="85"/>
                  </a:cubicBezTo>
                  <a:cubicBezTo>
                    <a:pt x="57" y="81"/>
                    <a:pt x="54" y="78"/>
                    <a:pt x="50" y="77"/>
                  </a:cubicBezTo>
                  <a:cubicBezTo>
                    <a:pt x="48" y="77"/>
                    <a:pt x="46" y="76"/>
                    <a:pt x="42" y="76"/>
                  </a:cubicBezTo>
                  <a:cubicBezTo>
                    <a:pt x="27" y="76"/>
                    <a:pt x="27" y="76"/>
                    <a:pt x="27" y="76"/>
                  </a:cubicBezTo>
                  <a:cubicBezTo>
                    <a:pt x="27" y="126"/>
                    <a:pt x="27" y="126"/>
                    <a:pt x="27" y="126"/>
                  </a:cubicBezTo>
                  <a:lnTo>
                    <a:pt x="0" y="126"/>
                  </a:lnTo>
                  <a:close/>
                  <a:moveTo>
                    <a:pt x="27" y="56"/>
                  </a:moveTo>
                  <a:cubicBezTo>
                    <a:pt x="41" y="56"/>
                    <a:pt x="41" y="56"/>
                    <a:pt x="41" y="56"/>
                  </a:cubicBezTo>
                  <a:cubicBezTo>
                    <a:pt x="50" y="56"/>
                    <a:pt x="55" y="54"/>
                    <a:pt x="58" y="51"/>
                  </a:cubicBezTo>
                  <a:cubicBezTo>
                    <a:pt x="61" y="48"/>
                    <a:pt x="62" y="44"/>
                    <a:pt x="62" y="38"/>
                  </a:cubicBezTo>
                  <a:cubicBezTo>
                    <a:pt x="62" y="32"/>
                    <a:pt x="60" y="27"/>
                    <a:pt x="56" y="24"/>
                  </a:cubicBezTo>
                  <a:cubicBezTo>
                    <a:pt x="53" y="23"/>
                    <a:pt x="48" y="22"/>
                    <a:pt x="42" y="22"/>
                  </a:cubicBezTo>
                  <a:cubicBezTo>
                    <a:pt x="27" y="22"/>
                    <a:pt x="27" y="22"/>
                    <a:pt x="27" y="22"/>
                  </a:cubicBezTo>
                  <a:lnTo>
                    <a:pt x="27" y="5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51" name="Freeform 68"/>
            <p:cNvSpPr>
              <a:spLocks/>
            </p:cNvSpPr>
            <p:nvPr userDrawn="1"/>
          </p:nvSpPr>
          <p:spPr bwMode="black">
            <a:xfrm>
              <a:off x="5026026" y="5791200"/>
              <a:ext cx="34925" cy="163513"/>
            </a:xfrm>
            <a:custGeom>
              <a:avLst/>
              <a:gdLst>
                <a:gd name="T0" fmla="*/ 0 w 22"/>
                <a:gd name="T1" fmla="*/ 103 h 103"/>
                <a:gd name="T2" fmla="*/ 0 w 22"/>
                <a:gd name="T3" fmla="*/ 0 h 103"/>
                <a:gd name="T4" fmla="*/ 12 w 22"/>
                <a:gd name="T5" fmla="*/ 0 h 103"/>
                <a:gd name="T6" fmla="*/ 22 w 22"/>
                <a:gd name="T7" fmla="*/ 0 h 103"/>
                <a:gd name="T8" fmla="*/ 22 w 22"/>
                <a:gd name="T9" fmla="*/ 103 h 103"/>
                <a:gd name="T10" fmla="*/ 0 w 22"/>
                <a:gd name="T11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103">
                  <a:moveTo>
                    <a:pt x="0" y="103"/>
                  </a:moveTo>
                  <a:lnTo>
                    <a:pt x="0" y="0"/>
                  </a:lnTo>
                  <a:lnTo>
                    <a:pt x="12" y="0"/>
                  </a:lnTo>
                  <a:lnTo>
                    <a:pt x="22" y="0"/>
                  </a:lnTo>
                  <a:lnTo>
                    <a:pt x="22" y="103"/>
                  </a:lnTo>
                  <a:lnTo>
                    <a:pt x="0" y="10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52" name="Freeform 69"/>
            <p:cNvSpPr>
              <a:spLocks/>
            </p:cNvSpPr>
            <p:nvPr userDrawn="1"/>
          </p:nvSpPr>
          <p:spPr bwMode="black">
            <a:xfrm>
              <a:off x="5092701" y="5791200"/>
              <a:ext cx="120650" cy="163513"/>
            </a:xfrm>
            <a:custGeom>
              <a:avLst/>
              <a:gdLst>
                <a:gd name="T0" fmla="*/ 0 w 76"/>
                <a:gd name="T1" fmla="*/ 103 h 103"/>
                <a:gd name="T2" fmla="*/ 0 w 76"/>
                <a:gd name="T3" fmla="*/ 0 h 103"/>
                <a:gd name="T4" fmla="*/ 22 w 76"/>
                <a:gd name="T5" fmla="*/ 0 h 103"/>
                <a:gd name="T6" fmla="*/ 55 w 76"/>
                <a:gd name="T7" fmla="*/ 66 h 103"/>
                <a:gd name="T8" fmla="*/ 55 w 76"/>
                <a:gd name="T9" fmla="*/ 0 h 103"/>
                <a:gd name="T10" fmla="*/ 76 w 76"/>
                <a:gd name="T11" fmla="*/ 0 h 103"/>
                <a:gd name="T12" fmla="*/ 76 w 76"/>
                <a:gd name="T13" fmla="*/ 103 h 103"/>
                <a:gd name="T14" fmla="*/ 54 w 76"/>
                <a:gd name="T15" fmla="*/ 103 h 103"/>
                <a:gd name="T16" fmla="*/ 21 w 76"/>
                <a:gd name="T17" fmla="*/ 37 h 103"/>
                <a:gd name="T18" fmla="*/ 21 w 76"/>
                <a:gd name="T19" fmla="*/ 103 h 103"/>
                <a:gd name="T20" fmla="*/ 0 w 76"/>
                <a:gd name="T21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6" h="103">
                  <a:moveTo>
                    <a:pt x="0" y="103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55" y="66"/>
                  </a:lnTo>
                  <a:lnTo>
                    <a:pt x="55" y="0"/>
                  </a:lnTo>
                  <a:lnTo>
                    <a:pt x="76" y="0"/>
                  </a:lnTo>
                  <a:lnTo>
                    <a:pt x="76" y="103"/>
                  </a:lnTo>
                  <a:lnTo>
                    <a:pt x="54" y="103"/>
                  </a:lnTo>
                  <a:lnTo>
                    <a:pt x="21" y="37"/>
                  </a:lnTo>
                  <a:lnTo>
                    <a:pt x="21" y="103"/>
                  </a:lnTo>
                  <a:lnTo>
                    <a:pt x="0" y="10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53" name="Freeform 70"/>
            <p:cNvSpPr>
              <a:spLocks/>
            </p:cNvSpPr>
            <p:nvPr userDrawn="1"/>
          </p:nvSpPr>
          <p:spPr bwMode="black">
            <a:xfrm>
              <a:off x="5237163" y="5788025"/>
              <a:ext cx="133350" cy="171450"/>
            </a:xfrm>
            <a:custGeom>
              <a:avLst/>
              <a:gdLst>
                <a:gd name="T0" fmla="*/ 102 w 102"/>
                <a:gd name="T1" fmla="*/ 129 h 132"/>
                <a:gd name="T2" fmla="*/ 82 w 102"/>
                <a:gd name="T3" fmla="*/ 129 h 132"/>
                <a:gd name="T4" fmla="*/ 82 w 102"/>
                <a:gd name="T5" fmla="*/ 115 h 132"/>
                <a:gd name="T6" fmla="*/ 73 w 102"/>
                <a:gd name="T7" fmla="*/ 124 h 132"/>
                <a:gd name="T8" fmla="*/ 51 w 102"/>
                <a:gd name="T9" fmla="*/ 132 h 132"/>
                <a:gd name="T10" fmla="*/ 14 w 102"/>
                <a:gd name="T11" fmla="*/ 113 h 132"/>
                <a:gd name="T12" fmla="*/ 0 w 102"/>
                <a:gd name="T13" fmla="*/ 67 h 132"/>
                <a:gd name="T14" fmla="*/ 14 w 102"/>
                <a:gd name="T15" fmla="*/ 20 h 132"/>
                <a:gd name="T16" fmla="*/ 54 w 102"/>
                <a:gd name="T17" fmla="*/ 0 h 132"/>
                <a:gd name="T18" fmla="*/ 89 w 102"/>
                <a:gd name="T19" fmla="*/ 16 h 132"/>
                <a:gd name="T20" fmla="*/ 100 w 102"/>
                <a:gd name="T21" fmla="*/ 39 h 132"/>
                <a:gd name="T22" fmla="*/ 100 w 102"/>
                <a:gd name="T23" fmla="*/ 45 h 132"/>
                <a:gd name="T24" fmla="*/ 74 w 102"/>
                <a:gd name="T25" fmla="*/ 45 h 132"/>
                <a:gd name="T26" fmla="*/ 70 w 102"/>
                <a:gd name="T27" fmla="*/ 32 h 132"/>
                <a:gd name="T28" fmla="*/ 53 w 102"/>
                <a:gd name="T29" fmla="*/ 23 h 132"/>
                <a:gd name="T30" fmla="*/ 34 w 102"/>
                <a:gd name="T31" fmla="*/ 35 h 132"/>
                <a:gd name="T32" fmla="*/ 27 w 102"/>
                <a:gd name="T33" fmla="*/ 66 h 132"/>
                <a:gd name="T34" fmla="*/ 35 w 102"/>
                <a:gd name="T35" fmla="*/ 99 h 132"/>
                <a:gd name="T36" fmla="*/ 54 w 102"/>
                <a:gd name="T37" fmla="*/ 109 h 132"/>
                <a:gd name="T38" fmla="*/ 72 w 102"/>
                <a:gd name="T39" fmla="*/ 100 h 132"/>
                <a:gd name="T40" fmla="*/ 77 w 102"/>
                <a:gd name="T41" fmla="*/ 81 h 132"/>
                <a:gd name="T42" fmla="*/ 55 w 102"/>
                <a:gd name="T43" fmla="*/ 81 h 132"/>
                <a:gd name="T44" fmla="*/ 55 w 102"/>
                <a:gd name="T45" fmla="*/ 61 h 132"/>
                <a:gd name="T46" fmla="*/ 102 w 102"/>
                <a:gd name="T47" fmla="*/ 61 h 132"/>
                <a:gd name="T48" fmla="*/ 102 w 102"/>
                <a:gd name="T49" fmla="*/ 129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02" h="132">
                  <a:moveTo>
                    <a:pt x="102" y="129"/>
                  </a:moveTo>
                  <a:cubicBezTo>
                    <a:pt x="82" y="129"/>
                    <a:pt x="82" y="129"/>
                    <a:pt x="82" y="129"/>
                  </a:cubicBezTo>
                  <a:cubicBezTo>
                    <a:pt x="82" y="115"/>
                    <a:pt x="82" y="115"/>
                    <a:pt x="82" y="115"/>
                  </a:cubicBezTo>
                  <a:cubicBezTo>
                    <a:pt x="79" y="119"/>
                    <a:pt x="76" y="122"/>
                    <a:pt x="73" y="124"/>
                  </a:cubicBezTo>
                  <a:cubicBezTo>
                    <a:pt x="67" y="129"/>
                    <a:pt x="59" y="132"/>
                    <a:pt x="51" y="132"/>
                  </a:cubicBezTo>
                  <a:cubicBezTo>
                    <a:pt x="35" y="132"/>
                    <a:pt x="23" y="125"/>
                    <a:pt x="14" y="113"/>
                  </a:cubicBezTo>
                  <a:cubicBezTo>
                    <a:pt x="5" y="101"/>
                    <a:pt x="0" y="85"/>
                    <a:pt x="0" y="67"/>
                  </a:cubicBezTo>
                  <a:cubicBezTo>
                    <a:pt x="0" y="48"/>
                    <a:pt x="5" y="33"/>
                    <a:pt x="14" y="20"/>
                  </a:cubicBezTo>
                  <a:cubicBezTo>
                    <a:pt x="24" y="7"/>
                    <a:pt x="37" y="0"/>
                    <a:pt x="54" y="0"/>
                  </a:cubicBezTo>
                  <a:cubicBezTo>
                    <a:pt x="68" y="0"/>
                    <a:pt x="79" y="5"/>
                    <a:pt x="89" y="16"/>
                  </a:cubicBezTo>
                  <a:cubicBezTo>
                    <a:pt x="94" y="23"/>
                    <a:pt x="98" y="30"/>
                    <a:pt x="100" y="39"/>
                  </a:cubicBezTo>
                  <a:cubicBezTo>
                    <a:pt x="100" y="40"/>
                    <a:pt x="100" y="42"/>
                    <a:pt x="100" y="45"/>
                  </a:cubicBezTo>
                  <a:cubicBezTo>
                    <a:pt x="74" y="45"/>
                    <a:pt x="74" y="45"/>
                    <a:pt x="74" y="45"/>
                  </a:cubicBezTo>
                  <a:cubicBezTo>
                    <a:pt x="73" y="40"/>
                    <a:pt x="72" y="35"/>
                    <a:pt x="70" y="32"/>
                  </a:cubicBezTo>
                  <a:cubicBezTo>
                    <a:pt x="66" y="26"/>
                    <a:pt x="60" y="23"/>
                    <a:pt x="53" y="23"/>
                  </a:cubicBezTo>
                  <a:cubicBezTo>
                    <a:pt x="45" y="23"/>
                    <a:pt x="39" y="27"/>
                    <a:pt x="34" y="35"/>
                  </a:cubicBezTo>
                  <a:cubicBezTo>
                    <a:pt x="30" y="43"/>
                    <a:pt x="27" y="53"/>
                    <a:pt x="27" y="66"/>
                  </a:cubicBezTo>
                  <a:cubicBezTo>
                    <a:pt x="27" y="80"/>
                    <a:pt x="30" y="91"/>
                    <a:pt x="35" y="99"/>
                  </a:cubicBezTo>
                  <a:cubicBezTo>
                    <a:pt x="39" y="106"/>
                    <a:pt x="46" y="109"/>
                    <a:pt x="54" y="109"/>
                  </a:cubicBezTo>
                  <a:cubicBezTo>
                    <a:pt x="62" y="109"/>
                    <a:pt x="68" y="106"/>
                    <a:pt x="72" y="100"/>
                  </a:cubicBezTo>
                  <a:cubicBezTo>
                    <a:pt x="75" y="95"/>
                    <a:pt x="77" y="89"/>
                    <a:pt x="77" y="81"/>
                  </a:cubicBezTo>
                  <a:cubicBezTo>
                    <a:pt x="55" y="81"/>
                    <a:pt x="55" y="81"/>
                    <a:pt x="55" y="81"/>
                  </a:cubicBezTo>
                  <a:cubicBezTo>
                    <a:pt x="55" y="61"/>
                    <a:pt x="55" y="61"/>
                    <a:pt x="55" y="61"/>
                  </a:cubicBezTo>
                  <a:cubicBezTo>
                    <a:pt x="102" y="61"/>
                    <a:pt x="102" y="61"/>
                    <a:pt x="102" y="61"/>
                  </a:cubicBezTo>
                  <a:lnTo>
                    <a:pt x="102" y="1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54" name="Freeform 71"/>
            <p:cNvSpPr>
              <a:spLocks/>
            </p:cNvSpPr>
            <p:nvPr userDrawn="1"/>
          </p:nvSpPr>
          <p:spPr bwMode="black">
            <a:xfrm>
              <a:off x="5400676" y="5919788"/>
              <a:ext cx="36513" cy="34925"/>
            </a:xfrm>
            <a:custGeom>
              <a:avLst/>
              <a:gdLst>
                <a:gd name="T0" fmla="*/ 23 w 23"/>
                <a:gd name="T1" fmla="*/ 0 h 22"/>
                <a:gd name="T2" fmla="*/ 23 w 23"/>
                <a:gd name="T3" fmla="*/ 22 h 22"/>
                <a:gd name="T4" fmla="*/ 0 w 23"/>
                <a:gd name="T5" fmla="*/ 22 h 22"/>
                <a:gd name="T6" fmla="*/ 0 w 23"/>
                <a:gd name="T7" fmla="*/ 0 h 22"/>
                <a:gd name="T8" fmla="*/ 12 w 23"/>
                <a:gd name="T9" fmla="*/ 0 h 22"/>
                <a:gd name="T10" fmla="*/ 23 w 23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22">
                  <a:moveTo>
                    <a:pt x="23" y="0"/>
                  </a:moveTo>
                  <a:lnTo>
                    <a:pt x="23" y="22"/>
                  </a:lnTo>
                  <a:lnTo>
                    <a:pt x="0" y="22"/>
                  </a:lnTo>
                  <a:lnTo>
                    <a:pt x="0" y="0"/>
                  </a:lnTo>
                  <a:lnTo>
                    <a:pt x="12" y="0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10597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vertical right transparent">
    <p:bg bwMode="ltGray"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8" name="think-cell Folie" r:id="rId5" imgW="360" imgH="360" progId="TCLayout.ActiveDocument.1">
                  <p:embed/>
                </p:oleObj>
              </mc:Choice>
              <mc:Fallback>
                <p:oleObj name="think-cell Folie" r:id="rId5" imgW="360" imgH="360" progId="TCLayout.ActiveDocument.1">
                  <p:embed/>
                  <p:pic>
                    <p:nvPicPr>
                      <p:cNvPr id="2" name="Objekt 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elplatzhalter 1"/>
          <p:cNvSpPr>
            <a:spLocks noGrp="1"/>
          </p:cNvSpPr>
          <p:nvPr>
            <p:ph type="ctrTitle" hasCustomPrompt="1"/>
          </p:nvPr>
        </p:nvSpPr>
        <p:spPr bwMode="black">
          <a:xfrm>
            <a:off x="6084889" y="323850"/>
            <a:ext cx="5113337" cy="2492990"/>
          </a:xfrm>
          <a:noFill/>
        </p:spPr>
        <p:txBody>
          <a:bodyPr wrap="square" lIns="0" tIns="0">
            <a:noAutofit/>
          </a:bodyPr>
          <a:lstStyle>
            <a:lvl1pPr>
              <a:defRPr sz="6000" smtClean="0">
                <a:solidFill>
                  <a:schemeClr val="bg1"/>
                </a:solidFill>
                <a:latin typeface="TeleGrotesk Next Ultra" pitchFamily="2" charset="0"/>
                <a:sym typeface="TeleGrotesk Next Ultra" pitchFamily="2" charset="0"/>
              </a:defRPr>
            </a:lvl1pPr>
          </a:lstStyle>
          <a:p>
            <a:r>
              <a:rPr lang="en-US" dirty="0"/>
              <a:t>next Ultra</a:t>
            </a:r>
            <a:br>
              <a:rPr lang="en-US" dirty="0"/>
            </a:br>
            <a:r>
              <a:rPr lang="en-US" dirty="0"/>
              <a:t>(60) 75 90 PT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 hasCustomPrompt="1"/>
          </p:nvPr>
        </p:nvSpPr>
        <p:spPr bwMode="black">
          <a:xfrm>
            <a:off x="6084888" y="3240088"/>
            <a:ext cx="5113338" cy="1008062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lang="de-DE" smtClean="0">
                <a:solidFill>
                  <a:schemeClr val="bg1"/>
                </a:solidFill>
              </a:defRPr>
            </a:lvl1pPr>
            <a:lvl2pPr>
              <a:defRPr lang="de-DE" smtClean="0">
                <a:solidFill>
                  <a:schemeClr val="bg1"/>
                </a:solidFill>
              </a:defRPr>
            </a:lvl2pPr>
            <a:lvl3pPr>
              <a:defRPr lang="de-DE" smtClean="0">
                <a:solidFill>
                  <a:schemeClr val="bg1"/>
                </a:solidFill>
              </a:defRPr>
            </a:lvl3pPr>
            <a:lvl4pPr>
              <a:defRPr lang="de-DE" smtClean="0">
                <a:solidFill>
                  <a:schemeClr val="bg1"/>
                </a:solidFill>
              </a:defRPr>
            </a:lvl4pPr>
            <a:lvl5pPr>
              <a:defRPr lang="de-DE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err="1"/>
              <a:t>Subheadline</a:t>
            </a:r>
            <a:r>
              <a:rPr lang="en-US" dirty="0"/>
              <a:t> </a:t>
            </a:r>
            <a:r>
              <a:rPr lang="en-US" dirty="0" err="1"/>
              <a:t>TeleGrotesk</a:t>
            </a:r>
            <a:r>
              <a:rPr lang="en-US" dirty="0"/>
              <a:t> Next bold 18 </a:t>
            </a:r>
            <a:r>
              <a:rPr lang="en-US" dirty="0" err="1"/>
              <a:t>pt</a:t>
            </a:r>
            <a:endParaRPr lang="en-US" dirty="0"/>
          </a:p>
        </p:txBody>
      </p:sp>
      <p:grpSp>
        <p:nvGrpSpPr>
          <p:cNvPr id="7" name="Gruppieren 6"/>
          <p:cNvGrpSpPr/>
          <p:nvPr userDrawn="1"/>
        </p:nvGrpSpPr>
        <p:grpSpPr bwMode="black">
          <a:xfrm>
            <a:off x="6086475" y="5511800"/>
            <a:ext cx="1314450" cy="649288"/>
            <a:chOff x="323850" y="5511800"/>
            <a:chExt cx="1314450" cy="649288"/>
          </a:xfrm>
        </p:grpSpPr>
        <p:sp>
          <p:nvSpPr>
            <p:cNvPr id="8" name="Freeform 26"/>
            <p:cNvSpPr>
              <a:spLocks/>
            </p:cNvSpPr>
            <p:nvPr userDrawn="1"/>
          </p:nvSpPr>
          <p:spPr bwMode="black">
            <a:xfrm>
              <a:off x="323850" y="5808663"/>
              <a:ext cx="131763" cy="131763"/>
            </a:xfrm>
            <a:custGeom>
              <a:avLst/>
              <a:gdLst>
                <a:gd name="T0" fmla="*/ 0 w 83"/>
                <a:gd name="T1" fmla="*/ 83 h 83"/>
                <a:gd name="T2" fmla="*/ 0 w 83"/>
                <a:gd name="T3" fmla="*/ 0 h 83"/>
                <a:gd name="T4" fmla="*/ 42 w 83"/>
                <a:gd name="T5" fmla="*/ 0 h 83"/>
                <a:gd name="T6" fmla="*/ 83 w 83"/>
                <a:gd name="T7" fmla="*/ 0 h 83"/>
                <a:gd name="T8" fmla="*/ 83 w 83"/>
                <a:gd name="T9" fmla="*/ 83 h 83"/>
                <a:gd name="T10" fmla="*/ 0 w 83"/>
                <a:gd name="T11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83">
                  <a:moveTo>
                    <a:pt x="0" y="83"/>
                  </a:moveTo>
                  <a:lnTo>
                    <a:pt x="0" y="0"/>
                  </a:lnTo>
                  <a:lnTo>
                    <a:pt x="42" y="0"/>
                  </a:lnTo>
                  <a:lnTo>
                    <a:pt x="83" y="0"/>
                  </a:lnTo>
                  <a:lnTo>
                    <a:pt x="83" y="83"/>
                  </a:lnTo>
                  <a:lnTo>
                    <a:pt x="0" y="8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11" name="Freeform 27"/>
            <p:cNvSpPr>
              <a:spLocks/>
            </p:cNvSpPr>
            <p:nvPr userDrawn="1"/>
          </p:nvSpPr>
          <p:spPr bwMode="black">
            <a:xfrm>
              <a:off x="723900" y="5808663"/>
              <a:ext cx="130175" cy="131763"/>
            </a:xfrm>
            <a:custGeom>
              <a:avLst/>
              <a:gdLst>
                <a:gd name="T0" fmla="*/ 0 w 82"/>
                <a:gd name="T1" fmla="*/ 83 h 83"/>
                <a:gd name="T2" fmla="*/ 0 w 82"/>
                <a:gd name="T3" fmla="*/ 0 h 83"/>
                <a:gd name="T4" fmla="*/ 43 w 82"/>
                <a:gd name="T5" fmla="*/ 0 h 83"/>
                <a:gd name="T6" fmla="*/ 82 w 82"/>
                <a:gd name="T7" fmla="*/ 0 h 83"/>
                <a:gd name="T8" fmla="*/ 82 w 82"/>
                <a:gd name="T9" fmla="*/ 83 h 83"/>
                <a:gd name="T10" fmla="*/ 0 w 82"/>
                <a:gd name="T11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3">
                  <a:moveTo>
                    <a:pt x="0" y="83"/>
                  </a:moveTo>
                  <a:lnTo>
                    <a:pt x="0" y="0"/>
                  </a:lnTo>
                  <a:lnTo>
                    <a:pt x="43" y="0"/>
                  </a:lnTo>
                  <a:lnTo>
                    <a:pt x="82" y="0"/>
                  </a:lnTo>
                  <a:lnTo>
                    <a:pt x="82" y="83"/>
                  </a:lnTo>
                  <a:lnTo>
                    <a:pt x="0" y="8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12" name="Freeform 28"/>
            <p:cNvSpPr>
              <a:spLocks/>
            </p:cNvSpPr>
            <p:nvPr userDrawn="1"/>
          </p:nvSpPr>
          <p:spPr bwMode="black">
            <a:xfrm>
              <a:off x="1116013" y="5808663"/>
              <a:ext cx="131763" cy="131763"/>
            </a:xfrm>
            <a:custGeom>
              <a:avLst/>
              <a:gdLst>
                <a:gd name="T0" fmla="*/ 0 w 83"/>
                <a:gd name="T1" fmla="*/ 83 h 83"/>
                <a:gd name="T2" fmla="*/ 0 w 83"/>
                <a:gd name="T3" fmla="*/ 0 h 83"/>
                <a:gd name="T4" fmla="*/ 39 w 83"/>
                <a:gd name="T5" fmla="*/ 0 h 83"/>
                <a:gd name="T6" fmla="*/ 83 w 83"/>
                <a:gd name="T7" fmla="*/ 0 h 83"/>
                <a:gd name="T8" fmla="*/ 83 w 83"/>
                <a:gd name="T9" fmla="*/ 83 h 83"/>
                <a:gd name="T10" fmla="*/ 0 w 83"/>
                <a:gd name="T11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83">
                  <a:moveTo>
                    <a:pt x="0" y="83"/>
                  </a:moveTo>
                  <a:lnTo>
                    <a:pt x="0" y="0"/>
                  </a:lnTo>
                  <a:lnTo>
                    <a:pt x="39" y="0"/>
                  </a:lnTo>
                  <a:lnTo>
                    <a:pt x="83" y="0"/>
                  </a:lnTo>
                  <a:lnTo>
                    <a:pt x="83" y="83"/>
                  </a:lnTo>
                  <a:lnTo>
                    <a:pt x="0" y="8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13" name="Freeform 29"/>
            <p:cNvSpPr>
              <a:spLocks/>
            </p:cNvSpPr>
            <p:nvPr userDrawn="1"/>
          </p:nvSpPr>
          <p:spPr bwMode="black">
            <a:xfrm>
              <a:off x="1508125" y="5808663"/>
              <a:ext cx="130175" cy="131763"/>
            </a:xfrm>
            <a:custGeom>
              <a:avLst/>
              <a:gdLst>
                <a:gd name="T0" fmla="*/ 0 w 82"/>
                <a:gd name="T1" fmla="*/ 83 h 83"/>
                <a:gd name="T2" fmla="*/ 0 w 82"/>
                <a:gd name="T3" fmla="*/ 0 h 83"/>
                <a:gd name="T4" fmla="*/ 44 w 82"/>
                <a:gd name="T5" fmla="*/ 0 h 83"/>
                <a:gd name="T6" fmla="*/ 82 w 82"/>
                <a:gd name="T7" fmla="*/ 0 h 83"/>
                <a:gd name="T8" fmla="*/ 82 w 82"/>
                <a:gd name="T9" fmla="*/ 83 h 83"/>
                <a:gd name="T10" fmla="*/ 0 w 82"/>
                <a:gd name="T11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3">
                  <a:moveTo>
                    <a:pt x="0" y="83"/>
                  </a:moveTo>
                  <a:lnTo>
                    <a:pt x="0" y="0"/>
                  </a:lnTo>
                  <a:lnTo>
                    <a:pt x="44" y="0"/>
                  </a:lnTo>
                  <a:lnTo>
                    <a:pt x="82" y="0"/>
                  </a:lnTo>
                  <a:lnTo>
                    <a:pt x="82" y="83"/>
                  </a:lnTo>
                  <a:lnTo>
                    <a:pt x="0" y="8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14" name="Freeform 30"/>
            <p:cNvSpPr>
              <a:spLocks/>
            </p:cNvSpPr>
            <p:nvPr userDrawn="1"/>
          </p:nvSpPr>
          <p:spPr bwMode="black">
            <a:xfrm>
              <a:off x="323850" y="5511800"/>
              <a:ext cx="530225" cy="649288"/>
            </a:xfrm>
            <a:custGeom>
              <a:avLst/>
              <a:gdLst>
                <a:gd name="T0" fmla="*/ 306 w 310"/>
                <a:gd name="T1" fmla="*/ 0 h 378"/>
                <a:gd name="T2" fmla="*/ 4 w 310"/>
                <a:gd name="T3" fmla="*/ 0 h 378"/>
                <a:gd name="T4" fmla="*/ 0 w 310"/>
                <a:gd name="T5" fmla="*/ 133 h 378"/>
                <a:gd name="T6" fmla="*/ 20 w 310"/>
                <a:gd name="T7" fmla="*/ 136 h 378"/>
                <a:gd name="T8" fmla="*/ 51 w 310"/>
                <a:gd name="T9" fmla="*/ 49 h 378"/>
                <a:gd name="T10" fmla="*/ 125 w 310"/>
                <a:gd name="T11" fmla="*/ 18 h 378"/>
                <a:gd name="T12" fmla="*/ 125 w 310"/>
                <a:gd name="T13" fmla="*/ 297 h 378"/>
                <a:gd name="T14" fmla="*/ 114 w 310"/>
                <a:gd name="T15" fmla="*/ 344 h 378"/>
                <a:gd name="T16" fmla="*/ 84 w 310"/>
                <a:gd name="T17" fmla="*/ 356 h 378"/>
                <a:gd name="T18" fmla="*/ 62 w 310"/>
                <a:gd name="T19" fmla="*/ 356 h 378"/>
                <a:gd name="T20" fmla="*/ 62 w 310"/>
                <a:gd name="T21" fmla="*/ 378 h 378"/>
                <a:gd name="T22" fmla="*/ 248 w 310"/>
                <a:gd name="T23" fmla="*/ 378 h 378"/>
                <a:gd name="T24" fmla="*/ 248 w 310"/>
                <a:gd name="T25" fmla="*/ 356 h 378"/>
                <a:gd name="T26" fmla="*/ 227 w 310"/>
                <a:gd name="T27" fmla="*/ 356 h 378"/>
                <a:gd name="T28" fmla="*/ 196 w 310"/>
                <a:gd name="T29" fmla="*/ 344 h 378"/>
                <a:gd name="T30" fmla="*/ 185 w 310"/>
                <a:gd name="T31" fmla="*/ 297 h 378"/>
                <a:gd name="T32" fmla="*/ 185 w 310"/>
                <a:gd name="T33" fmla="*/ 18 h 378"/>
                <a:gd name="T34" fmla="*/ 259 w 310"/>
                <a:gd name="T35" fmla="*/ 49 h 378"/>
                <a:gd name="T36" fmla="*/ 290 w 310"/>
                <a:gd name="T37" fmla="*/ 136 h 378"/>
                <a:gd name="T38" fmla="*/ 310 w 310"/>
                <a:gd name="T39" fmla="*/ 133 h 378"/>
                <a:gd name="T40" fmla="*/ 306 w 310"/>
                <a:gd name="T41" fmla="*/ 0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10" h="378">
                  <a:moveTo>
                    <a:pt x="306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0" y="133"/>
                    <a:pt x="0" y="133"/>
                    <a:pt x="0" y="133"/>
                  </a:cubicBezTo>
                  <a:cubicBezTo>
                    <a:pt x="20" y="136"/>
                    <a:pt x="20" y="136"/>
                    <a:pt x="20" y="136"/>
                  </a:cubicBezTo>
                  <a:cubicBezTo>
                    <a:pt x="24" y="97"/>
                    <a:pt x="34" y="68"/>
                    <a:pt x="51" y="49"/>
                  </a:cubicBezTo>
                  <a:cubicBezTo>
                    <a:pt x="69" y="29"/>
                    <a:pt x="93" y="19"/>
                    <a:pt x="125" y="18"/>
                  </a:cubicBezTo>
                  <a:cubicBezTo>
                    <a:pt x="125" y="297"/>
                    <a:pt x="125" y="297"/>
                    <a:pt x="125" y="297"/>
                  </a:cubicBezTo>
                  <a:cubicBezTo>
                    <a:pt x="125" y="321"/>
                    <a:pt x="122" y="337"/>
                    <a:pt x="114" y="344"/>
                  </a:cubicBezTo>
                  <a:cubicBezTo>
                    <a:pt x="108" y="350"/>
                    <a:pt x="98" y="354"/>
                    <a:pt x="84" y="356"/>
                  </a:cubicBezTo>
                  <a:cubicBezTo>
                    <a:pt x="79" y="356"/>
                    <a:pt x="72" y="356"/>
                    <a:pt x="62" y="356"/>
                  </a:cubicBezTo>
                  <a:cubicBezTo>
                    <a:pt x="62" y="378"/>
                    <a:pt x="62" y="378"/>
                    <a:pt x="62" y="378"/>
                  </a:cubicBezTo>
                  <a:cubicBezTo>
                    <a:pt x="248" y="378"/>
                    <a:pt x="248" y="378"/>
                    <a:pt x="248" y="378"/>
                  </a:cubicBezTo>
                  <a:cubicBezTo>
                    <a:pt x="248" y="356"/>
                    <a:pt x="248" y="356"/>
                    <a:pt x="248" y="356"/>
                  </a:cubicBezTo>
                  <a:cubicBezTo>
                    <a:pt x="238" y="356"/>
                    <a:pt x="231" y="356"/>
                    <a:pt x="227" y="356"/>
                  </a:cubicBezTo>
                  <a:cubicBezTo>
                    <a:pt x="212" y="354"/>
                    <a:pt x="202" y="350"/>
                    <a:pt x="196" y="344"/>
                  </a:cubicBezTo>
                  <a:cubicBezTo>
                    <a:pt x="189" y="337"/>
                    <a:pt x="185" y="321"/>
                    <a:pt x="185" y="297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217" y="19"/>
                    <a:pt x="241" y="29"/>
                    <a:pt x="259" y="49"/>
                  </a:cubicBezTo>
                  <a:cubicBezTo>
                    <a:pt x="276" y="68"/>
                    <a:pt x="286" y="97"/>
                    <a:pt x="290" y="136"/>
                  </a:cubicBezTo>
                  <a:cubicBezTo>
                    <a:pt x="310" y="133"/>
                    <a:pt x="310" y="133"/>
                    <a:pt x="310" y="133"/>
                  </a:cubicBezTo>
                  <a:lnTo>
                    <a:pt x="3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</p:grpSp>
      <p:grpSp>
        <p:nvGrpSpPr>
          <p:cNvPr id="37" name="Gruppieren 36"/>
          <p:cNvGrpSpPr/>
          <p:nvPr userDrawn="1"/>
        </p:nvGrpSpPr>
        <p:grpSpPr bwMode="black">
          <a:xfrm>
            <a:off x="8974137" y="5788025"/>
            <a:ext cx="2224088" cy="171450"/>
            <a:chOff x="3213101" y="5788025"/>
            <a:chExt cx="2224088" cy="171450"/>
          </a:xfrm>
        </p:grpSpPr>
        <p:sp>
          <p:nvSpPr>
            <p:cNvPr id="38" name="Freeform 55"/>
            <p:cNvSpPr>
              <a:spLocks/>
            </p:cNvSpPr>
            <p:nvPr userDrawn="1"/>
          </p:nvSpPr>
          <p:spPr bwMode="black">
            <a:xfrm>
              <a:off x="3213101" y="5791200"/>
              <a:ext cx="100013" cy="163513"/>
            </a:xfrm>
            <a:custGeom>
              <a:avLst/>
              <a:gdLst>
                <a:gd name="T0" fmla="*/ 0 w 63"/>
                <a:gd name="T1" fmla="*/ 103 h 103"/>
                <a:gd name="T2" fmla="*/ 0 w 63"/>
                <a:gd name="T3" fmla="*/ 0 h 103"/>
                <a:gd name="T4" fmla="*/ 22 w 63"/>
                <a:gd name="T5" fmla="*/ 0 h 103"/>
                <a:gd name="T6" fmla="*/ 22 w 63"/>
                <a:gd name="T7" fmla="*/ 84 h 103"/>
                <a:gd name="T8" fmla="*/ 63 w 63"/>
                <a:gd name="T9" fmla="*/ 84 h 103"/>
                <a:gd name="T10" fmla="*/ 63 w 63"/>
                <a:gd name="T11" fmla="*/ 103 h 103"/>
                <a:gd name="T12" fmla="*/ 0 w 63"/>
                <a:gd name="T13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" h="103">
                  <a:moveTo>
                    <a:pt x="0" y="103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84"/>
                  </a:lnTo>
                  <a:lnTo>
                    <a:pt x="63" y="84"/>
                  </a:lnTo>
                  <a:lnTo>
                    <a:pt x="63" y="103"/>
                  </a:lnTo>
                  <a:lnTo>
                    <a:pt x="0" y="10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39" name="Freeform 56"/>
            <p:cNvSpPr>
              <a:spLocks/>
            </p:cNvSpPr>
            <p:nvPr userDrawn="1"/>
          </p:nvSpPr>
          <p:spPr bwMode="black">
            <a:xfrm>
              <a:off x="3333751" y="5791200"/>
              <a:ext cx="34925" cy="163513"/>
            </a:xfrm>
            <a:custGeom>
              <a:avLst/>
              <a:gdLst>
                <a:gd name="T0" fmla="*/ 0 w 22"/>
                <a:gd name="T1" fmla="*/ 103 h 103"/>
                <a:gd name="T2" fmla="*/ 0 w 22"/>
                <a:gd name="T3" fmla="*/ 0 h 103"/>
                <a:gd name="T4" fmla="*/ 10 w 22"/>
                <a:gd name="T5" fmla="*/ 0 h 103"/>
                <a:gd name="T6" fmla="*/ 22 w 22"/>
                <a:gd name="T7" fmla="*/ 0 h 103"/>
                <a:gd name="T8" fmla="*/ 22 w 22"/>
                <a:gd name="T9" fmla="*/ 103 h 103"/>
                <a:gd name="T10" fmla="*/ 0 w 22"/>
                <a:gd name="T11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103">
                  <a:moveTo>
                    <a:pt x="0" y="103"/>
                  </a:moveTo>
                  <a:lnTo>
                    <a:pt x="0" y="0"/>
                  </a:lnTo>
                  <a:lnTo>
                    <a:pt x="10" y="0"/>
                  </a:lnTo>
                  <a:lnTo>
                    <a:pt x="22" y="0"/>
                  </a:lnTo>
                  <a:lnTo>
                    <a:pt x="22" y="103"/>
                  </a:lnTo>
                  <a:lnTo>
                    <a:pt x="0" y="10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40" name="Freeform 57"/>
            <p:cNvSpPr>
              <a:spLocks/>
            </p:cNvSpPr>
            <p:nvPr userDrawn="1"/>
          </p:nvSpPr>
          <p:spPr bwMode="black">
            <a:xfrm>
              <a:off x="3400426" y="5791200"/>
              <a:ext cx="98425" cy="163513"/>
            </a:xfrm>
            <a:custGeom>
              <a:avLst/>
              <a:gdLst>
                <a:gd name="T0" fmla="*/ 0 w 62"/>
                <a:gd name="T1" fmla="*/ 103 h 103"/>
                <a:gd name="T2" fmla="*/ 0 w 62"/>
                <a:gd name="T3" fmla="*/ 0 h 103"/>
                <a:gd name="T4" fmla="*/ 62 w 62"/>
                <a:gd name="T5" fmla="*/ 0 h 103"/>
                <a:gd name="T6" fmla="*/ 62 w 62"/>
                <a:gd name="T7" fmla="*/ 19 h 103"/>
                <a:gd name="T8" fmla="*/ 22 w 62"/>
                <a:gd name="T9" fmla="*/ 19 h 103"/>
                <a:gd name="T10" fmla="*/ 22 w 62"/>
                <a:gd name="T11" fmla="*/ 43 h 103"/>
                <a:gd name="T12" fmla="*/ 57 w 62"/>
                <a:gd name="T13" fmla="*/ 43 h 103"/>
                <a:gd name="T14" fmla="*/ 57 w 62"/>
                <a:gd name="T15" fmla="*/ 61 h 103"/>
                <a:gd name="T16" fmla="*/ 22 w 62"/>
                <a:gd name="T17" fmla="*/ 61 h 103"/>
                <a:gd name="T18" fmla="*/ 22 w 62"/>
                <a:gd name="T19" fmla="*/ 103 h 103"/>
                <a:gd name="T20" fmla="*/ 0 w 62"/>
                <a:gd name="T21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2" h="103">
                  <a:moveTo>
                    <a:pt x="0" y="103"/>
                  </a:moveTo>
                  <a:lnTo>
                    <a:pt x="0" y="0"/>
                  </a:lnTo>
                  <a:lnTo>
                    <a:pt x="62" y="0"/>
                  </a:lnTo>
                  <a:lnTo>
                    <a:pt x="62" y="19"/>
                  </a:lnTo>
                  <a:lnTo>
                    <a:pt x="22" y="19"/>
                  </a:lnTo>
                  <a:lnTo>
                    <a:pt x="22" y="43"/>
                  </a:lnTo>
                  <a:lnTo>
                    <a:pt x="57" y="43"/>
                  </a:lnTo>
                  <a:lnTo>
                    <a:pt x="57" y="61"/>
                  </a:lnTo>
                  <a:lnTo>
                    <a:pt x="22" y="61"/>
                  </a:lnTo>
                  <a:lnTo>
                    <a:pt x="22" y="103"/>
                  </a:lnTo>
                  <a:lnTo>
                    <a:pt x="0" y="10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41" name="Freeform 58"/>
            <p:cNvSpPr>
              <a:spLocks/>
            </p:cNvSpPr>
            <p:nvPr userDrawn="1"/>
          </p:nvSpPr>
          <p:spPr bwMode="black">
            <a:xfrm>
              <a:off x="3519488" y="5791200"/>
              <a:ext cx="106363" cy="163513"/>
            </a:xfrm>
            <a:custGeom>
              <a:avLst/>
              <a:gdLst>
                <a:gd name="T0" fmla="*/ 0 w 67"/>
                <a:gd name="T1" fmla="*/ 103 h 103"/>
                <a:gd name="T2" fmla="*/ 0 w 67"/>
                <a:gd name="T3" fmla="*/ 0 h 103"/>
                <a:gd name="T4" fmla="*/ 66 w 67"/>
                <a:gd name="T5" fmla="*/ 0 h 103"/>
                <a:gd name="T6" fmla="*/ 66 w 67"/>
                <a:gd name="T7" fmla="*/ 19 h 103"/>
                <a:gd name="T8" fmla="*/ 22 w 67"/>
                <a:gd name="T9" fmla="*/ 19 h 103"/>
                <a:gd name="T10" fmla="*/ 22 w 67"/>
                <a:gd name="T11" fmla="*/ 41 h 103"/>
                <a:gd name="T12" fmla="*/ 62 w 67"/>
                <a:gd name="T13" fmla="*/ 41 h 103"/>
                <a:gd name="T14" fmla="*/ 62 w 67"/>
                <a:gd name="T15" fmla="*/ 59 h 103"/>
                <a:gd name="T16" fmla="*/ 22 w 67"/>
                <a:gd name="T17" fmla="*/ 59 h 103"/>
                <a:gd name="T18" fmla="*/ 22 w 67"/>
                <a:gd name="T19" fmla="*/ 84 h 103"/>
                <a:gd name="T20" fmla="*/ 67 w 67"/>
                <a:gd name="T21" fmla="*/ 84 h 103"/>
                <a:gd name="T22" fmla="*/ 67 w 67"/>
                <a:gd name="T23" fmla="*/ 103 h 103"/>
                <a:gd name="T24" fmla="*/ 0 w 67"/>
                <a:gd name="T25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7" h="103">
                  <a:moveTo>
                    <a:pt x="0" y="103"/>
                  </a:moveTo>
                  <a:lnTo>
                    <a:pt x="0" y="0"/>
                  </a:lnTo>
                  <a:lnTo>
                    <a:pt x="66" y="0"/>
                  </a:lnTo>
                  <a:lnTo>
                    <a:pt x="66" y="19"/>
                  </a:lnTo>
                  <a:lnTo>
                    <a:pt x="22" y="19"/>
                  </a:lnTo>
                  <a:lnTo>
                    <a:pt x="22" y="41"/>
                  </a:lnTo>
                  <a:lnTo>
                    <a:pt x="62" y="41"/>
                  </a:lnTo>
                  <a:lnTo>
                    <a:pt x="62" y="59"/>
                  </a:lnTo>
                  <a:lnTo>
                    <a:pt x="22" y="59"/>
                  </a:lnTo>
                  <a:lnTo>
                    <a:pt x="22" y="84"/>
                  </a:lnTo>
                  <a:lnTo>
                    <a:pt x="67" y="84"/>
                  </a:lnTo>
                  <a:lnTo>
                    <a:pt x="67" y="103"/>
                  </a:lnTo>
                  <a:lnTo>
                    <a:pt x="0" y="10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42" name="Freeform 59"/>
            <p:cNvSpPr>
              <a:spLocks/>
            </p:cNvSpPr>
            <p:nvPr userDrawn="1"/>
          </p:nvSpPr>
          <p:spPr bwMode="black">
            <a:xfrm>
              <a:off x="3711576" y="5791200"/>
              <a:ext cx="34925" cy="163513"/>
            </a:xfrm>
            <a:custGeom>
              <a:avLst/>
              <a:gdLst>
                <a:gd name="T0" fmla="*/ 0 w 22"/>
                <a:gd name="T1" fmla="*/ 103 h 103"/>
                <a:gd name="T2" fmla="*/ 0 w 22"/>
                <a:gd name="T3" fmla="*/ 0 h 103"/>
                <a:gd name="T4" fmla="*/ 12 w 22"/>
                <a:gd name="T5" fmla="*/ 0 h 103"/>
                <a:gd name="T6" fmla="*/ 22 w 22"/>
                <a:gd name="T7" fmla="*/ 0 h 103"/>
                <a:gd name="T8" fmla="*/ 22 w 22"/>
                <a:gd name="T9" fmla="*/ 103 h 103"/>
                <a:gd name="T10" fmla="*/ 0 w 22"/>
                <a:gd name="T11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103">
                  <a:moveTo>
                    <a:pt x="0" y="103"/>
                  </a:moveTo>
                  <a:lnTo>
                    <a:pt x="0" y="0"/>
                  </a:lnTo>
                  <a:lnTo>
                    <a:pt x="12" y="0"/>
                  </a:lnTo>
                  <a:lnTo>
                    <a:pt x="22" y="0"/>
                  </a:lnTo>
                  <a:lnTo>
                    <a:pt x="22" y="103"/>
                  </a:lnTo>
                  <a:lnTo>
                    <a:pt x="0" y="10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43" name="Freeform 60"/>
            <p:cNvSpPr>
              <a:spLocks/>
            </p:cNvSpPr>
            <p:nvPr userDrawn="1"/>
          </p:nvSpPr>
          <p:spPr bwMode="black">
            <a:xfrm>
              <a:off x="3771901" y="5788025"/>
              <a:ext cx="114300" cy="171450"/>
            </a:xfrm>
            <a:custGeom>
              <a:avLst/>
              <a:gdLst>
                <a:gd name="T0" fmla="*/ 0 w 88"/>
                <a:gd name="T1" fmla="*/ 92 h 132"/>
                <a:gd name="T2" fmla="*/ 27 w 88"/>
                <a:gd name="T3" fmla="*/ 92 h 132"/>
                <a:gd name="T4" fmla="*/ 30 w 88"/>
                <a:gd name="T5" fmla="*/ 103 h 132"/>
                <a:gd name="T6" fmla="*/ 44 w 88"/>
                <a:gd name="T7" fmla="*/ 110 h 132"/>
                <a:gd name="T8" fmla="*/ 57 w 88"/>
                <a:gd name="T9" fmla="*/ 105 h 132"/>
                <a:gd name="T10" fmla="*/ 60 w 88"/>
                <a:gd name="T11" fmla="*/ 95 h 132"/>
                <a:gd name="T12" fmla="*/ 54 w 88"/>
                <a:gd name="T13" fmla="*/ 82 h 132"/>
                <a:gd name="T14" fmla="*/ 47 w 88"/>
                <a:gd name="T15" fmla="*/ 78 h 132"/>
                <a:gd name="T16" fmla="*/ 38 w 88"/>
                <a:gd name="T17" fmla="*/ 75 h 132"/>
                <a:gd name="T18" fmla="*/ 15 w 88"/>
                <a:gd name="T19" fmla="*/ 64 h 132"/>
                <a:gd name="T20" fmla="*/ 1 w 88"/>
                <a:gd name="T21" fmla="*/ 35 h 132"/>
                <a:gd name="T22" fmla="*/ 11 w 88"/>
                <a:gd name="T23" fmla="*/ 11 h 132"/>
                <a:gd name="T24" fmla="*/ 41 w 88"/>
                <a:gd name="T25" fmla="*/ 0 h 132"/>
                <a:gd name="T26" fmla="*/ 76 w 88"/>
                <a:gd name="T27" fmla="*/ 16 h 132"/>
                <a:gd name="T28" fmla="*/ 83 w 88"/>
                <a:gd name="T29" fmla="*/ 36 h 132"/>
                <a:gd name="T30" fmla="*/ 57 w 88"/>
                <a:gd name="T31" fmla="*/ 36 h 132"/>
                <a:gd name="T32" fmla="*/ 52 w 88"/>
                <a:gd name="T33" fmla="*/ 26 h 132"/>
                <a:gd name="T34" fmla="*/ 40 w 88"/>
                <a:gd name="T35" fmla="*/ 22 h 132"/>
                <a:gd name="T36" fmla="*/ 30 w 88"/>
                <a:gd name="T37" fmla="*/ 25 h 132"/>
                <a:gd name="T38" fmla="*/ 26 w 88"/>
                <a:gd name="T39" fmla="*/ 35 h 132"/>
                <a:gd name="T40" fmla="*/ 33 w 88"/>
                <a:gd name="T41" fmla="*/ 46 h 132"/>
                <a:gd name="T42" fmla="*/ 51 w 88"/>
                <a:gd name="T43" fmla="*/ 54 h 132"/>
                <a:gd name="T44" fmla="*/ 75 w 88"/>
                <a:gd name="T45" fmla="*/ 66 h 132"/>
                <a:gd name="T46" fmla="*/ 88 w 88"/>
                <a:gd name="T47" fmla="*/ 93 h 132"/>
                <a:gd name="T48" fmla="*/ 76 w 88"/>
                <a:gd name="T49" fmla="*/ 121 h 132"/>
                <a:gd name="T50" fmla="*/ 44 w 88"/>
                <a:gd name="T51" fmla="*/ 132 h 132"/>
                <a:gd name="T52" fmla="*/ 7 w 88"/>
                <a:gd name="T53" fmla="*/ 114 h 132"/>
                <a:gd name="T54" fmla="*/ 0 w 88"/>
                <a:gd name="T55" fmla="*/ 9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8" h="132">
                  <a:moveTo>
                    <a:pt x="0" y="92"/>
                  </a:moveTo>
                  <a:cubicBezTo>
                    <a:pt x="27" y="92"/>
                    <a:pt x="27" y="92"/>
                    <a:pt x="27" y="92"/>
                  </a:cubicBezTo>
                  <a:cubicBezTo>
                    <a:pt x="28" y="97"/>
                    <a:pt x="29" y="101"/>
                    <a:pt x="30" y="103"/>
                  </a:cubicBezTo>
                  <a:cubicBezTo>
                    <a:pt x="34" y="108"/>
                    <a:pt x="38" y="110"/>
                    <a:pt x="44" y="110"/>
                  </a:cubicBezTo>
                  <a:cubicBezTo>
                    <a:pt x="49" y="110"/>
                    <a:pt x="54" y="109"/>
                    <a:pt x="57" y="105"/>
                  </a:cubicBezTo>
                  <a:cubicBezTo>
                    <a:pt x="59" y="103"/>
                    <a:pt x="60" y="99"/>
                    <a:pt x="60" y="95"/>
                  </a:cubicBezTo>
                  <a:cubicBezTo>
                    <a:pt x="60" y="90"/>
                    <a:pt x="58" y="86"/>
                    <a:pt x="54" y="82"/>
                  </a:cubicBezTo>
                  <a:cubicBezTo>
                    <a:pt x="52" y="81"/>
                    <a:pt x="50" y="79"/>
                    <a:pt x="47" y="78"/>
                  </a:cubicBezTo>
                  <a:cubicBezTo>
                    <a:pt x="46" y="78"/>
                    <a:pt x="43" y="77"/>
                    <a:pt x="38" y="75"/>
                  </a:cubicBezTo>
                  <a:cubicBezTo>
                    <a:pt x="27" y="71"/>
                    <a:pt x="20" y="67"/>
                    <a:pt x="15" y="64"/>
                  </a:cubicBezTo>
                  <a:cubicBezTo>
                    <a:pt x="6" y="57"/>
                    <a:pt x="1" y="47"/>
                    <a:pt x="1" y="35"/>
                  </a:cubicBezTo>
                  <a:cubicBezTo>
                    <a:pt x="1" y="25"/>
                    <a:pt x="5" y="17"/>
                    <a:pt x="11" y="11"/>
                  </a:cubicBezTo>
                  <a:cubicBezTo>
                    <a:pt x="18" y="4"/>
                    <a:pt x="28" y="0"/>
                    <a:pt x="41" y="0"/>
                  </a:cubicBezTo>
                  <a:cubicBezTo>
                    <a:pt x="56" y="0"/>
                    <a:pt x="68" y="6"/>
                    <a:pt x="76" y="16"/>
                  </a:cubicBezTo>
                  <a:cubicBezTo>
                    <a:pt x="80" y="22"/>
                    <a:pt x="82" y="28"/>
                    <a:pt x="83" y="36"/>
                  </a:cubicBezTo>
                  <a:cubicBezTo>
                    <a:pt x="57" y="36"/>
                    <a:pt x="57" y="36"/>
                    <a:pt x="57" y="36"/>
                  </a:cubicBezTo>
                  <a:cubicBezTo>
                    <a:pt x="56" y="32"/>
                    <a:pt x="55" y="28"/>
                    <a:pt x="52" y="26"/>
                  </a:cubicBezTo>
                  <a:cubicBezTo>
                    <a:pt x="49" y="23"/>
                    <a:pt x="45" y="22"/>
                    <a:pt x="40" y="22"/>
                  </a:cubicBezTo>
                  <a:cubicBezTo>
                    <a:pt x="36" y="22"/>
                    <a:pt x="33" y="23"/>
                    <a:pt x="30" y="25"/>
                  </a:cubicBezTo>
                  <a:cubicBezTo>
                    <a:pt x="28" y="27"/>
                    <a:pt x="26" y="30"/>
                    <a:pt x="26" y="35"/>
                  </a:cubicBezTo>
                  <a:cubicBezTo>
                    <a:pt x="26" y="39"/>
                    <a:pt x="28" y="43"/>
                    <a:pt x="33" y="46"/>
                  </a:cubicBezTo>
                  <a:cubicBezTo>
                    <a:pt x="36" y="48"/>
                    <a:pt x="42" y="51"/>
                    <a:pt x="51" y="54"/>
                  </a:cubicBezTo>
                  <a:cubicBezTo>
                    <a:pt x="61" y="57"/>
                    <a:pt x="70" y="61"/>
                    <a:pt x="75" y="66"/>
                  </a:cubicBezTo>
                  <a:cubicBezTo>
                    <a:pt x="84" y="73"/>
                    <a:pt x="88" y="82"/>
                    <a:pt x="88" y="93"/>
                  </a:cubicBezTo>
                  <a:cubicBezTo>
                    <a:pt x="88" y="104"/>
                    <a:pt x="84" y="114"/>
                    <a:pt x="76" y="121"/>
                  </a:cubicBezTo>
                  <a:cubicBezTo>
                    <a:pt x="68" y="128"/>
                    <a:pt x="57" y="132"/>
                    <a:pt x="44" y="132"/>
                  </a:cubicBezTo>
                  <a:cubicBezTo>
                    <a:pt x="27" y="132"/>
                    <a:pt x="15" y="126"/>
                    <a:pt x="7" y="114"/>
                  </a:cubicBezTo>
                  <a:cubicBezTo>
                    <a:pt x="3" y="107"/>
                    <a:pt x="1" y="100"/>
                    <a:pt x="0" y="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44" name="Freeform 61"/>
            <p:cNvSpPr>
              <a:spLocks/>
            </p:cNvSpPr>
            <p:nvPr userDrawn="1"/>
          </p:nvSpPr>
          <p:spPr bwMode="black">
            <a:xfrm>
              <a:off x="3968751" y="5791200"/>
              <a:ext cx="98425" cy="163513"/>
            </a:xfrm>
            <a:custGeom>
              <a:avLst/>
              <a:gdLst>
                <a:gd name="T0" fmla="*/ 0 w 62"/>
                <a:gd name="T1" fmla="*/ 103 h 103"/>
                <a:gd name="T2" fmla="*/ 0 w 62"/>
                <a:gd name="T3" fmla="*/ 0 h 103"/>
                <a:gd name="T4" fmla="*/ 62 w 62"/>
                <a:gd name="T5" fmla="*/ 0 h 103"/>
                <a:gd name="T6" fmla="*/ 62 w 62"/>
                <a:gd name="T7" fmla="*/ 19 h 103"/>
                <a:gd name="T8" fmla="*/ 22 w 62"/>
                <a:gd name="T9" fmla="*/ 19 h 103"/>
                <a:gd name="T10" fmla="*/ 22 w 62"/>
                <a:gd name="T11" fmla="*/ 43 h 103"/>
                <a:gd name="T12" fmla="*/ 57 w 62"/>
                <a:gd name="T13" fmla="*/ 43 h 103"/>
                <a:gd name="T14" fmla="*/ 57 w 62"/>
                <a:gd name="T15" fmla="*/ 61 h 103"/>
                <a:gd name="T16" fmla="*/ 22 w 62"/>
                <a:gd name="T17" fmla="*/ 61 h 103"/>
                <a:gd name="T18" fmla="*/ 22 w 62"/>
                <a:gd name="T19" fmla="*/ 103 h 103"/>
                <a:gd name="T20" fmla="*/ 0 w 62"/>
                <a:gd name="T21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2" h="103">
                  <a:moveTo>
                    <a:pt x="0" y="103"/>
                  </a:moveTo>
                  <a:lnTo>
                    <a:pt x="0" y="0"/>
                  </a:lnTo>
                  <a:lnTo>
                    <a:pt x="62" y="0"/>
                  </a:lnTo>
                  <a:lnTo>
                    <a:pt x="62" y="19"/>
                  </a:lnTo>
                  <a:lnTo>
                    <a:pt x="22" y="19"/>
                  </a:lnTo>
                  <a:lnTo>
                    <a:pt x="22" y="43"/>
                  </a:lnTo>
                  <a:lnTo>
                    <a:pt x="57" y="43"/>
                  </a:lnTo>
                  <a:lnTo>
                    <a:pt x="57" y="61"/>
                  </a:lnTo>
                  <a:lnTo>
                    <a:pt x="22" y="61"/>
                  </a:lnTo>
                  <a:lnTo>
                    <a:pt x="22" y="103"/>
                  </a:lnTo>
                  <a:lnTo>
                    <a:pt x="0" y="10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45" name="Freeform 62"/>
            <p:cNvSpPr>
              <a:spLocks noEditPoints="1"/>
            </p:cNvSpPr>
            <p:nvPr userDrawn="1"/>
          </p:nvSpPr>
          <p:spPr bwMode="black">
            <a:xfrm>
              <a:off x="4081463" y="5788025"/>
              <a:ext cx="138113" cy="171450"/>
            </a:xfrm>
            <a:custGeom>
              <a:avLst/>
              <a:gdLst>
                <a:gd name="T0" fmla="*/ 54 w 107"/>
                <a:gd name="T1" fmla="*/ 0 h 132"/>
                <a:gd name="T2" fmla="*/ 90 w 107"/>
                <a:gd name="T3" fmla="*/ 17 h 132"/>
                <a:gd name="T4" fmla="*/ 107 w 107"/>
                <a:gd name="T5" fmla="*/ 66 h 132"/>
                <a:gd name="T6" fmla="*/ 94 w 107"/>
                <a:gd name="T7" fmla="*/ 111 h 132"/>
                <a:gd name="T8" fmla="*/ 76 w 107"/>
                <a:gd name="T9" fmla="*/ 127 h 132"/>
                <a:gd name="T10" fmla="*/ 53 w 107"/>
                <a:gd name="T11" fmla="*/ 132 h 132"/>
                <a:gd name="T12" fmla="*/ 12 w 107"/>
                <a:gd name="T13" fmla="*/ 110 h 132"/>
                <a:gd name="T14" fmla="*/ 0 w 107"/>
                <a:gd name="T15" fmla="*/ 66 h 132"/>
                <a:gd name="T16" fmla="*/ 15 w 107"/>
                <a:gd name="T17" fmla="*/ 17 h 132"/>
                <a:gd name="T18" fmla="*/ 54 w 107"/>
                <a:gd name="T19" fmla="*/ 0 h 132"/>
                <a:gd name="T20" fmla="*/ 53 w 107"/>
                <a:gd name="T21" fmla="*/ 23 h 132"/>
                <a:gd name="T22" fmla="*/ 34 w 107"/>
                <a:gd name="T23" fmla="*/ 35 h 132"/>
                <a:gd name="T24" fmla="*/ 27 w 107"/>
                <a:gd name="T25" fmla="*/ 66 h 132"/>
                <a:gd name="T26" fmla="*/ 34 w 107"/>
                <a:gd name="T27" fmla="*/ 97 h 132"/>
                <a:gd name="T28" fmla="*/ 44 w 107"/>
                <a:gd name="T29" fmla="*/ 106 h 132"/>
                <a:gd name="T30" fmla="*/ 53 w 107"/>
                <a:gd name="T31" fmla="*/ 109 h 132"/>
                <a:gd name="T32" fmla="*/ 67 w 107"/>
                <a:gd name="T33" fmla="*/ 104 h 132"/>
                <a:gd name="T34" fmla="*/ 77 w 107"/>
                <a:gd name="T35" fmla="*/ 87 h 132"/>
                <a:gd name="T36" fmla="*/ 80 w 107"/>
                <a:gd name="T37" fmla="*/ 66 h 132"/>
                <a:gd name="T38" fmla="*/ 73 w 107"/>
                <a:gd name="T39" fmla="*/ 35 h 132"/>
                <a:gd name="T40" fmla="*/ 53 w 107"/>
                <a:gd name="T41" fmla="*/ 23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7" h="132">
                  <a:moveTo>
                    <a:pt x="54" y="0"/>
                  </a:moveTo>
                  <a:cubicBezTo>
                    <a:pt x="69" y="0"/>
                    <a:pt x="81" y="6"/>
                    <a:pt x="90" y="17"/>
                  </a:cubicBezTo>
                  <a:cubicBezTo>
                    <a:pt x="101" y="29"/>
                    <a:pt x="107" y="45"/>
                    <a:pt x="107" y="66"/>
                  </a:cubicBezTo>
                  <a:cubicBezTo>
                    <a:pt x="107" y="84"/>
                    <a:pt x="103" y="99"/>
                    <a:pt x="94" y="111"/>
                  </a:cubicBezTo>
                  <a:cubicBezTo>
                    <a:pt x="89" y="118"/>
                    <a:pt x="83" y="123"/>
                    <a:pt x="76" y="127"/>
                  </a:cubicBezTo>
                  <a:cubicBezTo>
                    <a:pt x="69" y="130"/>
                    <a:pt x="62" y="132"/>
                    <a:pt x="53" y="132"/>
                  </a:cubicBezTo>
                  <a:cubicBezTo>
                    <a:pt x="36" y="132"/>
                    <a:pt x="22" y="125"/>
                    <a:pt x="12" y="110"/>
                  </a:cubicBezTo>
                  <a:cubicBezTo>
                    <a:pt x="4" y="99"/>
                    <a:pt x="0" y="84"/>
                    <a:pt x="0" y="66"/>
                  </a:cubicBezTo>
                  <a:cubicBezTo>
                    <a:pt x="0" y="46"/>
                    <a:pt x="5" y="29"/>
                    <a:pt x="15" y="17"/>
                  </a:cubicBezTo>
                  <a:cubicBezTo>
                    <a:pt x="25" y="6"/>
                    <a:pt x="38" y="0"/>
                    <a:pt x="54" y="0"/>
                  </a:cubicBezTo>
                  <a:close/>
                  <a:moveTo>
                    <a:pt x="53" y="23"/>
                  </a:moveTo>
                  <a:cubicBezTo>
                    <a:pt x="45" y="23"/>
                    <a:pt x="38" y="27"/>
                    <a:pt x="34" y="35"/>
                  </a:cubicBezTo>
                  <a:cubicBezTo>
                    <a:pt x="29" y="44"/>
                    <a:pt x="27" y="54"/>
                    <a:pt x="27" y="66"/>
                  </a:cubicBezTo>
                  <a:cubicBezTo>
                    <a:pt x="27" y="78"/>
                    <a:pt x="29" y="89"/>
                    <a:pt x="34" y="97"/>
                  </a:cubicBezTo>
                  <a:cubicBezTo>
                    <a:pt x="36" y="101"/>
                    <a:pt x="39" y="104"/>
                    <a:pt x="44" y="106"/>
                  </a:cubicBezTo>
                  <a:cubicBezTo>
                    <a:pt x="47" y="108"/>
                    <a:pt x="50" y="109"/>
                    <a:pt x="53" y="109"/>
                  </a:cubicBezTo>
                  <a:cubicBezTo>
                    <a:pt x="59" y="109"/>
                    <a:pt x="63" y="107"/>
                    <a:pt x="67" y="104"/>
                  </a:cubicBezTo>
                  <a:cubicBezTo>
                    <a:pt x="71" y="100"/>
                    <a:pt x="75" y="94"/>
                    <a:pt x="77" y="87"/>
                  </a:cubicBezTo>
                  <a:cubicBezTo>
                    <a:pt x="79" y="80"/>
                    <a:pt x="80" y="73"/>
                    <a:pt x="80" y="66"/>
                  </a:cubicBezTo>
                  <a:cubicBezTo>
                    <a:pt x="80" y="54"/>
                    <a:pt x="77" y="43"/>
                    <a:pt x="73" y="35"/>
                  </a:cubicBezTo>
                  <a:cubicBezTo>
                    <a:pt x="68" y="27"/>
                    <a:pt x="61" y="23"/>
                    <a:pt x="53" y="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46" name="Freeform 63"/>
            <p:cNvSpPr>
              <a:spLocks noEditPoints="1"/>
            </p:cNvSpPr>
            <p:nvPr userDrawn="1"/>
          </p:nvSpPr>
          <p:spPr bwMode="black">
            <a:xfrm>
              <a:off x="4244976" y="5791200"/>
              <a:ext cx="122238" cy="163513"/>
            </a:xfrm>
            <a:custGeom>
              <a:avLst/>
              <a:gdLst>
                <a:gd name="T0" fmla="*/ 0 w 94"/>
                <a:gd name="T1" fmla="*/ 126 h 126"/>
                <a:gd name="T2" fmla="*/ 0 w 94"/>
                <a:gd name="T3" fmla="*/ 0 h 126"/>
                <a:gd name="T4" fmla="*/ 49 w 94"/>
                <a:gd name="T5" fmla="*/ 0 h 126"/>
                <a:gd name="T6" fmla="*/ 78 w 94"/>
                <a:gd name="T7" fmla="*/ 9 h 126"/>
                <a:gd name="T8" fmla="*/ 90 w 94"/>
                <a:gd name="T9" fmla="*/ 35 h 126"/>
                <a:gd name="T10" fmla="*/ 81 w 94"/>
                <a:gd name="T11" fmla="*/ 59 h 126"/>
                <a:gd name="T12" fmla="*/ 72 w 94"/>
                <a:gd name="T13" fmla="*/ 66 h 126"/>
                <a:gd name="T14" fmla="*/ 84 w 94"/>
                <a:gd name="T15" fmla="*/ 76 h 126"/>
                <a:gd name="T16" fmla="*/ 88 w 94"/>
                <a:gd name="T17" fmla="*/ 89 h 126"/>
                <a:gd name="T18" fmla="*/ 89 w 94"/>
                <a:gd name="T19" fmla="*/ 108 h 126"/>
                <a:gd name="T20" fmla="*/ 91 w 94"/>
                <a:gd name="T21" fmla="*/ 121 h 126"/>
                <a:gd name="T22" fmla="*/ 94 w 94"/>
                <a:gd name="T23" fmla="*/ 126 h 126"/>
                <a:gd name="T24" fmla="*/ 66 w 94"/>
                <a:gd name="T25" fmla="*/ 126 h 126"/>
                <a:gd name="T26" fmla="*/ 64 w 94"/>
                <a:gd name="T27" fmla="*/ 119 h 126"/>
                <a:gd name="T28" fmla="*/ 63 w 94"/>
                <a:gd name="T29" fmla="*/ 102 h 126"/>
                <a:gd name="T30" fmla="*/ 59 w 94"/>
                <a:gd name="T31" fmla="*/ 85 h 126"/>
                <a:gd name="T32" fmla="*/ 51 w 94"/>
                <a:gd name="T33" fmla="*/ 77 h 126"/>
                <a:gd name="T34" fmla="*/ 43 w 94"/>
                <a:gd name="T35" fmla="*/ 76 h 126"/>
                <a:gd name="T36" fmla="*/ 27 w 94"/>
                <a:gd name="T37" fmla="*/ 76 h 126"/>
                <a:gd name="T38" fmla="*/ 27 w 94"/>
                <a:gd name="T39" fmla="*/ 126 h 126"/>
                <a:gd name="T40" fmla="*/ 0 w 94"/>
                <a:gd name="T41" fmla="*/ 126 h 126"/>
                <a:gd name="T42" fmla="*/ 27 w 94"/>
                <a:gd name="T43" fmla="*/ 56 h 126"/>
                <a:gd name="T44" fmla="*/ 42 w 94"/>
                <a:gd name="T45" fmla="*/ 56 h 126"/>
                <a:gd name="T46" fmla="*/ 59 w 94"/>
                <a:gd name="T47" fmla="*/ 51 h 126"/>
                <a:gd name="T48" fmla="*/ 63 w 94"/>
                <a:gd name="T49" fmla="*/ 38 h 126"/>
                <a:gd name="T50" fmla="*/ 56 w 94"/>
                <a:gd name="T51" fmla="*/ 24 h 126"/>
                <a:gd name="T52" fmla="*/ 43 w 94"/>
                <a:gd name="T53" fmla="*/ 22 h 126"/>
                <a:gd name="T54" fmla="*/ 27 w 94"/>
                <a:gd name="T55" fmla="*/ 22 h 126"/>
                <a:gd name="T56" fmla="*/ 27 w 94"/>
                <a:gd name="T57" fmla="*/ 5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4" h="126">
                  <a:moveTo>
                    <a:pt x="0" y="126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61" y="0"/>
                    <a:pt x="71" y="3"/>
                    <a:pt x="78" y="9"/>
                  </a:cubicBezTo>
                  <a:cubicBezTo>
                    <a:pt x="86" y="15"/>
                    <a:pt x="90" y="24"/>
                    <a:pt x="90" y="35"/>
                  </a:cubicBezTo>
                  <a:cubicBezTo>
                    <a:pt x="90" y="45"/>
                    <a:pt x="87" y="53"/>
                    <a:pt x="81" y="59"/>
                  </a:cubicBezTo>
                  <a:cubicBezTo>
                    <a:pt x="79" y="62"/>
                    <a:pt x="76" y="64"/>
                    <a:pt x="72" y="66"/>
                  </a:cubicBezTo>
                  <a:cubicBezTo>
                    <a:pt x="77" y="68"/>
                    <a:pt x="81" y="71"/>
                    <a:pt x="84" y="76"/>
                  </a:cubicBezTo>
                  <a:cubicBezTo>
                    <a:pt x="85" y="79"/>
                    <a:pt x="87" y="83"/>
                    <a:pt x="88" y="89"/>
                  </a:cubicBezTo>
                  <a:cubicBezTo>
                    <a:pt x="88" y="91"/>
                    <a:pt x="88" y="97"/>
                    <a:pt x="89" y="108"/>
                  </a:cubicBezTo>
                  <a:cubicBezTo>
                    <a:pt x="90" y="115"/>
                    <a:pt x="90" y="119"/>
                    <a:pt x="91" y="121"/>
                  </a:cubicBezTo>
                  <a:cubicBezTo>
                    <a:pt x="92" y="122"/>
                    <a:pt x="92" y="124"/>
                    <a:pt x="94" y="126"/>
                  </a:cubicBezTo>
                  <a:cubicBezTo>
                    <a:pt x="66" y="126"/>
                    <a:pt x="66" y="126"/>
                    <a:pt x="66" y="126"/>
                  </a:cubicBezTo>
                  <a:cubicBezTo>
                    <a:pt x="65" y="124"/>
                    <a:pt x="64" y="121"/>
                    <a:pt x="64" y="119"/>
                  </a:cubicBezTo>
                  <a:cubicBezTo>
                    <a:pt x="64" y="117"/>
                    <a:pt x="63" y="112"/>
                    <a:pt x="63" y="102"/>
                  </a:cubicBezTo>
                  <a:cubicBezTo>
                    <a:pt x="62" y="94"/>
                    <a:pt x="61" y="88"/>
                    <a:pt x="59" y="85"/>
                  </a:cubicBezTo>
                  <a:cubicBezTo>
                    <a:pt x="57" y="81"/>
                    <a:pt x="55" y="78"/>
                    <a:pt x="51" y="77"/>
                  </a:cubicBezTo>
                  <a:cubicBezTo>
                    <a:pt x="49" y="77"/>
                    <a:pt x="46" y="76"/>
                    <a:pt x="43" y="76"/>
                  </a:cubicBezTo>
                  <a:cubicBezTo>
                    <a:pt x="27" y="76"/>
                    <a:pt x="27" y="76"/>
                    <a:pt x="27" y="76"/>
                  </a:cubicBezTo>
                  <a:cubicBezTo>
                    <a:pt x="27" y="126"/>
                    <a:pt x="27" y="126"/>
                    <a:pt x="27" y="126"/>
                  </a:cubicBezTo>
                  <a:lnTo>
                    <a:pt x="0" y="126"/>
                  </a:lnTo>
                  <a:close/>
                  <a:moveTo>
                    <a:pt x="27" y="56"/>
                  </a:moveTo>
                  <a:cubicBezTo>
                    <a:pt x="42" y="56"/>
                    <a:pt x="42" y="56"/>
                    <a:pt x="42" y="56"/>
                  </a:cubicBezTo>
                  <a:cubicBezTo>
                    <a:pt x="50" y="56"/>
                    <a:pt x="56" y="54"/>
                    <a:pt x="59" y="51"/>
                  </a:cubicBezTo>
                  <a:cubicBezTo>
                    <a:pt x="61" y="48"/>
                    <a:pt x="63" y="44"/>
                    <a:pt x="63" y="38"/>
                  </a:cubicBezTo>
                  <a:cubicBezTo>
                    <a:pt x="63" y="32"/>
                    <a:pt x="61" y="27"/>
                    <a:pt x="56" y="24"/>
                  </a:cubicBezTo>
                  <a:cubicBezTo>
                    <a:pt x="54" y="23"/>
                    <a:pt x="49" y="22"/>
                    <a:pt x="43" y="22"/>
                  </a:cubicBezTo>
                  <a:cubicBezTo>
                    <a:pt x="27" y="22"/>
                    <a:pt x="27" y="22"/>
                    <a:pt x="27" y="22"/>
                  </a:cubicBezTo>
                  <a:lnTo>
                    <a:pt x="27" y="5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47" name="Freeform 64"/>
            <p:cNvSpPr>
              <a:spLocks/>
            </p:cNvSpPr>
            <p:nvPr userDrawn="1"/>
          </p:nvSpPr>
          <p:spPr bwMode="black">
            <a:xfrm>
              <a:off x="4445001" y="5788025"/>
              <a:ext cx="114300" cy="171450"/>
            </a:xfrm>
            <a:custGeom>
              <a:avLst/>
              <a:gdLst>
                <a:gd name="T0" fmla="*/ 0 w 88"/>
                <a:gd name="T1" fmla="*/ 92 h 132"/>
                <a:gd name="T2" fmla="*/ 27 w 88"/>
                <a:gd name="T3" fmla="*/ 92 h 132"/>
                <a:gd name="T4" fmla="*/ 31 w 88"/>
                <a:gd name="T5" fmla="*/ 103 h 132"/>
                <a:gd name="T6" fmla="*/ 44 w 88"/>
                <a:gd name="T7" fmla="*/ 110 h 132"/>
                <a:gd name="T8" fmla="*/ 57 w 88"/>
                <a:gd name="T9" fmla="*/ 105 h 132"/>
                <a:gd name="T10" fmla="*/ 61 w 88"/>
                <a:gd name="T11" fmla="*/ 95 h 132"/>
                <a:gd name="T12" fmla="*/ 54 w 88"/>
                <a:gd name="T13" fmla="*/ 82 h 132"/>
                <a:gd name="T14" fmla="*/ 47 w 88"/>
                <a:gd name="T15" fmla="*/ 78 h 132"/>
                <a:gd name="T16" fmla="*/ 38 w 88"/>
                <a:gd name="T17" fmla="*/ 75 h 132"/>
                <a:gd name="T18" fmla="*/ 15 w 88"/>
                <a:gd name="T19" fmla="*/ 64 h 132"/>
                <a:gd name="T20" fmla="*/ 2 w 88"/>
                <a:gd name="T21" fmla="*/ 35 h 132"/>
                <a:gd name="T22" fmla="*/ 11 w 88"/>
                <a:gd name="T23" fmla="*/ 11 h 132"/>
                <a:gd name="T24" fmla="*/ 41 w 88"/>
                <a:gd name="T25" fmla="*/ 0 h 132"/>
                <a:gd name="T26" fmla="*/ 76 w 88"/>
                <a:gd name="T27" fmla="*/ 16 h 132"/>
                <a:gd name="T28" fmla="*/ 83 w 88"/>
                <a:gd name="T29" fmla="*/ 36 h 132"/>
                <a:gd name="T30" fmla="*/ 57 w 88"/>
                <a:gd name="T31" fmla="*/ 36 h 132"/>
                <a:gd name="T32" fmla="*/ 52 w 88"/>
                <a:gd name="T33" fmla="*/ 26 h 132"/>
                <a:gd name="T34" fmla="*/ 41 w 88"/>
                <a:gd name="T35" fmla="*/ 22 h 132"/>
                <a:gd name="T36" fmla="*/ 31 w 88"/>
                <a:gd name="T37" fmla="*/ 25 h 132"/>
                <a:gd name="T38" fmla="*/ 27 w 88"/>
                <a:gd name="T39" fmla="*/ 35 h 132"/>
                <a:gd name="T40" fmla="*/ 33 w 88"/>
                <a:gd name="T41" fmla="*/ 46 h 132"/>
                <a:gd name="T42" fmla="*/ 51 w 88"/>
                <a:gd name="T43" fmla="*/ 54 h 132"/>
                <a:gd name="T44" fmla="*/ 76 w 88"/>
                <a:gd name="T45" fmla="*/ 66 h 132"/>
                <a:gd name="T46" fmla="*/ 88 w 88"/>
                <a:gd name="T47" fmla="*/ 93 h 132"/>
                <a:gd name="T48" fmla="*/ 77 w 88"/>
                <a:gd name="T49" fmla="*/ 121 h 132"/>
                <a:gd name="T50" fmla="*/ 44 w 88"/>
                <a:gd name="T51" fmla="*/ 132 h 132"/>
                <a:gd name="T52" fmla="*/ 8 w 88"/>
                <a:gd name="T53" fmla="*/ 114 h 132"/>
                <a:gd name="T54" fmla="*/ 0 w 88"/>
                <a:gd name="T55" fmla="*/ 9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8" h="132">
                  <a:moveTo>
                    <a:pt x="0" y="92"/>
                  </a:moveTo>
                  <a:cubicBezTo>
                    <a:pt x="27" y="92"/>
                    <a:pt x="27" y="92"/>
                    <a:pt x="27" y="92"/>
                  </a:cubicBezTo>
                  <a:cubicBezTo>
                    <a:pt x="28" y="97"/>
                    <a:pt x="29" y="101"/>
                    <a:pt x="31" y="103"/>
                  </a:cubicBezTo>
                  <a:cubicBezTo>
                    <a:pt x="34" y="108"/>
                    <a:pt x="38" y="110"/>
                    <a:pt x="44" y="110"/>
                  </a:cubicBezTo>
                  <a:cubicBezTo>
                    <a:pt x="50" y="110"/>
                    <a:pt x="54" y="109"/>
                    <a:pt x="57" y="105"/>
                  </a:cubicBezTo>
                  <a:cubicBezTo>
                    <a:pt x="59" y="103"/>
                    <a:pt x="61" y="99"/>
                    <a:pt x="61" y="95"/>
                  </a:cubicBezTo>
                  <a:cubicBezTo>
                    <a:pt x="61" y="90"/>
                    <a:pt x="59" y="86"/>
                    <a:pt x="54" y="82"/>
                  </a:cubicBezTo>
                  <a:cubicBezTo>
                    <a:pt x="53" y="81"/>
                    <a:pt x="50" y="79"/>
                    <a:pt x="47" y="78"/>
                  </a:cubicBezTo>
                  <a:cubicBezTo>
                    <a:pt x="46" y="78"/>
                    <a:pt x="43" y="77"/>
                    <a:pt x="38" y="75"/>
                  </a:cubicBezTo>
                  <a:cubicBezTo>
                    <a:pt x="27" y="71"/>
                    <a:pt x="20" y="67"/>
                    <a:pt x="15" y="64"/>
                  </a:cubicBezTo>
                  <a:cubicBezTo>
                    <a:pt x="6" y="57"/>
                    <a:pt x="2" y="47"/>
                    <a:pt x="2" y="35"/>
                  </a:cubicBezTo>
                  <a:cubicBezTo>
                    <a:pt x="2" y="25"/>
                    <a:pt x="5" y="17"/>
                    <a:pt x="11" y="11"/>
                  </a:cubicBezTo>
                  <a:cubicBezTo>
                    <a:pt x="18" y="4"/>
                    <a:pt x="28" y="0"/>
                    <a:pt x="41" y="0"/>
                  </a:cubicBezTo>
                  <a:cubicBezTo>
                    <a:pt x="56" y="0"/>
                    <a:pt x="68" y="6"/>
                    <a:pt x="76" y="16"/>
                  </a:cubicBezTo>
                  <a:cubicBezTo>
                    <a:pt x="80" y="22"/>
                    <a:pt x="82" y="28"/>
                    <a:pt x="83" y="36"/>
                  </a:cubicBezTo>
                  <a:cubicBezTo>
                    <a:pt x="57" y="36"/>
                    <a:pt x="57" y="36"/>
                    <a:pt x="57" y="36"/>
                  </a:cubicBezTo>
                  <a:cubicBezTo>
                    <a:pt x="56" y="32"/>
                    <a:pt x="55" y="28"/>
                    <a:pt x="52" y="26"/>
                  </a:cubicBezTo>
                  <a:cubicBezTo>
                    <a:pt x="50" y="23"/>
                    <a:pt x="46" y="22"/>
                    <a:pt x="41" y="22"/>
                  </a:cubicBezTo>
                  <a:cubicBezTo>
                    <a:pt x="36" y="22"/>
                    <a:pt x="33" y="23"/>
                    <a:pt x="31" y="25"/>
                  </a:cubicBezTo>
                  <a:cubicBezTo>
                    <a:pt x="28" y="27"/>
                    <a:pt x="27" y="30"/>
                    <a:pt x="27" y="35"/>
                  </a:cubicBezTo>
                  <a:cubicBezTo>
                    <a:pt x="27" y="39"/>
                    <a:pt x="29" y="43"/>
                    <a:pt x="33" y="46"/>
                  </a:cubicBezTo>
                  <a:cubicBezTo>
                    <a:pt x="36" y="48"/>
                    <a:pt x="42" y="51"/>
                    <a:pt x="51" y="54"/>
                  </a:cubicBezTo>
                  <a:cubicBezTo>
                    <a:pt x="62" y="57"/>
                    <a:pt x="70" y="61"/>
                    <a:pt x="76" y="66"/>
                  </a:cubicBezTo>
                  <a:cubicBezTo>
                    <a:pt x="84" y="73"/>
                    <a:pt x="88" y="82"/>
                    <a:pt x="88" y="93"/>
                  </a:cubicBezTo>
                  <a:cubicBezTo>
                    <a:pt x="88" y="104"/>
                    <a:pt x="84" y="114"/>
                    <a:pt x="77" y="121"/>
                  </a:cubicBezTo>
                  <a:cubicBezTo>
                    <a:pt x="68" y="128"/>
                    <a:pt x="58" y="132"/>
                    <a:pt x="44" y="132"/>
                  </a:cubicBezTo>
                  <a:cubicBezTo>
                    <a:pt x="28" y="132"/>
                    <a:pt x="16" y="126"/>
                    <a:pt x="8" y="114"/>
                  </a:cubicBezTo>
                  <a:cubicBezTo>
                    <a:pt x="4" y="107"/>
                    <a:pt x="1" y="100"/>
                    <a:pt x="0" y="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48" name="Freeform 65"/>
            <p:cNvSpPr>
              <a:spLocks/>
            </p:cNvSpPr>
            <p:nvPr userDrawn="1"/>
          </p:nvSpPr>
          <p:spPr bwMode="black">
            <a:xfrm>
              <a:off x="4583113" y="5791200"/>
              <a:ext cx="122238" cy="163513"/>
            </a:xfrm>
            <a:custGeom>
              <a:avLst/>
              <a:gdLst>
                <a:gd name="T0" fmla="*/ 0 w 77"/>
                <a:gd name="T1" fmla="*/ 103 h 103"/>
                <a:gd name="T2" fmla="*/ 0 w 77"/>
                <a:gd name="T3" fmla="*/ 0 h 103"/>
                <a:gd name="T4" fmla="*/ 22 w 77"/>
                <a:gd name="T5" fmla="*/ 0 h 103"/>
                <a:gd name="T6" fmla="*/ 22 w 77"/>
                <a:gd name="T7" fmla="*/ 39 h 103"/>
                <a:gd name="T8" fmla="*/ 55 w 77"/>
                <a:gd name="T9" fmla="*/ 39 h 103"/>
                <a:gd name="T10" fmla="*/ 55 w 77"/>
                <a:gd name="T11" fmla="*/ 0 h 103"/>
                <a:gd name="T12" fmla="*/ 77 w 77"/>
                <a:gd name="T13" fmla="*/ 0 h 103"/>
                <a:gd name="T14" fmla="*/ 77 w 77"/>
                <a:gd name="T15" fmla="*/ 103 h 103"/>
                <a:gd name="T16" fmla="*/ 55 w 77"/>
                <a:gd name="T17" fmla="*/ 103 h 103"/>
                <a:gd name="T18" fmla="*/ 55 w 77"/>
                <a:gd name="T19" fmla="*/ 58 h 103"/>
                <a:gd name="T20" fmla="*/ 22 w 77"/>
                <a:gd name="T21" fmla="*/ 58 h 103"/>
                <a:gd name="T22" fmla="*/ 22 w 77"/>
                <a:gd name="T23" fmla="*/ 103 h 103"/>
                <a:gd name="T24" fmla="*/ 0 w 77"/>
                <a:gd name="T25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7" h="103">
                  <a:moveTo>
                    <a:pt x="0" y="103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39"/>
                  </a:lnTo>
                  <a:lnTo>
                    <a:pt x="55" y="39"/>
                  </a:lnTo>
                  <a:lnTo>
                    <a:pt x="55" y="0"/>
                  </a:lnTo>
                  <a:lnTo>
                    <a:pt x="77" y="0"/>
                  </a:lnTo>
                  <a:lnTo>
                    <a:pt x="77" y="103"/>
                  </a:lnTo>
                  <a:lnTo>
                    <a:pt x="55" y="103"/>
                  </a:lnTo>
                  <a:lnTo>
                    <a:pt x="55" y="58"/>
                  </a:lnTo>
                  <a:lnTo>
                    <a:pt x="22" y="58"/>
                  </a:lnTo>
                  <a:lnTo>
                    <a:pt x="22" y="103"/>
                  </a:lnTo>
                  <a:lnTo>
                    <a:pt x="0" y="10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49" name="Freeform 66"/>
            <p:cNvSpPr>
              <a:spLocks noEditPoints="1"/>
            </p:cNvSpPr>
            <p:nvPr userDrawn="1"/>
          </p:nvSpPr>
          <p:spPr bwMode="black">
            <a:xfrm>
              <a:off x="4722813" y="5791200"/>
              <a:ext cx="139700" cy="163513"/>
            </a:xfrm>
            <a:custGeom>
              <a:avLst/>
              <a:gdLst>
                <a:gd name="T0" fmla="*/ 33 w 88"/>
                <a:gd name="T1" fmla="*/ 0 h 103"/>
                <a:gd name="T2" fmla="*/ 55 w 88"/>
                <a:gd name="T3" fmla="*/ 0 h 103"/>
                <a:gd name="T4" fmla="*/ 88 w 88"/>
                <a:gd name="T5" fmla="*/ 103 h 103"/>
                <a:gd name="T6" fmla="*/ 65 w 88"/>
                <a:gd name="T7" fmla="*/ 103 h 103"/>
                <a:gd name="T8" fmla="*/ 58 w 88"/>
                <a:gd name="T9" fmla="*/ 80 h 103"/>
                <a:gd name="T10" fmla="*/ 29 w 88"/>
                <a:gd name="T11" fmla="*/ 80 h 103"/>
                <a:gd name="T12" fmla="*/ 23 w 88"/>
                <a:gd name="T13" fmla="*/ 103 h 103"/>
                <a:gd name="T14" fmla="*/ 0 w 88"/>
                <a:gd name="T15" fmla="*/ 103 h 103"/>
                <a:gd name="T16" fmla="*/ 33 w 88"/>
                <a:gd name="T17" fmla="*/ 0 h 103"/>
                <a:gd name="T18" fmla="*/ 34 w 88"/>
                <a:gd name="T19" fmla="*/ 63 h 103"/>
                <a:gd name="T20" fmla="*/ 54 w 88"/>
                <a:gd name="T21" fmla="*/ 63 h 103"/>
                <a:gd name="T22" fmla="*/ 43 w 88"/>
                <a:gd name="T23" fmla="*/ 28 h 103"/>
                <a:gd name="T24" fmla="*/ 34 w 88"/>
                <a:gd name="T25" fmla="*/ 6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8" h="103">
                  <a:moveTo>
                    <a:pt x="33" y="0"/>
                  </a:moveTo>
                  <a:lnTo>
                    <a:pt x="55" y="0"/>
                  </a:lnTo>
                  <a:lnTo>
                    <a:pt x="88" y="103"/>
                  </a:lnTo>
                  <a:lnTo>
                    <a:pt x="65" y="103"/>
                  </a:lnTo>
                  <a:lnTo>
                    <a:pt x="58" y="80"/>
                  </a:lnTo>
                  <a:lnTo>
                    <a:pt x="29" y="80"/>
                  </a:lnTo>
                  <a:lnTo>
                    <a:pt x="23" y="103"/>
                  </a:lnTo>
                  <a:lnTo>
                    <a:pt x="0" y="103"/>
                  </a:lnTo>
                  <a:lnTo>
                    <a:pt x="33" y="0"/>
                  </a:lnTo>
                  <a:close/>
                  <a:moveTo>
                    <a:pt x="34" y="63"/>
                  </a:moveTo>
                  <a:lnTo>
                    <a:pt x="54" y="63"/>
                  </a:lnTo>
                  <a:lnTo>
                    <a:pt x="43" y="28"/>
                  </a:lnTo>
                  <a:lnTo>
                    <a:pt x="34" y="6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50" name="Freeform 67"/>
            <p:cNvSpPr>
              <a:spLocks noEditPoints="1"/>
            </p:cNvSpPr>
            <p:nvPr userDrawn="1"/>
          </p:nvSpPr>
          <p:spPr bwMode="black">
            <a:xfrm>
              <a:off x="4879976" y="5791200"/>
              <a:ext cx="120650" cy="163513"/>
            </a:xfrm>
            <a:custGeom>
              <a:avLst/>
              <a:gdLst>
                <a:gd name="T0" fmla="*/ 0 w 93"/>
                <a:gd name="T1" fmla="*/ 126 h 126"/>
                <a:gd name="T2" fmla="*/ 0 w 93"/>
                <a:gd name="T3" fmla="*/ 0 h 126"/>
                <a:gd name="T4" fmla="*/ 48 w 93"/>
                <a:gd name="T5" fmla="*/ 0 h 126"/>
                <a:gd name="T6" fmla="*/ 77 w 93"/>
                <a:gd name="T7" fmla="*/ 9 h 126"/>
                <a:gd name="T8" fmla="*/ 89 w 93"/>
                <a:gd name="T9" fmla="*/ 35 h 126"/>
                <a:gd name="T10" fmla="*/ 81 w 93"/>
                <a:gd name="T11" fmla="*/ 59 h 126"/>
                <a:gd name="T12" fmla="*/ 71 w 93"/>
                <a:gd name="T13" fmla="*/ 66 h 126"/>
                <a:gd name="T14" fmla="*/ 83 w 93"/>
                <a:gd name="T15" fmla="*/ 76 h 126"/>
                <a:gd name="T16" fmla="*/ 87 w 93"/>
                <a:gd name="T17" fmla="*/ 89 h 126"/>
                <a:gd name="T18" fmla="*/ 89 w 93"/>
                <a:gd name="T19" fmla="*/ 108 h 126"/>
                <a:gd name="T20" fmla="*/ 91 w 93"/>
                <a:gd name="T21" fmla="*/ 121 h 126"/>
                <a:gd name="T22" fmla="*/ 93 w 93"/>
                <a:gd name="T23" fmla="*/ 126 h 126"/>
                <a:gd name="T24" fmla="*/ 65 w 93"/>
                <a:gd name="T25" fmla="*/ 126 h 126"/>
                <a:gd name="T26" fmla="*/ 63 w 93"/>
                <a:gd name="T27" fmla="*/ 119 h 126"/>
                <a:gd name="T28" fmla="*/ 62 w 93"/>
                <a:gd name="T29" fmla="*/ 102 h 126"/>
                <a:gd name="T30" fmla="*/ 59 w 93"/>
                <a:gd name="T31" fmla="*/ 85 h 126"/>
                <a:gd name="T32" fmla="*/ 50 w 93"/>
                <a:gd name="T33" fmla="*/ 77 h 126"/>
                <a:gd name="T34" fmla="*/ 42 w 93"/>
                <a:gd name="T35" fmla="*/ 76 h 126"/>
                <a:gd name="T36" fmla="*/ 27 w 93"/>
                <a:gd name="T37" fmla="*/ 76 h 126"/>
                <a:gd name="T38" fmla="*/ 27 w 93"/>
                <a:gd name="T39" fmla="*/ 126 h 126"/>
                <a:gd name="T40" fmla="*/ 0 w 93"/>
                <a:gd name="T41" fmla="*/ 126 h 126"/>
                <a:gd name="T42" fmla="*/ 27 w 93"/>
                <a:gd name="T43" fmla="*/ 56 h 126"/>
                <a:gd name="T44" fmla="*/ 41 w 93"/>
                <a:gd name="T45" fmla="*/ 56 h 126"/>
                <a:gd name="T46" fmla="*/ 58 w 93"/>
                <a:gd name="T47" fmla="*/ 51 h 126"/>
                <a:gd name="T48" fmla="*/ 62 w 93"/>
                <a:gd name="T49" fmla="*/ 38 h 126"/>
                <a:gd name="T50" fmla="*/ 56 w 93"/>
                <a:gd name="T51" fmla="*/ 24 h 126"/>
                <a:gd name="T52" fmla="*/ 42 w 93"/>
                <a:gd name="T53" fmla="*/ 22 h 126"/>
                <a:gd name="T54" fmla="*/ 27 w 93"/>
                <a:gd name="T55" fmla="*/ 22 h 126"/>
                <a:gd name="T56" fmla="*/ 27 w 93"/>
                <a:gd name="T57" fmla="*/ 5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3" h="126">
                  <a:moveTo>
                    <a:pt x="0" y="126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61" y="0"/>
                    <a:pt x="70" y="3"/>
                    <a:pt x="77" y="9"/>
                  </a:cubicBezTo>
                  <a:cubicBezTo>
                    <a:pt x="85" y="15"/>
                    <a:pt x="89" y="24"/>
                    <a:pt x="89" y="35"/>
                  </a:cubicBezTo>
                  <a:cubicBezTo>
                    <a:pt x="89" y="45"/>
                    <a:pt x="86" y="53"/>
                    <a:pt x="81" y="59"/>
                  </a:cubicBezTo>
                  <a:cubicBezTo>
                    <a:pt x="78" y="62"/>
                    <a:pt x="75" y="64"/>
                    <a:pt x="71" y="66"/>
                  </a:cubicBezTo>
                  <a:cubicBezTo>
                    <a:pt x="76" y="68"/>
                    <a:pt x="80" y="71"/>
                    <a:pt x="83" y="76"/>
                  </a:cubicBezTo>
                  <a:cubicBezTo>
                    <a:pt x="85" y="79"/>
                    <a:pt x="86" y="83"/>
                    <a:pt x="87" y="89"/>
                  </a:cubicBezTo>
                  <a:cubicBezTo>
                    <a:pt x="87" y="91"/>
                    <a:pt x="88" y="97"/>
                    <a:pt x="89" y="108"/>
                  </a:cubicBezTo>
                  <a:cubicBezTo>
                    <a:pt x="89" y="115"/>
                    <a:pt x="90" y="119"/>
                    <a:pt x="91" y="121"/>
                  </a:cubicBezTo>
                  <a:cubicBezTo>
                    <a:pt x="91" y="122"/>
                    <a:pt x="92" y="124"/>
                    <a:pt x="93" y="126"/>
                  </a:cubicBezTo>
                  <a:cubicBezTo>
                    <a:pt x="65" y="126"/>
                    <a:pt x="65" y="126"/>
                    <a:pt x="65" y="126"/>
                  </a:cubicBezTo>
                  <a:cubicBezTo>
                    <a:pt x="64" y="124"/>
                    <a:pt x="64" y="121"/>
                    <a:pt x="63" y="119"/>
                  </a:cubicBezTo>
                  <a:cubicBezTo>
                    <a:pt x="63" y="117"/>
                    <a:pt x="63" y="112"/>
                    <a:pt x="62" y="102"/>
                  </a:cubicBezTo>
                  <a:cubicBezTo>
                    <a:pt x="61" y="94"/>
                    <a:pt x="60" y="88"/>
                    <a:pt x="59" y="85"/>
                  </a:cubicBezTo>
                  <a:cubicBezTo>
                    <a:pt x="57" y="81"/>
                    <a:pt x="54" y="78"/>
                    <a:pt x="50" y="77"/>
                  </a:cubicBezTo>
                  <a:cubicBezTo>
                    <a:pt x="48" y="77"/>
                    <a:pt x="46" y="76"/>
                    <a:pt x="42" y="76"/>
                  </a:cubicBezTo>
                  <a:cubicBezTo>
                    <a:pt x="27" y="76"/>
                    <a:pt x="27" y="76"/>
                    <a:pt x="27" y="76"/>
                  </a:cubicBezTo>
                  <a:cubicBezTo>
                    <a:pt x="27" y="126"/>
                    <a:pt x="27" y="126"/>
                    <a:pt x="27" y="126"/>
                  </a:cubicBezTo>
                  <a:lnTo>
                    <a:pt x="0" y="126"/>
                  </a:lnTo>
                  <a:close/>
                  <a:moveTo>
                    <a:pt x="27" y="56"/>
                  </a:moveTo>
                  <a:cubicBezTo>
                    <a:pt x="41" y="56"/>
                    <a:pt x="41" y="56"/>
                    <a:pt x="41" y="56"/>
                  </a:cubicBezTo>
                  <a:cubicBezTo>
                    <a:pt x="50" y="56"/>
                    <a:pt x="55" y="54"/>
                    <a:pt x="58" y="51"/>
                  </a:cubicBezTo>
                  <a:cubicBezTo>
                    <a:pt x="61" y="48"/>
                    <a:pt x="62" y="44"/>
                    <a:pt x="62" y="38"/>
                  </a:cubicBezTo>
                  <a:cubicBezTo>
                    <a:pt x="62" y="32"/>
                    <a:pt x="60" y="27"/>
                    <a:pt x="56" y="24"/>
                  </a:cubicBezTo>
                  <a:cubicBezTo>
                    <a:pt x="53" y="23"/>
                    <a:pt x="48" y="22"/>
                    <a:pt x="42" y="22"/>
                  </a:cubicBezTo>
                  <a:cubicBezTo>
                    <a:pt x="27" y="22"/>
                    <a:pt x="27" y="22"/>
                    <a:pt x="27" y="22"/>
                  </a:cubicBezTo>
                  <a:lnTo>
                    <a:pt x="27" y="5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51" name="Freeform 68"/>
            <p:cNvSpPr>
              <a:spLocks/>
            </p:cNvSpPr>
            <p:nvPr userDrawn="1"/>
          </p:nvSpPr>
          <p:spPr bwMode="black">
            <a:xfrm>
              <a:off x="5026026" y="5791200"/>
              <a:ext cx="34925" cy="163513"/>
            </a:xfrm>
            <a:custGeom>
              <a:avLst/>
              <a:gdLst>
                <a:gd name="T0" fmla="*/ 0 w 22"/>
                <a:gd name="T1" fmla="*/ 103 h 103"/>
                <a:gd name="T2" fmla="*/ 0 w 22"/>
                <a:gd name="T3" fmla="*/ 0 h 103"/>
                <a:gd name="T4" fmla="*/ 12 w 22"/>
                <a:gd name="T5" fmla="*/ 0 h 103"/>
                <a:gd name="T6" fmla="*/ 22 w 22"/>
                <a:gd name="T7" fmla="*/ 0 h 103"/>
                <a:gd name="T8" fmla="*/ 22 w 22"/>
                <a:gd name="T9" fmla="*/ 103 h 103"/>
                <a:gd name="T10" fmla="*/ 0 w 22"/>
                <a:gd name="T11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103">
                  <a:moveTo>
                    <a:pt x="0" y="103"/>
                  </a:moveTo>
                  <a:lnTo>
                    <a:pt x="0" y="0"/>
                  </a:lnTo>
                  <a:lnTo>
                    <a:pt x="12" y="0"/>
                  </a:lnTo>
                  <a:lnTo>
                    <a:pt x="22" y="0"/>
                  </a:lnTo>
                  <a:lnTo>
                    <a:pt x="22" y="103"/>
                  </a:lnTo>
                  <a:lnTo>
                    <a:pt x="0" y="10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52" name="Freeform 69"/>
            <p:cNvSpPr>
              <a:spLocks/>
            </p:cNvSpPr>
            <p:nvPr userDrawn="1"/>
          </p:nvSpPr>
          <p:spPr bwMode="black">
            <a:xfrm>
              <a:off x="5092701" y="5791200"/>
              <a:ext cx="120650" cy="163513"/>
            </a:xfrm>
            <a:custGeom>
              <a:avLst/>
              <a:gdLst>
                <a:gd name="T0" fmla="*/ 0 w 76"/>
                <a:gd name="T1" fmla="*/ 103 h 103"/>
                <a:gd name="T2" fmla="*/ 0 w 76"/>
                <a:gd name="T3" fmla="*/ 0 h 103"/>
                <a:gd name="T4" fmla="*/ 22 w 76"/>
                <a:gd name="T5" fmla="*/ 0 h 103"/>
                <a:gd name="T6" fmla="*/ 55 w 76"/>
                <a:gd name="T7" fmla="*/ 66 h 103"/>
                <a:gd name="T8" fmla="*/ 55 w 76"/>
                <a:gd name="T9" fmla="*/ 0 h 103"/>
                <a:gd name="T10" fmla="*/ 76 w 76"/>
                <a:gd name="T11" fmla="*/ 0 h 103"/>
                <a:gd name="T12" fmla="*/ 76 w 76"/>
                <a:gd name="T13" fmla="*/ 103 h 103"/>
                <a:gd name="T14" fmla="*/ 54 w 76"/>
                <a:gd name="T15" fmla="*/ 103 h 103"/>
                <a:gd name="T16" fmla="*/ 21 w 76"/>
                <a:gd name="T17" fmla="*/ 37 h 103"/>
                <a:gd name="T18" fmla="*/ 21 w 76"/>
                <a:gd name="T19" fmla="*/ 103 h 103"/>
                <a:gd name="T20" fmla="*/ 0 w 76"/>
                <a:gd name="T21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6" h="103">
                  <a:moveTo>
                    <a:pt x="0" y="103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55" y="66"/>
                  </a:lnTo>
                  <a:lnTo>
                    <a:pt x="55" y="0"/>
                  </a:lnTo>
                  <a:lnTo>
                    <a:pt x="76" y="0"/>
                  </a:lnTo>
                  <a:lnTo>
                    <a:pt x="76" y="103"/>
                  </a:lnTo>
                  <a:lnTo>
                    <a:pt x="54" y="103"/>
                  </a:lnTo>
                  <a:lnTo>
                    <a:pt x="21" y="37"/>
                  </a:lnTo>
                  <a:lnTo>
                    <a:pt x="21" y="103"/>
                  </a:lnTo>
                  <a:lnTo>
                    <a:pt x="0" y="10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53" name="Freeform 70"/>
            <p:cNvSpPr>
              <a:spLocks/>
            </p:cNvSpPr>
            <p:nvPr userDrawn="1"/>
          </p:nvSpPr>
          <p:spPr bwMode="black">
            <a:xfrm>
              <a:off x="5237163" y="5788025"/>
              <a:ext cx="133350" cy="171450"/>
            </a:xfrm>
            <a:custGeom>
              <a:avLst/>
              <a:gdLst>
                <a:gd name="T0" fmla="*/ 102 w 102"/>
                <a:gd name="T1" fmla="*/ 129 h 132"/>
                <a:gd name="T2" fmla="*/ 82 w 102"/>
                <a:gd name="T3" fmla="*/ 129 h 132"/>
                <a:gd name="T4" fmla="*/ 82 w 102"/>
                <a:gd name="T5" fmla="*/ 115 h 132"/>
                <a:gd name="T6" fmla="*/ 73 w 102"/>
                <a:gd name="T7" fmla="*/ 124 h 132"/>
                <a:gd name="T8" fmla="*/ 51 w 102"/>
                <a:gd name="T9" fmla="*/ 132 h 132"/>
                <a:gd name="T10" fmla="*/ 14 w 102"/>
                <a:gd name="T11" fmla="*/ 113 h 132"/>
                <a:gd name="T12" fmla="*/ 0 w 102"/>
                <a:gd name="T13" fmla="*/ 67 h 132"/>
                <a:gd name="T14" fmla="*/ 14 w 102"/>
                <a:gd name="T15" fmla="*/ 20 h 132"/>
                <a:gd name="T16" fmla="*/ 54 w 102"/>
                <a:gd name="T17" fmla="*/ 0 h 132"/>
                <a:gd name="T18" fmla="*/ 89 w 102"/>
                <a:gd name="T19" fmla="*/ 16 h 132"/>
                <a:gd name="T20" fmla="*/ 100 w 102"/>
                <a:gd name="T21" fmla="*/ 39 h 132"/>
                <a:gd name="T22" fmla="*/ 100 w 102"/>
                <a:gd name="T23" fmla="*/ 45 h 132"/>
                <a:gd name="T24" fmla="*/ 74 w 102"/>
                <a:gd name="T25" fmla="*/ 45 h 132"/>
                <a:gd name="T26" fmla="*/ 70 w 102"/>
                <a:gd name="T27" fmla="*/ 32 h 132"/>
                <a:gd name="T28" fmla="*/ 53 w 102"/>
                <a:gd name="T29" fmla="*/ 23 h 132"/>
                <a:gd name="T30" fmla="*/ 34 w 102"/>
                <a:gd name="T31" fmla="*/ 35 h 132"/>
                <a:gd name="T32" fmla="*/ 27 w 102"/>
                <a:gd name="T33" fmla="*/ 66 h 132"/>
                <a:gd name="T34" fmla="*/ 35 w 102"/>
                <a:gd name="T35" fmla="*/ 99 h 132"/>
                <a:gd name="T36" fmla="*/ 54 w 102"/>
                <a:gd name="T37" fmla="*/ 109 h 132"/>
                <a:gd name="T38" fmla="*/ 72 w 102"/>
                <a:gd name="T39" fmla="*/ 100 h 132"/>
                <a:gd name="T40" fmla="*/ 77 w 102"/>
                <a:gd name="T41" fmla="*/ 81 h 132"/>
                <a:gd name="T42" fmla="*/ 55 w 102"/>
                <a:gd name="T43" fmla="*/ 81 h 132"/>
                <a:gd name="T44" fmla="*/ 55 w 102"/>
                <a:gd name="T45" fmla="*/ 61 h 132"/>
                <a:gd name="T46" fmla="*/ 102 w 102"/>
                <a:gd name="T47" fmla="*/ 61 h 132"/>
                <a:gd name="T48" fmla="*/ 102 w 102"/>
                <a:gd name="T49" fmla="*/ 129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02" h="132">
                  <a:moveTo>
                    <a:pt x="102" y="129"/>
                  </a:moveTo>
                  <a:cubicBezTo>
                    <a:pt x="82" y="129"/>
                    <a:pt x="82" y="129"/>
                    <a:pt x="82" y="129"/>
                  </a:cubicBezTo>
                  <a:cubicBezTo>
                    <a:pt x="82" y="115"/>
                    <a:pt x="82" y="115"/>
                    <a:pt x="82" y="115"/>
                  </a:cubicBezTo>
                  <a:cubicBezTo>
                    <a:pt x="79" y="119"/>
                    <a:pt x="76" y="122"/>
                    <a:pt x="73" y="124"/>
                  </a:cubicBezTo>
                  <a:cubicBezTo>
                    <a:pt x="67" y="129"/>
                    <a:pt x="59" y="132"/>
                    <a:pt x="51" y="132"/>
                  </a:cubicBezTo>
                  <a:cubicBezTo>
                    <a:pt x="35" y="132"/>
                    <a:pt x="23" y="125"/>
                    <a:pt x="14" y="113"/>
                  </a:cubicBezTo>
                  <a:cubicBezTo>
                    <a:pt x="5" y="101"/>
                    <a:pt x="0" y="85"/>
                    <a:pt x="0" y="67"/>
                  </a:cubicBezTo>
                  <a:cubicBezTo>
                    <a:pt x="0" y="48"/>
                    <a:pt x="5" y="33"/>
                    <a:pt x="14" y="20"/>
                  </a:cubicBezTo>
                  <a:cubicBezTo>
                    <a:pt x="24" y="7"/>
                    <a:pt x="37" y="0"/>
                    <a:pt x="54" y="0"/>
                  </a:cubicBezTo>
                  <a:cubicBezTo>
                    <a:pt x="68" y="0"/>
                    <a:pt x="79" y="5"/>
                    <a:pt x="89" y="16"/>
                  </a:cubicBezTo>
                  <a:cubicBezTo>
                    <a:pt x="94" y="23"/>
                    <a:pt x="98" y="30"/>
                    <a:pt x="100" y="39"/>
                  </a:cubicBezTo>
                  <a:cubicBezTo>
                    <a:pt x="100" y="40"/>
                    <a:pt x="100" y="42"/>
                    <a:pt x="100" y="45"/>
                  </a:cubicBezTo>
                  <a:cubicBezTo>
                    <a:pt x="74" y="45"/>
                    <a:pt x="74" y="45"/>
                    <a:pt x="74" y="45"/>
                  </a:cubicBezTo>
                  <a:cubicBezTo>
                    <a:pt x="73" y="40"/>
                    <a:pt x="72" y="35"/>
                    <a:pt x="70" y="32"/>
                  </a:cubicBezTo>
                  <a:cubicBezTo>
                    <a:pt x="66" y="26"/>
                    <a:pt x="60" y="23"/>
                    <a:pt x="53" y="23"/>
                  </a:cubicBezTo>
                  <a:cubicBezTo>
                    <a:pt x="45" y="23"/>
                    <a:pt x="39" y="27"/>
                    <a:pt x="34" y="35"/>
                  </a:cubicBezTo>
                  <a:cubicBezTo>
                    <a:pt x="30" y="43"/>
                    <a:pt x="27" y="53"/>
                    <a:pt x="27" y="66"/>
                  </a:cubicBezTo>
                  <a:cubicBezTo>
                    <a:pt x="27" y="80"/>
                    <a:pt x="30" y="91"/>
                    <a:pt x="35" y="99"/>
                  </a:cubicBezTo>
                  <a:cubicBezTo>
                    <a:pt x="39" y="106"/>
                    <a:pt x="46" y="109"/>
                    <a:pt x="54" y="109"/>
                  </a:cubicBezTo>
                  <a:cubicBezTo>
                    <a:pt x="62" y="109"/>
                    <a:pt x="68" y="106"/>
                    <a:pt x="72" y="100"/>
                  </a:cubicBezTo>
                  <a:cubicBezTo>
                    <a:pt x="75" y="95"/>
                    <a:pt x="77" y="89"/>
                    <a:pt x="77" y="81"/>
                  </a:cubicBezTo>
                  <a:cubicBezTo>
                    <a:pt x="55" y="81"/>
                    <a:pt x="55" y="81"/>
                    <a:pt x="55" y="81"/>
                  </a:cubicBezTo>
                  <a:cubicBezTo>
                    <a:pt x="55" y="61"/>
                    <a:pt x="55" y="61"/>
                    <a:pt x="55" y="61"/>
                  </a:cubicBezTo>
                  <a:cubicBezTo>
                    <a:pt x="102" y="61"/>
                    <a:pt x="102" y="61"/>
                    <a:pt x="102" y="61"/>
                  </a:cubicBezTo>
                  <a:lnTo>
                    <a:pt x="102" y="1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54" name="Freeform 71"/>
            <p:cNvSpPr>
              <a:spLocks/>
            </p:cNvSpPr>
            <p:nvPr userDrawn="1"/>
          </p:nvSpPr>
          <p:spPr bwMode="black">
            <a:xfrm>
              <a:off x="5400676" y="5919788"/>
              <a:ext cx="36513" cy="34925"/>
            </a:xfrm>
            <a:custGeom>
              <a:avLst/>
              <a:gdLst>
                <a:gd name="T0" fmla="*/ 23 w 23"/>
                <a:gd name="T1" fmla="*/ 0 h 22"/>
                <a:gd name="T2" fmla="*/ 23 w 23"/>
                <a:gd name="T3" fmla="*/ 22 h 22"/>
                <a:gd name="T4" fmla="*/ 0 w 23"/>
                <a:gd name="T5" fmla="*/ 22 h 22"/>
                <a:gd name="T6" fmla="*/ 0 w 23"/>
                <a:gd name="T7" fmla="*/ 0 h 22"/>
                <a:gd name="T8" fmla="*/ 12 w 23"/>
                <a:gd name="T9" fmla="*/ 0 h 22"/>
                <a:gd name="T10" fmla="*/ 23 w 23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22">
                  <a:moveTo>
                    <a:pt x="23" y="0"/>
                  </a:moveTo>
                  <a:lnTo>
                    <a:pt x="23" y="22"/>
                  </a:lnTo>
                  <a:lnTo>
                    <a:pt x="0" y="22"/>
                  </a:lnTo>
                  <a:lnTo>
                    <a:pt x="0" y="0"/>
                  </a:lnTo>
                  <a:lnTo>
                    <a:pt x="12" y="0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7091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vertical right transparent b/w">
    <p:bg bwMode="ltGray"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2" name="think-cell Folie" r:id="rId5" imgW="360" imgH="360" progId="TCLayout.ActiveDocument.1">
                  <p:embed/>
                </p:oleObj>
              </mc:Choice>
              <mc:Fallback>
                <p:oleObj name="think-cell Folie" r:id="rId5" imgW="360" imgH="360" progId="TCLayout.ActiveDocument.1">
                  <p:embed/>
                  <p:pic>
                    <p:nvPicPr>
                      <p:cNvPr id="2" name="Objekt 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elplatzhalter 1"/>
          <p:cNvSpPr>
            <a:spLocks noGrp="1"/>
          </p:cNvSpPr>
          <p:nvPr>
            <p:ph type="ctrTitle" hasCustomPrompt="1"/>
          </p:nvPr>
        </p:nvSpPr>
        <p:spPr bwMode="black">
          <a:xfrm>
            <a:off x="6084889" y="323850"/>
            <a:ext cx="5113337" cy="2492990"/>
          </a:xfrm>
          <a:noFill/>
        </p:spPr>
        <p:txBody>
          <a:bodyPr wrap="square" lIns="0" tIns="0">
            <a:noAutofit/>
          </a:bodyPr>
          <a:lstStyle>
            <a:lvl1pPr>
              <a:defRPr sz="6000" smtClean="0">
                <a:solidFill>
                  <a:schemeClr val="bg1"/>
                </a:solidFill>
                <a:latin typeface="TeleGrotesk Next Ultra" pitchFamily="2" charset="0"/>
                <a:sym typeface="TeleGrotesk Next Ultra" pitchFamily="2" charset="0"/>
              </a:defRPr>
            </a:lvl1pPr>
          </a:lstStyle>
          <a:p>
            <a:r>
              <a:rPr lang="en-US" dirty="0"/>
              <a:t>next Ultra</a:t>
            </a:r>
            <a:br>
              <a:rPr lang="en-US" dirty="0"/>
            </a:br>
            <a:r>
              <a:rPr lang="en-US" dirty="0"/>
              <a:t>(60) 75 90 PT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 hasCustomPrompt="1"/>
          </p:nvPr>
        </p:nvSpPr>
        <p:spPr bwMode="black">
          <a:xfrm>
            <a:off x="6084888" y="3240088"/>
            <a:ext cx="5113338" cy="1008062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lang="de-DE" smtClean="0">
                <a:solidFill>
                  <a:schemeClr val="bg1"/>
                </a:solidFill>
              </a:defRPr>
            </a:lvl1pPr>
            <a:lvl2pPr>
              <a:defRPr lang="de-DE" smtClean="0">
                <a:solidFill>
                  <a:schemeClr val="bg1"/>
                </a:solidFill>
              </a:defRPr>
            </a:lvl2pPr>
            <a:lvl3pPr>
              <a:defRPr lang="de-DE" smtClean="0">
                <a:solidFill>
                  <a:schemeClr val="bg1"/>
                </a:solidFill>
              </a:defRPr>
            </a:lvl3pPr>
            <a:lvl4pPr>
              <a:defRPr lang="de-DE" smtClean="0">
                <a:solidFill>
                  <a:schemeClr val="bg1"/>
                </a:solidFill>
              </a:defRPr>
            </a:lvl4pPr>
            <a:lvl5pPr>
              <a:defRPr lang="de-DE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err="1"/>
              <a:t>Subheadline</a:t>
            </a:r>
            <a:r>
              <a:rPr lang="en-US" dirty="0"/>
              <a:t> </a:t>
            </a:r>
            <a:r>
              <a:rPr lang="en-US" dirty="0" err="1"/>
              <a:t>TeleGrotesk</a:t>
            </a:r>
            <a:r>
              <a:rPr lang="en-US" dirty="0"/>
              <a:t> Next bold 18 </a:t>
            </a:r>
            <a:r>
              <a:rPr lang="en-US" dirty="0" err="1"/>
              <a:t>pt</a:t>
            </a:r>
            <a:endParaRPr lang="en-US" dirty="0"/>
          </a:p>
        </p:txBody>
      </p:sp>
      <p:grpSp>
        <p:nvGrpSpPr>
          <p:cNvPr id="7" name="Gruppieren 6"/>
          <p:cNvGrpSpPr/>
          <p:nvPr userDrawn="1"/>
        </p:nvGrpSpPr>
        <p:grpSpPr bwMode="black">
          <a:xfrm>
            <a:off x="6086475" y="5511800"/>
            <a:ext cx="1314450" cy="649288"/>
            <a:chOff x="323850" y="5511800"/>
            <a:chExt cx="1314450" cy="649288"/>
          </a:xfrm>
        </p:grpSpPr>
        <p:sp>
          <p:nvSpPr>
            <p:cNvPr id="8" name="Freeform 26"/>
            <p:cNvSpPr>
              <a:spLocks/>
            </p:cNvSpPr>
            <p:nvPr userDrawn="1"/>
          </p:nvSpPr>
          <p:spPr bwMode="black">
            <a:xfrm>
              <a:off x="323850" y="5808663"/>
              <a:ext cx="131763" cy="131763"/>
            </a:xfrm>
            <a:custGeom>
              <a:avLst/>
              <a:gdLst>
                <a:gd name="T0" fmla="*/ 0 w 83"/>
                <a:gd name="T1" fmla="*/ 83 h 83"/>
                <a:gd name="T2" fmla="*/ 0 w 83"/>
                <a:gd name="T3" fmla="*/ 0 h 83"/>
                <a:gd name="T4" fmla="*/ 42 w 83"/>
                <a:gd name="T5" fmla="*/ 0 h 83"/>
                <a:gd name="T6" fmla="*/ 83 w 83"/>
                <a:gd name="T7" fmla="*/ 0 h 83"/>
                <a:gd name="T8" fmla="*/ 83 w 83"/>
                <a:gd name="T9" fmla="*/ 83 h 83"/>
                <a:gd name="T10" fmla="*/ 0 w 83"/>
                <a:gd name="T11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83">
                  <a:moveTo>
                    <a:pt x="0" y="83"/>
                  </a:moveTo>
                  <a:lnTo>
                    <a:pt x="0" y="0"/>
                  </a:lnTo>
                  <a:lnTo>
                    <a:pt x="42" y="0"/>
                  </a:lnTo>
                  <a:lnTo>
                    <a:pt x="83" y="0"/>
                  </a:lnTo>
                  <a:lnTo>
                    <a:pt x="83" y="83"/>
                  </a:lnTo>
                  <a:lnTo>
                    <a:pt x="0" y="8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11" name="Freeform 27"/>
            <p:cNvSpPr>
              <a:spLocks/>
            </p:cNvSpPr>
            <p:nvPr userDrawn="1"/>
          </p:nvSpPr>
          <p:spPr bwMode="black">
            <a:xfrm>
              <a:off x="723900" y="5808663"/>
              <a:ext cx="130175" cy="131763"/>
            </a:xfrm>
            <a:custGeom>
              <a:avLst/>
              <a:gdLst>
                <a:gd name="T0" fmla="*/ 0 w 82"/>
                <a:gd name="T1" fmla="*/ 83 h 83"/>
                <a:gd name="T2" fmla="*/ 0 w 82"/>
                <a:gd name="T3" fmla="*/ 0 h 83"/>
                <a:gd name="T4" fmla="*/ 43 w 82"/>
                <a:gd name="T5" fmla="*/ 0 h 83"/>
                <a:gd name="T6" fmla="*/ 82 w 82"/>
                <a:gd name="T7" fmla="*/ 0 h 83"/>
                <a:gd name="T8" fmla="*/ 82 w 82"/>
                <a:gd name="T9" fmla="*/ 83 h 83"/>
                <a:gd name="T10" fmla="*/ 0 w 82"/>
                <a:gd name="T11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3">
                  <a:moveTo>
                    <a:pt x="0" y="83"/>
                  </a:moveTo>
                  <a:lnTo>
                    <a:pt x="0" y="0"/>
                  </a:lnTo>
                  <a:lnTo>
                    <a:pt x="43" y="0"/>
                  </a:lnTo>
                  <a:lnTo>
                    <a:pt x="82" y="0"/>
                  </a:lnTo>
                  <a:lnTo>
                    <a:pt x="82" y="83"/>
                  </a:lnTo>
                  <a:lnTo>
                    <a:pt x="0" y="8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12" name="Freeform 28"/>
            <p:cNvSpPr>
              <a:spLocks/>
            </p:cNvSpPr>
            <p:nvPr userDrawn="1"/>
          </p:nvSpPr>
          <p:spPr bwMode="black">
            <a:xfrm>
              <a:off x="1116013" y="5808663"/>
              <a:ext cx="131763" cy="131763"/>
            </a:xfrm>
            <a:custGeom>
              <a:avLst/>
              <a:gdLst>
                <a:gd name="T0" fmla="*/ 0 w 83"/>
                <a:gd name="T1" fmla="*/ 83 h 83"/>
                <a:gd name="T2" fmla="*/ 0 w 83"/>
                <a:gd name="T3" fmla="*/ 0 h 83"/>
                <a:gd name="T4" fmla="*/ 39 w 83"/>
                <a:gd name="T5" fmla="*/ 0 h 83"/>
                <a:gd name="T6" fmla="*/ 83 w 83"/>
                <a:gd name="T7" fmla="*/ 0 h 83"/>
                <a:gd name="T8" fmla="*/ 83 w 83"/>
                <a:gd name="T9" fmla="*/ 83 h 83"/>
                <a:gd name="T10" fmla="*/ 0 w 83"/>
                <a:gd name="T11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83">
                  <a:moveTo>
                    <a:pt x="0" y="83"/>
                  </a:moveTo>
                  <a:lnTo>
                    <a:pt x="0" y="0"/>
                  </a:lnTo>
                  <a:lnTo>
                    <a:pt x="39" y="0"/>
                  </a:lnTo>
                  <a:lnTo>
                    <a:pt x="83" y="0"/>
                  </a:lnTo>
                  <a:lnTo>
                    <a:pt x="83" y="83"/>
                  </a:lnTo>
                  <a:lnTo>
                    <a:pt x="0" y="8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13" name="Freeform 29"/>
            <p:cNvSpPr>
              <a:spLocks/>
            </p:cNvSpPr>
            <p:nvPr userDrawn="1"/>
          </p:nvSpPr>
          <p:spPr bwMode="black">
            <a:xfrm>
              <a:off x="1508125" y="5808663"/>
              <a:ext cx="130175" cy="131763"/>
            </a:xfrm>
            <a:custGeom>
              <a:avLst/>
              <a:gdLst>
                <a:gd name="T0" fmla="*/ 0 w 82"/>
                <a:gd name="T1" fmla="*/ 83 h 83"/>
                <a:gd name="T2" fmla="*/ 0 w 82"/>
                <a:gd name="T3" fmla="*/ 0 h 83"/>
                <a:gd name="T4" fmla="*/ 44 w 82"/>
                <a:gd name="T5" fmla="*/ 0 h 83"/>
                <a:gd name="T6" fmla="*/ 82 w 82"/>
                <a:gd name="T7" fmla="*/ 0 h 83"/>
                <a:gd name="T8" fmla="*/ 82 w 82"/>
                <a:gd name="T9" fmla="*/ 83 h 83"/>
                <a:gd name="T10" fmla="*/ 0 w 82"/>
                <a:gd name="T11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3">
                  <a:moveTo>
                    <a:pt x="0" y="83"/>
                  </a:moveTo>
                  <a:lnTo>
                    <a:pt x="0" y="0"/>
                  </a:lnTo>
                  <a:lnTo>
                    <a:pt x="44" y="0"/>
                  </a:lnTo>
                  <a:lnTo>
                    <a:pt x="82" y="0"/>
                  </a:lnTo>
                  <a:lnTo>
                    <a:pt x="82" y="83"/>
                  </a:lnTo>
                  <a:lnTo>
                    <a:pt x="0" y="8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14" name="Freeform 30"/>
            <p:cNvSpPr>
              <a:spLocks/>
            </p:cNvSpPr>
            <p:nvPr userDrawn="1"/>
          </p:nvSpPr>
          <p:spPr bwMode="black">
            <a:xfrm>
              <a:off x="323850" y="5511800"/>
              <a:ext cx="530225" cy="649288"/>
            </a:xfrm>
            <a:custGeom>
              <a:avLst/>
              <a:gdLst>
                <a:gd name="T0" fmla="*/ 306 w 310"/>
                <a:gd name="T1" fmla="*/ 0 h 378"/>
                <a:gd name="T2" fmla="*/ 4 w 310"/>
                <a:gd name="T3" fmla="*/ 0 h 378"/>
                <a:gd name="T4" fmla="*/ 0 w 310"/>
                <a:gd name="T5" fmla="*/ 133 h 378"/>
                <a:gd name="T6" fmla="*/ 20 w 310"/>
                <a:gd name="T7" fmla="*/ 136 h 378"/>
                <a:gd name="T8" fmla="*/ 51 w 310"/>
                <a:gd name="T9" fmla="*/ 49 h 378"/>
                <a:gd name="T10" fmla="*/ 125 w 310"/>
                <a:gd name="T11" fmla="*/ 18 h 378"/>
                <a:gd name="T12" fmla="*/ 125 w 310"/>
                <a:gd name="T13" fmla="*/ 297 h 378"/>
                <a:gd name="T14" fmla="*/ 114 w 310"/>
                <a:gd name="T15" fmla="*/ 344 h 378"/>
                <a:gd name="T16" fmla="*/ 84 w 310"/>
                <a:gd name="T17" fmla="*/ 356 h 378"/>
                <a:gd name="T18" fmla="*/ 62 w 310"/>
                <a:gd name="T19" fmla="*/ 356 h 378"/>
                <a:gd name="T20" fmla="*/ 62 w 310"/>
                <a:gd name="T21" fmla="*/ 378 h 378"/>
                <a:gd name="T22" fmla="*/ 248 w 310"/>
                <a:gd name="T23" fmla="*/ 378 h 378"/>
                <a:gd name="T24" fmla="*/ 248 w 310"/>
                <a:gd name="T25" fmla="*/ 356 h 378"/>
                <a:gd name="T26" fmla="*/ 227 w 310"/>
                <a:gd name="T27" fmla="*/ 356 h 378"/>
                <a:gd name="T28" fmla="*/ 196 w 310"/>
                <a:gd name="T29" fmla="*/ 344 h 378"/>
                <a:gd name="T30" fmla="*/ 185 w 310"/>
                <a:gd name="T31" fmla="*/ 297 h 378"/>
                <a:gd name="T32" fmla="*/ 185 w 310"/>
                <a:gd name="T33" fmla="*/ 18 h 378"/>
                <a:gd name="T34" fmla="*/ 259 w 310"/>
                <a:gd name="T35" fmla="*/ 49 h 378"/>
                <a:gd name="T36" fmla="*/ 290 w 310"/>
                <a:gd name="T37" fmla="*/ 136 h 378"/>
                <a:gd name="T38" fmla="*/ 310 w 310"/>
                <a:gd name="T39" fmla="*/ 133 h 378"/>
                <a:gd name="T40" fmla="*/ 306 w 310"/>
                <a:gd name="T41" fmla="*/ 0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10" h="378">
                  <a:moveTo>
                    <a:pt x="306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0" y="133"/>
                    <a:pt x="0" y="133"/>
                    <a:pt x="0" y="133"/>
                  </a:cubicBezTo>
                  <a:cubicBezTo>
                    <a:pt x="20" y="136"/>
                    <a:pt x="20" y="136"/>
                    <a:pt x="20" y="136"/>
                  </a:cubicBezTo>
                  <a:cubicBezTo>
                    <a:pt x="24" y="97"/>
                    <a:pt x="34" y="68"/>
                    <a:pt x="51" y="49"/>
                  </a:cubicBezTo>
                  <a:cubicBezTo>
                    <a:pt x="69" y="29"/>
                    <a:pt x="93" y="19"/>
                    <a:pt x="125" y="18"/>
                  </a:cubicBezTo>
                  <a:cubicBezTo>
                    <a:pt x="125" y="297"/>
                    <a:pt x="125" y="297"/>
                    <a:pt x="125" y="297"/>
                  </a:cubicBezTo>
                  <a:cubicBezTo>
                    <a:pt x="125" y="321"/>
                    <a:pt x="122" y="337"/>
                    <a:pt x="114" y="344"/>
                  </a:cubicBezTo>
                  <a:cubicBezTo>
                    <a:pt x="108" y="350"/>
                    <a:pt x="98" y="354"/>
                    <a:pt x="84" y="356"/>
                  </a:cubicBezTo>
                  <a:cubicBezTo>
                    <a:pt x="79" y="356"/>
                    <a:pt x="72" y="356"/>
                    <a:pt x="62" y="356"/>
                  </a:cubicBezTo>
                  <a:cubicBezTo>
                    <a:pt x="62" y="378"/>
                    <a:pt x="62" y="378"/>
                    <a:pt x="62" y="378"/>
                  </a:cubicBezTo>
                  <a:cubicBezTo>
                    <a:pt x="248" y="378"/>
                    <a:pt x="248" y="378"/>
                    <a:pt x="248" y="378"/>
                  </a:cubicBezTo>
                  <a:cubicBezTo>
                    <a:pt x="248" y="356"/>
                    <a:pt x="248" y="356"/>
                    <a:pt x="248" y="356"/>
                  </a:cubicBezTo>
                  <a:cubicBezTo>
                    <a:pt x="238" y="356"/>
                    <a:pt x="231" y="356"/>
                    <a:pt x="227" y="356"/>
                  </a:cubicBezTo>
                  <a:cubicBezTo>
                    <a:pt x="212" y="354"/>
                    <a:pt x="202" y="350"/>
                    <a:pt x="196" y="344"/>
                  </a:cubicBezTo>
                  <a:cubicBezTo>
                    <a:pt x="189" y="337"/>
                    <a:pt x="185" y="321"/>
                    <a:pt x="185" y="297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217" y="19"/>
                    <a:pt x="241" y="29"/>
                    <a:pt x="259" y="49"/>
                  </a:cubicBezTo>
                  <a:cubicBezTo>
                    <a:pt x="276" y="68"/>
                    <a:pt x="286" y="97"/>
                    <a:pt x="290" y="136"/>
                  </a:cubicBezTo>
                  <a:cubicBezTo>
                    <a:pt x="310" y="133"/>
                    <a:pt x="310" y="133"/>
                    <a:pt x="310" y="133"/>
                  </a:cubicBezTo>
                  <a:lnTo>
                    <a:pt x="3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</p:grpSp>
      <p:grpSp>
        <p:nvGrpSpPr>
          <p:cNvPr id="37" name="Gruppieren 36"/>
          <p:cNvGrpSpPr/>
          <p:nvPr userDrawn="1"/>
        </p:nvGrpSpPr>
        <p:grpSpPr bwMode="black">
          <a:xfrm>
            <a:off x="8974137" y="5788025"/>
            <a:ext cx="2224088" cy="171450"/>
            <a:chOff x="3213101" y="5788025"/>
            <a:chExt cx="2224088" cy="171450"/>
          </a:xfrm>
        </p:grpSpPr>
        <p:sp>
          <p:nvSpPr>
            <p:cNvPr id="38" name="Freeform 55"/>
            <p:cNvSpPr>
              <a:spLocks/>
            </p:cNvSpPr>
            <p:nvPr userDrawn="1"/>
          </p:nvSpPr>
          <p:spPr bwMode="black">
            <a:xfrm>
              <a:off x="3213101" y="5791200"/>
              <a:ext cx="100013" cy="163513"/>
            </a:xfrm>
            <a:custGeom>
              <a:avLst/>
              <a:gdLst>
                <a:gd name="T0" fmla="*/ 0 w 63"/>
                <a:gd name="T1" fmla="*/ 103 h 103"/>
                <a:gd name="T2" fmla="*/ 0 w 63"/>
                <a:gd name="T3" fmla="*/ 0 h 103"/>
                <a:gd name="T4" fmla="*/ 22 w 63"/>
                <a:gd name="T5" fmla="*/ 0 h 103"/>
                <a:gd name="T6" fmla="*/ 22 w 63"/>
                <a:gd name="T7" fmla="*/ 84 h 103"/>
                <a:gd name="T8" fmla="*/ 63 w 63"/>
                <a:gd name="T9" fmla="*/ 84 h 103"/>
                <a:gd name="T10" fmla="*/ 63 w 63"/>
                <a:gd name="T11" fmla="*/ 103 h 103"/>
                <a:gd name="T12" fmla="*/ 0 w 63"/>
                <a:gd name="T13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" h="103">
                  <a:moveTo>
                    <a:pt x="0" y="103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84"/>
                  </a:lnTo>
                  <a:lnTo>
                    <a:pt x="63" y="84"/>
                  </a:lnTo>
                  <a:lnTo>
                    <a:pt x="63" y="103"/>
                  </a:lnTo>
                  <a:lnTo>
                    <a:pt x="0" y="10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39" name="Freeform 56"/>
            <p:cNvSpPr>
              <a:spLocks/>
            </p:cNvSpPr>
            <p:nvPr userDrawn="1"/>
          </p:nvSpPr>
          <p:spPr bwMode="black">
            <a:xfrm>
              <a:off x="3333751" y="5791200"/>
              <a:ext cx="34925" cy="163513"/>
            </a:xfrm>
            <a:custGeom>
              <a:avLst/>
              <a:gdLst>
                <a:gd name="T0" fmla="*/ 0 w 22"/>
                <a:gd name="T1" fmla="*/ 103 h 103"/>
                <a:gd name="T2" fmla="*/ 0 w 22"/>
                <a:gd name="T3" fmla="*/ 0 h 103"/>
                <a:gd name="T4" fmla="*/ 10 w 22"/>
                <a:gd name="T5" fmla="*/ 0 h 103"/>
                <a:gd name="T6" fmla="*/ 22 w 22"/>
                <a:gd name="T7" fmla="*/ 0 h 103"/>
                <a:gd name="T8" fmla="*/ 22 w 22"/>
                <a:gd name="T9" fmla="*/ 103 h 103"/>
                <a:gd name="T10" fmla="*/ 0 w 22"/>
                <a:gd name="T11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103">
                  <a:moveTo>
                    <a:pt x="0" y="103"/>
                  </a:moveTo>
                  <a:lnTo>
                    <a:pt x="0" y="0"/>
                  </a:lnTo>
                  <a:lnTo>
                    <a:pt x="10" y="0"/>
                  </a:lnTo>
                  <a:lnTo>
                    <a:pt x="22" y="0"/>
                  </a:lnTo>
                  <a:lnTo>
                    <a:pt x="22" y="103"/>
                  </a:lnTo>
                  <a:lnTo>
                    <a:pt x="0" y="10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40" name="Freeform 57"/>
            <p:cNvSpPr>
              <a:spLocks/>
            </p:cNvSpPr>
            <p:nvPr userDrawn="1"/>
          </p:nvSpPr>
          <p:spPr bwMode="black">
            <a:xfrm>
              <a:off x="3400426" y="5791200"/>
              <a:ext cx="98425" cy="163513"/>
            </a:xfrm>
            <a:custGeom>
              <a:avLst/>
              <a:gdLst>
                <a:gd name="T0" fmla="*/ 0 w 62"/>
                <a:gd name="T1" fmla="*/ 103 h 103"/>
                <a:gd name="T2" fmla="*/ 0 w 62"/>
                <a:gd name="T3" fmla="*/ 0 h 103"/>
                <a:gd name="T4" fmla="*/ 62 w 62"/>
                <a:gd name="T5" fmla="*/ 0 h 103"/>
                <a:gd name="T6" fmla="*/ 62 w 62"/>
                <a:gd name="T7" fmla="*/ 19 h 103"/>
                <a:gd name="T8" fmla="*/ 22 w 62"/>
                <a:gd name="T9" fmla="*/ 19 h 103"/>
                <a:gd name="T10" fmla="*/ 22 w 62"/>
                <a:gd name="T11" fmla="*/ 43 h 103"/>
                <a:gd name="T12" fmla="*/ 57 w 62"/>
                <a:gd name="T13" fmla="*/ 43 h 103"/>
                <a:gd name="T14" fmla="*/ 57 w 62"/>
                <a:gd name="T15" fmla="*/ 61 h 103"/>
                <a:gd name="T16" fmla="*/ 22 w 62"/>
                <a:gd name="T17" fmla="*/ 61 h 103"/>
                <a:gd name="T18" fmla="*/ 22 w 62"/>
                <a:gd name="T19" fmla="*/ 103 h 103"/>
                <a:gd name="T20" fmla="*/ 0 w 62"/>
                <a:gd name="T21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2" h="103">
                  <a:moveTo>
                    <a:pt x="0" y="103"/>
                  </a:moveTo>
                  <a:lnTo>
                    <a:pt x="0" y="0"/>
                  </a:lnTo>
                  <a:lnTo>
                    <a:pt x="62" y="0"/>
                  </a:lnTo>
                  <a:lnTo>
                    <a:pt x="62" y="19"/>
                  </a:lnTo>
                  <a:lnTo>
                    <a:pt x="22" y="19"/>
                  </a:lnTo>
                  <a:lnTo>
                    <a:pt x="22" y="43"/>
                  </a:lnTo>
                  <a:lnTo>
                    <a:pt x="57" y="43"/>
                  </a:lnTo>
                  <a:lnTo>
                    <a:pt x="57" y="61"/>
                  </a:lnTo>
                  <a:lnTo>
                    <a:pt x="22" y="61"/>
                  </a:lnTo>
                  <a:lnTo>
                    <a:pt x="22" y="103"/>
                  </a:lnTo>
                  <a:lnTo>
                    <a:pt x="0" y="10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41" name="Freeform 58"/>
            <p:cNvSpPr>
              <a:spLocks/>
            </p:cNvSpPr>
            <p:nvPr userDrawn="1"/>
          </p:nvSpPr>
          <p:spPr bwMode="black">
            <a:xfrm>
              <a:off x="3519488" y="5791200"/>
              <a:ext cx="106363" cy="163513"/>
            </a:xfrm>
            <a:custGeom>
              <a:avLst/>
              <a:gdLst>
                <a:gd name="T0" fmla="*/ 0 w 67"/>
                <a:gd name="T1" fmla="*/ 103 h 103"/>
                <a:gd name="T2" fmla="*/ 0 w 67"/>
                <a:gd name="T3" fmla="*/ 0 h 103"/>
                <a:gd name="T4" fmla="*/ 66 w 67"/>
                <a:gd name="T5" fmla="*/ 0 h 103"/>
                <a:gd name="T6" fmla="*/ 66 w 67"/>
                <a:gd name="T7" fmla="*/ 19 h 103"/>
                <a:gd name="T8" fmla="*/ 22 w 67"/>
                <a:gd name="T9" fmla="*/ 19 h 103"/>
                <a:gd name="T10" fmla="*/ 22 w 67"/>
                <a:gd name="T11" fmla="*/ 41 h 103"/>
                <a:gd name="T12" fmla="*/ 62 w 67"/>
                <a:gd name="T13" fmla="*/ 41 h 103"/>
                <a:gd name="T14" fmla="*/ 62 w 67"/>
                <a:gd name="T15" fmla="*/ 59 h 103"/>
                <a:gd name="T16" fmla="*/ 22 w 67"/>
                <a:gd name="T17" fmla="*/ 59 h 103"/>
                <a:gd name="T18" fmla="*/ 22 w 67"/>
                <a:gd name="T19" fmla="*/ 84 h 103"/>
                <a:gd name="T20" fmla="*/ 67 w 67"/>
                <a:gd name="T21" fmla="*/ 84 h 103"/>
                <a:gd name="T22" fmla="*/ 67 w 67"/>
                <a:gd name="T23" fmla="*/ 103 h 103"/>
                <a:gd name="T24" fmla="*/ 0 w 67"/>
                <a:gd name="T25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7" h="103">
                  <a:moveTo>
                    <a:pt x="0" y="103"/>
                  </a:moveTo>
                  <a:lnTo>
                    <a:pt x="0" y="0"/>
                  </a:lnTo>
                  <a:lnTo>
                    <a:pt x="66" y="0"/>
                  </a:lnTo>
                  <a:lnTo>
                    <a:pt x="66" y="19"/>
                  </a:lnTo>
                  <a:lnTo>
                    <a:pt x="22" y="19"/>
                  </a:lnTo>
                  <a:lnTo>
                    <a:pt x="22" y="41"/>
                  </a:lnTo>
                  <a:lnTo>
                    <a:pt x="62" y="41"/>
                  </a:lnTo>
                  <a:lnTo>
                    <a:pt x="62" y="59"/>
                  </a:lnTo>
                  <a:lnTo>
                    <a:pt x="22" y="59"/>
                  </a:lnTo>
                  <a:lnTo>
                    <a:pt x="22" y="84"/>
                  </a:lnTo>
                  <a:lnTo>
                    <a:pt x="67" y="84"/>
                  </a:lnTo>
                  <a:lnTo>
                    <a:pt x="67" y="103"/>
                  </a:lnTo>
                  <a:lnTo>
                    <a:pt x="0" y="10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42" name="Freeform 59"/>
            <p:cNvSpPr>
              <a:spLocks/>
            </p:cNvSpPr>
            <p:nvPr userDrawn="1"/>
          </p:nvSpPr>
          <p:spPr bwMode="black">
            <a:xfrm>
              <a:off x="3711576" y="5791200"/>
              <a:ext cx="34925" cy="163513"/>
            </a:xfrm>
            <a:custGeom>
              <a:avLst/>
              <a:gdLst>
                <a:gd name="T0" fmla="*/ 0 w 22"/>
                <a:gd name="T1" fmla="*/ 103 h 103"/>
                <a:gd name="T2" fmla="*/ 0 w 22"/>
                <a:gd name="T3" fmla="*/ 0 h 103"/>
                <a:gd name="T4" fmla="*/ 12 w 22"/>
                <a:gd name="T5" fmla="*/ 0 h 103"/>
                <a:gd name="T6" fmla="*/ 22 w 22"/>
                <a:gd name="T7" fmla="*/ 0 h 103"/>
                <a:gd name="T8" fmla="*/ 22 w 22"/>
                <a:gd name="T9" fmla="*/ 103 h 103"/>
                <a:gd name="T10" fmla="*/ 0 w 22"/>
                <a:gd name="T11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103">
                  <a:moveTo>
                    <a:pt x="0" y="103"/>
                  </a:moveTo>
                  <a:lnTo>
                    <a:pt x="0" y="0"/>
                  </a:lnTo>
                  <a:lnTo>
                    <a:pt x="12" y="0"/>
                  </a:lnTo>
                  <a:lnTo>
                    <a:pt x="22" y="0"/>
                  </a:lnTo>
                  <a:lnTo>
                    <a:pt x="22" y="103"/>
                  </a:lnTo>
                  <a:lnTo>
                    <a:pt x="0" y="10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43" name="Freeform 60"/>
            <p:cNvSpPr>
              <a:spLocks/>
            </p:cNvSpPr>
            <p:nvPr userDrawn="1"/>
          </p:nvSpPr>
          <p:spPr bwMode="black">
            <a:xfrm>
              <a:off x="3771901" y="5788025"/>
              <a:ext cx="114300" cy="171450"/>
            </a:xfrm>
            <a:custGeom>
              <a:avLst/>
              <a:gdLst>
                <a:gd name="T0" fmla="*/ 0 w 88"/>
                <a:gd name="T1" fmla="*/ 92 h 132"/>
                <a:gd name="T2" fmla="*/ 27 w 88"/>
                <a:gd name="T3" fmla="*/ 92 h 132"/>
                <a:gd name="T4" fmla="*/ 30 w 88"/>
                <a:gd name="T5" fmla="*/ 103 h 132"/>
                <a:gd name="T6" fmla="*/ 44 w 88"/>
                <a:gd name="T7" fmla="*/ 110 h 132"/>
                <a:gd name="T8" fmla="*/ 57 w 88"/>
                <a:gd name="T9" fmla="*/ 105 h 132"/>
                <a:gd name="T10" fmla="*/ 60 w 88"/>
                <a:gd name="T11" fmla="*/ 95 h 132"/>
                <a:gd name="T12" fmla="*/ 54 w 88"/>
                <a:gd name="T13" fmla="*/ 82 h 132"/>
                <a:gd name="T14" fmla="*/ 47 w 88"/>
                <a:gd name="T15" fmla="*/ 78 h 132"/>
                <a:gd name="T16" fmla="*/ 38 w 88"/>
                <a:gd name="T17" fmla="*/ 75 h 132"/>
                <a:gd name="T18" fmla="*/ 15 w 88"/>
                <a:gd name="T19" fmla="*/ 64 h 132"/>
                <a:gd name="T20" fmla="*/ 1 w 88"/>
                <a:gd name="T21" fmla="*/ 35 h 132"/>
                <a:gd name="T22" fmla="*/ 11 w 88"/>
                <a:gd name="T23" fmla="*/ 11 h 132"/>
                <a:gd name="T24" fmla="*/ 41 w 88"/>
                <a:gd name="T25" fmla="*/ 0 h 132"/>
                <a:gd name="T26" fmla="*/ 76 w 88"/>
                <a:gd name="T27" fmla="*/ 16 h 132"/>
                <a:gd name="T28" fmla="*/ 83 w 88"/>
                <a:gd name="T29" fmla="*/ 36 h 132"/>
                <a:gd name="T30" fmla="*/ 57 w 88"/>
                <a:gd name="T31" fmla="*/ 36 h 132"/>
                <a:gd name="T32" fmla="*/ 52 w 88"/>
                <a:gd name="T33" fmla="*/ 26 h 132"/>
                <a:gd name="T34" fmla="*/ 40 w 88"/>
                <a:gd name="T35" fmla="*/ 22 h 132"/>
                <a:gd name="T36" fmla="*/ 30 w 88"/>
                <a:gd name="T37" fmla="*/ 25 h 132"/>
                <a:gd name="T38" fmla="*/ 26 w 88"/>
                <a:gd name="T39" fmla="*/ 35 h 132"/>
                <a:gd name="T40" fmla="*/ 33 w 88"/>
                <a:gd name="T41" fmla="*/ 46 h 132"/>
                <a:gd name="T42" fmla="*/ 51 w 88"/>
                <a:gd name="T43" fmla="*/ 54 h 132"/>
                <a:gd name="T44" fmla="*/ 75 w 88"/>
                <a:gd name="T45" fmla="*/ 66 h 132"/>
                <a:gd name="T46" fmla="*/ 88 w 88"/>
                <a:gd name="T47" fmla="*/ 93 h 132"/>
                <a:gd name="T48" fmla="*/ 76 w 88"/>
                <a:gd name="T49" fmla="*/ 121 h 132"/>
                <a:gd name="T50" fmla="*/ 44 w 88"/>
                <a:gd name="T51" fmla="*/ 132 h 132"/>
                <a:gd name="T52" fmla="*/ 7 w 88"/>
                <a:gd name="T53" fmla="*/ 114 h 132"/>
                <a:gd name="T54" fmla="*/ 0 w 88"/>
                <a:gd name="T55" fmla="*/ 9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8" h="132">
                  <a:moveTo>
                    <a:pt x="0" y="92"/>
                  </a:moveTo>
                  <a:cubicBezTo>
                    <a:pt x="27" y="92"/>
                    <a:pt x="27" y="92"/>
                    <a:pt x="27" y="92"/>
                  </a:cubicBezTo>
                  <a:cubicBezTo>
                    <a:pt x="28" y="97"/>
                    <a:pt x="29" y="101"/>
                    <a:pt x="30" y="103"/>
                  </a:cubicBezTo>
                  <a:cubicBezTo>
                    <a:pt x="34" y="108"/>
                    <a:pt x="38" y="110"/>
                    <a:pt x="44" y="110"/>
                  </a:cubicBezTo>
                  <a:cubicBezTo>
                    <a:pt x="49" y="110"/>
                    <a:pt x="54" y="109"/>
                    <a:pt x="57" y="105"/>
                  </a:cubicBezTo>
                  <a:cubicBezTo>
                    <a:pt x="59" y="103"/>
                    <a:pt x="60" y="99"/>
                    <a:pt x="60" y="95"/>
                  </a:cubicBezTo>
                  <a:cubicBezTo>
                    <a:pt x="60" y="90"/>
                    <a:pt x="58" y="86"/>
                    <a:pt x="54" y="82"/>
                  </a:cubicBezTo>
                  <a:cubicBezTo>
                    <a:pt x="52" y="81"/>
                    <a:pt x="50" y="79"/>
                    <a:pt x="47" y="78"/>
                  </a:cubicBezTo>
                  <a:cubicBezTo>
                    <a:pt x="46" y="78"/>
                    <a:pt x="43" y="77"/>
                    <a:pt x="38" y="75"/>
                  </a:cubicBezTo>
                  <a:cubicBezTo>
                    <a:pt x="27" y="71"/>
                    <a:pt x="20" y="67"/>
                    <a:pt x="15" y="64"/>
                  </a:cubicBezTo>
                  <a:cubicBezTo>
                    <a:pt x="6" y="57"/>
                    <a:pt x="1" y="47"/>
                    <a:pt x="1" y="35"/>
                  </a:cubicBezTo>
                  <a:cubicBezTo>
                    <a:pt x="1" y="25"/>
                    <a:pt x="5" y="17"/>
                    <a:pt x="11" y="11"/>
                  </a:cubicBezTo>
                  <a:cubicBezTo>
                    <a:pt x="18" y="4"/>
                    <a:pt x="28" y="0"/>
                    <a:pt x="41" y="0"/>
                  </a:cubicBezTo>
                  <a:cubicBezTo>
                    <a:pt x="56" y="0"/>
                    <a:pt x="68" y="6"/>
                    <a:pt x="76" y="16"/>
                  </a:cubicBezTo>
                  <a:cubicBezTo>
                    <a:pt x="80" y="22"/>
                    <a:pt x="82" y="28"/>
                    <a:pt x="83" y="36"/>
                  </a:cubicBezTo>
                  <a:cubicBezTo>
                    <a:pt x="57" y="36"/>
                    <a:pt x="57" y="36"/>
                    <a:pt x="57" y="36"/>
                  </a:cubicBezTo>
                  <a:cubicBezTo>
                    <a:pt x="56" y="32"/>
                    <a:pt x="55" y="28"/>
                    <a:pt x="52" y="26"/>
                  </a:cubicBezTo>
                  <a:cubicBezTo>
                    <a:pt x="49" y="23"/>
                    <a:pt x="45" y="22"/>
                    <a:pt x="40" y="22"/>
                  </a:cubicBezTo>
                  <a:cubicBezTo>
                    <a:pt x="36" y="22"/>
                    <a:pt x="33" y="23"/>
                    <a:pt x="30" y="25"/>
                  </a:cubicBezTo>
                  <a:cubicBezTo>
                    <a:pt x="28" y="27"/>
                    <a:pt x="26" y="30"/>
                    <a:pt x="26" y="35"/>
                  </a:cubicBezTo>
                  <a:cubicBezTo>
                    <a:pt x="26" y="39"/>
                    <a:pt x="28" y="43"/>
                    <a:pt x="33" y="46"/>
                  </a:cubicBezTo>
                  <a:cubicBezTo>
                    <a:pt x="36" y="48"/>
                    <a:pt x="42" y="51"/>
                    <a:pt x="51" y="54"/>
                  </a:cubicBezTo>
                  <a:cubicBezTo>
                    <a:pt x="61" y="57"/>
                    <a:pt x="70" y="61"/>
                    <a:pt x="75" y="66"/>
                  </a:cubicBezTo>
                  <a:cubicBezTo>
                    <a:pt x="84" y="73"/>
                    <a:pt x="88" y="82"/>
                    <a:pt x="88" y="93"/>
                  </a:cubicBezTo>
                  <a:cubicBezTo>
                    <a:pt x="88" y="104"/>
                    <a:pt x="84" y="114"/>
                    <a:pt x="76" y="121"/>
                  </a:cubicBezTo>
                  <a:cubicBezTo>
                    <a:pt x="68" y="128"/>
                    <a:pt x="57" y="132"/>
                    <a:pt x="44" y="132"/>
                  </a:cubicBezTo>
                  <a:cubicBezTo>
                    <a:pt x="27" y="132"/>
                    <a:pt x="15" y="126"/>
                    <a:pt x="7" y="114"/>
                  </a:cubicBezTo>
                  <a:cubicBezTo>
                    <a:pt x="3" y="107"/>
                    <a:pt x="1" y="100"/>
                    <a:pt x="0" y="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44" name="Freeform 61"/>
            <p:cNvSpPr>
              <a:spLocks/>
            </p:cNvSpPr>
            <p:nvPr userDrawn="1"/>
          </p:nvSpPr>
          <p:spPr bwMode="black">
            <a:xfrm>
              <a:off x="3968751" y="5791200"/>
              <a:ext cx="98425" cy="163513"/>
            </a:xfrm>
            <a:custGeom>
              <a:avLst/>
              <a:gdLst>
                <a:gd name="T0" fmla="*/ 0 w 62"/>
                <a:gd name="T1" fmla="*/ 103 h 103"/>
                <a:gd name="T2" fmla="*/ 0 w 62"/>
                <a:gd name="T3" fmla="*/ 0 h 103"/>
                <a:gd name="T4" fmla="*/ 62 w 62"/>
                <a:gd name="T5" fmla="*/ 0 h 103"/>
                <a:gd name="T6" fmla="*/ 62 w 62"/>
                <a:gd name="T7" fmla="*/ 19 h 103"/>
                <a:gd name="T8" fmla="*/ 22 w 62"/>
                <a:gd name="T9" fmla="*/ 19 h 103"/>
                <a:gd name="T10" fmla="*/ 22 w 62"/>
                <a:gd name="T11" fmla="*/ 43 h 103"/>
                <a:gd name="T12" fmla="*/ 57 w 62"/>
                <a:gd name="T13" fmla="*/ 43 h 103"/>
                <a:gd name="T14" fmla="*/ 57 w 62"/>
                <a:gd name="T15" fmla="*/ 61 h 103"/>
                <a:gd name="T16" fmla="*/ 22 w 62"/>
                <a:gd name="T17" fmla="*/ 61 h 103"/>
                <a:gd name="T18" fmla="*/ 22 w 62"/>
                <a:gd name="T19" fmla="*/ 103 h 103"/>
                <a:gd name="T20" fmla="*/ 0 w 62"/>
                <a:gd name="T21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2" h="103">
                  <a:moveTo>
                    <a:pt x="0" y="103"/>
                  </a:moveTo>
                  <a:lnTo>
                    <a:pt x="0" y="0"/>
                  </a:lnTo>
                  <a:lnTo>
                    <a:pt x="62" y="0"/>
                  </a:lnTo>
                  <a:lnTo>
                    <a:pt x="62" y="19"/>
                  </a:lnTo>
                  <a:lnTo>
                    <a:pt x="22" y="19"/>
                  </a:lnTo>
                  <a:lnTo>
                    <a:pt x="22" y="43"/>
                  </a:lnTo>
                  <a:lnTo>
                    <a:pt x="57" y="43"/>
                  </a:lnTo>
                  <a:lnTo>
                    <a:pt x="57" y="61"/>
                  </a:lnTo>
                  <a:lnTo>
                    <a:pt x="22" y="61"/>
                  </a:lnTo>
                  <a:lnTo>
                    <a:pt x="22" y="103"/>
                  </a:lnTo>
                  <a:lnTo>
                    <a:pt x="0" y="10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45" name="Freeform 62"/>
            <p:cNvSpPr>
              <a:spLocks noEditPoints="1"/>
            </p:cNvSpPr>
            <p:nvPr userDrawn="1"/>
          </p:nvSpPr>
          <p:spPr bwMode="black">
            <a:xfrm>
              <a:off x="4081463" y="5788025"/>
              <a:ext cx="138113" cy="171450"/>
            </a:xfrm>
            <a:custGeom>
              <a:avLst/>
              <a:gdLst>
                <a:gd name="T0" fmla="*/ 54 w 107"/>
                <a:gd name="T1" fmla="*/ 0 h 132"/>
                <a:gd name="T2" fmla="*/ 90 w 107"/>
                <a:gd name="T3" fmla="*/ 17 h 132"/>
                <a:gd name="T4" fmla="*/ 107 w 107"/>
                <a:gd name="T5" fmla="*/ 66 h 132"/>
                <a:gd name="T6" fmla="*/ 94 w 107"/>
                <a:gd name="T7" fmla="*/ 111 h 132"/>
                <a:gd name="T8" fmla="*/ 76 w 107"/>
                <a:gd name="T9" fmla="*/ 127 h 132"/>
                <a:gd name="T10" fmla="*/ 53 w 107"/>
                <a:gd name="T11" fmla="*/ 132 h 132"/>
                <a:gd name="T12" fmla="*/ 12 w 107"/>
                <a:gd name="T13" fmla="*/ 110 h 132"/>
                <a:gd name="T14" fmla="*/ 0 w 107"/>
                <a:gd name="T15" fmla="*/ 66 h 132"/>
                <a:gd name="T16" fmla="*/ 15 w 107"/>
                <a:gd name="T17" fmla="*/ 17 h 132"/>
                <a:gd name="T18" fmla="*/ 54 w 107"/>
                <a:gd name="T19" fmla="*/ 0 h 132"/>
                <a:gd name="T20" fmla="*/ 53 w 107"/>
                <a:gd name="T21" fmla="*/ 23 h 132"/>
                <a:gd name="T22" fmla="*/ 34 w 107"/>
                <a:gd name="T23" fmla="*/ 35 h 132"/>
                <a:gd name="T24" fmla="*/ 27 w 107"/>
                <a:gd name="T25" fmla="*/ 66 h 132"/>
                <a:gd name="T26" fmla="*/ 34 w 107"/>
                <a:gd name="T27" fmla="*/ 97 h 132"/>
                <a:gd name="T28" fmla="*/ 44 w 107"/>
                <a:gd name="T29" fmla="*/ 106 h 132"/>
                <a:gd name="T30" fmla="*/ 53 w 107"/>
                <a:gd name="T31" fmla="*/ 109 h 132"/>
                <a:gd name="T32" fmla="*/ 67 w 107"/>
                <a:gd name="T33" fmla="*/ 104 h 132"/>
                <a:gd name="T34" fmla="*/ 77 w 107"/>
                <a:gd name="T35" fmla="*/ 87 h 132"/>
                <a:gd name="T36" fmla="*/ 80 w 107"/>
                <a:gd name="T37" fmla="*/ 66 h 132"/>
                <a:gd name="T38" fmla="*/ 73 w 107"/>
                <a:gd name="T39" fmla="*/ 35 h 132"/>
                <a:gd name="T40" fmla="*/ 53 w 107"/>
                <a:gd name="T41" fmla="*/ 23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7" h="132">
                  <a:moveTo>
                    <a:pt x="54" y="0"/>
                  </a:moveTo>
                  <a:cubicBezTo>
                    <a:pt x="69" y="0"/>
                    <a:pt x="81" y="6"/>
                    <a:pt x="90" y="17"/>
                  </a:cubicBezTo>
                  <a:cubicBezTo>
                    <a:pt x="101" y="29"/>
                    <a:pt x="107" y="45"/>
                    <a:pt x="107" y="66"/>
                  </a:cubicBezTo>
                  <a:cubicBezTo>
                    <a:pt x="107" y="84"/>
                    <a:pt x="103" y="99"/>
                    <a:pt x="94" y="111"/>
                  </a:cubicBezTo>
                  <a:cubicBezTo>
                    <a:pt x="89" y="118"/>
                    <a:pt x="83" y="123"/>
                    <a:pt x="76" y="127"/>
                  </a:cubicBezTo>
                  <a:cubicBezTo>
                    <a:pt x="69" y="130"/>
                    <a:pt x="62" y="132"/>
                    <a:pt x="53" y="132"/>
                  </a:cubicBezTo>
                  <a:cubicBezTo>
                    <a:pt x="36" y="132"/>
                    <a:pt x="22" y="125"/>
                    <a:pt x="12" y="110"/>
                  </a:cubicBezTo>
                  <a:cubicBezTo>
                    <a:pt x="4" y="99"/>
                    <a:pt x="0" y="84"/>
                    <a:pt x="0" y="66"/>
                  </a:cubicBezTo>
                  <a:cubicBezTo>
                    <a:pt x="0" y="46"/>
                    <a:pt x="5" y="29"/>
                    <a:pt x="15" y="17"/>
                  </a:cubicBezTo>
                  <a:cubicBezTo>
                    <a:pt x="25" y="6"/>
                    <a:pt x="38" y="0"/>
                    <a:pt x="54" y="0"/>
                  </a:cubicBezTo>
                  <a:close/>
                  <a:moveTo>
                    <a:pt x="53" y="23"/>
                  </a:moveTo>
                  <a:cubicBezTo>
                    <a:pt x="45" y="23"/>
                    <a:pt x="38" y="27"/>
                    <a:pt x="34" y="35"/>
                  </a:cubicBezTo>
                  <a:cubicBezTo>
                    <a:pt x="29" y="44"/>
                    <a:pt x="27" y="54"/>
                    <a:pt x="27" y="66"/>
                  </a:cubicBezTo>
                  <a:cubicBezTo>
                    <a:pt x="27" y="78"/>
                    <a:pt x="29" y="89"/>
                    <a:pt x="34" y="97"/>
                  </a:cubicBezTo>
                  <a:cubicBezTo>
                    <a:pt x="36" y="101"/>
                    <a:pt x="39" y="104"/>
                    <a:pt x="44" y="106"/>
                  </a:cubicBezTo>
                  <a:cubicBezTo>
                    <a:pt x="47" y="108"/>
                    <a:pt x="50" y="109"/>
                    <a:pt x="53" y="109"/>
                  </a:cubicBezTo>
                  <a:cubicBezTo>
                    <a:pt x="59" y="109"/>
                    <a:pt x="63" y="107"/>
                    <a:pt x="67" y="104"/>
                  </a:cubicBezTo>
                  <a:cubicBezTo>
                    <a:pt x="71" y="100"/>
                    <a:pt x="75" y="94"/>
                    <a:pt x="77" y="87"/>
                  </a:cubicBezTo>
                  <a:cubicBezTo>
                    <a:pt x="79" y="80"/>
                    <a:pt x="80" y="73"/>
                    <a:pt x="80" y="66"/>
                  </a:cubicBezTo>
                  <a:cubicBezTo>
                    <a:pt x="80" y="54"/>
                    <a:pt x="77" y="43"/>
                    <a:pt x="73" y="35"/>
                  </a:cubicBezTo>
                  <a:cubicBezTo>
                    <a:pt x="68" y="27"/>
                    <a:pt x="61" y="23"/>
                    <a:pt x="53" y="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46" name="Freeform 63"/>
            <p:cNvSpPr>
              <a:spLocks noEditPoints="1"/>
            </p:cNvSpPr>
            <p:nvPr userDrawn="1"/>
          </p:nvSpPr>
          <p:spPr bwMode="black">
            <a:xfrm>
              <a:off x="4244976" y="5791200"/>
              <a:ext cx="122238" cy="163513"/>
            </a:xfrm>
            <a:custGeom>
              <a:avLst/>
              <a:gdLst>
                <a:gd name="T0" fmla="*/ 0 w 94"/>
                <a:gd name="T1" fmla="*/ 126 h 126"/>
                <a:gd name="T2" fmla="*/ 0 w 94"/>
                <a:gd name="T3" fmla="*/ 0 h 126"/>
                <a:gd name="T4" fmla="*/ 49 w 94"/>
                <a:gd name="T5" fmla="*/ 0 h 126"/>
                <a:gd name="T6" fmla="*/ 78 w 94"/>
                <a:gd name="T7" fmla="*/ 9 h 126"/>
                <a:gd name="T8" fmla="*/ 90 w 94"/>
                <a:gd name="T9" fmla="*/ 35 h 126"/>
                <a:gd name="T10" fmla="*/ 81 w 94"/>
                <a:gd name="T11" fmla="*/ 59 h 126"/>
                <a:gd name="T12" fmla="*/ 72 w 94"/>
                <a:gd name="T13" fmla="*/ 66 h 126"/>
                <a:gd name="T14" fmla="*/ 84 w 94"/>
                <a:gd name="T15" fmla="*/ 76 h 126"/>
                <a:gd name="T16" fmla="*/ 88 w 94"/>
                <a:gd name="T17" fmla="*/ 89 h 126"/>
                <a:gd name="T18" fmla="*/ 89 w 94"/>
                <a:gd name="T19" fmla="*/ 108 h 126"/>
                <a:gd name="T20" fmla="*/ 91 w 94"/>
                <a:gd name="T21" fmla="*/ 121 h 126"/>
                <a:gd name="T22" fmla="*/ 94 w 94"/>
                <a:gd name="T23" fmla="*/ 126 h 126"/>
                <a:gd name="T24" fmla="*/ 66 w 94"/>
                <a:gd name="T25" fmla="*/ 126 h 126"/>
                <a:gd name="T26" fmla="*/ 64 w 94"/>
                <a:gd name="T27" fmla="*/ 119 h 126"/>
                <a:gd name="T28" fmla="*/ 63 w 94"/>
                <a:gd name="T29" fmla="*/ 102 h 126"/>
                <a:gd name="T30" fmla="*/ 59 w 94"/>
                <a:gd name="T31" fmla="*/ 85 h 126"/>
                <a:gd name="T32" fmla="*/ 51 w 94"/>
                <a:gd name="T33" fmla="*/ 77 h 126"/>
                <a:gd name="T34" fmla="*/ 43 w 94"/>
                <a:gd name="T35" fmla="*/ 76 h 126"/>
                <a:gd name="T36" fmla="*/ 27 w 94"/>
                <a:gd name="T37" fmla="*/ 76 h 126"/>
                <a:gd name="T38" fmla="*/ 27 w 94"/>
                <a:gd name="T39" fmla="*/ 126 h 126"/>
                <a:gd name="T40" fmla="*/ 0 w 94"/>
                <a:gd name="T41" fmla="*/ 126 h 126"/>
                <a:gd name="T42" fmla="*/ 27 w 94"/>
                <a:gd name="T43" fmla="*/ 56 h 126"/>
                <a:gd name="T44" fmla="*/ 42 w 94"/>
                <a:gd name="T45" fmla="*/ 56 h 126"/>
                <a:gd name="T46" fmla="*/ 59 w 94"/>
                <a:gd name="T47" fmla="*/ 51 h 126"/>
                <a:gd name="T48" fmla="*/ 63 w 94"/>
                <a:gd name="T49" fmla="*/ 38 h 126"/>
                <a:gd name="T50" fmla="*/ 56 w 94"/>
                <a:gd name="T51" fmla="*/ 24 h 126"/>
                <a:gd name="T52" fmla="*/ 43 w 94"/>
                <a:gd name="T53" fmla="*/ 22 h 126"/>
                <a:gd name="T54" fmla="*/ 27 w 94"/>
                <a:gd name="T55" fmla="*/ 22 h 126"/>
                <a:gd name="T56" fmla="*/ 27 w 94"/>
                <a:gd name="T57" fmla="*/ 5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4" h="126">
                  <a:moveTo>
                    <a:pt x="0" y="126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61" y="0"/>
                    <a:pt x="71" y="3"/>
                    <a:pt x="78" y="9"/>
                  </a:cubicBezTo>
                  <a:cubicBezTo>
                    <a:pt x="86" y="15"/>
                    <a:pt x="90" y="24"/>
                    <a:pt x="90" y="35"/>
                  </a:cubicBezTo>
                  <a:cubicBezTo>
                    <a:pt x="90" y="45"/>
                    <a:pt x="87" y="53"/>
                    <a:pt x="81" y="59"/>
                  </a:cubicBezTo>
                  <a:cubicBezTo>
                    <a:pt x="79" y="62"/>
                    <a:pt x="76" y="64"/>
                    <a:pt x="72" y="66"/>
                  </a:cubicBezTo>
                  <a:cubicBezTo>
                    <a:pt x="77" y="68"/>
                    <a:pt x="81" y="71"/>
                    <a:pt x="84" y="76"/>
                  </a:cubicBezTo>
                  <a:cubicBezTo>
                    <a:pt x="85" y="79"/>
                    <a:pt x="87" y="83"/>
                    <a:pt x="88" y="89"/>
                  </a:cubicBezTo>
                  <a:cubicBezTo>
                    <a:pt x="88" y="91"/>
                    <a:pt x="88" y="97"/>
                    <a:pt x="89" y="108"/>
                  </a:cubicBezTo>
                  <a:cubicBezTo>
                    <a:pt x="90" y="115"/>
                    <a:pt x="90" y="119"/>
                    <a:pt x="91" y="121"/>
                  </a:cubicBezTo>
                  <a:cubicBezTo>
                    <a:pt x="92" y="122"/>
                    <a:pt x="92" y="124"/>
                    <a:pt x="94" y="126"/>
                  </a:cubicBezTo>
                  <a:cubicBezTo>
                    <a:pt x="66" y="126"/>
                    <a:pt x="66" y="126"/>
                    <a:pt x="66" y="126"/>
                  </a:cubicBezTo>
                  <a:cubicBezTo>
                    <a:pt x="65" y="124"/>
                    <a:pt x="64" y="121"/>
                    <a:pt x="64" y="119"/>
                  </a:cubicBezTo>
                  <a:cubicBezTo>
                    <a:pt x="64" y="117"/>
                    <a:pt x="63" y="112"/>
                    <a:pt x="63" y="102"/>
                  </a:cubicBezTo>
                  <a:cubicBezTo>
                    <a:pt x="62" y="94"/>
                    <a:pt x="61" y="88"/>
                    <a:pt x="59" y="85"/>
                  </a:cubicBezTo>
                  <a:cubicBezTo>
                    <a:pt x="57" y="81"/>
                    <a:pt x="55" y="78"/>
                    <a:pt x="51" y="77"/>
                  </a:cubicBezTo>
                  <a:cubicBezTo>
                    <a:pt x="49" y="77"/>
                    <a:pt x="46" y="76"/>
                    <a:pt x="43" y="76"/>
                  </a:cubicBezTo>
                  <a:cubicBezTo>
                    <a:pt x="27" y="76"/>
                    <a:pt x="27" y="76"/>
                    <a:pt x="27" y="76"/>
                  </a:cubicBezTo>
                  <a:cubicBezTo>
                    <a:pt x="27" y="126"/>
                    <a:pt x="27" y="126"/>
                    <a:pt x="27" y="126"/>
                  </a:cubicBezTo>
                  <a:lnTo>
                    <a:pt x="0" y="126"/>
                  </a:lnTo>
                  <a:close/>
                  <a:moveTo>
                    <a:pt x="27" y="56"/>
                  </a:moveTo>
                  <a:cubicBezTo>
                    <a:pt x="42" y="56"/>
                    <a:pt x="42" y="56"/>
                    <a:pt x="42" y="56"/>
                  </a:cubicBezTo>
                  <a:cubicBezTo>
                    <a:pt x="50" y="56"/>
                    <a:pt x="56" y="54"/>
                    <a:pt x="59" y="51"/>
                  </a:cubicBezTo>
                  <a:cubicBezTo>
                    <a:pt x="61" y="48"/>
                    <a:pt x="63" y="44"/>
                    <a:pt x="63" y="38"/>
                  </a:cubicBezTo>
                  <a:cubicBezTo>
                    <a:pt x="63" y="32"/>
                    <a:pt x="61" y="27"/>
                    <a:pt x="56" y="24"/>
                  </a:cubicBezTo>
                  <a:cubicBezTo>
                    <a:pt x="54" y="23"/>
                    <a:pt x="49" y="22"/>
                    <a:pt x="43" y="22"/>
                  </a:cubicBezTo>
                  <a:cubicBezTo>
                    <a:pt x="27" y="22"/>
                    <a:pt x="27" y="22"/>
                    <a:pt x="27" y="22"/>
                  </a:cubicBezTo>
                  <a:lnTo>
                    <a:pt x="27" y="5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47" name="Freeform 64"/>
            <p:cNvSpPr>
              <a:spLocks/>
            </p:cNvSpPr>
            <p:nvPr userDrawn="1"/>
          </p:nvSpPr>
          <p:spPr bwMode="black">
            <a:xfrm>
              <a:off x="4445001" y="5788025"/>
              <a:ext cx="114300" cy="171450"/>
            </a:xfrm>
            <a:custGeom>
              <a:avLst/>
              <a:gdLst>
                <a:gd name="T0" fmla="*/ 0 w 88"/>
                <a:gd name="T1" fmla="*/ 92 h 132"/>
                <a:gd name="T2" fmla="*/ 27 w 88"/>
                <a:gd name="T3" fmla="*/ 92 h 132"/>
                <a:gd name="T4" fmla="*/ 31 w 88"/>
                <a:gd name="T5" fmla="*/ 103 h 132"/>
                <a:gd name="T6" fmla="*/ 44 w 88"/>
                <a:gd name="T7" fmla="*/ 110 h 132"/>
                <a:gd name="T8" fmla="*/ 57 w 88"/>
                <a:gd name="T9" fmla="*/ 105 h 132"/>
                <a:gd name="T10" fmla="*/ 61 w 88"/>
                <a:gd name="T11" fmla="*/ 95 h 132"/>
                <a:gd name="T12" fmla="*/ 54 w 88"/>
                <a:gd name="T13" fmla="*/ 82 h 132"/>
                <a:gd name="T14" fmla="*/ 47 w 88"/>
                <a:gd name="T15" fmla="*/ 78 h 132"/>
                <a:gd name="T16" fmla="*/ 38 w 88"/>
                <a:gd name="T17" fmla="*/ 75 h 132"/>
                <a:gd name="T18" fmla="*/ 15 w 88"/>
                <a:gd name="T19" fmla="*/ 64 h 132"/>
                <a:gd name="T20" fmla="*/ 2 w 88"/>
                <a:gd name="T21" fmla="*/ 35 h 132"/>
                <a:gd name="T22" fmla="*/ 11 w 88"/>
                <a:gd name="T23" fmla="*/ 11 h 132"/>
                <a:gd name="T24" fmla="*/ 41 w 88"/>
                <a:gd name="T25" fmla="*/ 0 h 132"/>
                <a:gd name="T26" fmla="*/ 76 w 88"/>
                <a:gd name="T27" fmla="*/ 16 h 132"/>
                <a:gd name="T28" fmla="*/ 83 w 88"/>
                <a:gd name="T29" fmla="*/ 36 h 132"/>
                <a:gd name="T30" fmla="*/ 57 w 88"/>
                <a:gd name="T31" fmla="*/ 36 h 132"/>
                <a:gd name="T32" fmla="*/ 52 w 88"/>
                <a:gd name="T33" fmla="*/ 26 h 132"/>
                <a:gd name="T34" fmla="*/ 41 w 88"/>
                <a:gd name="T35" fmla="*/ 22 h 132"/>
                <a:gd name="T36" fmla="*/ 31 w 88"/>
                <a:gd name="T37" fmla="*/ 25 h 132"/>
                <a:gd name="T38" fmla="*/ 27 w 88"/>
                <a:gd name="T39" fmla="*/ 35 h 132"/>
                <a:gd name="T40" fmla="*/ 33 w 88"/>
                <a:gd name="T41" fmla="*/ 46 h 132"/>
                <a:gd name="T42" fmla="*/ 51 w 88"/>
                <a:gd name="T43" fmla="*/ 54 h 132"/>
                <a:gd name="T44" fmla="*/ 76 w 88"/>
                <a:gd name="T45" fmla="*/ 66 h 132"/>
                <a:gd name="T46" fmla="*/ 88 w 88"/>
                <a:gd name="T47" fmla="*/ 93 h 132"/>
                <a:gd name="T48" fmla="*/ 77 w 88"/>
                <a:gd name="T49" fmla="*/ 121 h 132"/>
                <a:gd name="T50" fmla="*/ 44 w 88"/>
                <a:gd name="T51" fmla="*/ 132 h 132"/>
                <a:gd name="T52" fmla="*/ 8 w 88"/>
                <a:gd name="T53" fmla="*/ 114 h 132"/>
                <a:gd name="T54" fmla="*/ 0 w 88"/>
                <a:gd name="T55" fmla="*/ 9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8" h="132">
                  <a:moveTo>
                    <a:pt x="0" y="92"/>
                  </a:moveTo>
                  <a:cubicBezTo>
                    <a:pt x="27" y="92"/>
                    <a:pt x="27" y="92"/>
                    <a:pt x="27" y="92"/>
                  </a:cubicBezTo>
                  <a:cubicBezTo>
                    <a:pt x="28" y="97"/>
                    <a:pt x="29" y="101"/>
                    <a:pt x="31" y="103"/>
                  </a:cubicBezTo>
                  <a:cubicBezTo>
                    <a:pt x="34" y="108"/>
                    <a:pt x="38" y="110"/>
                    <a:pt x="44" y="110"/>
                  </a:cubicBezTo>
                  <a:cubicBezTo>
                    <a:pt x="50" y="110"/>
                    <a:pt x="54" y="109"/>
                    <a:pt x="57" y="105"/>
                  </a:cubicBezTo>
                  <a:cubicBezTo>
                    <a:pt x="59" y="103"/>
                    <a:pt x="61" y="99"/>
                    <a:pt x="61" y="95"/>
                  </a:cubicBezTo>
                  <a:cubicBezTo>
                    <a:pt x="61" y="90"/>
                    <a:pt x="59" y="86"/>
                    <a:pt x="54" y="82"/>
                  </a:cubicBezTo>
                  <a:cubicBezTo>
                    <a:pt x="53" y="81"/>
                    <a:pt x="50" y="79"/>
                    <a:pt x="47" y="78"/>
                  </a:cubicBezTo>
                  <a:cubicBezTo>
                    <a:pt x="46" y="78"/>
                    <a:pt x="43" y="77"/>
                    <a:pt x="38" y="75"/>
                  </a:cubicBezTo>
                  <a:cubicBezTo>
                    <a:pt x="27" y="71"/>
                    <a:pt x="20" y="67"/>
                    <a:pt x="15" y="64"/>
                  </a:cubicBezTo>
                  <a:cubicBezTo>
                    <a:pt x="6" y="57"/>
                    <a:pt x="2" y="47"/>
                    <a:pt x="2" y="35"/>
                  </a:cubicBezTo>
                  <a:cubicBezTo>
                    <a:pt x="2" y="25"/>
                    <a:pt x="5" y="17"/>
                    <a:pt x="11" y="11"/>
                  </a:cubicBezTo>
                  <a:cubicBezTo>
                    <a:pt x="18" y="4"/>
                    <a:pt x="28" y="0"/>
                    <a:pt x="41" y="0"/>
                  </a:cubicBezTo>
                  <a:cubicBezTo>
                    <a:pt x="56" y="0"/>
                    <a:pt x="68" y="6"/>
                    <a:pt x="76" y="16"/>
                  </a:cubicBezTo>
                  <a:cubicBezTo>
                    <a:pt x="80" y="22"/>
                    <a:pt x="82" y="28"/>
                    <a:pt x="83" y="36"/>
                  </a:cubicBezTo>
                  <a:cubicBezTo>
                    <a:pt x="57" y="36"/>
                    <a:pt x="57" y="36"/>
                    <a:pt x="57" y="36"/>
                  </a:cubicBezTo>
                  <a:cubicBezTo>
                    <a:pt x="56" y="32"/>
                    <a:pt x="55" y="28"/>
                    <a:pt x="52" y="26"/>
                  </a:cubicBezTo>
                  <a:cubicBezTo>
                    <a:pt x="50" y="23"/>
                    <a:pt x="46" y="22"/>
                    <a:pt x="41" y="22"/>
                  </a:cubicBezTo>
                  <a:cubicBezTo>
                    <a:pt x="36" y="22"/>
                    <a:pt x="33" y="23"/>
                    <a:pt x="31" y="25"/>
                  </a:cubicBezTo>
                  <a:cubicBezTo>
                    <a:pt x="28" y="27"/>
                    <a:pt x="27" y="30"/>
                    <a:pt x="27" y="35"/>
                  </a:cubicBezTo>
                  <a:cubicBezTo>
                    <a:pt x="27" y="39"/>
                    <a:pt x="29" y="43"/>
                    <a:pt x="33" y="46"/>
                  </a:cubicBezTo>
                  <a:cubicBezTo>
                    <a:pt x="36" y="48"/>
                    <a:pt x="42" y="51"/>
                    <a:pt x="51" y="54"/>
                  </a:cubicBezTo>
                  <a:cubicBezTo>
                    <a:pt x="62" y="57"/>
                    <a:pt x="70" y="61"/>
                    <a:pt x="76" y="66"/>
                  </a:cubicBezTo>
                  <a:cubicBezTo>
                    <a:pt x="84" y="73"/>
                    <a:pt x="88" y="82"/>
                    <a:pt x="88" y="93"/>
                  </a:cubicBezTo>
                  <a:cubicBezTo>
                    <a:pt x="88" y="104"/>
                    <a:pt x="84" y="114"/>
                    <a:pt x="77" y="121"/>
                  </a:cubicBezTo>
                  <a:cubicBezTo>
                    <a:pt x="68" y="128"/>
                    <a:pt x="58" y="132"/>
                    <a:pt x="44" y="132"/>
                  </a:cubicBezTo>
                  <a:cubicBezTo>
                    <a:pt x="28" y="132"/>
                    <a:pt x="16" y="126"/>
                    <a:pt x="8" y="114"/>
                  </a:cubicBezTo>
                  <a:cubicBezTo>
                    <a:pt x="4" y="107"/>
                    <a:pt x="1" y="100"/>
                    <a:pt x="0" y="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48" name="Freeform 65"/>
            <p:cNvSpPr>
              <a:spLocks/>
            </p:cNvSpPr>
            <p:nvPr userDrawn="1"/>
          </p:nvSpPr>
          <p:spPr bwMode="black">
            <a:xfrm>
              <a:off x="4583113" y="5791200"/>
              <a:ext cx="122238" cy="163513"/>
            </a:xfrm>
            <a:custGeom>
              <a:avLst/>
              <a:gdLst>
                <a:gd name="T0" fmla="*/ 0 w 77"/>
                <a:gd name="T1" fmla="*/ 103 h 103"/>
                <a:gd name="T2" fmla="*/ 0 w 77"/>
                <a:gd name="T3" fmla="*/ 0 h 103"/>
                <a:gd name="T4" fmla="*/ 22 w 77"/>
                <a:gd name="T5" fmla="*/ 0 h 103"/>
                <a:gd name="T6" fmla="*/ 22 w 77"/>
                <a:gd name="T7" fmla="*/ 39 h 103"/>
                <a:gd name="T8" fmla="*/ 55 w 77"/>
                <a:gd name="T9" fmla="*/ 39 h 103"/>
                <a:gd name="T10" fmla="*/ 55 w 77"/>
                <a:gd name="T11" fmla="*/ 0 h 103"/>
                <a:gd name="T12" fmla="*/ 77 w 77"/>
                <a:gd name="T13" fmla="*/ 0 h 103"/>
                <a:gd name="T14" fmla="*/ 77 w 77"/>
                <a:gd name="T15" fmla="*/ 103 h 103"/>
                <a:gd name="T16" fmla="*/ 55 w 77"/>
                <a:gd name="T17" fmla="*/ 103 h 103"/>
                <a:gd name="T18" fmla="*/ 55 w 77"/>
                <a:gd name="T19" fmla="*/ 58 h 103"/>
                <a:gd name="T20" fmla="*/ 22 w 77"/>
                <a:gd name="T21" fmla="*/ 58 h 103"/>
                <a:gd name="T22" fmla="*/ 22 w 77"/>
                <a:gd name="T23" fmla="*/ 103 h 103"/>
                <a:gd name="T24" fmla="*/ 0 w 77"/>
                <a:gd name="T25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7" h="103">
                  <a:moveTo>
                    <a:pt x="0" y="103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39"/>
                  </a:lnTo>
                  <a:lnTo>
                    <a:pt x="55" y="39"/>
                  </a:lnTo>
                  <a:lnTo>
                    <a:pt x="55" y="0"/>
                  </a:lnTo>
                  <a:lnTo>
                    <a:pt x="77" y="0"/>
                  </a:lnTo>
                  <a:lnTo>
                    <a:pt x="77" y="103"/>
                  </a:lnTo>
                  <a:lnTo>
                    <a:pt x="55" y="103"/>
                  </a:lnTo>
                  <a:lnTo>
                    <a:pt x="55" y="58"/>
                  </a:lnTo>
                  <a:lnTo>
                    <a:pt x="22" y="58"/>
                  </a:lnTo>
                  <a:lnTo>
                    <a:pt x="22" y="103"/>
                  </a:lnTo>
                  <a:lnTo>
                    <a:pt x="0" y="10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49" name="Freeform 66"/>
            <p:cNvSpPr>
              <a:spLocks noEditPoints="1"/>
            </p:cNvSpPr>
            <p:nvPr userDrawn="1"/>
          </p:nvSpPr>
          <p:spPr bwMode="black">
            <a:xfrm>
              <a:off x="4722813" y="5791200"/>
              <a:ext cx="139700" cy="163513"/>
            </a:xfrm>
            <a:custGeom>
              <a:avLst/>
              <a:gdLst>
                <a:gd name="T0" fmla="*/ 33 w 88"/>
                <a:gd name="T1" fmla="*/ 0 h 103"/>
                <a:gd name="T2" fmla="*/ 55 w 88"/>
                <a:gd name="T3" fmla="*/ 0 h 103"/>
                <a:gd name="T4" fmla="*/ 88 w 88"/>
                <a:gd name="T5" fmla="*/ 103 h 103"/>
                <a:gd name="T6" fmla="*/ 65 w 88"/>
                <a:gd name="T7" fmla="*/ 103 h 103"/>
                <a:gd name="T8" fmla="*/ 58 w 88"/>
                <a:gd name="T9" fmla="*/ 80 h 103"/>
                <a:gd name="T10" fmla="*/ 29 w 88"/>
                <a:gd name="T11" fmla="*/ 80 h 103"/>
                <a:gd name="T12" fmla="*/ 23 w 88"/>
                <a:gd name="T13" fmla="*/ 103 h 103"/>
                <a:gd name="T14" fmla="*/ 0 w 88"/>
                <a:gd name="T15" fmla="*/ 103 h 103"/>
                <a:gd name="T16" fmla="*/ 33 w 88"/>
                <a:gd name="T17" fmla="*/ 0 h 103"/>
                <a:gd name="T18" fmla="*/ 34 w 88"/>
                <a:gd name="T19" fmla="*/ 63 h 103"/>
                <a:gd name="T20" fmla="*/ 54 w 88"/>
                <a:gd name="T21" fmla="*/ 63 h 103"/>
                <a:gd name="T22" fmla="*/ 43 w 88"/>
                <a:gd name="T23" fmla="*/ 28 h 103"/>
                <a:gd name="T24" fmla="*/ 34 w 88"/>
                <a:gd name="T25" fmla="*/ 6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8" h="103">
                  <a:moveTo>
                    <a:pt x="33" y="0"/>
                  </a:moveTo>
                  <a:lnTo>
                    <a:pt x="55" y="0"/>
                  </a:lnTo>
                  <a:lnTo>
                    <a:pt x="88" y="103"/>
                  </a:lnTo>
                  <a:lnTo>
                    <a:pt x="65" y="103"/>
                  </a:lnTo>
                  <a:lnTo>
                    <a:pt x="58" y="80"/>
                  </a:lnTo>
                  <a:lnTo>
                    <a:pt x="29" y="80"/>
                  </a:lnTo>
                  <a:lnTo>
                    <a:pt x="23" y="103"/>
                  </a:lnTo>
                  <a:lnTo>
                    <a:pt x="0" y="103"/>
                  </a:lnTo>
                  <a:lnTo>
                    <a:pt x="33" y="0"/>
                  </a:lnTo>
                  <a:close/>
                  <a:moveTo>
                    <a:pt x="34" y="63"/>
                  </a:moveTo>
                  <a:lnTo>
                    <a:pt x="54" y="63"/>
                  </a:lnTo>
                  <a:lnTo>
                    <a:pt x="43" y="28"/>
                  </a:lnTo>
                  <a:lnTo>
                    <a:pt x="34" y="6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50" name="Freeform 67"/>
            <p:cNvSpPr>
              <a:spLocks noEditPoints="1"/>
            </p:cNvSpPr>
            <p:nvPr userDrawn="1"/>
          </p:nvSpPr>
          <p:spPr bwMode="black">
            <a:xfrm>
              <a:off x="4879976" y="5791200"/>
              <a:ext cx="120650" cy="163513"/>
            </a:xfrm>
            <a:custGeom>
              <a:avLst/>
              <a:gdLst>
                <a:gd name="T0" fmla="*/ 0 w 93"/>
                <a:gd name="T1" fmla="*/ 126 h 126"/>
                <a:gd name="T2" fmla="*/ 0 w 93"/>
                <a:gd name="T3" fmla="*/ 0 h 126"/>
                <a:gd name="T4" fmla="*/ 48 w 93"/>
                <a:gd name="T5" fmla="*/ 0 h 126"/>
                <a:gd name="T6" fmla="*/ 77 w 93"/>
                <a:gd name="T7" fmla="*/ 9 h 126"/>
                <a:gd name="T8" fmla="*/ 89 w 93"/>
                <a:gd name="T9" fmla="*/ 35 h 126"/>
                <a:gd name="T10" fmla="*/ 81 w 93"/>
                <a:gd name="T11" fmla="*/ 59 h 126"/>
                <a:gd name="T12" fmla="*/ 71 w 93"/>
                <a:gd name="T13" fmla="*/ 66 h 126"/>
                <a:gd name="T14" fmla="*/ 83 w 93"/>
                <a:gd name="T15" fmla="*/ 76 h 126"/>
                <a:gd name="T16" fmla="*/ 87 w 93"/>
                <a:gd name="T17" fmla="*/ 89 h 126"/>
                <a:gd name="T18" fmla="*/ 89 w 93"/>
                <a:gd name="T19" fmla="*/ 108 h 126"/>
                <a:gd name="T20" fmla="*/ 91 w 93"/>
                <a:gd name="T21" fmla="*/ 121 h 126"/>
                <a:gd name="T22" fmla="*/ 93 w 93"/>
                <a:gd name="T23" fmla="*/ 126 h 126"/>
                <a:gd name="T24" fmla="*/ 65 w 93"/>
                <a:gd name="T25" fmla="*/ 126 h 126"/>
                <a:gd name="T26" fmla="*/ 63 w 93"/>
                <a:gd name="T27" fmla="*/ 119 h 126"/>
                <a:gd name="T28" fmla="*/ 62 w 93"/>
                <a:gd name="T29" fmla="*/ 102 h 126"/>
                <a:gd name="T30" fmla="*/ 59 w 93"/>
                <a:gd name="T31" fmla="*/ 85 h 126"/>
                <a:gd name="T32" fmla="*/ 50 w 93"/>
                <a:gd name="T33" fmla="*/ 77 h 126"/>
                <a:gd name="T34" fmla="*/ 42 w 93"/>
                <a:gd name="T35" fmla="*/ 76 h 126"/>
                <a:gd name="T36" fmla="*/ 27 w 93"/>
                <a:gd name="T37" fmla="*/ 76 h 126"/>
                <a:gd name="T38" fmla="*/ 27 w 93"/>
                <a:gd name="T39" fmla="*/ 126 h 126"/>
                <a:gd name="T40" fmla="*/ 0 w 93"/>
                <a:gd name="T41" fmla="*/ 126 h 126"/>
                <a:gd name="T42" fmla="*/ 27 w 93"/>
                <a:gd name="T43" fmla="*/ 56 h 126"/>
                <a:gd name="T44" fmla="*/ 41 w 93"/>
                <a:gd name="T45" fmla="*/ 56 h 126"/>
                <a:gd name="T46" fmla="*/ 58 w 93"/>
                <a:gd name="T47" fmla="*/ 51 h 126"/>
                <a:gd name="T48" fmla="*/ 62 w 93"/>
                <a:gd name="T49" fmla="*/ 38 h 126"/>
                <a:gd name="T50" fmla="*/ 56 w 93"/>
                <a:gd name="T51" fmla="*/ 24 h 126"/>
                <a:gd name="T52" fmla="*/ 42 w 93"/>
                <a:gd name="T53" fmla="*/ 22 h 126"/>
                <a:gd name="T54" fmla="*/ 27 w 93"/>
                <a:gd name="T55" fmla="*/ 22 h 126"/>
                <a:gd name="T56" fmla="*/ 27 w 93"/>
                <a:gd name="T57" fmla="*/ 5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3" h="126">
                  <a:moveTo>
                    <a:pt x="0" y="126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61" y="0"/>
                    <a:pt x="70" y="3"/>
                    <a:pt x="77" y="9"/>
                  </a:cubicBezTo>
                  <a:cubicBezTo>
                    <a:pt x="85" y="15"/>
                    <a:pt x="89" y="24"/>
                    <a:pt x="89" y="35"/>
                  </a:cubicBezTo>
                  <a:cubicBezTo>
                    <a:pt x="89" y="45"/>
                    <a:pt x="86" y="53"/>
                    <a:pt x="81" y="59"/>
                  </a:cubicBezTo>
                  <a:cubicBezTo>
                    <a:pt x="78" y="62"/>
                    <a:pt x="75" y="64"/>
                    <a:pt x="71" y="66"/>
                  </a:cubicBezTo>
                  <a:cubicBezTo>
                    <a:pt x="76" y="68"/>
                    <a:pt x="80" y="71"/>
                    <a:pt x="83" y="76"/>
                  </a:cubicBezTo>
                  <a:cubicBezTo>
                    <a:pt x="85" y="79"/>
                    <a:pt x="86" y="83"/>
                    <a:pt x="87" y="89"/>
                  </a:cubicBezTo>
                  <a:cubicBezTo>
                    <a:pt x="87" y="91"/>
                    <a:pt x="88" y="97"/>
                    <a:pt x="89" y="108"/>
                  </a:cubicBezTo>
                  <a:cubicBezTo>
                    <a:pt x="89" y="115"/>
                    <a:pt x="90" y="119"/>
                    <a:pt x="91" y="121"/>
                  </a:cubicBezTo>
                  <a:cubicBezTo>
                    <a:pt x="91" y="122"/>
                    <a:pt x="92" y="124"/>
                    <a:pt x="93" y="126"/>
                  </a:cubicBezTo>
                  <a:cubicBezTo>
                    <a:pt x="65" y="126"/>
                    <a:pt x="65" y="126"/>
                    <a:pt x="65" y="126"/>
                  </a:cubicBezTo>
                  <a:cubicBezTo>
                    <a:pt x="64" y="124"/>
                    <a:pt x="64" y="121"/>
                    <a:pt x="63" y="119"/>
                  </a:cubicBezTo>
                  <a:cubicBezTo>
                    <a:pt x="63" y="117"/>
                    <a:pt x="63" y="112"/>
                    <a:pt x="62" y="102"/>
                  </a:cubicBezTo>
                  <a:cubicBezTo>
                    <a:pt x="61" y="94"/>
                    <a:pt x="60" y="88"/>
                    <a:pt x="59" y="85"/>
                  </a:cubicBezTo>
                  <a:cubicBezTo>
                    <a:pt x="57" y="81"/>
                    <a:pt x="54" y="78"/>
                    <a:pt x="50" y="77"/>
                  </a:cubicBezTo>
                  <a:cubicBezTo>
                    <a:pt x="48" y="77"/>
                    <a:pt x="46" y="76"/>
                    <a:pt x="42" y="76"/>
                  </a:cubicBezTo>
                  <a:cubicBezTo>
                    <a:pt x="27" y="76"/>
                    <a:pt x="27" y="76"/>
                    <a:pt x="27" y="76"/>
                  </a:cubicBezTo>
                  <a:cubicBezTo>
                    <a:pt x="27" y="126"/>
                    <a:pt x="27" y="126"/>
                    <a:pt x="27" y="126"/>
                  </a:cubicBezTo>
                  <a:lnTo>
                    <a:pt x="0" y="126"/>
                  </a:lnTo>
                  <a:close/>
                  <a:moveTo>
                    <a:pt x="27" y="56"/>
                  </a:moveTo>
                  <a:cubicBezTo>
                    <a:pt x="41" y="56"/>
                    <a:pt x="41" y="56"/>
                    <a:pt x="41" y="56"/>
                  </a:cubicBezTo>
                  <a:cubicBezTo>
                    <a:pt x="50" y="56"/>
                    <a:pt x="55" y="54"/>
                    <a:pt x="58" y="51"/>
                  </a:cubicBezTo>
                  <a:cubicBezTo>
                    <a:pt x="61" y="48"/>
                    <a:pt x="62" y="44"/>
                    <a:pt x="62" y="38"/>
                  </a:cubicBezTo>
                  <a:cubicBezTo>
                    <a:pt x="62" y="32"/>
                    <a:pt x="60" y="27"/>
                    <a:pt x="56" y="24"/>
                  </a:cubicBezTo>
                  <a:cubicBezTo>
                    <a:pt x="53" y="23"/>
                    <a:pt x="48" y="22"/>
                    <a:pt x="42" y="22"/>
                  </a:cubicBezTo>
                  <a:cubicBezTo>
                    <a:pt x="27" y="22"/>
                    <a:pt x="27" y="22"/>
                    <a:pt x="27" y="22"/>
                  </a:cubicBezTo>
                  <a:lnTo>
                    <a:pt x="27" y="5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51" name="Freeform 68"/>
            <p:cNvSpPr>
              <a:spLocks/>
            </p:cNvSpPr>
            <p:nvPr userDrawn="1"/>
          </p:nvSpPr>
          <p:spPr bwMode="black">
            <a:xfrm>
              <a:off x="5026026" y="5791200"/>
              <a:ext cx="34925" cy="163513"/>
            </a:xfrm>
            <a:custGeom>
              <a:avLst/>
              <a:gdLst>
                <a:gd name="T0" fmla="*/ 0 w 22"/>
                <a:gd name="T1" fmla="*/ 103 h 103"/>
                <a:gd name="T2" fmla="*/ 0 w 22"/>
                <a:gd name="T3" fmla="*/ 0 h 103"/>
                <a:gd name="T4" fmla="*/ 12 w 22"/>
                <a:gd name="T5" fmla="*/ 0 h 103"/>
                <a:gd name="T6" fmla="*/ 22 w 22"/>
                <a:gd name="T7" fmla="*/ 0 h 103"/>
                <a:gd name="T8" fmla="*/ 22 w 22"/>
                <a:gd name="T9" fmla="*/ 103 h 103"/>
                <a:gd name="T10" fmla="*/ 0 w 22"/>
                <a:gd name="T11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103">
                  <a:moveTo>
                    <a:pt x="0" y="103"/>
                  </a:moveTo>
                  <a:lnTo>
                    <a:pt x="0" y="0"/>
                  </a:lnTo>
                  <a:lnTo>
                    <a:pt x="12" y="0"/>
                  </a:lnTo>
                  <a:lnTo>
                    <a:pt x="22" y="0"/>
                  </a:lnTo>
                  <a:lnTo>
                    <a:pt x="22" y="103"/>
                  </a:lnTo>
                  <a:lnTo>
                    <a:pt x="0" y="10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52" name="Freeform 69"/>
            <p:cNvSpPr>
              <a:spLocks/>
            </p:cNvSpPr>
            <p:nvPr userDrawn="1"/>
          </p:nvSpPr>
          <p:spPr bwMode="black">
            <a:xfrm>
              <a:off x="5092701" y="5791200"/>
              <a:ext cx="120650" cy="163513"/>
            </a:xfrm>
            <a:custGeom>
              <a:avLst/>
              <a:gdLst>
                <a:gd name="T0" fmla="*/ 0 w 76"/>
                <a:gd name="T1" fmla="*/ 103 h 103"/>
                <a:gd name="T2" fmla="*/ 0 w 76"/>
                <a:gd name="T3" fmla="*/ 0 h 103"/>
                <a:gd name="T4" fmla="*/ 22 w 76"/>
                <a:gd name="T5" fmla="*/ 0 h 103"/>
                <a:gd name="T6" fmla="*/ 55 w 76"/>
                <a:gd name="T7" fmla="*/ 66 h 103"/>
                <a:gd name="T8" fmla="*/ 55 w 76"/>
                <a:gd name="T9" fmla="*/ 0 h 103"/>
                <a:gd name="T10" fmla="*/ 76 w 76"/>
                <a:gd name="T11" fmla="*/ 0 h 103"/>
                <a:gd name="T12" fmla="*/ 76 w 76"/>
                <a:gd name="T13" fmla="*/ 103 h 103"/>
                <a:gd name="T14" fmla="*/ 54 w 76"/>
                <a:gd name="T15" fmla="*/ 103 h 103"/>
                <a:gd name="T16" fmla="*/ 21 w 76"/>
                <a:gd name="T17" fmla="*/ 37 h 103"/>
                <a:gd name="T18" fmla="*/ 21 w 76"/>
                <a:gd name="T19" fmla="*/ 103 h 103"/>
                <a:gd name="T20" fmla="*/ 0 w 76"/>
                <a:gd name="T21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6" h="103">
                  <a:moveTo>
                    <a:pt x="0" y="103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55" y="66"/>
                  </a:lnTo>
                  <a:lnTo>
                    <a:pt x="55" y="0"/>
                  </a:lnTo>
                  <a:lnTo>
                    <a:pt x="76" y="0"/>
                  </a:lnTo>
                  <a:lnTo>
                    <a:pt x="76" y="103"/>
                  </a:lnTo>
                  <a:lnTo>
                    <a:pt x="54" y="103"/>
                  </a:lnTo>
                  <a:lnTo>
                    <a:pt x="21" y="37"/>
                  </a:lnTo>
                  <a:lnTo>
                    <a:pt x="21" y="103"/>
                  </a:lnTo>
                  <a:lnTo>
                    <a:pt x="0" y="10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53" name="Freeform 70"/>
            <p:cNvSpPr>
              <a:spLocks/>
            </p:cNvSpPr>
            <p:nvPr userDrawn="1"/>
          </p:nvSpPr>
          <p:spPr bwMode="black">
            <a:xfrm>
              <a:off x="5237163" y="5788025"/>
              <a:ext cx="133350" cy="171450"/>
            </a:xfrm>
            <a:custGeom>
              <a:avLst/>
              <a:gdLst>
                <a:gd name="T0" fmla="*/ 102 w 102"/>
                <a:gd name="T1" fmla="*/ 129 h 132"/>
                <a:gd name="T2" fmla="*/ 82 w 102"/>
                <a:gd name="T3" fmla="*/ 129 h 132"/>
                <a:gd name="T4" fmla="*/ 82 w 102"/>
                <a:gd name="T5" fmla="*/ 115 h 132"/>
                <a:gd name="T6" fmla="*/ 73 w 102"/>
                <a:gd name="T7" fmla="*/ 124 h 132"/>
                <a:gd name="T8" fmla="*/ 51 w 102"/>
                <a:gd name="T9" fmla="*/ 132 h 132"/>
                <a:gd name="T10" fmla="*/ 14 w 102"/>
                <a:gd name="T11" fmla="*/ 113 h 132"/>
                <a:gd name="T12" fmla="*/ 0 w 102"/>
                <a:gd name="T13" fmla="*/ 67 h 132"/>
                <a:gd name="T14" fmla="*/ 14 w 102"/>
                <a:gd name="T15" fmla="*/ 20 h 132"/>
                <a:gd name="T16" fmla="*/ 54 w 102"/>
                <a:gd name="T17" fmla="*/ 0 h 132"/>
                <a:gd name="T18" fmla="*/ 89 w 102"/>
                <a:gd name="T19" fmla="*/ 16 h 132"/>
                <a:gd name="T20" fmla="*/ 100 w 102"/>
                <a:gd name="T21" fmla="*/ 39 h 132"/>
                <a:gd name="T22" fmla="*/ 100 w 102"/>
                <a:gd name="T23" fmla="*/ 45 h 132"/>
                <a:gd name="T24" fmla="*/ 74 w 102"/>
                <a:gd name="T25" fmla="*/ 45 h 132"/>
                <a:gd name="T26" fmla="*/ 70 w 102"/>
                <a:gd name="T27" fmla="*/ 32 h 132"/>
                <a:gd name="T28" fmla="*/ 53 w 102"/>
                <a:gd name="T29" fmla="*/ 23 h 132"/>
                <a:gd name="T30" fmla="*/ 34 w 102"/>
                <a:gd name="T31" fmla="*/ 35 h 132"/>
                <a:gd name="T32" fmla="*/ 27 w 102"/>
                <a:gd name="T33" fmla="*/ 66 h 132"/>
                <a:gd name="T34" fmla="*/ 35 w 102"/>
                <a:gd name="T35" fmla="*/ 99 h 132"/>
                <a:gd name="T36" fmla="*/ 54 w 102"/>
                <a:gd name="T37" fmla="*/ 109 h 132"/>
                <a:gd name="T38" fmla="*/ 72 w 102"/>
                <a:gd name="T39" fmla="*/ 100 h 132"/>
                <a:gd name="T40" fmla="*/ 77 w 102"/>
                <a:gd name="T41" fmla="*/ 81 h 132"/>
                <a:gd name="T42" fmla="*/ 55 w 102"/>
                <a:gd name="T43" fmla="*/ 81 h 132"/>
                <a:gd name="T44" fmla="*/ 55 w 102"/>
                <a:gd name="T45" fmla="*/ 61 h 132"/>
                <a:gd name="T46" fmla="*/ 102 w 102"/>
                <a:gd name="T47" fmla="*/ 61 h 132"/>
                <a:gd name="T48" fmla="*/ 102 w 102"/>
                <a:gd name="T49" fmla="*/ 129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02" h="132">
                  <a:moveTo>
                    <a:pt x="102" y="129"/>
                  </a:moveTo>
                  <a:cubicBezTo>
                    <a:pt x="82" y="129"/>
                    <a:pt x="82" y="129"/>
                    <a:pt x="82" y="129"/>
                  </a:cubicBezTo>
                  <a:cubicBezTo>
                    <a:pt x="82" y="115"/>
                    <a:pt x="82" y="115"/>
                    <a:pt x="82" y="115"/>
                  </a:cubicBezTo>
                  <a:cubicBezTo>
                    <a:pt x="79" y="119"/>
                    <a:pt x="76" y="122"/>
                    <a:pt x="73" y="124"/>
                  </a:cubicBezTo>
                  <a:cubicBezTo>
                    <a:pt x="67" y="129"/>
                    <a:pt x="59" y="132"/>
                    <a:pt x="51" y="132"/>
                  </a:cubicBezTo>
                  <a:cubicBezTo>
                    <a:pt x="35" y="132"/>
                    <a:pt x="23" y="125"/>
                    <a:pt x="14" y="113"/>
                  </a:cubicBezTo>
                  <a:cubicBezTo>
                    <a:pt x="5" y="101"/>
                    <a:pt x="0" y="85"/>
                    <a:pt x="0" y="67"/>
                  </a:cubicBezTo>
                  <a:cubicBezTo>
                    <a:pt x="0" y="48"/>
                    <a:pt x="5" y="33"/>
                    <a:pt x="14" y="20"/>
                  </a:cubicBezTo>
                  <a:cubicBezTo>
                    <a:pt x="24" y="7"/>
                    <a:pt x="37" y="0"/>
                    <a:pt x="54" y="0"/>
                  </a:cubicBezTo>
                  <a:cubicBezTo>
                    <a:pt x="68" y="0"/>
                    <a:pt x="79" y="5"/>
                    <a:pt x="89" y="16"/>
                  </a:cubicBezTo>
                  <a:cubicBezTo>
                    <a:pt x="94" y="23"/>
                    <a:pt x="98" y="30"/>
                    <a:pt x="100" y="39"/>
                  </a:cubicBezTo>
                  <a:cubicBezTo>
                    <a:pt x="100" y="40"/>
                    <a:pt x="100" y="42"/>
                    <a:pt x="100" y="45"/>
                  </a:cubicBezTo>
                  <a:cubicBezTo>
                    <a:pt x="74" y="45"/>
                    <a:pt x="74" y="45"/>
                    <a:pt x="74" y="45"/>
                  </a:cubicBezTo>
                  <a:cubicBezTo>
                    <a:pt x="73" y="40"/>
                    <a:pt x="72" y="35"/>
                    <a:pt x="70" y="32"/>
                  </a:cubicBezTo>
                  <a:cubicBezTo>
                    <a:pt x="66" y="26"/>
                    <a:pt x="60" y="23"/>
                    <a:pt x="53" y="23"/>
                  </a:cubicBezTo>
                  <a:cubicBezTo>
                    <a:pt x="45" y="23"/>
                    <a:pt x="39" y="27"/>
                    <a:pt x="34" y="35"/>
                  </a:cubicBezTo>
                  <a:cubicBezTo>
                    <a:pt x="30" y="43"/>
                    <a:pt x="27" y="53"/>
                    <a:pt x="27" y="66"/>
                  </a:cubicBezTo>
                  <a:cubicBezTo>
                    <a:pt x="27" y="80"/>
                    <a:pt x="30" y="91"/>
                    <a:pt x="35" y="99"/>
                  </a:cubicBezTo>
                  <a:cubicBezTo>
                    <a:pt x="39" y="106"/>
                    <a:pt x="46" y="109"/>
                    <a:pt x="54" y="109"/>
                  </a:cubicBezTo>
                  <a:cubicBezTo>
                    <a:pt x="62" y="109"/>
                    <a:pt x="68" y="106"/>
                    <a:pt x="72" y="100"/>
                  </a:cubicBezTo>
                  <a:cubicBezTo>
                    <a:pt x="75" y="95"/>
                    <a:pt x="77" y="89"/>
                    <a:pt x="77" y="81"/>
                  </a:cubicBezTo>
                  <a:cubicBezTo>
                    <a:pt x="55" y="81"/>
                    <a:pt x="55" y="81"/>
                    <a:pt x="55" y="81"/>
                  </a:cubicBezTo>
                  <a:cubicBezTo>
                    <a:pt x="55" y="61"/>
                    <a:pt x="55" y="61"/>
                    <a:pt x="55" y="61"/>
                  </a:cubicBezTo>
                  <a:cubicBezTo>
                    <a:pt x="102" y="61"/>
                    <a:pt x="102" y="61"/>
                    <a:pt x="102" y="61"/>
                  </a:cubicBezTo>
                  <a:lnTo>
                    <a:pt x="102" y="1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54" name="Freeform 71"/>
            <p:cNvSpPr>
              <a:spLocks/>
            </p:cNvSpPr>
            <p:nvPr userDrawn="1"/>
          </p:nvSpPr>
          <p:spPr bwMode="black">
            <a:xfrm>
              <a:off x="5400676" y="5919788"/>
              <a:ext cx="36513" cy="34925"/>
            </a:xfrm>
            <a:custGeom>
              <a:avLst/>
              <a:gdLst>
                <a:gd name="T0" fmla="*/ 23 w 23"/>
                <a:gd name="T1" fmla="*/ 0 h 22"/>
                <a:gd name="T2" fmla="*/ 23 w 23"/>
                <a:gd name="T3" fmla="*/ 22 h 22"/>
                <a:gd name="T4" fmla="*/ 0 w 23"/>
                <a:gd name="T5" fmla="*/ 22 h 22"/>
                <a:gd name="T6" fmla="*/ 0 w 23"/>
                <a:gd name="T7" fmla="*/ 0 h 22"/>
                <a:gd name="T8" fmla="*/ 12 w 23"/>
                <a:gd name="T9" fmla="*/ 0 h 22"/>
                <a:gd name="T10" fmla="*/ 23 w 23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22">
                  <a:moveTo>
                    <a:pt x="23" y="0"/>
                  </a:moveTo>
                  <a:lnTo>
                    <a:pt x="23" y="22"/>
                  </a:lnTo>
                  <a:lnTo>
                    <a:pt x="0" y="22"/>
                  </a:lnTo>
                  <a:lnTo>
                    <a:pt x="0" y="0"/>
                  </a:lnTo>
                  <a:lnTo>
                    <a:pt x="12" y="0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247565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0906516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6" name="think-cell Folie" r:id="rId4" imgW="360" imgH="360" progId="TCLayout.ActiveDocument.1">
                  <p:embed/>
                </p:oleObj>
              </mc:Choice>
              <mc:Fallback>
                <p:oleObj name="think-cell Folie" r:id="rId4" imgW="360" imgH="360" progId="TCLayout.ActiveDocument.1">
                  <p:embed/>
                  <p:pic>
                    <p:nvPicPr>
                      <p:cNvPr id="2" name="Objek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itelplatzhalter 1"/>
          <p:cNvSpPr>
            <a:spLocks noGrp="1"/>
          </p:cNvSpPr>
          <p:nvPr>
            <p:ph type="ctrTitle" hasCustomPrompt="1"/>
          </p:nvPr>
        </p:nvSpPr>
        <p:spPr bwMode="black">
          <a:xfrm>
            <a:off x="323851" y="323850"/>
            <a:ext cx="10874374" cy="923330"/>
          </a:xfrm>
          <a:noFill/>
        </p:spPr>
        <p:txBody>
          <a:bodyPr wrap="square" lIns="0" tIns="0">
            <a:spAutoFit/>
          </a:bodyPr>
          <a:lstStyle>
            <a:lvl1pPr>
              <a:defRPr sz="6000" baseline="0" smtClean="0">
                <a:solidFill>
                  <a:schemeClr val="bg1"/>
                </a:solidFill>
                <a:latin typeface="TeleGrotesk Next Ultra" pitchFamily="2" charset="0"/>
                <a:sym typeface="TeleGrotesk Next Ultra" pitchFamily="2" charset="0"/>
              </a:defRPr>
            </a:lvl1pPr>
          </a:lstStyle>
          <a:p>
            <a:r>
              <a:rPr lang="en-US" dirty="0"/>
              <a:t>Content/Agenda</a:t>
            </a:r>
          </a:p>
        </p:txBody>
      </p:sp>
    </p:spTree>
    <p:extLst>
      <p:ext uri="{BB962C8B-B14F-4D97-AF65-F5344CB8AC3E}">
        <p14:creationId xmlns:p14="http://schemas.microsoft.com/office/powerpoint/2010/main" val="534159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vmlDrawing" Target="../drawings/vmlDrawing1.v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oleObject" Target="../embeddings/oleObject1.bin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30"/>
            </p:custDataLst>
            <p:extLst>
              <p:ext uri="{D42A27DB-BD31-4B8C-83A1-F6EECF244321}">
                <p14:modId xmlns:p14="http://schemas.microsoft.com/office/powerpoint/2010/main" val="224229947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think-cell Folie" r:id="rId31" imgW="360" imgH="360" progId="TCLayout.ActiveDocument.1">
                  <p:embed/>
                </p:oleObj>
              </mc:Choice>
              <mc:Fallback>
                <p:oleObj name="think-cell Folie" r:id="rId31" imgW="360" imgH="360" progId="TCLayout.ActiveDocument.1">
                  <p:embed/>
                  <p:pic>
                    <p:nvPicPr>
                      <p:cNvPr id="2" name="Objekt 1" hidden="1"/>
                      <p:cNvPicPr/>
                      <p:nvPr/>
                    </p:nvPicPr>
                    <p:blipFill>
                      <a:blip r:embed="rId3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gray">
          <a:xfrm>
            <a:off x="323851" y="198000"/>
            <a:ext cx="10872000" cy="50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gray">
          <a:xfrm>
            <a:off x="324000" y="1476000"/>
            <a:ext cx="10872000" cy="403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/>
              <a:t>Click to edit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 bwMode="gray">
          <a:xfrm>
            <a:off x="9907200" y="5832001"/>
            <a:ext cx="828000" cy="324000"/>
          </a:xfrm>
          <a:prstGeom prst="rect">
            <a:avLst/>
          </a:prstGeom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576226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150">
                <a:solidFill>
                  <a:schemeClr val="tx1"/>
                </a:solidFill>
                <a:latin typeface="TeleGrotesk Next" pitchFamily="2" charset="0"/>
                <a:cs typeface="TeleGrotesk Next" pitchFamily="2" charset="0"/>
                <a:sym typeface="TeleGrotesk Next" pitchFamily="2" charset="0"/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en-US" dirty="0" err="1"/>
              <a:t>dd.mm.yyyy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836000" y="5832001"/>
            <a:ext cx="360000" cy="32400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576226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150">
                <a:solidFill>
                  <a:schemeClr val="tx1"/>
                </a:solidFill>
                <a:latin typeface="TeleGrotesk Next" pitchFamily="2" charset="0"/>
                <a:cs typeface="TeleGrotesk Next" pitchFamily="2" charset="0"/>
                <a:sym typeface="TeleGrotesk Next" pitchFamily="2" charset="0"/>
              </a:defRPr>
            </a:lvl1pPr>
          </a:lstStyle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/>
              <a:pPr fontAlgn="base">
                <a:spcAft>
                  <a:spcPct val="0"/>
                </a:spcAft>
              </a:pPr>
              <a:t>‹Nr.›</a:t>
            </a:fld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4662000" y="5832001"/>
            <a:ext cx="5148000" cy="32400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576226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150">
                <a:solidFill>
                  <a:schemeClr val="tx1"/>
                </a:solidFill>
                <a:latin typeface="TeleGrotesk Next" pitchFamily="2" charset="0"/>
                <a:cs typeface="TeleGrotesk Next" pitchFamily="2" charset="0"/>
                <a:sym typeface="TeleGrotesk Next" pitchFamily="2" charset="0"/>
              </a:defRPr>
            </a:lvl1pPr>
          </a:lstStyle>
          <a:p>
            <a:r>
              <a:rPr lang="en-US" dirty="0"/>
              <a:t>– Strictly confidential, Confidential, Internal –     Author/Presentation Topic</a:t>
            </a:r>
          </a:p>
        </p:txBody>
      </p:sp>
      <p:pic>
        <p:nvPicPr>
          <p:cNvPr id="10" name="Grafik 9" descr="T_Logo_3c_Slogan_p_INT.emf"/>
          <p:cNvPicPr>
            <a:picLocks noChangeAspect="1"/>
          </p:cNvPicPr>
          <p:nvPr userDrawn="1"/>
        </p:nvPicPr>
        <p:blipFill>
          <a:blip r:embed="rId33"/>
          <a:stretch>
            <a:fillRect/>
          </a:stretch>
        </p:blipFill>
        <p:spPr>
          <a:xfrm>
            <a:off x="324001" y="5832000"/>
            <a:ext cx="2170213" cy="324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79" r:id="rId1"/>
    <p:sldLayoutId id="2147483990" r:id="rId2"/>
    <p:sldLayoutId id="2147483991" r:id="rId3"/>
    <p:sldLayoutId id="2147483992" r:id="rId4"/>
    <p:sldLayoutId id="2147483993" r:id="rId5"/>
    <p:sldLayoutId id="2147483994" r:id="rId6"/>
    <p:sldLayoutId id="2147483995" r:id="rId7"/>
    <p:sldLayoutId id="2147483996" r:id="rId8"/>
    <p:sldLayoutId id="2147483986" r:id="rId9"/>
    <p:sldLayoutId id="2147483987" r:id="rId10"/>
    <p:sldLayoutId id="2147483988" r:id="rId11"/>
    <p:sldLayoutId id="2147483989" r:id="rId12"/>
    <p:sldLayoutId id="2147483718" r:id="rId13"/>
    <p:sldLayoutId id="2147483722" r:id="rId14"/>
    <p:sldLayoutId id="2147483723" r:id="rId15"/>
    <p:sldLayoutId id="2147483969" r:id="rId16"/>
    <p:sldLayoutId id="2147483970" r:id="rId17"/>
    <p:sldLayoutId id="2147483972" r:id="rId18"/>
    <p:sldLayoutId id="2147483971" r:id="rId19"/>
    <p:sldLayoutId id="2147483973" r:id="rId20"/>
    <p:sldLayoutId id="2147483716" r:id="rId21"/>
    <p:sldLayoutId id="2147483898" r:id="rId22"/>
    <p:sldLayoutId id="2147483711" r:id="rId23"/>
    <p:sldLayoutId id="2147483930" r:id="rId24"/>
    <p:sldLayoutId id="2147483959" r:id="rId25"/>
    <p:sldLayoutId id="2147483960" r:id="rId26"/>
    <p:sldLayoutId id="2147483997" r:id="rId27"/>
  </p:sldLayoutIdLst>
  <p:hf hdr="0" ftr="0" dt="0"/>
  <p:txStyles>
    <p:titleStyle>
      <a:lvl1pPr marL="0" indent="0" algn="l" defTabSz="457322" rtl="0" eaLnBrk="1" fontAlgn="base" hangingPunct="1">
        <a:lnSpc>
          <a:spcPct val="100000"/>
        </a:lnSpc>
        <a:spcBef>
          <a:spcPts val="0"/>
        </a:spcBef>
        <a:spcAft>
          <a:spcPct val="0"/>
        </a:spcAft>
        <a:defRPr lang="de-DE" sz="3200" kern="1200" cap="all" baseline="0" dirty="0">
          <a:solidFill>
            <a:schemeClr val="tx2"/>
          </a:solidFill>
          <a:latin typeface="TeleGrotesk Next Ultra" pitchFamily="2" charset="0"/>
          <a:ea typeface="+mj-ea"/>
          <a:cs typeface="TeleGrotesk Next Ultra" pitchFamily="2" charset="0"/>
          <a:sym typeface="TeleGrotesk Next Ultra" pitchFamily="2" charset="0"/>
        </a:defRPr>
      </a:lvl1pPr>
      <a:lvl2pPr algn="l" defTabSz="576226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Tele-GroteskUlt" pitchFamily="2" charset="0"/>
        </a:defRPr>
      </a:lvl2pPr>
      <a:lvl3pPr algn="l" defTabSz="576226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Tele-GroteskUlt" pitchFamily="2" charset="0"/>
        </a:defRPr>
      </a:lvl3pPr>
      <a:lvl4pPr algn="l" defTabSz="576226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Tele-GroteskUlt" pitchFamily="2" charset="0"/>
        </a:defRPr>
      </a:lvl4pPr>
      <a:lvl5pPr algn="l" defTabSz="576226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Tele-GroteskUlt" pitchFamily="2" charset="0"/>
        </a:defRPr>
      </a:lvl5pPr>
      <a:lvl6pPr marL="457171" algn="l" defTabSz="576226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Tele-GroteskUlt" pitchFamily="2" charset="0"/>
        </a:defRPr>
      </a:lvl6pPr>
      <a:lvl7pPr marL="914342" algn="l" defTabSz="576226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Tele-GroteskUlt" pitchFamily="2" charset="0"/>
        </a:defRPr>
      </a:lvl7pPr>
      <a:lvl8pPr marL="1371513" algn="l" defTabSz="576226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Tele-GroteskUlt" pitchFamily="2" charset="0"/>
        </a:defRPr>
      </a:lvl8pPr>
      <a:lvl9pPr marL="1828683" algn="l" defTabSz="576226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Tele-GroteskUlt" pitchFamily="2" charset="0"/>
        </a:defRPr>
      </a:lvl9pPr>
    </p:titleStyle>
    <p:bodyStyle>
      <a:lvl1pPr algn="l" defTabSz="576226" rtl="0" eaLnBrk="1" fontAlgn="base" hangingPunct="1">
        <a:lnSpc>
          <a:spcPct val="100000"/>
        </a:lnSpc>
        <a:spcBef>
          <a:spcPts val="1200"/>
        </a:spcBef>
        <a:spcAft>
          <a:spcPct val="0"/>
        </a:spcAft>
        <a:buClr>
          <a:schemeClr val="tx2"/>
        </a:buClr>
        <a:buFont typeface="Wingdings" pitchFamily="2" charset="2"/>
        <a:defRPr sz="1800" b="1" kern="1200">
          <a:solidFill>
            <a:schemeClr val="tx1"/>
          </a:solidFill>
          <a:latin typeface="+mn-lt"/>
          <a:ea typeface="+mn-ea"/>
          <a:cs typeface="+mn-cs"/>
          <a:sym typeface="Blackadder ITC" panose="04020505051007020D02" pitchFamily="82" charset="0"/>
        </a:defRPr>
      </a:lvl1pPr>
      <a:lvl2pPr marL="1588" algn="l" defTabSz="576226" rtl="0" eaLnBrk="1" fontAlgn="base" hangingPunct="1">
        <a:lnSpc>
          <a:spcPct val="100000"/>
        </a:lnSpc>
        <a:spcBef>
          <a:spcPts val="300"/>
        </a:spcBef>
        <a:spcAft>
          <a:spcPct val="0"/>
        </a:spcAft>
        <a:buClr>
          <a:schemeClr val="tx2"/>
        </a:buClr>
        <a:buFont typeface="Wingdings" pitchFamily="2" charset="2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216000" indent="-216000" algn="l" defTabSz="576226" rtl="0" eaLnBrk="1" fontAlgn="base" hangingPunct="1">
        <a:lnSpc>
          <a:spcPct val="100000"/>
        </a:lnSpc>
        <a:spcBef>
          <a:spcPts val="300"/>
        </a:spcBef>
        <a:spcAft>
          <a:spcPct val="0"/>
        </a:spcAft>
        <a:buClr>
          <a:schemeClr val="tx1"/>
        </a:buClr>
        <a:buSzPct val="70000"/>
        <a:buFont typeface="Wingdings 2" panose="05020102010507070707" pitchFamily="18" charset="2"/>
        <a:buChar char="¡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432000" indent="-215886" algn="l" defTabSz="576226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1"/>
        </a:buClr>
        <a:buSzPct val="70000"/>
        <a:buFont typeface="Wingdings 2" panose="05020102010507070707" pitchFamily="18" charset="2"/>
        <a:buChar char="¡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648000" indent="-216000" algn="l" defTabSz="576226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1"/>
        </a:buClr>
        <a:buSzPct val="70000"/>
        <a:buFont typeface="Wingdings 2" panose="05020102010507070707" pitchFamily="18" charset="2"/>
        <a:buChar char="¡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40" indent="-228585" algn="l" defTabSz="4571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09" indent="-228585" algn="l" defTabSz="4571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80" indent="-228585" algn="l" defTabSz="4571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51" indent="-228585" algn="l" defTabSz="4571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1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42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3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83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54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25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95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65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041" userDrawn="1">
          <p15:clr>
            <a:srgbClr val="F26B43"/>
          </p15:clr>
        </p15:guide>
        <p15:guide id="2" pos="3629" userDrawn="1">
          <p15:clr>
            <a:srgbClr val="F26B43"/>
          </p15:clr>
        </p15:guide>
        <p15:guide id="3" orient="horz" pos="930" userDrawn="1">
          <p15:clr>
            <a:srgbClr val="F26B43"/>
          </p15:clr>
        </p15:guide>
        <p15:guide id="4" orient="horz" pos="3470" userDrawn="1">
          <p15:clr>
            <a:srgbClr val="F26B43"/>
          </p15:clr>
        </p15:guide>
        <p15:guide id="5" orient="horz" pos="3878" userDrawn="1">
          <p15:clr>
            <a:srgbClr val="F26B43"/>
          </p15:clr>
        </p15:guide>
        <p15:guide id="6" pos="204" userDrawn="1">
          <p15:clr>
            <a:srgbClr val="F26B43"/>
          </p15:clr>
        </p15:guide>
        <p15:guide id="7" pos="7054" userDrawn="1">
          <p15:clr>
            <a:srgbClr val="F26B43"/>
          </p15:clr>
        </p15:guide>
        <p15:guide id="8" orient="horz" pos="3674" userDrawn="1">
          <p15:clr>
            <a:srgbClr val="F26B43"/>
          </p15:clr>
        </p15:guide>
        <p15:guide id="9" orient="horz" pos="3266" userDrawn="1">
          <p15:clr>
            <a:srgbClr val="F26B43"/>
          </p15:clr>
        </p15:guide>
        <p15:guide id="11" orient="horz" pos="204" userDrawn="1">
          <p15:clr>
            <a:srgbClr val="F26B43"/>
          </p15:clr>
        </p15:guide>
        <p15:guide id="12" pos="1848" userDrawn="1">
          <p15:clr>
            <a:srgbClr val="F26B43"/>
          </p15:clr>
        </p15:guide>
        <p15:guide id="13" pos="1939" userDrawn="1">
          <p15:clr>
            <a:srgbClr val="F26B43"/>
          </p15:clr>
        </p15:guide>
        <p15:guide id="14" pos="3674" userDrawn="1">
          <p15:clr>
            <a:srgbClr val="F26B43"/>
          </p15:clr>
        </p15:guide>
        <p15:guide id="15" pos="3584" userDrawn="1">
          <p15:clr>
            <a:srgbClr val="F26B43"/>
          </p15:clr>
        </p15:guide>
        <p15:guide id="16" pos="5410" userDrawn="1">
          <p15:clr>
            <a:srgbClr val="F26B43"/>
          </p15:clr>
        </p15:guide>
        <p15:guide id="17" pos="531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" Type="http://schemas.openxmlformats.org/officeDocument/2006/relationships/vmlDrawing" Target="../drawings/vmlDrawing29.vml"/><Relationship Id="rId6" Type="http://schemas.openxmlformats.org/officeDocument/2006/relationships/image" Target="../media/image15.emf"/><Relationship Id="rId5" Type="http://schemas.openxmlformats.org/officeDocument/2006/relationships/oleObject" Target="../embeddings/oleObject29.bin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36.xml"/><Relationship Id="rId1" Type="http://schemas.openxmlformats.org/officeDocument/2006/relationships/vmlDrawing" Target="../drawings/vmlDrawing3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0.bin"/><Relationship Id="rId4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37.xml"/><Relationship Id="rId1" Type="http://schemas.openxmlformats.org/officeDocument/2006/relationships/vmlDrawing" Target="../drawings/vmlDrawing3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0.bin"/><Relationship Id="rId4" Type="http://schemas.openxmlformats.org/officeDocument/2006/relationships/notesSlide" Target="../notesSlides/notesSlide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33.xml"/><Relationship Id="rId1" Type="http://schemas.openxmlformats.org/officeDocument/2006/relationships/vmlDrawing" Target="../drawings/vmlDrawing30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0.bin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OpenTelekomCloud/alexa-on-otc" TargetMode="External"/><Relationship Id="rId2" Type="http://schemas.openxmlformats.org/officeDocument/2006/relationships/hyperlink" Target="https://open-telekom-cloud.com/" TargetMode="Externa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8.png"/><Relationship Id="rId4" Type="http://schemas.openxmlformats.org/officeDocument/2006/relationships/hyperlink" Target="mailto:sebastian.wenner@t-systems.com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34.xml"/><Relationship Id="rId1" Type="http://schemas.openxmlformats.org/officeDocument/2006/relationships/vmlDrawing" Target="../drawings/vmlDrawing3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0.bin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image" Target="../media/image19.emf"/><Relationship Id="rId7" Type="http://schemas.openxmlformats.org/officeDocument/2006/relationships/image" Target="../media/image23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35.xml"/><Relationship Id="rId1" Type="http://schemas.openxmlformats.org/officeDocument/2006/relationships/vmlDrawing" Target="../drawings/vmlDrawing3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0.bin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F4736298-DFC8-4696-9640-90F097FD16B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60279779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02" name="think-cell Folie" r:id="rId5" imgW="530" imgH="531" progId="TCLayout.ActiveDocument.1">
                  <p:embed/>
                </p:oleObj>
              </mc:Choice>
              <mc:Fallback>
                <p:oleObj name="think-cell Folie" r:id="rId5" imgW="530" imgH="531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F4736298-DFC8-4696-9640-90F097FD16B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eck 6" hidden="1">
            <a:extLst>
              <a:ext uri="{FF2B5EF4-FFF2-40B4-BE49-F238E27FC236}">
                <a16:creationId xmlns:a16="http://schemas.microsoft.com/office/drawing/2014/main" id="{62668F8E-B013-4BD1-91AC-AE2CD5E8FD27}"/>
              </a:ext>
            </a:extLst>
          </p:cNvPr>
          <p:cNvSpPr/>
          <p:nvPr>
            <p:custDataLst>
              <p:tags r:id="rId3"/>
            </p:custDataLst>
          </p:nvPr>
        </p:nvSpPr>
        <p:spPr bwMode="gray"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ln w="19050" algn="ctr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457293" fontAlgn="base">
              <a:spcBef>
                <a:spcPct val="0"/>
              </a:spcBef>
              <a:spcAft>
                <a:spcPct val="0"/>
              </a:spcAft>
              <a:buClr>
                <a:srgbClr val="E20074"/>
              </a:buClr>
              <a:buSzPct val="75000"/>
            </a:pPr>
            <a:endParaRPr lang="de-AT" sz="7500" dirty="0" err="1">
              <a:latin typeface="TeleGrotesk Next Ultra" pitchFamily="2" charset="0"/>
              <a:ea typeface="+mj-ea"/>
              <a:cs typeface="TeleGrotesk Next Ultra" pitchFamily="2" charset="0"/>
              <a:sym typeface="TeleGrotesk Next Ultra" pitchFamily="2" charset="0"/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AE53DF92-C7D3-4BF7-94BC-BDFB09EF7B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851" y="323850"/>
            <a:ext cx="10874374" cy="1154162"/>
          </a:xfrm>
        </p:spPr>
        <p:txBody>
          <a:bodyPr/>
          <a:lstStyle/>
          <a:p>
            <a:r>
              <a:rPr lang="en-US" dirty="0"/>
              <a:t>Raise your voice! 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447DB1C-6227-41F8-B8A5-DA6F382635A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9731" y="2066541"/>
            <a:ext cx="10874375" cy="512090"/>
          </a:xfrm>
        </p:spPr>
        <p:txBody>
          <a:bodyPr/>
          <a:lstStyle/>
          <a:p>
            <a:r>
              <a:rPr lang="en-US" sz="2800" dirty="0"/>
              <a:t>How to connect Amazon Alexa to OpenStack</a:t>
            </a:r>
            <a:endParaRPr lang="de-DE" sz="280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CF0A9B6-E23B-4C50-A658-B0DAC9AC6C6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161713" y="5832475"/>
            <a:ext cx="360362" cy="323850"/>
          </a:xfrm>
        </p:spPr>
        <p:txBody>
          <a:bodyPr/>
          <a:lstStyle/>
          <a:p>
            <a:pPr fontAlgn="base">
              <a:spcAft>
                <a:spcPct val="0"/>
              </a:spcAft>
            </a:pPr>
            <a:fld id="{31ED8236-F742-4994-B025-3D78EEC04644}" type="slidenum">
              <a:rPr lang="en-US" noProof="0" smtClean="0"/>
              <a:pPr fontAlgn="base">
                <a:spcAft>
                  <a:spcPct val="0"/>
                </a:spcAft>
              </a:pPr>
              <a:t>1</a:t>
            </a:fld>
            <a:endParaRPr lang="en-US" noProof="0" dirty="0"/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A6E15D50-2FBE-4AAB-BDB5-531B62843221}"/>
              </a:ext>
            </a:extLst>
          </p:cNvPr>
          <p:cNvGrpSpPr/>
          <p:nvPr/>
        </p:nvGrpSpPr>
        <p:grpSpPr bwMode="black">
          <a:xfrm>
            <a:off x="323850" y="5511800"/>
            <a:ext cx="1314450" cy="649288"/>
            <a:chOff x="323850" y="5511800"/>
            <a:chExt cx="1314450" cy="649288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A0744390-CCBC-40F7-8234-F96CB1D938A6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323850" y="5808663"/>
              <a:ext cx="131763" cy="131763"/>
            </a:xfrm>
            <a:custGeom>
              <a:avLst/>
              <a:gdLst>
                <a:gd name="T0" fmla="*/ 0 w 83"/>
                <a:gd name="T1" fmla="*/ 83 h 83"/>
                <a:gd name="T2" fmla="*/ 0 w 83"/>
                <a:gd name="T3" fmla="*/ 0 h 83"/>
                <a:gd name="T4" fmla="*/ 42 w 83"/>
                <a:gd name="T5" fmla="*/ 0 h 83"/>
                <a:gd name="T6" fmla="*/ 83 w 83"/>
                <a:gd name="T7" fmla="*/ 0 h 83"/>
                <a:gd name="T8" fmla="*/ 83 w 83"/>
                <a:gd name="T9" fmla="*/ 83 h 83"/>
                <a:gd name="T10" fmla="*/ 0 w 83"/>
                <a:gd name="T11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83">
                  <a:moveTo>
                    <a:pt x="0" y="83"/>
                  </a:moveTo>
                  <a:lnTo>
                    <a:pt x="0" y="0"/>
                  </a:lnTo>
                  <a:lnTo>
                    <a:pt x="42" y="0"/>
                  </a:lnTo>
                  <a:lnTo>
                    <a:pt x="83" y="0"/>
                  </a:lnTo>
                  <a:lnTo>
                    <a:pt x="83" y="83"/>
                  </a:lnTo>
                  <a:lnTo>
                    <a:pt x="0" y="8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BA2205F9-6AC4-4684-8353-BC77A388ED65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723900" y="5808663"/>
              <a:ext cx="130175" cy="131763"/>
            </a:xfrm>
            <a:custGeom>
              <a:avLst/>
              <a:gdLst>
                <a:gd name="T0" fmla="*/ 0 w 82"/>
                <a:gd name="T1" fmla="*/ 83 h 83"/>
                <a:gd name="T2" fmla="*/ 0 w 82"/>
                <a:gd name="T3" fmla="*/ 0 h 83"/>
                <a:gd name="T4" fmla="*/ 43 w 82"/>
                <a:gd name="T5" fmla="*/ 0 h 83"/>
                <a:gd name="T6" fmla="*/ 82 w 82"/>
                <a:gd name="T7" fmla="*/ 0 h 83"/>
                <a:gd name="T8" fmla="*/ 82 w 82"/>
                <a:gd name="T9" fmla="*/ 83 h 83"/>
                <a:gd name="T10" fmla="*/ 0 w 82"/>
                <a:gd name="T11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3">
                  <a:moveTo>
                    <a:pt x="0" y="83"/>
                  </a:moveTo>
                  <a:lnTo>
                    <a:pt x="0" y="0"/>
                  </a:lnTo>
                  <a:lnTo>
                    <a:pt x="43" y="0"/>
                  </a:lnTo>
                  <a:lnTo>
                    <a:pt x="82" y="0"/>
                  </a:lnTo>
                  <a:lnTo>
                    <a:pt x="82" y="83"/>
                  </a:lnTo>
                  <a:lnTo>
                    <a:pt x="0" y="8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C894CA70-2A76-495B-A8E3-32A6753D1A79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1116013" y="5808663"/>
              <a:ext cx="131763" cy="131763"/>
            </a:xfrm>
            <a:custGeom>
              <a:avLst/>
              <a:gdLst>
                <a:gd name="T0" fmla="*/ 0 w 83"/>
                <a:gd name="T1" fmla="*/ 83 h 83"/>
                <a:gd name="T2" fmla="*/ 0 w 83"/>
                <a:gd name="T3" fmla="*/ 0 h 83"/>
                <a:gd name="T4" fmla="*/ 39 w 83"/>
                <a:gd name="T5" fmla="*/ 0 h 83"/>
                <a:gd name="T6" fmla="*/ 83 w 83"/>
                <a:gd name="T7" fmla="*/ 0 h 83"/>
                <a:gd name="T8" fmla="*/ 83 w 83"/>
                <a:gd name="T9" fmla="*/ 83 h 83"/>
                <a:gd name="T10" fmla="*/ 0 w 83"/>
                <a:gd name="T11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83">
                  <a:moveTo>
                    <a:pt x="0" y="83"/>
                  </a:moveTo>
                  <a:lnTo>
                    <a:pt x="0" y="0"/>
                  </a:lnTo>
                  <a:lnTo>
                    <a:pt x="39" y="0"/>
                  </a:lnTo>
                  <a:lnTo>
                    <a:pt x="83" y="0"/>
                  </a:lnTo>
                  <a:lnTo>
                    <a:pt x="83" y="83"/>
                  </a:lnTo>
                  <a:lnTo>
                    <a:pt x="0" y="8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832330EE-24A3-41CF-82B4-4133656C271E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1508125" y="5808663"/>
              <a:ext cx="130175" cy="131763"/>
            </a:xfrm>
            <a:custGeom>
              <a:avLst/>
              <a:gdLst>
                <a:gd name="T0" fmla="*/ 0 w 82"/>
                <a:gd name="T1" fmla="*/ 83 h 83"/>
                <a:gd name="T2" fmla="*/ 0 w 82"/>
                <a:gd name="T3" fmla="*/ 0 h 83"/>
                <a:gd name="T4" fmla="*/ 44 w 82"/>
                <a:gd name="T5" fmla="*/ 0 h 83"/>
                <a:gd name="T6" fmla="*/ 82 w 82"/>
                <a:gd name="T7" fmla="*/ 0 h 83"/>
                <a:gd name="T8" fmla="*/ 82 w 82"/>
                <a:gd name="T9" fmla="*/ 83 h 83"/>
                <a:gd name="T10" fmla="*/ 0 w 82"/>
                <a:gd name="T11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3">
                  <a:moveTo>
                    <a:pt x="0" y="83"/>
                  </a:moveTo>
                  <a:lnTo>
                    <a:pt x="0" y="0"/>
                  </a:lnTo>
                  <a:lnTo>
                    <a:pt x="44" y="0"/>
                  </a:lnTo>
                  <a:lnTo>
                    <a:pt x="82" y="0"/>
                  </a:lnTo>
                  <a:lnTo>
                    <a:pt x="82" y="83"/>
                  </a:lnTo>
                  <a:lnTo>
                    <a:pt x="0" y="8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4CDC3AC8-915D-4574-8112-6BD762204854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323850" y="5511800"/>
              <a:ext cx="530225" cy="649288"/>
            </a:xfrm>
            <a:custGeom>
              <a:avLst/>
              <a:gdLst>
                <a:gd name="T0" fmla="*/ 306 w 310"/>
                <a:gd name="T1" fmla="*/ 0 h 378"/>
                <a:gd name="T2" fmla="*/ 4 w 310"/>
                <a:gd name="T3" fmla="*/ 0 h 378"/>
                <a:gd name="T4" fmla="*/ 0 w 310"/>
                <a:gd name="T5" fmla="*/ 133 h 378"/>
                <a:gd name="T6" fmla="*/ 20 w 310"/>
                <a:gd name="T7" fmla="*/ 136 h 378"/>
                <a:gd name="T8" fmla="*/ 51 w 310"/>
                <a:gd name="T9" fmla="*/ 49 h 378"/>
                <a:gd name="T10" fmla="*/ 125 w 310"/>
                <a:gd name="T11" fmla="*/ 18 h 378"/>
                <a:gd name="T12" fmla="*/ 125 w 310"/>
                <a:gd name="T13" fmla="*/ 297 h 378"/>
                <a:gd name="T14" fmla="*/ 114 w 310"/>
                <a:gd name="T15" fmla="*/ 344 h 378"/>
                <a:gd name="T16" fmla="*/ 84 w 310"/>
                <a:gd name="T17" fmla="*/ 356 h 378"/>
                <a:gd name="T18" fmla="*/ 62 w 310"/>
                <a:gd name="T19" fmla="*/ 356 h 378"/>
                <a:gd name="T20" fmla="*/ 62 w 310"/>
                <a:gd name="T21" fmla="*/ 378 h 378"/>
                <a:gd name="T22" fmla="*/ 248 w 310"/>
                <a:gd name="T23" fmla="*/ 378 h 378"/>
                <a:gd name="T24" fmla="*/ 248 w 310"/>
                <a:gd name="T25" fmla="*/ 356 h 378"/>
                <a:gd name="T26" fmla="*/ 227 w 310"/>
                <a:gd name="T27" fmla="*/ 356 h 378"/>
                <a:gd name="T28" fmla="*/ 196 w 310"/>
                <a:gd name="T29" fmla="*/ 344 h 378"/>
                <a:gd name="T30" fmla="*/ 185 w 310"/>
                <a:gd name="T31" fmla="*/ 297 h 378"/>
                <a:gd name="T32" fmla="*/ 185 w 310"/>
                <a:gd name="T33" fmla="*/ 18 h 378"/>
                <a:gd name="T34" fmla="*/ 259 w 310"/>
                <a:gd name="T35" fmla="*/ 49 h 378"/>
                <a:gd name="T36" fmla="*/ 290 w 310"/>
                <a:gd name="T37" fmla="*/ 136 h 378"/>
                <a:gd name="T38" fmla="*/ 310 w 310"/>
                <a:gd name="T39" fmla="*/ 133 h 378"/>
                <a:gd name="T40" fmla="*/ 306 w 310"/>
                <a:gd name="T41" fmla="*/ 0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10" h="378">
                  <a:moveTo>
                    <a:pt x="306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0" y="133"/>
                    <a:pt x="0" y="133"/>
                    <a:pt x="0" y="133"/>
                  </a:cubicBezTo>
                  <a:cubicBezTo>
                    <a:pt x="20" y="136"/>
                    <a:pt x="20" y="136"/>
                    <a:pt x="20" y="136"/>
                  </a:cubicBezTo>
                  <a:cubicBezTo>
                    <a:pt x="24" y="97"/>
                    <a:pt x="34" y="68"/>
                    <a:pt x="51" y="49"/>
                  </a:cubicBezTo>
                  <a:cubicBezTo>
                    <a:pt x="69" y="29"/>
                    <a:pt x="93" y="19"/>
                    <a:pt x="125" y="18"/>
                  </a:cubicBezTo>
                  <a:cubicBezTo>
                    <a:pt x="125" y="297"/>
                    <a:pt x="125" y="297"/>
                    <a:pt x="125" y="297"/>
                  </a:cubicBezTo>
                  <a:cubicBezTo>
                    <a:pt x="125" y="321"/>
                    <a:pt x="122" y="337"/>
                    <a:pt x="114" y="344"/>
                  </a:cubicBezTo>
                  <a:cubicBezTo>
                    <a:pt x="108" y="350"/>
                    <a:pt x="98" y="354"/>
                    <a:pt x="84" y="356"/>
                  </a:cubicBezTo>
                  <a:cubicBezTo>
                    <a:pt x="79" y="356"/>
                    <a:pt x="72" y="356"/>
                    <a:pt x="62" y="356"/>
                  </a:cubicBezTo>
                  <a:cubicBezTo>
                    <a:pt x="62" y="378"/>
                    <a:pt x="62" y="378"/>
                    <a:pt x="62" y="378"/>
                  </a:cubicBezTo>
                  <a:cubicBezTo>
                    <a:pt x="248" y="378"/>
                    <a:pt x="248" y="378"/>
                    <a:pt x="248" y="378"/>
                  </a:cubicBezTo>
                  <a:cubicBezTo>
                    <a:pt x="248" y="356"/>
                    <a:pt x="248" y="356"/>
                    <a:pt x="248" y="356"/>
                  </a:cubicBezTo>
                  <a:cubicBezTo>
                    <a:pt x="238" y="356"/>
                    <a:pt x="231" y="356"/>
                    <a:pt x="227" y="356"/>
                  </a:cubicBezTo>
                  <a:cubicBezTo>
                    <a:pt x="212" y="354"/>
                    <a:pt x="202" y="350"/>
                    <a:pt x="196" y="344"/>
                  </a:cubicBezTo>
                  <a:cubicBezTo>
                    <a:pt x="189" y="337"/>
                    <a:pt x="185" y="321"/>
                    <a:pt x="185" y="297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217" y="19"/>
                    <a:pt x="241" y="29"/>
                    <a:pt x="259" y="49"/>
                  </a:cubicBezTo>
                  <a:cubicBezTo>
                    <a:pt x="276" y="68"/>
                    <a:pt x="286" y="97"/>
                    <a:pt x="290" y="136"/>
                  </a:cubicBezTo>
                  <a:cubicBezTo>
                    <a:pt x="310" y="133"/>
                    <a:pt x="310" y="133"/>
                    <a:pt x="310" y="133"/>
                  </a:cubicBezTo>
                  <a:lnTo>
                    <a:pt x="3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43684820-A30C-4172-A474-F3A6DC648257}"/>
              </a:ext>
            </a:extLst>
          </p:cNvPr>
          <p:cNvGrpSpPr/>
          <p:nvPr/>
        </p:nvGrpSpPr>
        <p:grpSpPr bwMode="black">
          <a:xfrm>
            <a:off x="8974137" y="5788025"/>
            <a:ext cx="2224088" cy="171450"/>
            <a:chOff x="3213101" y="5788025"/>
            <a:chExt cx="2224088" cy="171450"/>
          </a:xfrm>
        </p:grpSpPr>
        <p:sp>
          <p:nvSpPr>
            <p:cNvPr id="15" name="Freeform 55">
              <a:extLst>
                <a:ext uri="{FF2B5EF4-FFF2-40B4-BE49-F238E27FC236}">
                  <a16:creationId xmlns:a16="http://schemas.microsoft.com/office/drawing/2014/main" id="{61D86B75-E2EE-429C-B6A8-935688E840F3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3213101" y="5791200"/>
              <a:ext cx="100013" cy="163513"/>
            </a:xfrm>
            <a:custGeom>
              <a:avLst/>
              <a:gdLst>
                <a:gd name="T0" fmla="*/ 0 w 63"/>
                <a:gd name="T1" fmla="*/ 103 h 103"/>
                <a:gd name="T2" fmla="*/ 0 w 63"/>
                <a:gd name="T3" fmla="*/ 0 h 103"/>
                <a:gd name="T4" fmla="*/ 22 w 63"/>
                <a:gd name="T5" fmla="*/ 0 h 103"/>
                <a:gd name="T6" fmla="*/ 22 w 63"/>
                <a:gd name="T7" fmla="*/ 84 h 103"/>
                <a:gd name="T8" fmla="*/ 63 w 63"/>
                <a:gd name="T9" fmla="*/ 84 h 103"/>
                <a:gd name="T10" fmla="*/ 63 w 63"/>
                <a:gd name="T11" fmla="*/ 103 h 103"/>
                <a:gd name="T12" fmla="*/ 0 w 63"/>
                <a:gd name="T13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" h="103">
                  <a:moveTo>
                    <a:pt x="0" y="103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84"/>
                  </a:lnTo>
                  <a:lnTo>
                    <a:pt x="63" y="84"/>
                  </a:lnTo>
                  <a:lnTo>
                    <a:pt x="63" y="103"/>
                  </a:lnTo>
                  <a:lnTo>
                    <a:pt x="0" y="10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16" name="Freeform 56">
              <a:extLst>
                <a:ext uri="{FF2B5EF4-FFF2-40B4-BE49-F238E27FC236}">
                  <a16:creationId xmlns:a16="http://schemas.microsoft.com/office/drawing/2014/main" id="{891138EC-426B-4083-8D69-EC5081908B2E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3333751" y="5791200"/>
              <a:ext cx="34925" cy="163513"/>
            </a:xfrm>
            <a:custGeom>
              <a:avLst/>
              <a:gdLst>
                <a:gd name="T0" fmla="*/ 0 w 22"/>
                <a:gd name="T1" fmla="*/ 103 h 103"/>
                <a:gd name="T2" fmla="*/ 0 w 22"/>
                <a:gd name="T3" fmla="*/ 0 h 103"/>
                <a:gd name="T4" fmla="*/ 10 w 22"/>
                <a:gd name="T5" fmla="*/ 0 h 103"/>
                <a:gd name="T6" fmla="*/ 22 w 22"/>
                <a:gd name="T7" fmla="*/ 0 h 103"/>
                <a:gd name="T8" fmla="*/ 22 w 22"/>
                <a:gd name="T9" fmla="*/ 103 h 103"/>
                <a:gd name="T10" fmla="*/ 0 w 22"/>
                <a:gd name="T11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103">
                  <a:moveTo>
                    <a:pt x="0" y="103"/>
                  </a:moveTo>
                  <a:lnTo>
                    <a:pt x="0" y="0"/>
                  </a:lnTo>
                  <a:lnTo>
                    <a:pt x="10" y="0"/>
                  </a:lnTo>
                  <a:lnTo>
                    <a:pt x="22" y="0"/>
                  </a:lnTo>
                  <a:lnTo>
                    <a:pt x="22" y="103"/>
                  </a:lnTo>
                  <a:lnTo>
                    <a:pt x="0" y="10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17" name="Freeform 57">
              <a:extLst>
                <a:ext uri="{FF2B5EF4-FFF2-40B4-BE49-F238E27FC236}">
                  <a16:creationId xmlns:a16="http://schemas.microsoft.com/office/drawing/2014/main" id="{7F398732-5321-4D73-BDDA-9BB3DAD3746B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3400426" y="5791200"/>
              <a:ext cx="98425" cy="163513"/>
            </a:xfrm>
            <a:custGeom>
              <a:avLst/>
              <a:gdLst>
                <a:gd name="T0" fmla="*/ 0 w 62"/>
                <a:gd name="T1" fmla="*/ 103 h 103"/>
                <a:gd name="T2" fmla="*/ 0 w 62"/>
                <a:gd name="T3" fmla="*/ 0 h 103"/>
                <a:gd name="T4" fmla="*/ 62 w 62"/>
                <a:gd name="T5" fmla="*/ 0 h 103"/>
                <a:gd name="T6" fmla="*/ 62 w 62"/>
                <a:gd name="T7" fmla="*/ 19 h 103"/>
                <a:gd name="T8" fmla="*/ 22 w 62"/>
                <a:gd name="T9" fmla="*/ 19 h 103"/>
                <a:gd name="T10" fmla="*/ 22 w 62"/>
                <a:gd name="T11" fmla="*/ 43 h 103"/>
                <a:gd name="T12" fmla="*/ 57 w 62"/>
                <a:gd name="T13" fmla="*/ 43 h 103"/>
                <a:gd name="T14" fmla="*/ 57 w 62"/>
                <a:gd name="T15" fmla="*/ 61 h 103"/>
                <a:gd name="T16" fmla="*/ 22 w 62"/>
                <a:gd name="T17" fmla="*/ 61 h 103"/>
                <a:gd name="T18" fmla="*/ 22 w 62"/>
                <a:gd name="T19" fmla="*/ 103 h 103"/>
                <a:gd name="T20" fmla="*/ 0 w 62"/>
                <a:gd name="T21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2" h="103">
                  <a:moveTo>
                    <a:pt x="0" y="103"/>
                  </a:moveTo>
                  <a:lnTo>
                    <a:pt x="0" y="0"/>
                  </a:lnTo>
                  <a:lnTo>
                    <a:pt x="62" y="0"/>
                  </a:lnTo>
                  <a:lnTo>
                    <a:pt x="62" y="19"/>
                  </a:lnTo>
                  <a:lnTo>
                    <a:pt x="22" y="19"/>
                  </a:lnTo>
                  <a:lnTo>
                    <a:pt x="22" y="43"/>
                  </a:lnTo>
                  <a:lnTo>
                    <a:pt x="57" y="43"/>
                  </a:lnTo>
                  <a:lnTo>
                    <a:pt x="57" y="61"/>
                  </a:lnTo>
                  <a:lnTo>
                    <a:pt x="22" y="61"/>
                  </a:lnTo>
                  <a:lnTo>
                    <a:pt x="22" y="103"/>
                  </a:lnTo>
                  <a:lnTo>
                    <a:pt x="0" y="10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18" name="Freeform 58">
              <a:extLst>
                <a:ext uri="{FF2B5EF4-FFF2-40B4-BE49-F238E27FC236}">
                  <a16:creationId xmlns:a16="http://schemas.microsoft.com/office/drawing/2014/main" id="{74EB02C3-2CB9-42AD-A712-4F60BCE97662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3519488" y="5791200"/>
              <a:ext cx="106363" cy="163513"/>
            </a:xfrm>
            <a:custGeom>
              <a:avLst/>
              <a:gdLst>
                <a:gd name="T0" fmla="*/ 0 w 67"/>
                <a:gd name="T1" fmla="*/ 103 h 103"/>
                <a:gd name="T2" fmla="*/ 0 w 67"/>
                <a:gd name="T3" fmla="*/ 0 h 103"/>
                <a:gd name="T4" fmla="*/ 66 w 67"/>
                <a:gd name="T5" fmla="*/ 0 h 103"/>
                <a:gd name="T6" fmla="*/ 66 w 67"/>
                <a:gd name="T7" fmla="*/ 19 h 103"/>
                <a:gd name="T8" fmla="*/ 22 w 67"/>
                <a:gd name="T9" fmla="*/ 19 h 103"/>
                <a:gd name="T10" fmla="*/ 22 w 67"/>
                <a:gd name="T11" fmla="*/ 41 h 103"/>
                <a:gd name="T12" fmla="*/ 62 w 67"/>
                <a:gd name="T13" fmla="*/ 41 h 103"/>
                <a:gd name="T14" fmla="*/ 62 w 67"/>
                <a:gd name="T15" fmla="*/ 59 h 103"/>
                <a:gd name="T16" fmla="*/ 22 w 67"/>
                <a:gd name="T17" fmla="*/ 59 h 103"/>
                <a:gd name="T18" fmla="*/ 22 w 67"/>
                <a:gd name="T19" fmla="*/ 84 h 103"/>
                <a:gd name="T20" fmla="*/ 67 w 67"/>
                <a:gd name="T21" fmla="*/ 84 h 103"/>
                <a:gd name="T22" fmla="*/ 67 w 67"/>
                <a:gd name="T23" fmla="*/ 103 h 103"/>
                <a:gd name="T24" fmla="*/ 0 w 67"/>
                <a:gd name="T25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7" h="103">
                  <a:moveTo>
                    <a:pt x="0" y="103"/>
                  </a:moveTo>
                  <a:lnTo>
                    <a:pt x="0" y="0"/>
                  </a:lnTo>
                  <a:lnTo>
                    <a:pt x="66" y="0"/>
                  </a:lnTo>
                  <a:lnTo>
                    <a:pt x="66" y="19"/>
                  </a:lnTo>
                  <a:lnTo>
                    <a:pt x="22" y="19"/>
                  </a:lnTo>
                  <a:lnTo>
                    <a:pt x="22" y="41"/>
                  </a:lnTo>
                  <a:lnTo>
                    <a:pt x="62" y="41"/>
                  </a:lnTo>
                  <a:lnTo>
                    <a:pt x="62" y="59"/>
                  </a:lnTo>
                  <a:lnTo>
                    <a:pt x="22" y="59"/>
                  </a:lnTo>
                  <a:lnTo>
                    <a:pt x="22" y="84"/>
                  </a:lnTo>
                  <a:lnTo>
                    <a:pt x="67" y="84"/>
                  </a:lnTo>
                  <a:lnTo>
                    <a:pt x="67" y="103"/>
                  </a:lnTo>
                  <a:lnTo>
                    <a:pt x="0" y="10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19" name="Freeform 59">
              <a:extLst>
                <a:ext uri="{FF2B5EF4-FFF2-40B4-BE49-F238E27FC236}">
                  <a16:creationId xmlns:a16="http://schemas.microsoft.com/office/drawing/2014/main" id="{44D64359-0AF0-40EA-A29D-14B45FBB8892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3711576" y="5791200"/>
              <a:ext cx="34925" cy="163513"/>
            </a:xfrm>
            <a:custGeom>
              <a:avLst/>
              <a:gdLst>
                <a:gd name="T0" fmla="*/ 0 w 22"/>
                <a:gd name="T1" fmla="*/ 103 h 103"/>
                <a:gd name="T2" fmla="*/ 0 w 22"/>
                <a:gd name="T3" fmla="*/ 0 h 103"/>
                <a:gd name="T4" fmla="*/ 12 w 22"/>
                <a:gd name="T5" fmla="*/ 0 h 103"/>
                <a:gd name="T6" fmla="*/ 22 w 22"/>
                <a:gd name="T7" fmla="*/ 0 h 103"/>
                <a:gd name="T8" fmla="*/ 22 w 22"/>
                <a:gd name="T9" fmla="*/ 103 h 103"/>
                <a:gd name="T10" fmla="*/ 0 w 22"/>
                <a:gd name="T11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103">
                  <a:moveTo>
                    <a:pt x="0" y="103"/>
                  </a:moveTo>
                  <a:lnTo>
                    <a:pt x="0" y="0"/>
                  </a:lnTo>
                  <a:lnTo>
                    <a:pt x="12" y="0"/>
                  </a:lnTo>
                  <a:lnTo>
                    <a:pt x="22" y="0"/>
                  </a:lnTo>
                  <a:lnTo>
                    <a:pt x="22" y="103"/>
                  </a:lnTo>
                  <a:lnTo>
                    <a:pt x="0" y="10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20" name="Freeform 60">
              <a:extLst>
                <a:ext uri="{FF2B5EF4-FFF2-40B4-BE49-F238E27FC236}">
                  <a16:creationId xmlns:a16="http://schemas.microsoft.com/office/drawing/2014/main" id="{2DFFAF9E-A158-4DF6-B867-26FABB2BC7D4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3771901" y="5788025"/>
              <a:ext cx="114300" cy="171450"/>
            </a:xfrm>
            <a:custGeom>
              <a:avLst/>
              <a:gdLst>
                <a:gd name="T0" fmla="*/ 0 w 88"/>
                <a:gd name="T1" fmla="*/ 92 h 132"/>
                <a:gd name="T2" fmla="*/ 27 w 88"/>
                <a:gd name="T3" fmla="*/ 92 h 132"/>
                <a:gd name="T4" fmla="*/ 30 w 88"/>
                <a:gd name="T5" fmla="*/ 103 h 132"/>
                <a:gd name="T6" fmla="*/ 44 w 88"/>
                <a:gd name="T7" fmla="*/ 110 h 132"/>
                <a:gd name="T8" fmla="*/ 57 w 88"/>
                <a:gd name="T9" fmla="*/ 105 h 132"/>
                <a:gd name="T10" fmla="*/ 60 w 88"/>
                <a:gd name="T11" fmla="*/ 95 h 132"/>
                <a:gd name="T12" fmla="*/ 54 w 88"/>
                <a:gd name="T13" fmla="*/ 82 h 132"/>
                <a:gd name="T14" fmla="*/ 47 w 88"/>
                <a:gd name="T15" fmla="*/ 78 h 132"/>
                <a:gd name="T16" fmla="*/ 38 w 88"/>
                <a:gd name="T17" fmla="*/ 75 h 132"/>
                <a:gd name="T18" fmla="*/ 15 w 88"/>
                <a:gd name="T19" fmla="*/ 64 h 132"/>
                <a:gd name="T20" fmla="*/ 1 w 88"/>
                <a:gd name="T21" fmla="*/ 35 h 132"/>
                <a:gd name="T22" fmla="*/ 11 w 88"/>
                <a:gd name="T23" fmla="*/ 11 h 132"/>
                <a:gd name="T24" fmla="*/ 41 w 88"/>
                <a:gd name="T25" fmla="*/ 0 h 132"/>
                <a:gd name="T26" fmla="*/ 76 w 88"/>
                <a:gd name="T27" fmla="*/ 16 h 132"/>
                <a:gd name="T28" fmla="*/ 83 w 88"/>
                <a:gd name="T29" fmla="*/ 36 h 132"/>
                <a:gd name="T30" fmla="*/ 57 w 88"/>
                <a:gd name="T31" fmla="*/ 36 h 132"/>
                <a:gd name="T32" fmla="*/ 52 w 88"/>
                <a:gd name="T33" fmla="*/ 26 h 132"/>
                <a:gd name="T34" fmla="*/ 40 w 88"/>
                <a:gd name="T35" fmla="*/ 22 h 132"/>
                <a:gd name="T36" fmla="*/ 30 w 88"/>
                <a:gd name="T37" fmla="*/ 25 h 132"/>
                <a:gd name="T38" fmla="*/ 26 w 88"/>
                <a:gd name="T39" fmla="*/ 35 h 132"/>
                <a:gd name="T40" fmla="*/ 33 w 88"/>
                <a:gd name="T41" fmla="*/ 46 h 132"/>
                <a:gd name="T42" fmla="*/ 51 w 88"/>
                <a:gd name="T43" fmla="*/ 54 h 132"/>
                <a:gd name="T44" fmla="*/ 75 w 88"/>
                <a:gd name="T45" fmla="*/ 66 h 132"/>
                <a:gd name="T46" fmla="*/ 88 w 88"/>
                <a:gd name="T47" fmla="*/ 93 h 132"/>
                <a:gd name="T48" fmla="*/ 76 w 88"/>
                <a:gd name="T49" fmla="*/ 121 h 132"/>
                <a:gd name="T50" fmla="*/ 44 w 88"/>
                <a:gd name="T51" fmla="*/ 132 h 132"/>
                <a:gd name="T52" fmla="*/ 7 w 88"/>
                <a:gd name="T53" fmla="*/ 114 h 132"/>
                <a:gd name="T54" fmla="*/ 0 w 88"/>
                <a:gd name="T55" fmla="*/ 9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8" h="132">
                  <a:moveTo>
                    <a:pt x="0" y="92"/>
                  </a:moveTo>
                  <a:cubicBezTo>
                    <a:pt x="27" y="92"/>
                    <a:pt x="27" y="92"/>
                    <a:pt x="27" y="92"/>
                  </a:cubicBezTo>
                  <a:cubicBezTo>
                    <a:pt x="28" y="97"/>
                    <a:pt x="29" y="101"/>
                    <a:pt x="30" y="103"/>
                  </a:cubicBezTo>
                  <a:cubicBezTo>
                    <a:pt x="34" y="108"/>
                    <a:pt x="38" y="110"/>
                    <a:pt x="44" y="110"/>
                  </a:cubicBezTo>
                  <a:cubicBezTo>
                    <a:pt x="49" y="110"/>
                    <a:pt x="54" y="109"/>
                    <a:pt x="57" y="105"/>
                  </a:cubicBezTo>
                  <a:cubicBezTo>
                    <a:pt x="59" y="103"/>
                    <a:pt x="60" y="99"/>
                    <a:pt x="60" y="95"/>
                  </a:cubicBezTo>
                  <a:cubicBezTo>
                    <a:pt x="60" y="90"/>
                    <a:pt x="58" y="86"/>
                    <a:pt x="54" y="82"/>
                  </a:cubicBezTo>
                  <a:cubicBezTo>
                    <a:pt x="52" y="81"/>
                    <a:pt x="50" y="79"/>
                    <a:pt x="47" y="78"/>
                  </a:cubicBezTo>
                  <a:cubicBezTo>
                    <a:pt x="46" y="78"/>
                    <a:pt x="43" y="77"/>
                    <a:pt x="38" y="75"/>
                  </a:cubicBezTo>
                  <a:cubicBezTo>
                    <a:pt x="27" y="71"/>
                    <a:pt x="20" y="67"/>
                    <a:pt x="15" y="64"/>
                  </a:cubicBezTo>
                  <a:cubicBezTo>
                    <a:pt x="6" y="57"/>
                    <a:pt x="1" y="47"/>
                    <a:pt x="1" y="35"/>
                  </a:cubicBezTo>
                  <a:cubicBezTo>
                    <a:pt x="1" y="25"/>
                    <a:pt x="5" y="17"/>
                    <a:pt x="11" y="11"/>
                  </a:cubicBezTo>
                  <a:cubicBezTo>
                    <a:pt x="18" y="4"/>
                    <a:pt x="28" y="0"/>
                    <a:pt x="41" y="0"/>
                  </a:cubicBezTo>
                  <a:cubicBezTo>
                    <a:pt x="56" y="0"/>
                    <a:pt x="68" y="6"/>
                    <a:pt x="76" y="16"/>
                  </a:cubicBezTo>
                  <a:cubicBezTo>
                    <a:pt x="80" y="22"/>
                    <a:pt x="82" y="28"/>
                    <a:pt x="83" y="36"/>
                  </a:cubicBezTo>
                  <a:cubicBezTo>
                    <a:pt x="57" y="36"/>
                    <a:pt x="57" y="36"/>
                    <a:pt x="57" y="36"/>
                  </a:cubicBezTo>
                  <a:cubicBezTo>
                    <a:pt x="56" y="32"/>
                    <a:pt x="55" y="28"/>
                    <a:pt x="52" y="26"/>
                  </a:cubicBezTo>
                  <a:cubicBezTo>
                    <a:pt x="49" y="23"/>
                    <a:pt x="45" y="22"/>
                    <a:pt x="40" y="22"/>
                  </a:cubicBezTo>
                  <a:cubicBezTo>
                    <a:pt x="36" y="22"/>
                    <a:pt x="33" y="23"/>
                    <a:pt x="30" y="25"/>
                  </a:cubicBezTo>
                  <a:cubicBezTo>
                    <a:pt x="28" y="27"/>
                    <a:pt x="26" y="30"/>
                    <a:pt x="26" y="35"/>
                  </a:cubicBezTo>
                  <a:cubicBezTo>
                    <a:pt x="26" y="39"/>
                    <a:pt x="28" y="43"/>
                    <a:pt x="33" y="46"/>
                  </a:cubicBezTo>
                  <a:cubicBezTo>
                    <a:pt x="36" y="48"/>
                    <a:pt x="42" y="51"/>
                    <a:pt x="51" y="54"/>
                  </a:cubicBezTo>
                  <a:cubicBezTo>
                    <a:pt x="61" y="57"/>
                    <a:pt x="70" y="61"/>
                    <a:pt x="75" y="66"/>
                  </a:cubicBezTo>
                  <a:cubicBezTo>
                    <a:pt x="84" y="73"/>
                    <a:pt x="88" y="82"/>
                    <a:pt x="88" y="93"/>
                  </a:cubicBezTo>
                  <a:cubicBezTo>
                    <a:pt x="88" y="104"/>
                    <a:pt x="84" y="114"/>
                    <a:pt x="76" y="121"/>
                  </a:cubicBezTo>
                  <a:cubicBezTo>
                    <a:pt x="68" y="128"/>
                    <a:pt x="57" y="132"/>
                    <a:pt x="44" y="132"/>
                  </a:cubicBezTo>
                  <a:cubicBezTo>
                    <a:pt x="27" y="132"/>
                    <a:pt x="15" y="126"/>
                    <a:pt x="7" y="114"/>
                  </a:cubicBezTo>
                  <a:cubicBezTo>
                    <a:pt x="3" y="107"/>
                    <a:pt x="1" y="100"/>
                    <a:pt x="0" y="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21" name="Freeform 61">
              <a:extLst>
                <a:ext uri="{FF2B5EF4-FFF2-40B4-BE49-F238E27FC236}">
                  <a16:creationId xmlns:a16="http://schemas.microsoft.com/office/drawing/2014/main" id="{58DAC97D-F6A3-4A7E-B347-F5FDD67EEC54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3968751" y="5791200"/>
              <a:ext cx="98425" cy="163513"/>
            </a:xfrm>
            <a:custGeom>
              <a:avLst/>
              <a:gdLst>
                <a:gd name="T0" fmla="*/ 0 w 62"/>
                <a:gd name="T1" fmla="*/ 103 h 103"/>
                <a:gd name="T2" fmla="*/ 0 w 62"/>
                <a:gd name="T3" fmla="*/ 0 h 103"/>
                <a:gd name="T4" fmla="*/ 62 w 62"/>
                <a:gd name="T5" fmla="*/ 0 h 103"/>
                <a:gd name="T6" fmla="*/ 62 w 62"/>
                <a:gd name="T7" fmla="*/ 19 h 103"/>
                <a:gd name="T8" fmla="*/ 22 w 62"/>
                <a:gd name="T9" fmla="*/ 19 h 103"/>
                <a:gd name="T10" fmla="*/ 22 w 62"/>
                <a:gd name="T11" fmla="*/ 43 h 103"/>
                <a:gd name="T12" fmla="*/ 57 w 62"/>
                <a:gd name="T13" fmla="*/ 43 h 103"/>
                <a:gd name="T14" fmla="*/ 57 w 62"/>
                <a:gd name="T15" fmla="*/ 61 h 103"/>
                <a:gd name="T16" fmla="*/ 22 w 62"/>
                <a:gd name="T17" fmla="*/ 61 h 103"/>
                <a:gd name="T18" fmla="*/ 22 w 62"/>
                <a:gd name="T19" fmla="*/ 103 h 103"/>
                <a:gd name="T20" fmla="*/ 0 w 62"/>
                <a:gd name="T21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2" h="103">
                  <a:moveTo>
                    <a:pt x="0" y="103"/>
                  </a:moveTo>
                  <a:lnTo>
                    <a:pt x="0" y="0"/>
                  </a:lnTo>
                  <a:lnTo>
                    <a:pt x="62" y="0"/>
                  </a:lnTo>
                  <a:lnTo>
                    <a:pt x="62" y="19"/>
                  </a:lnTo>
                  <a:lnTo>
                    <a:pt x="22" y="19"/>
                  </a:lnTo>
                  <a:lnTo>
                    <a:pt x="22" y="43"/>
                  </a:lnTo>
                  <a:lnTo>
                    <a:pt x="57" y="43"/>
                  </a:lnTo>
                  <a:lnTo>
                    <a:pt x="57" y="61"/>
                  </a:lnTo>
                  <a:lnTo>
                    <a:pt x="22" y="61"/>
                  </a:lnTo>
                  <a:lnTo>
                    <a:pt x="22" y="103"/>
                  </a:lnTo>
                  <a:lnTo>
                    <a:pt x="0" y="10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22" name="Freeform 62">
              <a:extLst>
                <a:ext uri="{FF2B5EF4-FFF2-40B4-BE49-F238E27FC236}">
                  <a16:creationId xmlns:a16="http://schemas.microsoft.com/office/drawing/2014/main" id="{645934DD-4E3D-4986-AA0E-CFA53C7BEF09}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4081463" y="5788025"/>
              <a:ext cx="138113" cy="171450"/>
            </a:xfrm>
            <a:custGeom>
              <a:avLst/>
              <a:gdLst>
                <a:gd name="T0" fmla="*/ 54 w 107"/>
                <a:gd name="T1" fmla="*/ 0 h 132"/>
                <a:gd name="T2" fmla="*/ 90 w 107"/>
                <a:gd name="T3" fmla="*/ 17 h 132"/>
                <a:gd name="T4" fmla="*/ 107 w 107"/>
                <a:gd name="T5" fmla="*/ 66 h 132"/>
                <a:gd name="T6" fmla="*/ 94 w 107"/>
                <a:gd name="T7" fmla="*/ 111 h 132"/>
                <a:gd name="T8" fmla="*/ 76 w 107"/>
                <a:gd name="T9" fmla="*/ 127 h 132"/>
                <a:gd name="T10" fmla="*/ 53 w 107"/>
                <a:gd name="T11" fmla="*/ 132 h 132"/>
                <a:gd name="T12" fmla="*/ 12 w 107"/>
                <a:gd name="T13" fmla="*/ 110 h 132"/>
                <a:gd name="T14" fmla="*/ 0 w 107"/>
                <a:gd name="T15" fmla="*/ 66 h 132"/>
                <a:gd name="T16" fmla="*/ 15 w 107"/>
                <a:gd name="T17" fmla="*/ 17 h 132"/>
                <a:gd name="T18" fmla="*/ 54 w 107"/>
                <a:gd name="T19" fmla="*/ 0 h 132"/>
                <a:gd name="T20" fmla="*/ 53 w 107"/>
                <a:gd name="T21" fmla="*/ 23 h 132"/>
                <a:gd name="T22" fmla="*/ 34 w 107"/>
                <a:gd name="T23" fmla="*/ 35 h 132"/>
                <a:gd name="T24" fmla="*/ 27 w 107"/>
                <a:gd name="T25" fmla="*/ 66 h 132"/>
                <a:gd name="T26" fmla="*/ 34 w 107"/>
                <a:gd name="T27" fmla="*/ 97 h 132"/>
                <a:gd name="T28" fmla="*/ 44 w 107"/>
                <a:gd name="T29" fmla="*/ 106 h 132"/>
                <a:gd name="T30" fmla="*/ 53 w 107"/>
                <a:gd name="T31" fmla="*/ 109 h 132"/>
                <a:gd name="T32" fmla="*/ 67 w 107"/>
                <a:gd name="T33" fmla="*/ 104 h 132"/>
                <a:gd name="T34" fmla="*/ 77 w 107"/>
                <a:gd name="T35" fmla="*/ 87 h 132"/>
                <a:gd name="T36" fmla="*/ 80 w 107"/>
                <a:gd name="T37" fmla="*/ 66 h 132"/>
                <a:gd name="T38" fmla="*/ 73 w 107"/>
                <a:gd name="T39" fmla="*/ 35 h 132"/>
                <a:gd name="T40" fmla="*/ 53 w 107"/>
                <a:gd name="T41" fmla="*/ 23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7" h="132">
                  <a:moveTo>
                    <a:pt x="54" y="0"/>
                  </a:moveTo>
                  <a:cubicBezTo>
                    <a:pt x="69" y="0"/>
                    <a:pt x="81" y="6"/>
                    <a:pt x="90" y="17"/>
                  </a:cubicBezTo>
                  <a:cubicBezTo>
                    <a:pt x="101" y="29"/>
                    <a:pt x="107" y="45"/>
                    <a:pt x="107" y="66"/>
                  </a:cubicBezTo>
                  <a:cubicBezTo>
                    <a:pt x="107" y="84"/>
                    <a:pt x="103" y="99"/>
                    <a:pt x="94" y="111"/>
                  </a:cubicBezTo>
                  <a:cubicBezTo>
                    <a:pt x="89" y="118"/>
                    <a:pt x="83" y="123"/>
                    <a:pt x="76" y="127"/>
                  </a:cubicBezTo>
                  <a:cubicBezTo>
                    <a:pt x="69" y="130"/>
                    <a:pt x="62" y="132"/>
                    <a:pt x="53" y="132"/>
                  </a:cubicBezTo>
                  <a:cubicBezTo>
                    <a:pt x="36" y="132"/>
                    <a:pt x="22" y="125"/>
                    <a:pt x="12" y="110"/>
                  </a:cubicBezTo>
                  <a:cubicBezTo>
                    <a:pt x="4" y="99"/>
                    <a:pt x="0" y="84"/>
                    <a:pt x="0" y="66"/>
                  </a:cubicBezTo>
                  <a:cubicBezTo>
                    <a:pt x="0" y="46"/>
                    <a:pt x="5" y="29"/>
                    <a:pt x="15" y="17"/>
                  </a:cubicBezTo>
                  <a:cubicBezTo>
                    <a:pt x="25" y="6"/>
                    <a:pt x="38" y="0"/>
                    <a:pt x="54" y="0"/>
                  </a:cubicBezTo>
                  <a:close/>
                  <a:moveTo>
                    <a:pt x="53" y="23"/>
                  </a:moveTo>
                  <a:cubicBezTo>
                    <a:pt x="45" y="23"/>
                    <a:pt x="38" y="27"/>
                    <a:pt x="34" y="35"/>
                  </a:cubicBezTo>
                  <a:cubicBezTo>
                    <a:pt x="29" y="44"/>
                    <a:pt x="27" y="54"/>
                    <a:pt x="27" y="66"/>
                  </a:cubicBezTo>
                  <a:cubicBezTo>
                    <a:pt x="27" y="78"/>
                    <a:pt x="29" y="89"/>
                    <a:pt x="34" y="97"/>
                  </a:cubicBezTo>
                  <a:cubicBezTo>
                    <a:pt x="36" y="101"/>
                    <a:pt x="39" y="104"/>
                    <a:pt x="44" y="106"/>
                  </a:cubicBezTo>
                  <a:cubicBezTo>
                    <a:pt x="47" y="108"/>
                    <a:pt x="50" y="109"/>
                    <a:pt x="53" y="109"/>
                  </a:cubicBezTo>
                  <a:cubicBezTo>
                    <a:pt x="59" y="109"/>
                    <a:pt x="63" y="107"/>
                    <a:pt x="67" y="104"/>
                  </a:cubicBezTo>
                  <a:cubicBezTo>
                    <a:pt x="71" y="100"/>
                    <a:pt x="75" y="94"/>
                    <a:pt x="77" y="87"/>
                  </a:cubicBezTo>
                  <a:cubicBezTo>
                    <a:pt x="79" y="80"/>
                    <a:pt x="80" y="73"/>
                    <a:pt x="80" y="66"/>
                  </a:cubicBezTo>
                  <a:cubicBezTo>
                    <a:pt x="80" y="54"/>
                    <a:pt x="77" y="43"/>
                    <a:pt x="73" y="35"/>
                  </a:cubicBezTo>
                  <a:cubicBezTo>
                    <a:pt x="68" y="27"/>
                    <a:pt x="61" y="23"/>
                    <a:pt x="53" y="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23" name="Freeform 63">
              <a:extLst>
                <a:ext uri="{FF2B5EF4-FFF2-40B4-BE49-F238E27FC236}">
                  <a16:creationId xmlns:a16="http://schemas.microsoft.com/office/drawing/2014/main" id="{E5EA0A9B-D76E-414A-B173-A3B7B441D25E}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4244976" y="5791200"/>
              <a:ext cx="122238" cy="163513"/>
            </a:xfrm>
            <a:custGeom>
              <a:avLst/>
              <a:gdLst>
                <a:gd name="T0" fmla="*/ 0 w 94"/>
                <a:gd name="T1" fmla="*/ 126 h 126"/>
                <a:gd name="T2" fmla="*/ 0 w 94"/>
                <a:gd name="T3" fmla="*/ 0 h 126"/>
                <a:gd name="T4" fmla="*/ 49 w 94"/>
                <a:gd name="T5" fmla="*/ 0 h 126"/>
                <a:gd name="T6" fmla="*/ 78 w 94"/>
                <a:gd name="T7" fmla="*/ 9 h 126"/>
                <a:gd name="T8" fmla="*/ 90 w 94"/>
                <a:gd name="T9" fmla="*/ 35 h 126"/>
                <a:gd name="T10" fmla="*/ 81 w 94"/>
                <a:gd name="T11" fmla="*/ 59 h 126"/>
                <a:gd name="T12" fmla="*/ 72 w 94"/>
                <a:gd name="T13" fmla="*/ 66 h 126"/>
                <a:gd name="T14" fmla="*/ 84 w 94"/>
                <a:gd name="T15" fmla="*/ 76 h 126"/>
                <a:gd name="T16" fmla="*/ 88 w 94"/>
                <a:gd name="T17" fmla="*/ 89 h 126"/>
                <a:gd name="T18" fmla="*/ 89 w 94"/>
                <a:gd name="T19" fmla="*/ 108 h 126"/>
                <a:gd name="T20" fmla="*/ 91 w 94"/>
                <a:gd name="T21" fmla="*/ 121 h 126"/>
                <a:gd name="T22" fmla="*/ 94 w 94"/>
                <a:gd name="T23" fmla="*/ 126 h 126"/>
                <a:gd name="T24" fmla="*/ 66 w 94"/>
                <a:gd name="T25" fmla="*/ 126 h 126"/>
                <a:gd name="T26" fmla="*/ 64 w 94"/>
                <a:gd name="T27" fmla="*/ 119 h 126"/>
                <a:gd name="T28" fmla="*/ 63 w 94"/>
                <a:gd name="T29" fmla="*/ 102 h 126"/>
                <a:gd name="T30" fmla="*/ 59 w 94"/>
                <a:gd name="T31" fmla="*/ 85 h 126"/>
                <a:gd name="T32" fmla="*/ 51 w 94"/>
                <a:gd name="T33" fmla="*/ 77 h 126"/>
                <a:gd name="T34" fmla="*/ 43 w 94"/>
                <a:gd name="T35" fmla="*/ 76 h 126"/>
                <a:gd name="T36" fmla="*/ 27 w 94"/>
                <a:gd name="T37" fmla="*/ 76 h 126"/>
                <a:gd name="T38" fmla="*/ 27 w 94"/>
                <a:gd name="T39" fmla="*/ 126 h 126"/>
                <a:gd name="T40" fmla="*/ 0 w 94"/>
                <a:gd name="T41" fmla="*/ 126 h 126"/>
                <a:gd name="T42" fmla="*/ 27 w 94"/>
                <a:gd name="T43" fmla="*/ 56 h 126"/>
                <a:gd name="T44" fmla="*/ 42 w 94"/>
                <a:gd name="T45" fmla="*/ 56 h 126"/>
                <a:gd name="T46" fmla="*/ 59 w 94"/>
                <a:gd name="T47" fmla="*/ 51 h 126"/>
                <a:gd name="T48" fmla="*/ 63 w 94"/>
                <a:gd name="T49" fmla="*/ 38 h 126"/>
                <a:gd name="T50" fmla="*/ 56 w 94"/>
                <a:gd name="T51" fmla="*/ 24 h 126"/>
                <a:gd name="T52" fmla="*/ 43 w 94"/>
                <a:gd name="T53" fmla="*/ 22 h 126"/>
                <a:gd name="T54" fmla="*/ 27 w 94"/>
                <a:gd name="T55" fmla="*/ 22 h 126"/>
                <a:gd name="T56" fmla="*/ 27 w 94"/>
                <a:gd name="T57" fmla="*/ 5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4" h="126">
                  <a:moveTo>
                    <a:pt x="0" y="126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61" y="0"/>
                    <a:pt x="71" y="3"/>
                    <a:pt x="78" y="9"/>
                  </a:cubicBezTo>
                  <a:cubicBezTo>
                    <a:pt x="86" y="15"/>
                    <a:pt x="90" y="24"/>
                    <a:pt x="90" y="35"/>
                  </a:cubicBezTo>
                  <a:cubicBezTo>
                    <a:pt x="90" y="45"/>
                    <a:pt x="87" y="53"/>
                    <a:pt x="81" y="59"/>
                  </a:cubicBezTo>
                  <a:cubicBezTo>
                    <a:pt x="79" y="62"/>
                    <a:pt x="76" y="64"/>
                    <a:pt x="72" y="66"/>
                  </a:cubicBezTo>
                  <a:cubicBezTo>
                    <a:pt x="77" y="68"/>
                    <a:pt x="81" y="71"/>
                    <a:pt x="84" y="76"/>
                  </a:cubicBezTo>
                  <a:cubicBezTo>
                    <a:pt x="85" y="79"/>
                    <a:pt x="87" y="83"/>
                    <a:pt x="88" y="89"/>
                  </a:cubicBezTo>
                  <a:cubicBezTo>
                    <a:pt x="88" y="91"/>
                    <a:pt x="88" y="97"/>
                    <a:pt x="89" y="108"/>
                  </a:cubicBezTo>
                  <a:cubicBezTo>
                    <a:pt x="90" y="115"/>
                    <a:pt x="90" y="119"/>
                    <a:pt x="91" y="121"/>
                  </a:cubicBezTo>
                  <a:cubicBezTo>
                    <a:pt x="92" y="122"/>
                    <a:pt x="92" y="124"/>
                    <a:pt x="94" y="126"/>
                  </a:cubicBezTo>
                  <a:cubicBezTo>
                    <a:pt x="66" y="126"/>
                    <a:pt x="66" y="126"/>
                    <a:pt x="66" y="126"/>
                  </a:cubicBezTo>
                  <a:cubicBezTo>
                    <a:pt x="65" y="124"/>
                    <a:pt x="64" y="121"/>
                    <a:pt x="64" y="119"/>
                  </a:cubicBezTo>
                  <a:cubicBezTo>
                    <a:pt x="64" y="117"/>
                    <a:pt x="63" y="112"/>
                    <a:pt x="63" y="102"/>
                  </a:cubicBezTo>
                  <a:cubicBezTo>
                    <a:pt x="62" y="94"/>
                    <a:pt x="61" y="88"/>
                    <a:pt x="59" y="85"/>
                  </a:cubicBezTo>
                  <a:cubicBezTo>
                    <a:pt x="57" y="81"/>
                    <a:pt x="55" y="78"/>
                    <a:pt x="51" y="77"/>
                  </a:cubicBezTo>
                  <a:cubicBezTo>
                    <a:pt x="49" y="77"/>
                    <a:pt x="46" y="76"/>
                    <a:pt x="43" y="76"/>
                  </a:cubicBezTo>
                  <a:cubicBezTo>
                    <a:pt x="27" y="76"/>
                    <a:pt x="27" y="76"/>
                    <a:pt x="27" y="76"/>
                  </a:cubicBezTo>
                  <a:cubicBezTo>
                    <a:pt x="27" y="126"/>
                    <a:pt x="27" y="126"/>
                    <a:pt x="27" y="126"/>
                  </a:cubicBezTo>
                  <a:lnTo>
                    <a:pt x="0" y="126"/>
                  </a:lnTo>
                  <a:close/>
                  <a:moveTo>
                    <a:pt x="27" y="56"/>
                  </a:moveTo>
                  <a:cubicBezTo>
                    <a:pt x="42" y="56"/>
                    <a:pt x="42" y="56"/>
                    <a:pt x="42" y="56"/>
                  </a:cubicBezTo>
                  <a:cubicBezTo>
                    <a:pt x="50" y="56"/>
                    <a:pt x="56" y="54"/>
                    <a:pt x="59" y="51"/>
                  </a:cubicBezTo>
                  <a:cubicBezTo>
                    <a:pt x="61" y="48"/>
                    <a:pt x="63" y="44"/>
                    <a:pt x="63" y="38"/>
                  </a:cubicBezTo>
                  <a:cubicBezTo>
                    <a:pt x="63" y="32"/>
                    <a:pt x="61" y="27"/>
                    <a:pt x="56" y="24"/>
                  </a:cubicBezTo>
                  <a:cubicBezTo>
                    <a:pt x="54" y="23"/>
                    <a:pt x="49" y="22"/>
                    <a:pt x="43" y="22"/>
                  </a:cubicBezTo>
                  <a:cubicBezTo>
                    <a:pt x="27" y="22"/>
                    <a:pt x="27" y="22"/>
                    <a:pt x="27" y="22"/>
                  </a:cubicBezTo>
                  <a:lnTo>
                    <a:pt x="27" y="5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24" name="Freeform 64">
              <a:extLst>
                <a:ext uri="{FF2B5EF4-FFF2-40B4-BE49-F238E27FC236}">
                  <a16:creationId xmlns:a16="http://schemas.microsoft.com/office/drawing/2014/main" id="{270BA987-850C-4B68-B997-D4D57AC5DACE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4445001" y="5788025"/>
              <a:ext cx="114300" cy="171450"/>
            </a:xfrm>
            <a:custGeom>
              <a:avLst/>
              <a:gdLst>
                <a:gd name="T0" fmla="*/ 0 w 88"/>
                <a:gd name="T1" fmla="*/ 92 h 132"/>
                <a:gd name="T2" fmla="*/ 27 w 88"/>
                <a:gd name="T3" fmla="*/ 92 h 132"/>
                <a:gd name="T4" fmla="*/ 31 w 88"/>
                <a:gd name="T5" fmla="*/ 103 h 132"/>
                <a:gd name="T6" fmla="*/ 44 w 88"/>
                <a:gd name="T7" fmla="*/ 110 h 132"/>
                <a:gd name="T8" fmla="*/ 57 w 88"/>
                <a:gd name="T9" fmla="*/ 105 h 132"/>
                <a:gd name="T10" fmla="*/ 61 w 88"/>
                <a:gd name="T11" fmla="*/ 95 h 132"/>
                <a:gd name="T12" fmla="*/ 54 w 88"/>
                <a:gd name="T13" fmla="*/ 82 h 132"/>
                <a:gd name="T14" fmla="*/ 47 w 88"/>
                <a:gd name="T15" fmla="*/ 78 h 132"/>
                <a:gd name="T16" fmla="*/ 38 w 88"/>
                <a:gd name="T17" fmla="*/ 75 h 132"/>
                <a:gd name="T18" fmla="*/ 15 w 88"/>
                <a:gd name="T19" fmla="*/ 64 h 132"/>
                <a:gd name="T20" fmla="*/ 2 w 88"/>
                <a:gd name="T21" fmla="*/ 35 h 132"/>
                <a:gd name="T22" fmla="*/ 11 w 88"/>
                <a:gd name="T23" fmla="*/ 11 h 132"/>
                <a:gd name="T24" fmla="*/ 41 w 88"/>
                <a:gd name="T25" fmla="*/ 0 h 132"/>
                <a:gd name="T26" fmla="*/ 76 w 88"/>
                <a:gd name="T27" fmla="*/ 16 h 132"/>
                <a:gd name="T28" fmla="*/ 83 w 88"/>
                <a:gd name="T29" fmla="*/ 36 h 132"/>
                <a:gd name="T30" fmla="*/ 57 w 88"/>
                <a:gd name="T31" fmla="*/ 36 h 132"/>
                <a:gd name="T32" fmla="*/ 52 w 88"/>
                <a:gd name="T33" fmla="*/ 26 h 132"/>
                <a:gd name="T34" fmla="*/ 41 w 88"/>
                <a:gd name="T35" fmla="*/ 22 h 132"/>
                <a:gd name="T36" fmla="*/ 31 w 88"/>
                <a:gd name="T37" fmla="*/ 25 h 132"/>
                <a:gd name="T38" fmla="*/ 27 w 88"/>
                <a:gd name="T39" fmla="*/ 35 h 132"/>
                <a:gd name="T40" fmla="*/ 33 w 88"/>
                <a:gd name="T41" fmla="*/ 46 h 132"/>
                <a:gd name="T42" fmla="*/ 51 w 88"/>
                <a:gd name="T43" fmla="*/ 54 h 132"/>
                <a:gd name="T44" fmla="*/ 76 w 88"/>
                <a:gd name="T45" fmla="*/ 66 h 132"/>
                <a:gd name="T46" fmla="*/ 88 w 88"/>
                <a:gd name="T47" fmla="*/ 93 h 132"/>
                <a:gd name="T48" fmla="*/ 77 w 88"/>
                <a:gd name="T49" fmla="*/ 121 h 132"/>
                <a:gd name="T50" fmla="*/ 44 w 88"/>
                <a:gd name="T51" fmla="*/ 132 h 132"/>
                <a:gd name="T52" fmla="*/ 8 w 88"/>
                <a:gd name="T53" fmla="*/ 114 h 132"/>
                <a:gd name="T54" fmla="*/ 0 w 88"/>
                <a:gd name="T55" fmla="*/ 9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8" h="132">
                  <a:moveTo>
                    <a:pt x="0" y="92"/>
                  </a:moveTo>
                  <a:cubicBezTo>
                    <a:pt x="27" y="92"/>
                    <a:pt x="27" y="92"/>
                    <a:pt x="27" y="92"/>
                  </a:cubicBezTo>
                  <a:cubicBezTo>
                    <a:pt x="28" y="97"/>
                    <a:pt x="29" y="101"/>
                    <a:pt x="31" y="103"/>
                  </a:cubicBezTo>
                  <a:cubicBezTo>
                    <a:pt x="34" y="108"/>
                    <a:pt x="38" y="110"/>
                    <a:pt x="44" y="110"/>
                  </a:cubicBezTo>
                  <a:cubicBezTo>
                    <a:pt x="50" y="110"/>
                    <a:pt x="54" y="109"/>
                    <a:pt x="57" y="105"/>
                  </a:cubicBezTo>
                  <a:cubicBezTo>
                    <a:pt x="59" y="103"/>
                    <a:pt x="61" y="99"/>
                    <a:pt x="61" y="95"/>
                  </a:cubicBezTo>
                  <a:cubicBezTo>
                    <a:pt x="61" y="90"/>
                    <a:pt x="59" y="86"/>
                    <a:pt x="54" y="82"/>
                  </a:cubicBezTo>
                  <a:cubicBezTo>
                    <a:pt x="53" y="81"/>
                    <a:pt x="50" y="79"/>
                    <a:pt x="47" y="78"/>
                  </a:cubicBezTo>
                  <a:cubicBezTo>
                    <a:pt x="46" y="78"/>
                    <a:pt x="43" y="77"/>
                    <a:pt x="38" y="75"/>
                  </a:cubicBezTo>
                  <a:cubicBezTo>
                    <a:pt x="27" y="71"/>
                    <a:pt x="20" y="67"/>
                    <a:pt x="15" y="64"/>
                  </a:cubicBezTo>
                  <a:cubicBezTo>
                    <a:pt x="6" y="57"/>
                    <a:pt x="2" y="47"/>
                    <a:pt x="2" y="35"/>
                  </a:cubicBezTo>
                  <a:cubicBezTo>
                    <a:pt x="2" y="25"/>
                    <a:pt x="5" y="17"/>
                    <a:pt x="11" y="11"/>
                  </a:cubicBezTo>
                  <a:cubicBezTo>
                    <a:pt x="18" y="4"/>
                    <a:pt x="28" y="0"/>
                    <a:pt x="41" y="0"/>
                  </a:cubicBezTo>
                  <a:cubicBezTo>
                    <a:pt x="56" y="0"/>
                    <a:pt x="68" y="6"/>
                    <a:pt x="76" y="16"/>
                  </a:cubicBezTo>
                  <a:cubicBezTo>
                    <a:pt x="80" y="22"/>
                    <a:pt x="82" y="28"/>
                    <a:pt x="83" y="36"/>
                  </a:cubicBezTo>
                  <a:cubicBezTo>
                    <a:pt x="57" y="36"/>
                    <a:pt x="57" y="36"/>
                    <a:pt x="57" y="36"/>
                  </a:cubicBezTo>
                  <a:cubicBezTo>
                    <a:pt x="56" y="32"/>
                    <a:pt x="55" y="28"/>
                    <a:pt x="52" y="26"/>
                  </a:cubicBezTo>
                  <a:cubicBezTo>
                    <a:pt x="50" y="23"/>
                    <a:pt x="46" y="22"/>
                    <a:pt x="41" y="22"/>
                  </a:cubicBezTo>
                  <a:cubicBezTo>
                    <a:pt x="36" y="22"/>
                    <a:pt x="33" y="23"/>
                    <a:pt x="31" y="25"/>
                  </a:cubicBezTo>
                  <a:cubicBezTo>
                    <a:pt x="28" y="27"/>
                    <a:pt x="27" y="30"/>
                    <a:pt x="27" y="35"/>
                  </a:cubicBezTo>
                  <a:cubicBezTo>
                    <a:pt x="27" y="39"/>
                    <a:pt x="29" y="43"/>
                    <a:pt x="33" y="46"/>
                  </a:cubicBezTo>
                  <a:cubicBezTo>
                    <a:pt x="36" y="48"/>
                    <a:pt x="42" y="51"/>
                    <a:pt x="51" y="54"/>
                  </a:cubicBezTo>
                  <a:cubicBezTo>
                    <a:pt x="62" y="57"/>
                    <a:pt x="70" y="61"/>
                    <a:pt x="76" y="66"/>
                  </a:cubicBezTo>
                  <a:cubicBezTo>
                    <a:pt x="84" y="73"/>
                    <a:pt x="88" y="82"/>
                    <a:pt x="88" y="93"/>
                  </a:cubicBezTo>
                  <a:cubicBezTo>
                    <a:pt x="88" y="104"/>
                    <a:pt x="84" y="114"/>
                    <a:pt x="77" y="121"/>
                  </a:cubicBezTo>
                  <a:cubicBezTo>
                    <a:pt x="68" y="128"/>
                    <a:pt x="58" y="132"/>
                    <a:pt x="44" y="132"/>
                  </a:cubicBezTo>
                  <a:cubicBezTo>
                    <a:pt x="28" y="132"/>
                    <a:pt x="16" y="126"/>
                    <a:pt x="8" y="114"/>
                  </a:cubicBezTo>
                  <a:cubicBezTo>
                    <a:pt x="4" y="107"/>
                    <a:pt x="1" y="100"/>
                    <a:pt x="0" y="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25" name="Freeform 65">
              <a:extLst>
                <a:ext uri="{FF2B5EF4-FFF2-40B4-BE49-F238E27FC236}">
                  <a16:creationId xmlns:a16="http://schemas.microsoft.com/office/drawing/2014/main" id="{B0F72D4B-1607-42CB-912D-5A3D44D3A450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4583113" y="5791200"/>
              <a:ext cx="122238" cy="163513"/>
            </a:xfrm>
            <a:custGeom>
              <a:avLst/>
              <a:gdLst>
                <a:gd name="T0" fmla="*/ 0 w 77"/>
                <a:gd name="T1" fmla="*/ 103 h 103"/>
                <a:gd name="T2" fmla="*/ 0 w 77"/>
                <a:gd name="T3" fmla="*/ 0 h 103"/>
                <a:gd name="T4" fmla="*/ 22 w 77"/>
                <a:gd name="T5" fmla="*/ 0 h 103"/>
                <a:gd name="T6" fmla="*/ 22 w 77"/>
                <a:gd name="T7" fmla="*/ 39 h 103"/>
                <a:gd name="T8" fmla="*/ 55 w 77"/>
                <a:gd name="T9" fmla="*/ 39 h 103"/>
                <a:gd name="T10" fmla="*/ 55 w 77"/>
                <a:gd name="T11" fmla="*/ 0 h 103"/>
                <a:gd name="T12" fmla="*/ 77 w 77"/>
                <a:gd name="T13" fmla="*/ 0 h 103"/>
                <a:gd name="T14" fmla="*/ 77 w 77"/>
                <a:gd name="T15" fmla="*/ 103 h 103"/>
                <a:gd name="T16" fmla="*/ 55 w 77"/>
                <a:gd name="T17" fmla="*/ 103 h 103"/>
                <a:gd name="T18" fmla="*/ 55 w 77"/>
                <a:gd name="T19" fmla="*/ 58 h 103"/>
                <a:gd name="T20" fmla="*/ 22 w 77"/>
                <a:gd name="T21" fmla="*/ 58 h 103"/>
                <a:gd name="T22" fmla="*/ 22 w 77"/>
                <a:gd name="T23" fmla="*/ 103 h 103"/>
                <a:gd name="T24" fmla="*/ 0 w 77"/>
                <a:gd name="T25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7" h="103">
                  <a:moveTo>
                    <a:pt x="0" y="103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39"/>
                  </a:lnTo>
                  <a:lnTo>
                    <a:pt x="55" y="39"/>
                  </a:lnTo>
                  <a:lnTo>
                    <a:pt x="55" y="0"/>
                  </a:lnTo>
                  <a:lnTo>
                    <a:pt x="77" y="0"/>
                  </a:lnTo>
                  <a:lnTo>
                    <a:pt x="77" y="103"/>
                  </a:lnTo>
                  <a:lnTo>
                    <a:pt x="55" y="103"/>
                  </a:lnTo>
                  <a:lnTo>
                    <a:pt x="55" y="58"/>
                  </a:lnTo>
                  <a:lnTo>
                    <a:pt x="22" y="58"/>
                  </a:lnTo>
                  <a:lnTo>
                    <a:pt x="22" y="103"/>
                  </a:lnTo>
                  <a:lnTo>
                    <a:pt x="0" y="10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26" name="Freeform 66">
              <a:extLst>
                <a:ext uri="{FF2B5EF4-FFF2-40B4-BE49-F238E27FC236}">
                  <a16:creationId xmlns:a16="http://schemas.microsoft.com/office/drawing/2014/main" id="{F3AF7D42-542A-45D9-BD7C-A80545B1E8A5}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4722813" y="5791200"/>
              <a:ext cx="139700" cy="163513"/>
            </a:xfrm>
            <a:custGeom>
              <a:avLst/>
              <a:gdLst>
                <a:gd name="T0" fmla="*/ 33 w 88"/>
                <a:gd name="T1" fmla="*/ 0 h 103"/>
                <a:gd name="T2" fmla="*/ 55 w 88"/>
                <a:gd name="T3" fmla="*/ 0 h 103"/>
                <a:gd name="T4" fmla="*/ 88 w 88"/>
                <a:gd name="T5" fmla="*/ 103 h 103"/>
                <a:gd name="T6" fmla="*/ 65 w 88"/>
                <a:gd name="T7" fmla="*/ 103 h 103"/>
                <a:gd name="T8" fmla="*/ 58 w 88"/>
                <a:gd name="T9" fmla="*/ 80 h 103"/>
                <a:gd name="T10" fmla="*/ 29 w 88"/>
                <a:gd name="T11" fmla="*/ 80 h 103"/>
                <a:gd name="T12" fmla="*/ 23 w 88"/>
                <a:gd name="T13" fmla="*/ 103 h 103"/>
                <a:gd name="T14" fmla="*/ 0 w 88"/>
                <a:gd name="T15" fmla="*/ 103 h 103"/>
                <a:gd name="T16" fmla="*/ 33 w 88"/>
                <a:gd name="T17" fmla="*/ 0 h 103"/>
                <a:gd name="T18" fmla="*/ 34 w 88"/>
                <a:gd name="T19" fmla="*/ 63 h 103"/>
                <a:gd name="T20" fmla="*/ 54 w 88"/>
                <a:gd name="T21" fmla="*/ 63 h 103"/>
                <a:gd name="T22" fmla="*/ 43 w 88"/>
                <a:gd name="T23" fmla="*/ 28 h 103"/>
                <a:gd name="T24" fmla="*/ 34 w 88"/>
                <a:gd name="T25" fmla="*/ 6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8" h="103">
                  <a:moveTo>
                    <a:pt x="33" y="0"/>
                  </a:moveTo>
                  <a:lnTo>
                    <a:pt x="55" y="0"/>
                  </a:lnTo>
                  <a:lnTo>
                    <a:pt x="88" y="103"/>
                  </a:lnTo>
                  <a:lnTo>
                    <a:pt x="65" y="103"/>
                  </a:lnTo>
                  <a:lnTo>
                    <a:pt x="58" y="80"/>
                  </a:lnTo>
                  <a:lnTo>
                    <a:pt x="29" y="80"/>
                  </a:lnTo>
                  <a:lnTo>
                    <a:pt x="23" y="103"/>
                  </a:lnTo>
                  <a:lnTo>
                    <a:pt x="0" y="103"/>
                  </a:lnTo>
                  <a:lnTo>
                    <a:pt x="33" y="0"/>
                  </a:lnTo>
                  <a:close/>
                  <a:moveTo>
                    <a:pt x="34" y="63"/>
                  </a:moveTo>
                  <a:lnTo>
                    <a:pt x="54" y="63"/>
                  </a:lnTo>
                  <a:lnTo>
                    <a:pt x="43" y="28"/>
                  </a:lnTo>
                  <a:lnTo>
                    <a:pt x="34" y="6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27" name="Freeform 67">
              <a:extLst>
                <a:ext uri="{FF2B5EF4-FFF2-40B4-BE49-F238E27FC236}">
                  <a16:creationId xmlns:a16="http://schemas.microsoft.com/office/drawing/2014/main" id="{BE89E828-3A92-497D-818B-8720C5B9E63E}"/>
                </a:ext>
              </a:extLst>
            </p:cNvPr>
            <p:cNvSpPr>
              <a:spLocks noEditPoints="1"/>
            </p:cNvSpPr>
            <p:nvPr userDrawn="1"/>
          </p:nvSpPr>
          <p:spPr bwMode="black">
            <a:xfrm>
              <a:off x="4879976" y="5791200"/>
              <a:ext cx="120650" cy="163513"/>
            </a:xfrm>
            <a:custGeom>
              <a:avLst/>
              <a:gdLst>
                <a:gd name="T0" fmla="*/ 0 w 93"/>
                <a:gd name="T1" fmla="*/ 126 h 126"/>
                <a:gd name="T2" fmla="*/ 0 w 93"/>
                <a:gd name="T3" fmla="*/ 0 h 126"/>
                <a:gd name="T4" fmla="*/ 48 w 93"/>
                <a:gd name="T5" fmla="*/ 0 h 126"/>
                <a:gd name="T6" fmla="*/ 77 w 93"/>
                <a:gd name="T7" fmla="*/ 9 h 126"/>
                <a:gd name="T8" fmla="*/ 89 w 93"/>
                <a:gd name="T9" fmla="*/ 35 h 126"/>
                <a:gd name="T10" fmla="*/ 81 w 93"/>
                <a:gd name="T11" fmla="*/ 59 h 126"/>
                <a:gd name="T12" fmla="*/ 71 w 93"/>
                <a:gd name="T13" fmla="*/ 66 h 126"/>
                <a:gd name="T14" fmla="*/ 83 w 93"/>
                <a:gd name="T15" fmla="*/ 76 h 126"/>
                <a:gd name="T16" fmla="*/ 87 w 93"/>
                <a:gd name="T17" fmla="*/ 89 h 126"/>
                <a:gd name="T18" fmla="*/ 89 w 93"/>
                <a:gd name="T19" fmla="*/ 108 h 126"/>
                <a:gd name="T20" fmla="*/ 91 w 93"/>
                <a:gd name="T21" fmla="*/ 121 h 126"/>
                <a:gd name="T22" fmla="*/ 93 w 93"/>
                <a:gd name="T23" fmla="*/ 126 h 126"/>
                <a:gd name="T24" fmla="*/ 65 w 93"/>
                <a:gd name="T25" fmla="*/ 126 h 126"/>
                <a:gd name="T26" fmla="*/ 63 w 93"/>
                <a:gd name="T27" fmla="*/ 119 h 126"/>
                <a:gd name="T28" fmla="*/ 62 w 93"/>
                <a:gd name="T29" fmla="*/ 102 h 126"/>
                <a:gd name="T30" fmla="*/ 59 w 93"/>
                <a:gd name="T31" fmla="*/ 85 h 126"/>
                <a:gd name="T32" fmla="*/ 50 w 93"/>
                <a:gd name="T33" fmla="*/ 77 h 126"/>
                <a:gd name="T34" fmla="*/ 42 w 93"/>
                <a:gd name="T35" fmla="*/ 76 h 126"/>
                <a:gd name="T36" fmla="*/ 27 w 93"/>
                <a:gd name="T37" fmla="*/ 76 h 126"/>
                <a:gd name="T38" fmla="*/ 27 w 93"/>
                <a:gd name="T39" fmla="*/ 126 h 126"/>
                <a:gd name="T40" fmla="*/ 0 w 93"/>
                <a:gd name="T41" fmla="*/ 126 h 126"/>
                <a:gd name="T42" fmla="*/ 27 w 93"/>
                <a:gd name="T43" fmla="*/ 56 h 126"/>
                <a:gd name="T44" fmla="*/ 41 w 93"/>
                <a:gd name="T45" fmla="*/ 56 h 126"/>
                <a:gd name="T46" fmla="*/ 58 w 93"/>
                <a:gd name="T47" fmla="*/ 51 h 126"/>
                <a:gd name="T48" fmla="*/ 62 w 93"/>
                <a:gd name="T49" fmla="*/ 38 h 126"/>
                <a:gd name="T50" fmla="*/ 56 w 93"/>
                <a:gd name="T51" fmla="*/ 24 h 126"/>
                <a:gd name="T52" fmla="*/ 42 w 93"/>
                <a:gd name="T53" fmla="*/ 22 h 126"/>
                <a:gd name="T54" fmla="*/ 27 w 93"/>
                <a:gd name="T55" fmla="*/ 22 h 126"/>
                <a:gd name="T56" fmla="*/ 27 w 93"/>
                <a:gd name="T57" fmla="*/ 5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3" h="126">
                  <a:moveTo>
                    <a:pt x="0" y="126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61" y="0"/>
                    <a:pt x="70" y="3"/>
                    <a:pt x="77" y="9"/>
                  </a:cubicBezTo>
                  <a:cubicBezTo>
                    <a:pt x="85" y="15"/>
                    <a:pt x="89" y="24"/>
                    <a:pt x="89" y="35"/>
                  </a:cubicBezTo>
                  <a:cubicBezTo>
                    <a:pt x="89" y="45"/>
                    <a:pt x="86" y="53"/>
                    <a:pt x="81" y="59"/>
                  </a:cubicBezTo>
                  <a:cubicBezTo>
                    <a:pt x="78" y="62"/>
                    <a:pt x="75" y="64"/>
                    <a:pt x="71" y="66"/>
                  </a:cubicBezTo>
                  <a:cubicBezTo>
                    <a:pt x="76" y="68"/>
                    <a:pt x="80" y="71"/>
                    <a:pt x="83" y="76"/>
                  </a:cubicBezTo>
                  <a:cubicBezTo>
                    <a:pt x="85" y="79"/>
                    <a:pt x="86" y="83"/>
                    <a:pt x="87" y="89"/>
                  </a:cubicBezTo>
                  <a:cubicBezTo>
                    <a:pt x="87" y="91"/>
                    <a:pt x="88" y="97"/>
                    <a:pt x="89" y="108"/>
                  </a:cubicBezTo>
                  <a:cubicBezTo>
                    <a:pt x="89" y="115"/>
                    <a:pt x="90" y="119"/>
                    <a:pt x="91" y="121"/>
                  </a:cubicBezTo>
                  <a:cubicBezTo>
                    <a:pt x="91" y="122"/>
                    <a:pt x="92" y="124"/>
                    <a:pt x="93" y="126"/>
                  </a:cubicBezTo>
                  <a:cubicBezTo>
                    <a:pt x="65" y="126"/>
                    <a:pt x="65" y="126"/>
                    <a:pt x="65" y="126"/>
                  </a:cubicBezTo>
                  <a:cubicBezTo>
                    <a:pt x="64" y="124"/>
                    <a:pt x="64" y="121"/>
                    <a:pt x="63" y="119"/>
                  </a:cubicBezTo>
                  <a:cubicBezTo>
                    <a:pt x="63" y="117"/>
                    <a:pt x="63" y="112"/>
                    <a:pt x="62" y="102"/>
                  </a:cubicBezTo>
                  <a:cubicBezTo>
                    <a:pt x="61" y="94"/>
                    <a:pt x="60" y="88"/>
                    <a:pt x="59" y="85"/>
                  </a:cubicBezTo>
                  <a:cubicBezTo>
                    <a:pt x="57" y="81"/>
                    <a:pt x="54" y="78"/>
                    <a:pt x="50" y="77"/>
                  </a:cubicBezTo>
                  <a:cubicBezTo>
                    <a:pt x="48" y="77"/>
                    <a:pt x="46" y="76"/>
                    <a:pt x="42" y="76"/>
                  </a:cubicBezTo>
                  <a:cubicBezTo>
                    <a:pt x="27" y="76"/>
                    <a:pt x="27" y="76"/>
                    <a:pt x="27" y="76"/>
                  </a:cubicBezTo>
                  <a:cubicBezTo>
                    <a:pt x="27" y="126"/>
                    <a:pt x="27" y="126"/>
                    <a:pt x="27" y="126"/>
                  </a:cubicBezTo>
                  <a:lnTo>
                    <a:pt x="0" y="126"/>
                  </a:lnTo>
                  <a:close/>
                  <a:moveTo>
                    <a:pt x="27" y="56"/>
                  </a:moveTo>
                  <a:cubicBezTo>
                    <a:pt x="41" y="56"/>
                    <a:pt x="41" y="56"/>
                    <a:pt x="41" y="56"/>
                  </a:cubicBezTo>
                  <a:cubicBezTo>
                    <a:pt x="50" y="56"/>
                    <a:pt x="55" y="54"/>
                    <a:pt x="58" y="51"/>
                  </a:cubicBezTo>
                  <a:cubicBezTo>
                    <a:pt x="61" y="48"/>
                    <a:pt x="62" y="44"/>
                    <a:pt x="62" y="38"/>
                  </a:cubicBezTo>
                  <a:cubicBezTo>
                    <a:pt x="62" y="32"/>
                    <a:pt x="60" y="27"/>
                    <a:pt x="56" y="24"/>
                  </a:cubicBezTo>
                  <a:cubicBezTo>
                    <a:pt x="53" y="23"/>
                    <a:pt x="48" y="22"/>
                    <a:pt x="42" y="22"/>
                  </a:cubicBezTo>
                  <a:cubicBezTo>
                    <a:pt x="27" y="22"/>
                    <a:pt x="27" y="22"/>
                    <a:pt x="27" y="22"/>
                  </a:cubicBezTo>
                  <a:lnTo>
                    <a:pt x="27" y="5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28" name="Freeform 68">
              <a:extLst>
                <a:ext uri="{FF2B5EF4-FFF2-40B4-BE49-F238E27FC236}">
                  <a16:creationId xmlns:a16="http://schemas.microsoft.com/office/drawing/2014/main" id="{2A31B455-9C58-47AD-8DDB-089C352F7CAC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5026026" y="5791200"/>
              <a:ext cx="34925" cy="163513"/>
            </a:xfrm>
            <a:custGeom>
              <a:avLst/>
              <a:gdLst>
                <a:gd name="T0" fmla="*/ 0 w 22"/>
                <a:gd name="T1" fmla="*/ 103 h 103"/>
                <a:gd name="T2" fmla="*/ 0 w 22"/>
                <a:gd name="T3" fmla="*/ 0 h 103"/>
                <a:gd name="T4" fmla="*/ 12 w 22"/>
                <a:gd name="T5" fmla="*/ 0 h 103"/>
                <a:gd name="T6" fmla="*/ 22 w 22"/>
                <a:gd name="T7" fmla="*/ 0 h 103"/>
                <a:gd name="T8" fmla="*/ 22 w 22"/>
                <a:gd name="T9" fmla="*/ 103 h 103"/>
                <a:gd name="T10" fmla="*/ 0 w 22"/>
                <a:gd name="T11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103">
                  <a:moveTo>
                    <a:pt x="0" y="103"/>
                  </a:moveTo>
                  <a:lnTo>
                    <a:pt x="0" y="0"/>
                  </a:lnTo>
                  <a:lnTo>
                    <a:pt x="12" y="0"/>
                  </a:lnTo>
                  <a:lnTo>
                    <a:pt x="22" y="0"/>
                  </a:lnTo>
                  <a:lnTo>
                    <a:pt x="22" y="103"/>
                  </a:lnTo>
                  <a:lnTo>
                    <a:pt x="0" y="10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29" name="Freeform 69">
              <a:extLst>
                <a:ext uri="{FF2B5EF4-FFF2-40B4-BE49-F238E27FC236}">
                  <a16:creationId xmlns:a16="http://schemas.microsoft.com/office/drawing/2014/main" id="{AE893896-5C5E-4CB2-A5C4-41C27D6FEA74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5092701" y="5791200"/>
              <a:ext cx="120650" cy="163513"/>
            </a:xfrm>
            <a:custGeom>
              <a:avLst/>
              <a:gdLst>
                <a:gd name="T0" fmla="*/ 0 w 76"/>
                <a:gd name="T1" fmla="*/ 103 h 103"/>
                <a:gd name="T2" fmla="*/ 0 w 76"/>
                <a:gd name="T3" fmla="*/ 0 h 103"/>
                <a:gd name="T4" fmla="*/ 22 w 76"/>
                <a:gd name="T5" fmla="*/ 0 h 103"/>
                <a:gd name="T6" fmla="*/ 55 w 76"/>
                <a:gd name="T7" fmla="*/ 66 h 103"/>
                <a:gd name="T8" fmla="*/ 55 w 76"/>
                <a:gd name="T9" fmla="*/ 0 h 103"/>
                <a:gd name="T10" fmla="*/ 76 w 76"/>
                <a:gd name="T11" fmla="*/ 0 h 103"/>
                <a:gd name="T12" fmla="*/ 76 w 76"/>
                <a:gd name="T13" fmla="*/ 103 h 103"/>
                <a:gd name="T14" fmla="*/ 54 w 76"/>
                <a:gd name="T15" fmla="*/ 103 h 103"/>
                <a:gd name="T16" fmla="*/ 21 w 76"/>
                <a:gd name="T17" fmla="*/ 37 h 103"/>
                <a:gd name="T18" fmla="*/ 21 w 76"/>
                <a:gd name="T19" fmla="*/ 103 h 103"/>
                <a:gd name="T20" fmla="*/ 0 w 76"/>
                <a:gd name="T21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6" h="103">
                  <a:moveTo>
                    <a:pt x="0" y="103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55" y="66"/>
                  </a:lnTo>
                  <a:lnTo>
                    <a:pt x="55" y="0"/>
                  </a:lnTo>
                  <a:lnTo>
                    <a:pt x="76" y="0"/>
                  </a:lnTo>
                  <a:lnTo>
                    <a:pt x="76" y="103"/>
                  </a:lnTo>
                  <a:lnTo>
                    <a:pt x="54" y="103"/>
                  </a:lnTo>
                  <a:lnTo>
                    <a:pt x="21" y="37"/>
                  </a:lnTo>
                  <a:lnTo>
                    <a:pt x="21" y="103"/>
                  </a:lnTo>
                  <a:lnTo>
                    <a:pt x="0" y="10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30" name="Freeform 70">
              <a:extLst>
                <a:ext uri="{FF2B5EF4-FFF2-40B4-BE49-F238E27FC236}">
                  <a16:creationId xmlns:a16="http://schemas.microsoft.com/office/drawing/2014/main" id="{40E8FC7C-D264-4184-AA99-A5D1FED1BAD1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5237163" y="5788025"/>
              <a:ext cx="133350" cy="171450"/>
            </a:xfrm>
            <a:custGeom>
              <a:avLst/>
              <a:gdLst>
                <a:gd name="T0" fmla="*/ 102 w 102"/>
                <a:gd name="T1" fmla="*/ 129 h 132"/>
                <a:gd name="T2" fmla="*/ 82 w 102"/>
                <a:gd name="T3" fmla="*/ 129 h 132"/>
                <a:gd name="T4" fmla="*/ 82 w 102"/>
                <a:gd name="T5" fmla="*/ 115 h 132"/>
                <a:gd name="T6" fmla="*/ 73 w 102"/>
                <a:gd name="T7" fmla="*/ 124 h 132"/>
                <a:gd name="T8" fmla="*/ 51 w 102"/>
                <a:gd name="T9" fmla="*/ 132 h 132"/>
                <a:gd name="T10" fmla="*/ 14 w 102"/>
                <a:gd name="T11" fmla="*/ 113 h 132"/>
                <a:gd name="T12" fmla="*/ 0 w 102"/>
                <a:gd name="T13" fmla="*/ 67 h 132"/>
                <a:gd name="T14" fmla="*/ 14 w 102"/>
                <a:gd name="T15" fmla="*/ 20 h 132"/>
                <a:gd name="T16" fmla="*/ 54 w 102"/>
                <a:gd name="T17" fmla="*/ 0 h 132"/>
                <a:gd name="T18" fmla="*/ 89 w 102"/>
                <a:gd name="T19" fmla="*/ 16 h 132"/>
                <a:gd name="T20" fmla="*/ 100 w 102"/>
                <a:gd name="T21" fmla="*/ 39 h 132"/>
                <a:gd name="T22" fmla="*/ 100 w 102"/>
                <a:gd name="T23" fmla="*/ 45 h 132"/>
                <a:gd name="T24" fmla="*/ 74 w 102"/>
                <a:gd name="T25" fmla="*/ 45 h 132"/>
                <a:gd name="T26" fmla="*/ 70 w 102"/>
                <a:gd name="T27" fmla="*/ 32 h 132"/>
                <a:gd name="T28" fmla="*/ 53 w 102"/>
                <a:gd name="T29" fmla="*/ 23 h 132"/>
                <a:gd name="T30" fmla="*/ 34 w 102"/>
                <a:gd name="T31" fmla="*/ 35 h 132"/>
                <a:gd name="T32" fmla="*/ 27 w 102"/>
                <a:gd name="T33" fmla="*/ 66 h 132"/>
                <a:gd name="T34" fmla="*/ 35 w 102"/>
                <a:gd name="T35" fmla="*/ 99 h 132"/>
                <a:gd name="T36" fmla="*/ 54 w 102"/>
                <a:gd name="T37" fmla="*/ 109 h 132"/>
                <a:gd name="T38" fmla="*/ 72 w 102"/>
                <a:gd name="T39" fmla="*/ 100 h 132"/>
                <a:gd name="T40" fmla="*/ 77 w 102"/>
                <a:gd name="T41" fmla="*/ 81 h 132"/>
                <a:gd name="T42" fmla="*/ 55 w 102"/>
                <a:gd name="T43" fmla="*/ 81 h 132"/>
                <a:gd name="T44" fmla="*/ 55 w 102"/>
                <a:gd name="T45" fmla="*/ 61 h 132"/>
                <a:gd name="T46" fmla="*/ 102 w 102"/>
                <a:gd name="T47" fmla="*/ 61 h 132"/>
                <a:gd name="T48" fmla="*/ 102 w 102"/>
                <a:gd name="T49" fmla="*/ 129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02" h="132">
                  <a:moveTo>
                    <a:pt x="102" y="129"/>
                  </a:moveTo>
                  <a:cubicBezTo>
                    <a:pt x="82" y="129"/>
                    <a:pt x="82" y="129"/>
                    <a:pt x="82" y="129"/>
                  </a:cubicBezTo>
                  <a:cubicBezTo>
                    <a:pt x="82" y="115"/>
                    <a:pt x="82" y="115"/>
                    <a:pt x="82" y="115"/>
                  </a:cubicBezTo>
                  <a:cubicBezTo>
                    <a:pt x="79" y="119"/>
                    <a:pt x="76" y="122"/>
                    <a:pt x="73" y="124"/>
                  </a:cubicBezTo>
                  <a:cubicBezTo>
                    <a:pt x="67" y="129"/>
                    <a:pt x="59" y="132"/>
                    <a:pt x="51" y="132"/>
                  </a:cubicBezTo>
                  <a:cubicBezTo>
                    <a:pt x="35" y="132"/>
                    <a:pt x="23" y="125"/>
                    <a:pt x="14" y="113"/>
                  </a:cubicBezTo>
                  <a:cubicBezTo>
                    <a:pt x="5" y="101"/>
                    <a:pt x="0" y="85"/>
                    <a:pt x="0" y="67"/>
                  </a:cubicBezTo>
                  <a:cubicBezTo>
                    <a:pt x="0" y="48"/>
                    <a:pt x="5" y="33"/>
                    <a:pt x="14" y="20"/>
                  </a:cubicBezTo>
                  <a:cubicBezTo>
                    <a:pt x="24" y="7"/>
                    <a:pt x="37" y="0"/>
                    <a:pt x="54" y="0"/>
                  </a:cubicBezTo>
                  <a:cubicBezTo>
                    <a:pt x="68" y="0"/>
                    <a:pt x="79" y="5"/>
                    <a:pt x="89" y="16"/>
                  </a:cubicBezTo>
                  <a:cubicBezTo>
                    <a:pt x="94" y="23"/>
                    <a:pt x="98" y="30"/>
                    <a:pt x="100" y="39"/>
                  </a:cubicBezTo>
                  <a:cubicBezTo>
                    <a:pt x="100" y="40"/>
                    <a:pt x="100" y="42"/>
                    <a:pt x="100" y="45"/>
                  </a:cubicBezTo>
                  <a:cubicBezTo>
                    <a:pt x="74" y="45"/>
                    <a:pt x="74" y="45"/>
                    <a:pt x="74" y="45"/>
                  </a:cubicBezTo>
                  <a:cubicBezTo>
                    <a:pt x="73" y="40"/>
                    <a:pt x="72" y="35"/>
                    <a:pt x="70" y="32"/>
                  </a:cubicBezTo>
                  <a:cubicBezTo>
                    <a:pt x="66" y="26"/>
                    <a:pt x="60" y="23"/>
                    <a:pt x="53" y="23"/>
                  </a:cubicBezTo>
                  <a:cubicBezTo>
                    <a:pt x="45" y="23"/>
                    <a:pt x="39" y="27"/>
                    <a:pt x="34" y="35"/>
                  </a:cubicBezTo>
                  <a:cubicBezTo>
                    <a:pt x="30" y="43"/>
                    <a:pt x="27" y="53"/>
                    <a:pt x="27" y="66"/>
                  </a:cubicBezTo>
                  <a:cubicBezTo>
                    <a:pt x="27" y="80"/>
                    <a:pt x="30" y="91"/>
                    <a:pt x="35" y="99"/>
                  </a:cubicBezTo>
                  <a:cubicBezTo>
                    <a:pt x="39" y="106"/>
                    <a:pt x="46" y="109"/>
                    <a:pt x="54" y="109"/>
                  </a:cubicBezTo>
                  <a:cubicBezTo>
                    <a:pt x="62" y="109"/>
                    <a:pt x="68" y="106"/>
                    <a:pt x="72" y="100"/>
                  </a:cubicBezTo>
                  <a:cubicBezTo>
                    <a:pt x="75" y="95"/>
                    <a:pt x="77" y="89"/>
                    <a:pt x="77" y="81"/>
                  </a:cubicBezTo>
                  <a:cubicBezTo>
                    <a:pt x="55" y="81"/>
                    <a:pt x="55" y="81"/>
                    <a:pt x="55" y="81"/>
                  </a:cubicBezTo>
                  <a:cubicBezTo>
                    <a:pt x="55" y="61"/>
                    <a:pt x="55" y="61"/>
                    <a:pt x="55" y="61"/>
                  </a:cubicBezTo>
                  <a:cubicBezTo>
                    <a:pt x="102" y="61"/>
                    <a:pt x="102" y="61"/>
                    <a:pt x="102" y="61"/>
                  </a:cubicBezTo>
                  <a:lnTo>
                    <a:pt x="102" y="1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  <p:sp>
          <p:nvSpPr>
            <p:cNvPr id="31" name="Freeform 71">
              <a:extLst>
                <a:ext uri="{FF2B5EF4-FFF2-40B4-BE49-F238E27FC236}">
                  <a16:creationId xmlns:a16="http://schemas.microsoft.com/office/drawing/2014/main" id="{4BD0210C-B64F-4860-90D9-741CE3F8D8E2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5400676" y="5919788"/>
              <a:ext cx="36513" cy="34925"/>
            </a:xfrm>
            <a:custGeom>
              <a:avLst/>
              <a:gdLst>
                <a:gd name="T0" fmla="*/ 23 w 23"/>
                <a:gd name="T1" fmla="*/ 0 h 22"/>
                <a:gd name="T2" fmla="*/ 23 w 23"/>
                <a:gd name="T3" fmla="*/ 22 h 22"/>
                <a:gd name="T4" fmla="*/ 0 w 23"/>
                <a:gd name="T5" fmla="*/ 22 h 22"/>
                <a:gd name="T6" fmla="*/ 0 w 23"/>
                <a:gd name="T7" fmla="*/ 0 h 22"/>
                <a:gd name="T8" fmla="*/ 12 w 23"/>
                <a:gd name="T9" fmla="*/ 0 h 22"/>
                <a:gd name="T10" fmla="*/ 23 w 23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22">
                  <a:moveTo>
                    <a:pt x="23" y="0"/>
                  </a:moveTo>
                  <a:lnTo>
                    <a:pt x="23" y="22"/>
                  </a:lnTo>
                  <a:lnTo>
                    <a:pt x="0" y="22"/>
                  </a:lnTo>
                  <a:lnTo>
                    <a:pt x="0" y="0"/>
                  </a:lnTo>
                  <a:lnTo>
                    <a:pt x="12" y="0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6036108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D35877-E3A4-4656-BD39-7E7D38C37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Application</a:t>
            </a:r>
            <a:r>
              <a:rPr lang="de-DE" dirty="0"/>
              <a:t> Architecture (Frontend 2/2)</a:t>
            </a:r>
            <a:br>
              <a:rPr lang="de-DE" dirty="0"/>
            </a:br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8E2034F-407A-426A-A23F-7BAE6462C2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588EC2A-3697-4731-82EE-D41053A473A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31ED8236-F742-4994-B025-3D78EEC04644}" type="slidenum">
              <a:rPr lang="en-US" noProof="0" smtClean="0"/>
              <a:pPr fontAlgn="base">
                <a:spcAft>
                  <a:spcPct val="0"/>
                </a:spcAft>
              </a:pPr>
              <a:t>10</a:t>
            </a:fld>
            <a:endParaRPr lang="en-US" noProof="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8BCE5A9-6A49-4E80-A24F-8270B12C6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99" y="1476374"/>
            <a:ext cx="8421275" cy="2695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781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98" name="think-cell Folie" r:id="rId5" imgW="360" imgH="360" progId="TCLayout.ActiveDocument.1">
                  <p:embed/>
                </p:oleObj>
              </mc:Choice>
              <mc:Fallback>
                <p:oleObj name="think-cell Folie" r:id="rId5" imgW="360" imgH="360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1029087"/>
              </p:ext>
            </p:extLst>
          </p:nvPr>
        </p:nvGraphicFramePr>
        <p:xfrm>
          <a:off x="2933700" y="1476375"/>
          <a:ext cx="5654675" cy="2775944"/>
        </p:xfrm>
        <a:graphic>
          <a:graphicData uri="http://schemas.openxmlformats.org/drawingml/2006/table">
            <a:tbl>
              <a:tblPr bandRow="1">
                <a:tableStyleId>{8EC20E35-A176-4012-BC5E-935CFFF8708E}</a:tableStyleId>
              </a:tblPr>
              <a:tblGrid>
                <a:gridCol w="5403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143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56714">
                <a:tc>
                  <a:txBody>
                    <a:bodyPr/>
                    <a:lstStyle/>
                    <a:p>
                      <a:pPr>
                        <a:lnSpc>
                          <a:spcPct val="104000"/>
                        </a:lnSpc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latin typeface="+mj-lt"/>
                        </a:rPr>
                        <a:t>01</a:t>
                      </a:r>
                    </a:p>
                  </a:txBody>
                  <a:tcPr anchor="ctr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4000"/>
                        </a:lnSpc>
                        <a:spcBef>
                          <a:spcPts val="2400"/>
                        </a:spcBef>
                        <a:buSzPct val="150000"/>
                        <a:buFont typeface="+mj-lt"/>
                        <a:buNone/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latin typeface="+mn-lt"/>
                          <a:sym typeface="+mn-lt"/>
                        </a:rPr>
                        <a:t>Prerequisites</a:t>
                      </a:r>
                    </a:p>
                  </a:txBody>
                  <a:tcPr anchor="ctr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6714">
                <a:tc>
                  <a:txBody>
                    <a:bodyPr/>
                    <a:lstStyle/>
                    <a:p>
                      <a:pPr>
                        <a:lnSpc>
                          <a:spcPct val="104000"/>
                        </a:lnSpc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latin typeface="+mj-lt"/>
                        </a:rPr>
                        <a:t>02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4000"/>
                        </a:lnSpc>
                        <a:spcBef>
                          <a:spcPts val="2400"/>
                        </a:spcBef>
                        <a:buSzPct val="150000"/>
                        <a:buFont typeface="+mj-lt"/>
                        <a:buNone/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latin typeface="+mn-lt"/>
                          <a:sym typeface="+mn-lt"/>
                        </a:rPr>
                        <a:t>Interaction with Alexa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9088">
                <a:tc>
                  <a:txBody>
                    <a:bodyPr/>
                    <a:lstStyle/>
                    <a:p>
                      <a:pPr>
                        <a:lnSpc>
                          <a:spcPct val="104000"/>
                        </a:lnSpc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latin typeface="+mj-lt"/>
                        </a:rPr>
                        <a:t>03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4000"/>
                        </a:lnSpc>
                        <a:spcBef>
                          <a:spcPts val="2400"/>
                        </a:spcBef>
                        <a:buSzPct val="150000"/>
                        <a:buFont typeface="+mj-lt"/>
                        <a:buNone/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latin typeface="+mn-lt"/>
                          <a:sym typeface="+mn-lt"/>
                        </a:rPr>
                        <a:t>Application Architecture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6714">
                <a:tc>
                  <a:txBody>
                    <a:bodyPr/>
                    <a:lstStyle/>
                    <a:p>
                      <a:pPr>
                        <a:lnSpc>
                          <a:spcPct val="104000"/>
                        </a:lnSpc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+mj-lt"/>
                        </a:rPr>
                        <a:t>04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4000"/>
                        </a:lnSpc>
                        <a:spcBef>
                          <a:spcPts val="2400"/>
                        </a:spcBef>
                        <a:buSzPct val="150000"/>
                        <a:buFont typeface="+mj-lt"/>
                        <a:buNone/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+mn-lt"/>
                          <a:sym typeface="+mn-lt"/>
                        </a:rPr>
                        <a:t>Amazon Alexa Skill Kit (ASK)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6714">
                <a:tc>
                  <a:txBody>
                    <a:bodyPr/>
                    <a:lstStyle/>
                    <a:p>
                      <a:pPr>
                        <a:lnSpc>
                          <a:spcPct val="104000"/>
                        </a:lnSpc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latin typeface="+mj-lt"/>
                        </a:rPr>
                        <a:t>05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4000"/>
                        </a:lnSpc>
                        <a:spcBef>
                          <a:spcPts val="2400"/>
                        </a:spcBef>
                        <a:buSzPct val="150000"/>
                        <a:buFont typeface="+mj-lt"/>
                        <a:buNone/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latin typeface="+mn-lt"/>
                          <a:sym typeface="+mn-lt"/>
                        </a:rPr>
                        <a:t>Demo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Titel 5">
            <a:extLst>
              <a:ext uri="{FF2B5EF4-FFF2-40B4-BE49-F238E27FC236}">
                <a16:creationId xmlns:a16="http://schemas.microsoft.com/office/drawing/2014/main" id="{C6A4CB36-A7C1-4448-B04C-D5AD886B8C1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984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D35877-E3A4-4656-BD39-7E7D38C37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Amazon Alexa Skill Kit (ASK)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D7B6E19-BE66-4417-BBE6-A15AA1CC7C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588EC2A-3697-4731-82EE-D41053A473A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31ED8236-F742-4994-B025-3D78EEC04644}" type="slidenum">
              <a:rPr lang="en-US" noProof="0" smtClean="0"/>
              <a:pPr fontAlgn="base">
                <a:spcAft>
                  <a:spcPct val="0"/>
                </a:spcAft>
              </a:pPr>
              <a:t>12</a:t>
            </a:fld>
            <a:endParaRPr lang="en-US" noProof="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784AFF6-BA6D-45FB-A09B-48544BED69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99" y="1476375"/>
            <a:ext cx="10872001" cy="3848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9459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D35877-E3A4-4656-BD39-7E7D38C37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Amazon Alexa Skill Kit (Invocation)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D7B6E19-BE66-4417-BBE6-A15AA1CC7C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588EC2A-3697-4731-82EE-D41053A473A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31ED8236-F742-4994-B025-3D78EEC04644}" type="slidenum">
              <a:rPr lang="en-US" noProof="0" smtClean="0"/>
              <a:pPr fontAlgn="base">
                <a:spcAft>
                  <a:spcPct val="0"/>
                </a:spcAft>
              </a:pPr>
              <a:t>13</a:t>
            </a:fld>
            <a:endParaRPr lang="en-US" noProof="0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B4BC469-4197-45D0-BCC8-7ABB5DF263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99" y="1478852"/>
            <a:ext cx="8315504" cy="4042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9658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D35877-E3A4-4656-BD39-7E7D38C37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Amazon Alexa Skill Kit (Intent / Utterance)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D7B6E19-BE66-4417-BBE6-A15AA1CC7C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588EC2A-3697-4731-82EE-D41053A473A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31ED8236-F742-4994-B025-3D78EEC04644}" type="slidenum">
              <a:rPr lang="en-US" noProof="0" smtClean="0"/>
              <a:pPr fontAlgn="base">
                <a:spcAft>
                  <a:spcPct val="0"/>
                </a:spcAft>
              </a:pPr>
              <a:t>14</a:t>
            </a:fld>
            <a:endParaRPr lang="en-US" noProof="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7597A96-374D-489A-9364-C9F19B5D2D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000" y="1192595"/>
            <a:ext cx="9371794" cy="4420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4843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D35877-E3A4-4656-BD39-7E7D38C37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Amazon Alexa Skill Kit (ASK)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D7B6E19-BE66-4417-BBE6-A15AA1CC7C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588EC2A-3697-4731-82EE-D41053A473A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31ED8236-F742-4994-B025-3D78EEC04644}" type="slidenum">
              <a:rPr lang="en-US" noProof="0" smtClean="0"/>
              <a:pPr fontAlgn="base">
                <a:spcAft>
                  <a:spcPct val="0"/>
                </a:spcAft>
              </a:pPr>
              <a:t>15</a:t>
            </a:fld>
            <a:endParaRPr lang="en-US" noProof="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1BD9C94-D847-4136-BB30-E7A2B1CA87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98" y="1056289"/>
            <a:ext cx="7928487" cy="469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7597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22" name="think-cell Folie" r:id="rId5" imgW="360" imgH="360" progId="TCLayout.ActiveDocument.1">
                  <p:embed/>
                </p:oleObj>
              </mc:Choice>
              <mc:Fallback>
                <p:oleObj name="think-cell Folie" r:id="rId5" imgW="360" imgH="360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2163927"/>
              </p:ext>
            </p:extLst>
          </p:nvPr>
        </p:nvGraphicFramePr>
        <p:xfrm>
          <a:off x="2933700" y="1476375"/>
          <a:ext cx="5654675" cy="2775944"/>
        </p:xfrm>
        <a:graphic>
          <a:graphicData uri="http://schemas.openxmlformats.org/drawingml/2006/table">
            <a:tbl>
              <a:tblPr bandRow="1">
                <a:tableStyleId>{8EC20E35-A176-4012-BC5E-935CFFF8708E}</a:tableStyleId>
              </a:tblPr>
              <a:tblGrid>
                <a:gridCol w="5403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143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56714">
                <a:tc>
                  <a:txBody>
                    <a:bodyPr/>
                    <a:lstStyle/>
                    <a:p>
                      <a:pPr>
                        <a:lnSpc>
                          <a:spcPct val="104000"/>
                        </a:lnSpc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latin typeface="+mj-lt"/>
                        </a:rPr>
                        <a:t>01</a:t>
                      </a:r>
                    </a:p>
                  </a:txBody>
                  <a:tcPr anchor="ctr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4000"/>
                        </a:lnSpc>
                        <a:spcBef>
                          <a:spcPts val="2400"/>
                        </a:spcBef>
                        <a:buSzPct val="150000"/>
                        <a:buFont typeface="+mj-lt"/>
                        <a:buNone/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latin typeface="+mn-lt"/>
                          <a:sym typeface="+mn-lt"/>
                        </a:rPr>
                        <a:t>Prerequisites</a:t>
                      </a:r>
                    </a:p>
                  </a:txBody>
                  <a:tcPr anchor="ctr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6714">
                <a:tc>
                  <a:txBody>
                    <a:bodyPr/>
                    <a:lstStyle/>
                    <a:p>
                      <a:pPr>
                        <a:lnSpc>
                          <a:spcPct val="104000"/>
                        </a:lnSpc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latin typeface="+mj-lt"/>
                        </a:rPr>
                        <a:t>02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4000"/>
                        </a:lnSpc>
                        <a:spcBef>
                          <a:spcPts val="2400"/>
                        </a:spcBef>
                        <a:buSzPct val="150000"/>
                        <a:buFont typeface="+mj-lt"/>
                        <a:buNone/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latin typeface="+mn-lt"/>
                          <a:sym typeface="+mn-lt"/>
                        </a:rPr>
                        <a:t>Interaction with Alexa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9088">
                <a:tc>
                  <a:txBody>
                    <a:bodyPr/>
                    <a:lstStyle/>
                    <a:p>
                      <a:pPr>
                        <a:lnSpc>
                          <a:spcPct val="104000"/>
                        </a:lnSpc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latin typeface="+mj-lt"/>
                        </a:rPr>
                        <a:t>03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4000"/>
                        </a:lnSpc>
                        <a:spcBef>
                          <a:spcPts val="2400"/>
                        </a:spcBef>
                        <a:buSzPct val="150000"/>
                        <a:buFont typeface="+mj-lt"/>
                        <a:buNone/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latin typeface="+mn-lt"/>
                          <a:sym typeface="+mn-lt"/>
                        </a:rPr>
                        <a:t>Application Architecture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6714">
                <a:tc>
                  <a:txBody>
                    <a:bodyPr/>
                    <a:lstStyle/>
                    <a:p>
                      <a:pPr>
                        <a:lnSpc>
                          <a:spcPct val="104000"/>
                        </a:lnSpc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+mj-lt"/>
                        </a:rPr>
                        <a:t>04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4000"/>
                        </a:lnSpc>
                        <a:spcBef>
                          <a:spcPts val="2400"/>
                        </a:spcBef>
                        <a:buSzPct val="150000"/>
                        <a:buFont typeface="+mj-lt"/>
                        <a:buNone/>
                      </a:pPr>
                      <a:r>
                        <a:rPr lang="en-US" sz="2400" b="0" dirty="0">
                          <a:solidFill>
                            <a:schemeClr val="bg1"/>
                          </a:solidFill>
                          <a:latin typeface="+mn-lt"/>
                          <a:sym typeface="+mn-lt"/>
                        </a:rPr>
                        <a:t>Amazon Alexa Skill Kit (ASK)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6714">
                <a:tc>
                  <a:txBody>
                    <a:bodyPr/>
                    <a:lstStyle/>
                    <a:p>
                      <a:pPr>
                        <a:lnSpc>
                          <a:spcPct val="104000"/>
                        </a:lnSpc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latin typeface="+mj-lt"/>
                        </a:rPr>
                        <a:t>05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4000"/>
                        </a:lnSpc>
                        <a:spcBef>
                          <a:spcPts val="2400"/>
                        </a:spcBef>
                        <a:buSzPct val="150000"/>
                        <a:buFont typeface="+mj-lt"/>
                        <a:buNone/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+mn-lt"/>
                          <a:sym typeface="+mn-lt"/>
                        </a:rPr>
                        <a:t>Demo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Titel 5">
            <a:extLst>
              <a:ext uri="{FF2B5EF4-FFF2-40B4-BE49-F238E27FC236}">
                <a16:creationId xmlns:a16="http://schemas.microsoft.com/office/drawing/2014/main" id="{8DE6ED94-CC8D-4437-B557-1F4B1E84ADD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47501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D35877-E3A4-4656-BD39-7E7D38C37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DEMO (</a:t>
            </a:r>
            <a:r>
              <a:rPr lang="de-DE" dirty="0" err="1"/>
              <a:t>Skill</a:t>
            </a:r>
            <a:r>
              <a:rPr lang="de-DE" dirty="0"/>
              <a:t> / NGROK)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8E2034F-407A-426A-A23F-7BAE6462C2E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de-DE" dirty="0"/>
              <a:t>Alexa </a:t>
            </a:r>
            <a:r>
              <a:rPr lang="de-DE" dirty="0" err="1"/>
              <a:t>Skill</a:t>
            </a:r>
            <a:endParaRPr lang="de-DE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90D54D6-5C96-4EB1-821D-90E68395FA3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e-DE" dirty="0" err="1"/>
              <a:t>ngrok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588EC2A-3697-4731-82EE-D41053A473A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31ED8236-F742-4994-B025-3D78EEC04644}" type="slidenum">
              <a:rPr lang="en-US" noProof="0" smtClean="0"/>
              <a:pPr fontAlgn="base">
                <a:spcAft>
                  <a:spcPct val="0"/>
                </a:spcAft>
              </a:pPr>
              <a:t>17</a:t>
            </a:fld>
            <a:endParaRPr lang="en-US" noProof="0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6C44989-DA6B-4FE1-AA03-441530BC96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000" y="2187940"/>
            <a:ext cx="5091455" cy="1684216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24320AF3-792F-4A90-8B8D-1EFA080630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2475" y="2187940"/>
            <a:ext cx="5086590" cy="304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2096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56F18AF-4DFF-4739-8549-0F13B7C19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</a:t>
            </a:r>
          </a:p>
        </p:txBody>
      </p:sp>
      <p:pic>
        <p:nvPicPr>
          <p:cNvPr id="10" name="Inhaltsplatzhalter 9">
            <a:extLst>
              <a:ext uri="{FF2B5EF4-FFF2-40B4-BE49-F238E27FC236}">
                <a16:creationId xmlns:a16="http://schemas.microsoft.com/office/drawing/2014/main" id="{55E79022-B719-409C-8A9F-58AC3D4D95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998" y="1273174"/>
            <a:ext cx="6490612" cy="4323585"/>
          </a:xfr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8EE4EDC-E649-4822-8C31-DB79C38DE41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31ED8236-F742-4994-B025-3D78EEC04644}" type="slidenum">
              <a:rPr lang="en-US" noProof="0" smtClean="0"/>
              <a:pPr fontAlgn="base">
                <a:spcAft>
                  <a:spcPct val="0"/>
                </a:spcAft>
              </a:pPr>
              <a:t>18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699651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652" name="Picture 12" descr="D:\Daten\Eigene Bilder\01_Medienarchiv_Powerpoint Formate\Office_World\02_Meeting_PPT-Format\TSY_Meeting_1030_hoch_PPT.jpg"/>
          <p:cNvPicPr>
            <a:picLocks noChangeAspect="1" noChangeArrowheads="1"/>
          </p:cNvPicPr>
          <p:nvPr/>
        </p:nvPicPr>
        <p:blipFill rotWithShape="1">
          <a:blip r:embed="rId2" cstate="print"/>
          <a:srcRect l="9141" r="319"/>
          <a:stretch/>
        </p:blipFill>
        <p:spPr bwMode="auto">
          <a:xfrm>
            <a:off x="0" y="-914400"/>
            <a:ext cx="11522075" cy="8641557"/>
          </a:xfrm>
          <a:prstGeom prst="rect">
            <a:avLst/>
          </a:prstGeom>
          <a:noFill/>
        </p:spPr>
      </p:pic>
      <p:sp>
        <p:nvSpPr>
          <p:cNvPr id="8" name="Rectangle 7"/>
          <p:cNvSpPr>
            <a:spLocks noChangeArrowheads="1"/>
          </p:cNvSpPr>
          <p:nvPr/>
        </p:nvSpPr>
        <p:spPr bwMode="gray">
          <a:xfrm flipH="1">
            <a:off x="820507" y="814311"/>
            <a:ext cx="3667599" cy="918025"/>
          </a:xfrm>
          <a:prstGeom prst="rect">
            <a:avLst/>
          </a:prstGeom>
          <a:solidFill>
            <a:schemeClr val="tx2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01927" tIns="67949" rIns="101927" bIns="67949" anchor="ctr"/>
          <a:lstStyle/>
          <a:p>
            <a:pPr defTabSz="939360" eaLnBrk="0" hangingPunct="0">
              <a:lnSpc>
                <a:spcPct val="80000"/>
              </a:lnSpc>
            </a:pPr>
            <a:endParaRPr lang="pl-PL" sz="1512" dirty="0">
              <a:solidFill>
                <a:schemeClr val="bg1"/>
              </a:solidFill>
              <a:latin typeface="TeleGrotesk Headline Ultra" pitchFamily="2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gray">
          <a:xfrm flipH="1">
            <a:off x="820507" y="814311"/>
            <a:ext cx="3667599" cy="918025"/>
          </a:xfrm>
          <a:prstGeom prst="rect">
            <a:avLst/>
          </a:prstGeom>
          <a:solidFill>
            <a:schemeClr val="tx2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01927" tIns="67949" rIns="101927" bIns="67949" anchor="ctr"/>
          <a:lstStyle/>
          <a:p>
            <a:pPr defTabSz="939360" eaLnBrk="0" hangingPunct="0">
              <a:lnSpc>
                <a:spcPct val="80000"/>
              </a:lnSpc>
            </a:pPr>
            <a:endParaRPr lang="pl-PL" sz="1512" dirty="0">
              <a:solidFill>
                <a:schemeClr val="bg1"/>
              </a:solidFill>
              <a:latin typeface="TeleGrotesk Headline Ultra" pitchFamily="2" charset="0"/>
            </a:endParaRPr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gray">
          <a:xfrm flipH="1">
            <a:off x="820497" y="814313"/>
            <a:ext cx="3402092" cy="1360537"/>
          </a:xfrm>
          <a:prstGeom prst="rect">
            <a:avLst/>
          </a:prstGeom>
          <a:solidFill>
            <a:schemeClr val="tx2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01927" tIns="67949" rIns="101927" bIns="67949" anchor="ctr"/>
          <a:lstStyle/>
          <a:p>
            <a:pPr defTabSz="939360" eaLnBrk="0" hangingPunct="0">
              <a:lnSpc>
                <a:spcPct val="80000"/>
              </a:lnSpc>
            </a:pPr>
            <a:endParaRPr lang="pl-PL" sz="1512" dirty="0">
              <a:solidFill>
                <a:schemeClr val="bg1"/>
              </a:solidFill>
              <a:latin typeface="TeleGrotesk Headline Ultra" pitchFamily="2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/>
        </p:nvSpPr>
        <p:spPr bwMode="gray">
          <a:xfrm flipH="1">
            <a:off x="820496" y="814310"/>
            <a:ext cx="3061536" cy="110214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135898" tIns="135898" rIns="135898" bIns="135898" anchor="t">
            <a:noAutofit/>
          </a:bodyPr>
          <a:lstStyle/>
          <a:p>
            <a:pPr defTabSz="939360" eaLnBrk="0" hangingPunct="0">
              <a:lnSpc>
                <a:spcPct val="90000"/>
              </a:lnSpc>
            </a:pPr>
            <a:r>
              <a:rPr lang="de-DE" sz="4158" dirty="0">
                <a:solidFill>
                  <a:schemeClr val="bg1"/>
                </a:solidFill>
                <a:latin typeface="TeleGrotesk Headline Ultra" pitchFamily="2" charset="0"/>
              </a:rPr>
              <a:t>QUESTIONS?</a:t>
            </a:r>
            <a:endParaRPr lang="de-DE" sz="4158" dirty="0">
              <a:solidFill>
                <a:schemeClr val="bg1"/>
              </a:solidFill>
              <a:latin typeface="TeleGrotesk Headlin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7846494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26" name="think-cell Folie" r:id="rId5" imgW="360" imgH="360" progId="TCLayout.ActiveDocument.1">
                  <p:embed/>
                </p:oleObj>
              </mc:Choice>
              <mc:Fallback>
                <p:oleObj name="think-cell Folie" r:id="rId5" imgW="360" imgH="360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3285209"/>
              </p:ext>
            </p:extLst>
          </p:nvPr>
        </p:nvGraphicFramePr>
        <p:xfrm>
          <a:off x="2933700" y="1476375"/>
          <a:ext cx="5654675" cy="2775944"/>
        </p:xfrm>
        <a:graphic>
          <a:graphicData uri="http://schemas.openxmlformats.org/drawingml/2006/table">
            <a:tbl>
              <a:tblPr bandRow="1">
                <a:tableStyleId>{8EC20E35-A176-4012-BC5E-935CFFF8708E}</a:tableStyleId>
              </a:tblPr>
              <a:tblGrid>
                <a:gridCol w="5403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143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56714">
                <a:tc>
                  <a:txBody>
                    <a:bodyPr/>
                    <a:lstStyle/>
                    <a:p>
                      <a:pPr>
                        <a:lnSpc>
                          <a:spcPct val="104000"/>
                        </a:lnSpc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latin typeface="+mj-lt"/>
                        </a:rPr>
                        <a:t>01</a:t>
                      </a:r>
                    </a:p>
                  </a:txBody>
                  <a:tcPr anchor="ctr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4000"/>
                        </a:lnSpc>
                        <a:spcBef>
                          <a:spcPts val="2400"/>
                        </a:spcBef>
                        <a:buSzPct val="150000"/>
                        <a:buFont typeface="+mj-lt"/>
                        <a:buNone/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latin typeface="+mn-lt"/>
                          <a:sym typeface="+mn-lt"/>
                        </a:rPr>
                        <a:t>Prerequisites</a:t>
                      </a:r>
                    </a:p>
                  </a:txBody>
                  <a:tcPr anchor="ctr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6714">
                <a:tc>
                  <a:txBody>
                    <a:bodyPr/>
                    <a:lstStyle/>
                    <a:p>
                      <a:pPr>
                        <a:lnSpc>
                          <a:spcPct val="104000"/>
                        </a:lnSpc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latin typeface="+mj-lt"/>
                        </a:rPr>
                        <a:t>02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4000"/>
                        </a:lnSpc>
                        <a:spcBef>
                          <a:spcPts val="2400"/>
                        </a:spcBef>
                        <a:buSzPct val="150000"/>
                        <a:buFont typeface="+mj-lt"/>
                        <a:buNone/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latin typeface="+mn-lt"/>
                          <a:sym typeface="+mn-lt"/>
                        </a:rPr>
                        <a:t>Interaction with Alexa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9088">
                <a:tc>
                  <a:txBody>
                    <a:bodyPr/>
                    <a:lstStyle/>
                    <a:p>
                      <a:pPr>
                        <a:lnSpc>
                          <a:spcPct val="104000"/>
                        </a:lnSpc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latin typeface="+mj-lt"/>
                        </a:rPr>
                        <a:t>03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4000"/>
                        </a:lnSpc>
                        <a:spcBef>
                          <a:spcPts val="2400"/>
                        </a:spcBef>
                        <a:buSzPct val="150000"/>
                        <a:buFont typeface="+mj-lt"/>
                        <a:buNone/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latin typeface="+mn-lt"/>
                          <a:sym typeface="+mn-lt"/>
                        </a:rPr>
                        <a:t>Application Architecture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6714">
                <a:tc>
                  <a:txBody>
                    <a:bodyPr/>
                    <a:lstStyle/>
                    <a:p>
                      <a:pPr>
                        <a:lnSpc>
                          <a:spcPct val="104000"/>
                        </a:lnSpc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latin typeface="+mj-lt"/>
                        </a:rPr>
                        <a:t>04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4000"/>
                        </a:lnSpc>
                        <a:spcBef>
                          <a:spcPts val="2400"/>
                        </a:spcBef>
                        <a:buSzPct val="150000"/>
                        <a:buFont typeface="+mj-lt"/>
                        <a:buNone/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latin typeface="+mn-lt"/>
                          <a:sym typeface="+mn-lt"/>
                        </a:rPr>
                        <a:t>Amazon Alexa Skill Kit (ASK)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6714">
                <a:tc>
                  <a:txBody>
                    <a:bodyPr/>
                    <a:lstStyle/>
                    <a:p>
                      <a:pPr>
                        <a:lnSpc>
                          <a:spcPct val="104000"/>
                        </a:lnSpc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latin typeface="+mj-lt"/>
                        </a:rPr>
                        <a:t>05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4000"/>
                        </a:lnSpc>
                        <a:spcBef>
                          <a:spcPts val="2400"/>
                        </a:spcBef>
                        <a:buSzPct val="150000"/>
                        <a:buFont typeface="+mj-lt"/>
                        <a:buNone/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latin typeface="+mn-lt"/>
                          <a:sym typeface="+mn-lt"/>
                        </a:rPr>
                        <a:t>Demo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82266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99C19E-3121-4A0E-8578-85ABE9AC9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CONtact</a:t>
            </a:r>
            <a:endParaRPr lang="de-DE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9B48035-915C-4CD3-BD0C-A4E797EEA1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4000" dirty="0"/>
              <a:t>Open Telekom Cloud: </a:t>
            </a:r>
            <a:br>
              <a:rPr lang="de-DE" sz="4000" dirty="0"/>
            </a:br>
            <a:r>
              <a:rPr lang="de-DE" sz="4000" dirty="0">
                <a:hlinkClick r:id="rId2"/>
              </a:rPr>
              <a:t>https://open-telekom-cloud.com</a:t>
            </a:r>
            <a:r>
              <a:rPr lang="de-DE" sz="4000" dirty="0"/>
              <a:t> </a:t>
            </a:r>
          </a:p>
          <a:p>
            <a:r>
              <a:rPr lang="de-DE" sz="4000" dirty="0"/>
              <a:t>Repository: </a:t>
            </a:r>
            <a:r>
              <a:rPr lang="de-DE" sz="4000" dirty="0">
                <a:hlinkClick r:id="rId3"/>
              </a:rPr>
              <a:t>https://github.com/OpenTelekomCloud/alexa-on-otc</a:t>
            </a:r>
            <a:r>
              <a:rPr lang="de-DE" sz="4000" dirty="0"/>
              <a:t> </a:t>
            </a:r>
          </a:p>
          <a:p>
            <a:r>
              <a:rPr lang="de-DE" sz="4000" dirty="0"/>
              <a:t>Contact: </a:t>
            </a:r>
            <a:br>
              <a:rPr lang="de-DE" sz="4000" dirty="0"/>
            </a:br>
            <a:r>
              <a:rPr lang="de-DE" sz="4000" dirty="0">
                <a:hlinkClick r:id="rId4"/>
              </a:rPr>
              <a:t>sebastian.wenner@t-systems.com</a:t>
            </a:r>
            <a:r>
              <a:rPr lang="de-DE" sz="4000" dirty="0"/>
              <a:t> 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4A5C60F-4C93-42A5-A200-36E4518B32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31ED8236-F742-4994-B025-3D78EEC04644}" type="slidenum">
              <a:rPr lang="de-DE" smtClean="0">
                <a:solidFill>
                  <a:srgbClr val="4B4B4B"/>
                </a:solidFill>
              </a:rPr>
              <a:pPr fontAlgn="base">
                <a:spcAft>
                  <a:spcPct val="0"/>
                </a:spcAft>
              </a:pPr>
              <a:t>20</a:t>
            </a:fld>
            <a:endParaRPr lang="de-DE" dirty="0">
              <a:solidFill>
                <a:srgbClr val="4B4B4B"/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BDD7345-34E0-47D7-89EA-0F5F84C0AD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8500" y="252000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0796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D35877-E3A4-4656-BD39-7E7D38C37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Prerequisites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588EC2A-3697-4731-82EE-D41053A473A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31ED8236-F742-4994-B025-3D78EEC04644}" type="slidenum">
              <a:rPr lang="en-US" noProof="0" smtClean="0"/>
              <a:pPr fontAlgn="base">
                <a:spcAft>
                  <a:spcPct val="0"/>
                </a:spcAft>
              </a:pPr>
              <a:t>3</a:t>
            </a:fld>
            <a:endParaRPr lang="en-US" noProof="0" dirty="0"/>
          </a:p>
        </p:txBody>
      </p:sp>
      <p:sp>
        <p:nvSpPr>
          <p:cNvPr id="5" name="Freeform 102">
            <a:extLst>
              <a:ext uri="{FF2B5EF4-FFF2-40B4-BE49-F238E27FC236}">
                <a16:creationId xmlns:a16="http://schemas.microsoft.com/office/drawing/2014/main" id="{BCC0B6FE-179A-4B66-9C7F-71C39DF54AF8}"/>
              </a:ext>
            </a:extLst>
          </p:cNvPr>
          <p:cNvSpPr>
            <a:spLocks noEditPoints="1"/>
          </p:cNvSpPr>
          <p:nvPr/>
        </p:nvSpPr>
        <p:spPr bwMode="auto">
          <a:xfrm>
            <a:off x="4044109" y="839348"/>
            <a:ext cx="2798652" cy="2781089"/>
          </a:xfrm>
          <a:custGeom>
            <a:avLst/>
            <a:gdLst>
              <a:gd name="T0" fmla="*/ 489 w 809"/>
              <a:gd name="T1" fmla="*/ 268 h 804"/>
              <a:gd name="T2" fmla="*/ 482 w 809"/>
              <a:gd name="T3" fmla="*/ 193 h 804"/>
              <a:gd name="T4" fmla="*/ 615 w 809"/>
              <a:gd name="T5" fmla="*/ 60 h 804"/>
              <a:gd name="T6" fmla="*/ 630 w 809"/>
              <a:gd name="T7" fmla="*/ 92 h 804"/>
              <a:gd name="T8" fmla="*/ 585 w 809"/>
              <a:gd name="T9" fmla="*/ 249 h 804"/>
              <a:gd name="T10" fmla="*/ 630 w 809"/>
              <a:gd name="T11" fmla="*/ 294 h 804"/>
              <a:gd name="T12" fmla="*/ 615 w 809"/>
              <a:gd name="T13" fmla="*/ 326 h 804"/>
              <a:gd name="T14" fmla="*/ 540 w 809"/>
              <a:gd name="T15" fmla="*/ 319 h 804"/>
              <a:gd name="T16" fmla="*/ 541 w 809"/>
              <a:gd name="T17" fmla="*/ 334 h 804"/>
              <a:gd name="T18" fmla="*/ 615 w 809"/>
              <a:gd name="T19" fmla="*/ 366 h 804"/>
              <a:gd name="T20" fmla="*/ 762 w 809"/>
              <a:gd name="T21" fmla="*/ 264 h 804"/>
              <a:gd name="T22" fmla="*/ 630 w 809"/>
              <a:gd name="T23" fmla="*/ 254 h 804"/>
              <a:gd name="T24" fmla="*/ 625 w 809"/>
              <a:gd name="T25" fmla="*/ 249 h 804"/>
              <a:gd name="T26" fmla="*/ 630 w 809"/>
              <a:gd name="T27" fmla="*/ 132 h 804"/>
              <a:gd name="T28" fmla="*/ 762 w 809"/>
              <a:gd name="T29" fmla="*/ 122 h 804"/>
              <a:gd name="T30" fmla="*/ 615 w 809"/>
              <a:gd name="T31" fmla="*/ 20 h 804"/>
              <a:gd name="T32" fmla="*/ 442 w 809"/>
              <a:gd name="T33" fmla="*/ 193 h 804"/>
              <a:gd name="T34" fmla="*/ 417 w 809"/>
              <a:gd name="T35" fmla="*/ 283 h 804"/>
              <a:gd name="T36" fmla="*/ 328 w 809"/>
              <a:gd name="T37" fmla="*/ 532 h 804"/>
              <a:gd name="T38" fmla="*/ 69 w 809"/>
              <a:gd name="T39" fmla="*/ 739 h 804"/>
              <a:gd name="T40" fmla="*/ 69 w 809"/>
              <a:gd name="T41" fmla="*/ 688 h 804"/>
              <a:gd name="T42" fmla="*/ 283 w 809"/>
              <a:gd name="T43" fmla="*/ 417 h 804"/>
              <a:gd name="T44" fmla="*/ 19 w 809"/>
              <a:gd name="T45" fmla="*/ 713 h 804"/>
              <a:gd name="T46" fmla="*/ 95 w 809"/>
              <a:gd name="T47" fmla="*/ 790 h 804"/>
              <a:gd name="T48" fmla="*/ 355 w 809"/>
              <a:gd name="T49" fmla="*/ 561 h 804"/>
              <a:gd name="T50" fmla="*/ 328 w 809"/>
              <a:gd name="T51" fmla="*/ 532 h 804"/>
              <a:gd name="T52" fmla="*/ 770 w 809"/>
              <a:gd name="T53" fmla="*/ 600 h 804"/>
              <a:gd name="T54" fmla="*/ 455 w 809"/>
              <a:gd name="T55" fmla="*/ 352 h 804"/>
              <a:gd name="T56" fmla="*/ 452 w 809"/>
              <a:gd name="T57" fmla="*/ 355 h 804"/>
              <a:gd name="T58" fmla="*/ 222 w 809"/>
              <a:gd name="T59" fmla="*/ 107 h 804"/>
              <a:gd name="T60" fmla="*/ 129 w 809"/>
              <a:gd name="T61" fmla="*/ 12 h 804"/>
              <a:gd name="T62" fmla="*/ 72 w 809"/>
              <a:gd name="T63" fmla="*/ 12 h 804"/>
              <a:gd name="T64" fmla="*/ 22 w 809"/>
              <a:gd name="T65" fmla="*/ 62 h 804"/>
              <a:gd name="T66" fmla="*/ 0 w 809"/>
              <a:gd name="T67" fmla="*/ 100 h 804"/>
              <a:gd name="T68" fmla="*/ 98 w 809"/>
              <a:gd name="T69" fmla="*/ 214 h 804"/>
              <a:gd name="T70" fmla="*/ 143 w 809"/>
              <a:gd name="T71" fmla="*/ 239 h 804"/>
              <a:gd name="T72" fmla="*/ 354 w 809"/>
              <a:gd name="T73" fmla="*/ 454 h 804"/>
              <a:gd name="T74" fmla="*/ 354 w 809"/>
              <a:gd name="T75" fmla="*/ 522 h 804"/>
              <a:gd name="T76" fmla="*/ 685 w 809"/>
              <a:gd name="T77" fmla="*/ 804 h 804"/>
              <a:gd name="T78" fmla="*/ 807 w 809"/>
              <a:gd name="T79" fmla="*/ 681 h 804"/>
              <a:gd name="T80" fmla="*/ 167 w 809"/>
              <a:gd name="T81" fmla="*/ 206 h 804"/>
              <a:gd name="T82" fmla="*/ 126 w 809"/>
              <a:gd name="T83" fmla="*/ 185 h 804"/>
              <a:gd name="T84" fmla="*/ 50 w 809"/>
              <a:gd name="T85" fmla="*/ 90 h 804"/>
              <a:gd name="T86" fmla="*/ 186 w 809"/>
              <a:gd name="T87" fmla="*/ 126 h 804"/>
              <a:gd name="T88" fmla="*/ 424 w 809"/>
              <a:gd name="T89" fmla="*/ 383 h 804"/>
              <a:gd name="T90" fmla="*/ 167 w 809"/>
              <a:gd name="T91" fmla="*/ 206 h 804"/>
              <a:gd name="T92" fmla="*/ 685 w 809"/>
              <a:gd name="T93" fmla="*/ 764 h 804"/>
              <a:gd name="T94" fmla="*/ 382 w 809"/>
              <a:gd name="T95" fmla="*/ 494 h 804"/>
              <a:gd name="T96" fmla="*/ 382 w 809"/>
              <a:gd name="T97" fmla="*/ 482 h 804"/>
              <a:gd name="T98" fmla="*/ 482 w 809"/>
              <a:gd name="T99" fmla="*/ 381 h 804"/>
              <a:gd name="T100" fmla="*/ 494 w 809"/>
              <a:gd name="T101" fmla="*/ 381 h 804"/>
              <a:gd name="T102" fmla="*/ 741 w 809"/>
              <a:gd name="T103" fmla="*/ 629 h 804"/>
              <a:gd name="T104" fmla="*/ 741 w 809"/>
              <a:gd name="T105" fmla="*/ 741 h 8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809" h="804">
                <a:moveTo>
                  <a:pt x="446" y="311"/>
                </a:moveTo>
                <a:cubicBezTo>
                  <a:pt x="489" y="268"/>
                  <a:pt x="489" y="268"/>
                  <a:pt x="489" y="268"/>
                </a:cubicBezTo>
                <a:cubicBezTo>
                  <a:pt x="494" y="262"/>
                  <a:pt x="496" y="253"/>
                  <a:pt x="493" y="246"/>
                </a:cubicBezTo>
                <a:cubicBezTo>
                  <a:pt x="485" y="229"/>
                  <a:pt x="482" y="211"/>
                  <a:pt x="482" y="193"/>
                </a:cubicBezTo>
                <a:cubicBezTo>
                  <a:pt x="482" y="158"/>
                  <a:pt x="496" y="124"/>
                  <a:pt x="521" y="99"/>
                </a:cubicBezTo>
                <a:cubicBezTo>
                  <a:pt x="546" y="74"/>
                  <a:pt x="579" y="60"/>
                  <a:pt x="615" y="60"/>
                </a:cubicBezTo>
                <a:cubicBezTo>
                  <a:pt x="647" y="60"/>
                  <a:pt x="678" y="72"/>
                  <a:pt x="702" y="92"/>
                </a:cubicBezTo>
                <a:cubicBezTo>
                  <a:pt x="630" y="92"/>
                  <a:pt x="630" y="92"/>
                  <a:pt x="630" y="92"/>
                </a:cubicBezTo>
                <a:cubicBezTo>
                  <a:pt x="605" y="92"/>
                  <a:pt x="585" y="112"/>
                  <a:pt x="585" y="137"/>
                </a:cubicBezTo>
                <a:cubicBezTo>
                  <a:pt x="585" y="249"/>
                  <a:pt x="585" y="249"/>
                  <a:pt x="585" y="249"/>
                </a:cubicBezTo>
                <a:cubicBezTo>
                  <a:pt x="585" y="261"/>
                  <a:pt x="590" y="272"/>
                  <a:pt x="598" y="281"/>
                </a:cubicBezTo>
                <a:cubicBezTo>
                  <a:pt x="607" y="289"/>
                  <a:pt x="618" y="294"/>
                  <a:pt x="630" y="294"/>
                </a:cubicBezTo>
                <a:cubicBezTo>
                  <a:pt x="702" y="294"/>
                  <a:pt x="702" y="294"/>
                  <a:pt x="702" y="294"/>
                </a:cubicBezTo>
                <a:cubicBezTo>
                  <a:pt x="678" y="314"/>
                  <a:pt x="648" y="326"/>
                  <a:pt x="615" y="326"/>
                </a:cubicBezTo>
                <a:cubicBezTo>
                  <a:pt x="597" y="326"/>
                  <a:pt x="579" y="323"/>
                  <a:pt x="562" y="315"/>
                </a:cubicBezTo>
                <a:cubicBezTo>
                  <a:pt x="555" y="312"/>
                  <a:pt x="546" y="314"/>
                  <a:pt x="540" y="319"/>
                </a:cubicBezTo>
                <a:cubicBezTo>
                  <a:pt x="532" y="327"/>
                  <a:pt x="532" y="327"/>
                  <a:pt x="532" y="327"/>
                </a:cubicBezTo>
                <a:cubicBezTo>
                  <a:pt x="535" y="329"/>
                  <a:pt x="538" y="332"/>
                  <a:pt x="541" y="334"/>
                </a:cubicBezTo>
                <a:cubicBezTo>
                  <a:pt x="566" y="359"/>
                  <a:pt x="566" y="359"/>
                  <a:pt x="566" y="359"/>
                </a:cubicBezTo>
                <a:cubicBezTo>
                  <a:pt x="582" y="364"/>
                  <a:pt x="598" y="366"/>
                  <a:pt x="615" y="366"/>
                </a:cubicBezTo>
                <a:cubicBezTo>
                  <a:pt x="675" y="366"/>
                  <a:pt x="730" y="336"/>
                  <a:pt x="762" y="284"/>
                </a:cubicBezTo>
                <a:cubicBezTo>
                  <a:pt x="766" y="278"/>
                  <a:pt x="766" y="270"/>
                  <a:pt x="762" y="264"/>
                </a:cubicBezTo>
                <a:cubicBezTo>
                  <a:pt x="759" y="258"/>
                  <a:pt x="752" y="254"/>
                  <a:pt x="745" y="254"/>
                </a:cubicBezTo>
                <a:cubicBezTo>
                  <a:pt x="630" y="254"/>
                  <a:pt x="630" y="254"/>
                  <a:pt x="630" y="254"/>
                </a:cubicBezTo>
                <a:cubicBezTo>
                  <a:pt x="628" y="254"/>
                  <a:pt x="627" y="253"/>
                  <a:pt x="627" y="252"/>
                </a:cubicBezTo>
                <a:cubicBezTo>
                  <a:pt x="626" y="252"/>
                  <a:pt x="625" y="251"/>
                  <a:pt x="625" y="249"/>
                </a:cubicBezTo>
                <a:cubicBezTo>
                  <a:pt x="625" y="137"/>
                  <a:pt x="625" y="137"/>
                  <a:pt x="625" y="137"/>
                </a:cubicBezTo>
                <a:cubicBezTo>
                  <a:pt x="625" y="134"/>
                  <a:pt x="627" y="132"/>
                  <a:pt x="630" y="132"/>
                </a:cubicBezTo>
                <a:cubicBezTo>
                  <a:pt x="745" y="132"/>
                  <a:pt x="745" y="132"/>
                  <a:pt x="745" y="132"/>
                </a:cubicBezTo>
                <a:cubicBezTo>
                  <a:pt x="752" y="132"/>
                  <a:pt x="759" y="128"/>
                  <a:pt x="762" y="122"/>
                </a:cubicBezTo>
                <a:cubicBezTo>
                  <a:pt x="766" y="116"/>
                  <a:pt x="766" y="108"/>
                  <a:pt x="762" y="102"/>
                </a:cubicBezTo>
                <a:cubicBezTo>
                  <a:pt x="730" y="50"/>
                  <a:pt x="675" y="20"/>
                  <a:pt x="615" y="20"/>
                </a:cubicBezTo>
                <a:cubicBezTo>
                  <a:pt x="569" y="20"/>
                  <a:pt x="525" y="38"/>
                  <a:pt x="492" y="71"/>
                </a:cubicBezTo>
                <a:cubicBezTo>
                  <a:pt x="460" y="103"/>
                  <a:pt x="442" y="147"/>
                  <a:pt x="442" y="193"/>
                </a:cubicBezTo>
                <a:cubicBezTo>
                  <a:pt x="442" y="212"/>
                  <a:pt x="445" y="231"/>
                  <a:pt x="451" y="249"/>
                </a:cubicBezTo>
                <a:cubicBezTo>
                  <a:pt x="417" y="283"/>
                  <a:pt x="417" y="283"/>
                  <a:pt x="417" y="283"/>
                </a:cubicBezTo>
                <a:lnTo>
                  <a:pt x="446" y="311"/>
                </a:lnTo>
                <a:close/>
                <a:moveTo>
                  <a:pt x="328" y="532"/>
                </a:moveTo>
                <a:cubicBezTo>
                  <a:pt x="121" y="739"/>
                  <a:pt x="121" y="739"/>
                  <a:pt x="121" y="739"/>
                </a:cubicBezTo>
                <a:cubicBezTo>
                  <a:pt x="107" y="753"/>
                  <a:pt x="83" y="753"/>
                  <a:pt x="69" y="739"/>
                </a:cubicBezTo>
                <a:cubicBezTo>
                  <a:pt x="63" y="732"/>
                  <a:pt x="59" y="723"/>
                  <a:pt x="59" y="713"/>
                </a:cubicBezTo>
                <a:cubicBezTo>
                  <a:pt x="59" y="704"/>
                  <a:pt x="63" y="694"/>
                  <a:pt x="69" y="688"/>
                </a:cubicBezTo>
                <a:cubicBezTo>
                  <a:pt x="312" y="445"/>
                  <a:pt x="312" y="445"/>
                  <a:pt x="312" y="445"/>
                </a:cubicBezTo>
                <a:cubicBezTo>
                  <a:pt x="283" y="417"/>
                  <a:pt x="283" y="417"/>
                  <a:pt x="283" y="417"/>
                </a:cubicBezTo>
                <a:cubicBezTo>
                  <a:pt x="41" y="659"/>
                  <a:pt x="41" y="659"/>
                  <a:pt x="41" y="659"/>
                </a:cubicBezTo>
                <a:cubicBezTo>
                  <a:pt x="27" y="674"/>
                  <a:pt x="19" y="693"/>
                  <a:pt x="19" y="713"/>
                </a:cubicBezTo>
                <a:cubicBezTo>
                  <a:pt x="19" y="734"/>
                  <a:pt x="27" y="753"/>
                  <a:pt x="41" y="767"/>
                </a:cubicBezTo>
                <a:cubicBezTo>
                  <a:pt x="56" y="782"/>
                  <a:pt x="75" y="790"/>
                  <a:pt x="95" y="790"/>
                </a:cubicBezTo>
                <a:cubicBezTo>
                  <a:pt x="116" y="790"/>
                  <a:pt x="135" y="782"/>
                  <a:pt x="149" y="767"/>
                </a:cubicBezTo>
                <a:cubicBezTo>
                  <a:pt x="355" y="561"/>
                  <a:pt x="355" y="561"/>
                  <a:pt x="355" y="561"/>
                </a:cubicBezTo>
                <a:cubicBezTo>
                  <a:pt x="335" y="541"/>
                  <a:pt x="335" y="541"/>
                  <a:pt x="335" y="541"/>
                </a:cubicBezTo>
                <a:cubicBezTo>
                  <a:pt x="332" y="538"/>
                  <a:pt x="330" y="535"/>
                  <a:pt x="328" y="532"/>
                </a:cubicBezTo>
                <a:close/>
                <a:moveTo>
                  <a:pt x="772" y="603"/>
                </a:moveTo>
                <a:cubicBezTo>
                  <a:pt x="771" y="602"/>
                  <a:pt x="770" y="601"/>
                  <a:pt x="770" y="600"/>
                </a:cubicBezTo>
                <a:cubicBezTo>
                  <a:pt x="522" y="353"/>
                  <a:pt x="522" y="353"/>
                  <a:pt x="522" y="353"/>
                </a:cubicBezTo>
                <a:cubicBezTo>
                  <a:pt x="505" y="335"/>
                  <a:pt x="474" y="335"/>
                  <a:pt x="455" y="352"/>
                </a:cubicBezTo>
                <a:cubicBezTo>
                  <a:pt x="455" y="352"/>
                  <a:pt x="454" y="353"/>
                  <a:pt x="454" y="353"/>
                </a:cubicBezTo>
                <a:cubicBezTo>
                  <a:pt x="452" y="355"/>
                  <a:pt x="452" y="355"/>
                  <a:pt x="452" y="355"/>
                </a:cubicBezTo>
                <a:cubicBezTo>
                  <a:pt x="240" y="143"/>
                  <a:pt x="240" y="143"/>
                  <a:pt x="240" y="143"/>
                </a:cubicBezTo>
                <a:cubicBezTo>
                  <a:pt x="222" y="107"/>
                  <a:pt x="222" y="107"/>
                  <a:pt x="222" y="107"/>
                </a:cubicBezTo>
                <a:cubicBezTo>
                  <a:pt x="220" y="104"/>
                  <a:pt x="217" y="100"/>
                  <a:pt x="214" y="97"/>
                </a:cubicBezTo>
                <a:cubicBezTo>
                  <a:pt x="129" y="12"/>
                  <a:pt x="129" y="12"/>
                  <a:pt x="129" y="12"/>
                </a:cubicBezTo>
                <a:cubicBezTo>
                  <a:pt x="121" y="4"/>
                  <a:pt x="111" y="0"/>
                  <a:pt x="100" y="0"/>
                </a:cubicBezTo>
                <a:cubicBezTo>
                  <a:pt x="90" y="0"/>
                  <a:pt x="79" y="4"/>
                  <a:pt x="72" y="12"/>
                </a:cubicBezTo>
                <a:cubicBezTo>
                  <a:pt x="62" y="22"/>
                  <a:pt x="62" y="22"/>
                  <a:pt x="62" y="22"/>
                </a:cubicBezTo>
                <a:cubicBezTo>
                  <a:pt x="22" y="62"/>
                  <a:pt x="22" y="62"/>
                  <a:pt x="22" y="62"/>
                </a:cubicBezTo>
                <a:cubicBezTo>
                  <a:pt x="12" y="71"/>
                  <a:pt x="12" y="71"/>
                  <a:pt x="12" y="71"/>
                </a:cubicBezTo>
                <a:cubicBezTo>
                  <a:pt x="5" y="79"/>
                  <a:pt x="0" y="89"/>
                  <a:pt x="0" y="100"/>
                </a:cubicBezTo>
                <a:cubicBezTo>
                  <a:pt x="0" y="110"/>
                  <a:pt x="5" y="121"/>
                  <a:pt x="12" y="128"/>
                </a:cubicBezTo>
                <a:cubicBezTo>
                  <a:pt x="98" y="214"/>
                  <a:pt x="98" y="214"/>
                  <a:pt x="98" y="214"/>
                </a:cubicBezTo>
                <a:cubicBezTo>
                  <a:pt x="101" y="217"/>
                  <a:pt x="104" y="219"/>
                  <a:pt x="108" y="221"/>
                </a:cubicBezTo>
                <a:cubicBezTo>
                  <a:pt x="143" y="239"/>
                  <a:pt x="143" y="239"/>
                  <a:pt x="143" y="239"/>
                </a:cubicBezTo>
                <a:cubicBezTo>
                  <a:pt x="356" y="452"/>
                  <a:pt x="356" y="452"/>
                  <a:pt x="356" y="452"/>
                </a:cubicBezTo>
                <a:cubicBezTo>
                  <a:pt x="354" y="454"/>
                  <a:pt x="354" y="454"/>
                  <a:pt x="354" y="454"/>
                </a:cubicBezTo>
                <a:cubicBezTo>
                  <a:pt x="345" y="463"/>
                  <a:pt x="340" y="475"/>
                  <a:pt x="340" y="488"/>
                </a:cubicBezTo>
                <a:cubicBezTo>
                  <a:pt x="340" y="501"/>
                  <a:pt x="345" y="513"/>
                  <a:pt x="354" y="522"/>
                </a:cubicBezTo>
                <a:cubicBezTo>
                  <a:pt x="601" y="769"/>
                  <a:pt x="601" y="769"/>
                  <a:pt x="601" y="769"/>
                </a:cubicBezTo>
                <a:cubicBezTo>
                  <a:pt x="623" y="792"/>
                  <a:pt x="653" y="804"/>
                  <a:pt x="685" y="804"/>
                </a:cubicBezTo>
                <a:cubicBezTo>
                  <a:pt x="717" y="804"/>
                  <a:pt x="747" y="792"/>
                  <a:pt x="769" y="769"/>
                </a:cubicBezTo>
                <a:cubicBezTo>
                  <a:pt x="796" y="742"/>
                  <a:pt x="809" y="713"/>
                  <a:pt x="807" y="681"/>
                </a:cubicBezTo>
                <a:cubicBezTo>
                  <a:pt x="805" y="643"/>
                  <a:pt x="782" y="614"/>
                  <a:pt x="772" y="603"/>
                </a:cubicBezTo>
                <a:close/>
                <a:moveTo>
                  <a:pt x="167" y="206"/>
                </a:moveTo>
                <a:cubicBezTo>
                  <a:pt x="167" y="206"/>
                  <a:pt x="167" y="206"/>
                  <a:pt x="167" y="206"/>
                </a:cubicBezTo>
                <a:cubicBezTo>
                  <a:pt x="126" y="185"/>
                  <a:pt x="126" y="185"/>
                  <a:pt x="126" y="185"/>
                </a:cubicBezTo>
                <a:cubicBezTo>
                  <a:pt x="40" y="100"/>
                  <a:pt x="40" y="100"/>
                  <a:pt x="40" y="100"/>
                </a:cubicBezTo>
                <a:cubicBezTo>
                  <a:pt x="50" y="90"/>
                  <a:pt x="50" y="90"/>
                  <a:pt x="50" y="90"/>
                </a:cubicBezTo>
                <a:cubicBezTo>
                  <a:pt x="100" y="40"/>
                  <a:pt x="100" y="40"/>
                  <a:pt x="100" y="40"/>
                </a:cubicBezTo>
                <a:cubicBezTo>
                  <a:pt x="186" y="126"/>
                  <a:pt x="186" y="126"/>
                  <a:pt x="186" y="126"/>
                </a:cubicBezTo>
                <a:cubicBezTo>
                  <a:pt x="207" y="166"/>
                  <a:pt x="207" y="166"/>
                  <a:pt x="207" y="166"/>
                </a:cubicBezTo>
                <a:cubicBezTo>
                  <a:pt x="424" y="383"/>
                  <a:pt x="424" y="383"/>
                  <a:pt x="424" y="383"/>
                </a:cubicBezTo>
                <a:cubicBezTo>
                  <a:pt x="384" y="423"/>
                  <a:pt x="384" y="423"/>
                  <a:pt x="384" y="423"/>
                </a:cubicBezTo>
                <a:lnTo>
                  <a:pt x="167" y="206"/>
                </a:lnTo>
                <a:close/>
                <a:moveTo>
                  <a:pt x="741" y="741"/>
                </a:moveTo>
                <a:cubicBezTo>
                  <a:pt x="726" y="756"/>
                  <a:pt x="706" y="764"/>
                  <a:pt x="685" y="764"/>
                </a:cubicBezTo>
                <a:cubicBezTo>
                  <a:pt x="664" y="764"/>
                  <a:pt x="644" y="756"/>
                  <a:pt x="629" y="741"/>
                </a:cubicBezTo>
                <a:cubicBezTo>
                  <a:pt x="382" y="494"/>
                  <a:pt x="382" y="494"/>
                  <a:pt x="382" y="494"/>
                </a:cubicBezTo>
                <a:cubicBezTo>
                  <a:pt x="380" y="491"/>
                  <a:pt x="380" y="489"/>
                  <a:pt x="380" y="488"/>
                </a:cubicBezTo>
                <a:cubicBezTo>
                  <a:pt x="380" y="486"/>
                  <a:pt x="380" y="484"/>
                  <a:pt x="382" y="482"/>
                </a:cubicBezTo>
                <a:cubicBezTo>
                  <a:pt x="481" y="382"/>
                  <a:pt x="481" y="382"/>
                  <a:pt x="481" y="382"/>
                </a:cubicBezTo>
                <a:cubicBezTo>
                  <a:pt x="482" y="382"/>
                  <a:pt x="482" y="382"/>
                  <a:pt x="482" y="381"/>
                </a:cubicBezTo>
                <a:cubicBezTo>
                  <a:pt x="484" y="379"/>
                  <a:pt x="487" y="379"/>
                  <a:pt x="488" y="379"/>
                </a:cubicBezTo>
                <a:cubicBezTo>
                  <a:pt x="489" y="379"/>
                  <a:pt x="492" y="379"/>
                  <a:pt x="494" y="381"/>
                </a:cubicBezTo>
                <a:cubicBezTo>
                  <a:pt x="739" y="626"/>
                  <a:pt x="739" y="626"/>
                  <a:pt x="739" y="626"/>
                </a:cubicBezTo>
                <a:cubicBezTo>
                  <a:pt x="740" y="627"/>
                  <a:pt x="740" y="628"/>
                  <a:pt x="741" y="629"/>
                </a:cubicBezTo>
                <a:cubicBezTo>
                  <a:pt x="742" y="630"/>
                  <a:pt x="767" y="655"/>
                  <a:pt x="767" y="686"/>
                </a:cubicBezTo>
                <a:cubicBezTo>
                  <a:pt x="767" y="705"/>
                  <a:pt x="758" y="723"/>
                  <a:pt x="741" y="741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" name="Freeform 30">
            <a:extLst>
              <a:ext uri="{FF2B5EF4-FFF2-40B4-BE49-F238E27FC236}">
                <a16:creationId xmlns:a16="http://schemas.microsoft.com/office/drawing/2014/main" id="{31C022F8-F645-4720-AC53-E68A60F25D9D}"/>
              </a:ext>
            </a:extLst>
          </p:cNvPr>
          <p:cNvSpPr>
            <a:spLocks noEditPoints="1"/>
          </p:cNvSpPr>
          <p:nvPr/>
        </p:nvSpPr>
        <p:spPr bwMode="auto">
          <a:xfrm>
            <a:off x="4867817" y="4163220"/>
            <a:ext cx="2125772" cy="1336092"/>
          </a:xfrm>
          <a:custGeom>
            <a:avLst/>
            <a:gdLst>
              <a:gd name="T0" fmla="*/ 466 w 800"/>
              <a:gd name="T1" fmla="*/ 40 h 534"/>
              <a:gd name="T2" fmla="*/ 650 w 800"/>
              <a:gd name="T3" fmla="*/ 190 h 534"/>
              <a:gd name="T4" fmla="*/ 655 w 800"/>
              <a:gd name="T5" fmla="*/ 215 h 534"/>
              <a:gd name="T6" fmla="*/ 680 w 800"/>
              <a:gd name="T7" fmla="*/ 221 h 534"/>
              <a:gd name="T8" fmla="*/ 760 w 800"/>
              <a:gd name="T9" fmla="*/ 323 h 534"/>
              <a:gd name="T10" fmla="*/ 653 w 800"/>
              <a:gd name="T11" fmla="*/ 429 h 534"/>
              <a:gd name="T12" fmla="*/ 641 w 800"/>
              <a:gd name="T13" fmla="*/ 428 h 534"/>
              <a:gd name="T14" fmla="*/ 622 w 800"/>
              <a:gd name="T15" fmla="*/ 426 h 534"/>
              <a:gd name="T16" fmla="*/ 608 w 800"/>
              <a:gd name="T17" fmla="*/ 440 h 534"/>
              <a:gd name="T18" fmla="*/ 535 w 800"/>
              <a:gd name="T19" fmla="*/ 471 h 534"/>
              <a:gd name="T20" fmla="*/ 491 w 800"/>
              <a:gd name="T21" fmla="*/ 461 h 534"/>
              <a:gd name="T22" fmla="*/ 472 w 800"/>
              <a:gd name="T23" fmla="*/ 452 h 534"/>
              <a:gd name="T24" fmla="*/ 454 w 800"/>
              <a:gd name="T25" fmla="*/ 463 h 534"/>
              <a:gd name="T26" fmla="*/ 341 w 800"/>
              <a:gd name="T27" fmla="*/ 494 h 534"/>
              <a:gd name="T28" fmla="*/ 191 w 800"/>
              <a:gd name="T29" fmla="*/ 436 h 534"/>
              <a:gd name="T30" fmla="*/ 176 w 800"/>
              <a:gd name="T31" fmla="*/ 422 h 534"/>
              <a:gd name="T32" fmla="*/ 156 w 800"/>
              <a:gd name="T33" fmla="*/ 426 h 534"/>
              <a:gd name="T34" fmla="*/ 136 w 800"/>
              <a:gd name="T35" fmla="*/ 428 h 534"/>
              <a:gd name="T36" fmla="*/ 40 w 800"/>
              <a:gd name="T37" fmla="*/ 333 h 534"/>
              <a:gd name="T38" fmla="*/ 117 w 800"/>
              <a:gd name="T39" fmla="*/ 239 h 534"/>
              <a:gd name="T40" fmla="*/ 144 w 800"/>
              <a:gd name="T41" fmla="*/ 233 h 534"/>
              <a:gd name="T42" fmla="*/ 148 w 800"/>
              <a:gd name="T43" fmla="*/ 206 h 534"/>
              <a:gd name="T44" fmla="*/ 237 w 800"/>
              <a:gd name="T45" fmla="*/ 130 h 534"/>
              <a:gd name="T46" fmla="*/ 267 w 800"/>
              <a:gd name="T47" fmla="*/ 135 h 534"/>
              <a:gd name="T48" fmla="*/ 295 w 800"/>
              <a:gd name="T49" fmla="*/ 145 h 534"/>
              <a:gd name="T50" fmla="*/ 312 w 800"/>
              <a:gd name="T51" fmla="*/ 120 h 534"/>
              <a:gd name="T52" fmla="*/ 466 w 800"/>
              <a:gd name="T53" fmla="*/ 40 h 534"/>
              <a:gd name="T54" fmla="*/ 466 w 800"/>
              <a:gd name="T55" fmla="*/ 0 h 534"/>
              <a:gd name="T56" fmla="*/ 280 w 800"/>
              <a:gd name="T57" fmla="*/ 97 h 534"/>
              <a:gd name="T58" fmla="*/ 237 w 800"/>
              <a:gd name="T59" fmla="*/ 90 h 534"/>
              <a:gd name="T60" fmla="*/ 109 w 800"/>
              <a:gd name="T61" fmla="*/ 200 h 534"/>
              <a:gd name="T62" fmla="*/ 0 w 800"/>
              <a:gd name="T63" fmla="*/ 333 h 534"/>
              <a:gd name="T64" fmla="*/ 136 w 800"/>
              <a:gd name="T65" fmla="*/ 468 h 534"/>
              <a:gd name="T66" fmla="*/ 164 w 800"/>
              <a:gd name="T67" fmla="*/ 465 h 534"/>
              <a:gd name="T68" fmla="*/ 341 w 800"/>
              <a:gd name="T69" fmla="*/ 534 h 534"/>
              <a:gd name="T70" fmla="*/ 474 w 800"/>
              <a:gd name="T71" fmla="*/ 497 h 534"/>
              <a:gd name="T72" fmla="*/ 535 w 800"/>
              <a:gd name="T73" fmla="*/ 511 h 534"/>
              <a:gd name="T74" fmla="*/ 637 w 800"/>
              <a:gd name="T75" fmla="*/ 468 h 534"/>
              <a:gd name="T76" fmla="*/ 653 w 800"/>
              <a:gd name="T77" fmla="*/ 469 h 534"/>
              <a:gd name="T78" fmla="*/ 800 w 800"/>
              <a:gd name="T79" fmla="*/ 323 h 534"/>
              <a:gd name="T80" fmla="*/ 690 w 800"/>
              <a:gd name="T81" fmla="*/ 182 h 534"/>
              <a:gd name="T82" fmla="*/ 466 w 800"/>
              <a:gd name="T83" fmla="*/ 0 h 5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800" h="534">
                <a:moveTo>
                  <a:pt x="466" y="40"/>
                </a:moveTo>
                <a:cubicBezTo>
                  <a:pt x="556" y="40"/>
                  <a:pt x="633" y="103"/>
                  <a:pt x="650" y="190"/>
                </a:cubicBezTo>
                <a:cubicBezTo>
                  <a:pt x="655" y="215"/>
                  <a:pt x="655" y="215"/>
                  <a:pt x="655" y="215"/>
                </a:cubicBezTo>
                <a:cubicBezTo>
                  <a:pt x="680" y="221"/>
                  <a:pt x="680" y="221"/>
                  <a:pt x="680" y="221"/>
                </a:cubicBezTo>
                <a:cubicBezTo>
                  <a:pt x="727" y="233"/>
                  <a:pt x="760" y="275"/>
                  <a:pt x="760" y="323"/>
                </a:cubicBezTo>
                <a:cubicBezTo>
                  <a:pt x="760" y="382"/>
                  <a:pt x="712" y="429"/>
                  <a:pt x="653" y="429"/>
                </a:cubicBezTo>
                <a:cubicBezTo>
                  <a:pt x="649" y="429"/>
                  <a:pt x="645" y="429"/>
                  <a:pt x="641" y="428"/>
                </a:cubicBezTo>
                <a:cubicBezTo>
                  <a:pt x="622" y="426"/>
                  <a:pt x="622" y="426"/>
                  <a:pt x="622" y="426"/>
                </a:cubicBezTo>
                <a:cubicBezTo>
                  <a:pt x="608" y="440"/>
                  <a:pt x="608" y="440"/>
                  <a:pt x="608" y="440"/>
                </a:cubicBezTo>
                <a:cubicBezTo>
                  <a:pt x="589" y="460"/>
                  <a:pt x="563" y="471"/>
                  <a:pt x="535" y="471"/>
                </a:cubicBezTo>
                <a:cubicBezTo>
                  <a:pt x="519" y="471"/>
                  <a:pt x="505" y="468"/>
                  <a:pt x="491" y="461"/>
                </a:cubicBezTo>
                <a:cubicBezTo>
                  <a:pt x="472" y="452"/>
                  <a:pt x="472" y="452"/>
                  <a:pt x="472" y="452"/>
                </a:cubicBezTo>
                <a:cubicBezTo>
                  <a:pt x="454" y="463"/>
                  <a:pt x="454" y="463"/>
                  <a:pt x="454" y="463"/>
                </a:cubicBezTo>
                <a:cubicBezTo>
                  <a:pt x="420" y="483"/>
                  <a:pt x="381" y="494"/>
                  <a:pt x="341" y="494"/>
                </a:cubicBezTo>
                <a:cubicBezTo>
                  <a:pt x="285" y="494"/>
                  <a:pt x="232" y="473"/>
                  <a:pt x="191" y="436"/>
                </a:cubicBezTo>
                <a:cubicBezTo>
                  <a:pt x="176" y="422"/>
                  <a:pt x="176" y="422"/>
                  <a:pt x="176" y="422"/>
                </a:cubicBezTo>
                <a:cubicBezTo>
                  <a:pt x="156" y="426"/>
                  <a:pt x="156" y="426"/>
                  <a:pt x="156" y="426"/>
                </a:cubicBezTo>
                <a:cubicBezTo>
                  <a:pt x="150" y="428"/>
                  <a:pt x="143" y="428"/>
                  <a:pt x="136" y="428"/>
                </a:cubicBezTo>
                <a:cubicBezTo>
                  <a:pt x="83" y="428"/>
                  <a:pt x="40" y="385"/>
                  <a:pt x="40" y="333"/>
                </a:cubicBezTo>
                <a:cubicBezTo>
                  <a:pt x="40" y="287"/>
                  <a:pt x="72" y="248"/>
                  <a:pt x="117" y="239"/>
                </a:cubicBezTo>
                <a:cubicBezTo>
                  <a:pt x="144" y="233"/>
                  <a:pt x="144" y="233"/>
                  <a:pt x="144" y="233"/>
                </a:cubicBezTo>
                <a:cubicBezTo>
                  <a:pt x="148" y="206"/>
                  <a:pt x="148" y="206"/>
                  <a:pt x="148" y="206"/>
                </a:cubicBezTo>
                <a:cubicBezTo>
                  <a:pt x="155" y="162"/>
                  <a:pt x="193" y="130"/>
                  <a:pt x="237" y="130"/>
                </a:cubicBezTo>
                <a:cubicBezTo>
                  <a:pt x="247" y="130"/>
                  <a:pt x="257" y="131"/>
                  <a:pt x="267" y="135"/>
                </a:cubicBezTo>
                <a:cubicBezTo>
                  <a:pt x="295" y="145"/>
                  <a:pt x="295" y="145"/>
                  <a:pt x="295" y="145"/>
                </a:cubicBezTo>
                <a:cubicBezTo>
                  <a:pt x="312" y="120"/>
                  <a:pt x="312" y="120"/>
                  <a:pt x="312" y="120"/>
                </a:cubicBezTo>
                <a:cubicBezTo>
                  <a:pt x="348" y="70"/>
                  <a:pt x="405" y="40"/>
                  <a:pt x="466" y="40"/>
                </a:cubicBezTo>
                <a:moveTo>
                  <a:pt x="466" y="0"/>
                </a:moveTo>
                <a:cubicBezTo>
                  <a:pt x="391" y="0"/>
                  <a:pt x="322" y="37"/>
                  <a:pt x="280" y="97"/>
                </a:cubicBezTo>
                <a:cubicBezTo>
                  <a:pt x="266" y="92"/>
                  <a:pt x="252" y="90"/>
                  <a:pt x="237" y="90"/>
                </a:cubicBezTo>
                <a:cubicBezTo>
                  <a:pt x="172" y="90"/>
                  <a:pt x="118" y="138"/>
                  <a:pt x="109" y="200"/>
                </a:cubicBezTo>
                <a:cubicBezTo>
                  <a:pt x="47" y="212"/>
                  <a:pt x="0" y="268"/>
                  <a:pt x="0" y="333"/>
                </a:cubicBezTo>
                <a:cubicBezTo>
                  <a:pt x="0" y="407"/>
                  <a:pt x="61" y="468"/>
                  <a:pt x="136" y="468"/>
                </a:cubicBezTo>
                <a:cubicBezTo>
                  <a:pt x="146" y="468"/>
                  <a:pt x="155" y="467"/>
                  <a:pt x="164" y="465"/>
                </a:cubicBezTo>
                <a:cubicBezTo>
                  <a:pt x="213" y="509"/>
                  <a:pt x="275" y="534"/>
                  <a:pt x="341" y="534"/>
                </a:cubicBezTo>
                <a:cubicBezTo>
                  <a:pt x="388" y="534"/>
                  <a:pt x="434" y="521"/>
                  <a:pt x="474" y="497"/>
                </a:cubicBezTo>
                <a:cubicBezTo>
                  <a:pt x="493" y="506"/>
                  <a:pt x="514" y="511"/>
                  <a:pt x="535" y="511"/>
                </a:cubicBezTo>
                <a:cubicBezTo>
                  <a:pt x="574" y="511"/>
                  <a:pt x="610" y="495"/>
                  <a:pt x="637" y="468"/>
                </a:cubicBezTo>
                <a:cubicBezTo>
                  <a:pt x="642" y="469"/>
                  <a:pt x="648" y="469"/>
                  <a:pt x="653" y="469"/>
                </a:cubicBezTo>
                <a:cubicBezTo>
                  <a:pt x="734" y="469"/>
                  <a:pt x="800" y="404"/>
                  <a:pt x="800" y="323"/>
                </a:cubicBezTo>
                <a:cubicBezTo>
                  <a:pt x="800" y="256"/>
                  <a:pt x="754" y="198"/>
                  <a:pt x="690" y="182"/>
                </a:cubicBezTo>
                <a:cubicBezTo>
                  <a:pt x="669" y="77"/>
                  <a:pt x="576" y="0"/>
                  <a:pt x="466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Cloud</a:t>
            </a:r>
          </a:p>
        </p:txBody>
      </p:sp>
      <p:sp>
        <p:nvSpPr>
          <p:cNvPr id="7" name="Freeform 50">
            <a:extLst>
              <a:ext uri="{FF2B5EF4-FFF2-40B4-BE49-F238E27FC236}">
                <a16:creationId xmlns:a16="http://schemas.microsoft.com/office/drawing/2014/main" id="{147EFF5B-1D7C-4C07-894A-59DFE2CF88A6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38145" y="1180461"/>
            <a:ext cx="1491836" cy="1482474"/>
          </a:xfrm>
          <a:custGeom>
            <a:avLst/>
            <a:gdLst>
              <a:gd name="T0" fmla="*/ 720 w 747"/>
              <a:gd name="T1" fmla="*/ 0 h 746"/>
              <a:gd name="T2" fmla="*/ 174 w 747"/>
              <a:gd name="T3" fmla="*/ 0 h 746"/>
              <a:gd name="T4" fmla="*/ 147 w 747"/>
              <a:gd name="T5" fmla="*/ 26 h 746"/>
              <a:gd name="T6" fmla="*/ 147 w 747"/>
              <a:gd name="T7" fmla="*/ 426 h 746"/>
              <a:gd name="T8" fmla="*/ 174 w 747"/>
              <a:gd name="T9" fmla="*/ 453 h 746"/>
              <a:gd name="T10" fmla="*/ 307 w 747"/>
              <a:gd name="T11" fmla="*/ 453 h 746"/>
              <a:gd name="T12" fmla="*/ 307 w 747"/>
              <a:gd name="T13" fmla="*/ 560 h 746"/>
              <a:gd name="T14" fmla="*/ 40 w 747"/>
              <a:gd name="T15" fmla="*/ 560 h 746"/>
              <a:gd name="T16" fmla="*/ 40 w 747"/>
              <a:gd name="T17" fmla="*/ 186 h 746"/>
              <a:gd name="T18" fmla="*/ 120 w 747"/>
              <a:gd name="T19" fmla="*/ 186 h 746"/>
              <a:gd name="T20" fmla="*/ 120 w 747"/>
              <a:gd name="T21" fmla="*/ 146 h 746"/>
              <a:gd name="T22" fmla="*/ 27 w 747"/>
              <a:gd name="T23" fmla="*/ 146 h 746"/>
              <a:gd name="T24" fmla="*/ 0 w 747"/>
              <a:gd name="T25" fmla="*/ 173 h 746"/>
              <a:gd name="T26" fmla="*/ 0 w 747"/>
              <a:gd name="T27" fmla="*/ 573 h 746"/>
              <a:gd name="T28" fmla="*/ 27 w 747"/>
              <a:gd name="T29" fmla="*/ 600 h 746"/>
              <a:gd name="T30" fmla="*/ 307 w 747"/>
              <a:gd name="T31" fmla="*/ 600 h 746"/>
              <a:gd name="T32" fmla="*/ 454 w 747"/>
              <a:gd name="T33" fmla="*/ 746 h 746"/>
              <a:gd name="T34" fmla="*/ 454 w 747"/>
              <a:gd name="T35" fmla="*/ 600 h 746"/>
              <a:gd name="T36" fmla="*/ 574 w 747"/>
              <a:gd name="T37" fmla="*/ 600 h 746"/>
              <a:gd name="T38" fmla="*/ 600 w 747"/>
              <a:gd name="T39" fmla="*/ 573 h 746"/>
              <a:gd name="T40" fmla="*/ 600 w 747"/>
              <a:gd name="T41" fmla="*/ 480 h 746"/>
              <a:gd name="T42" fmla="*/ 560 w 747"/>
              <a:gd name="T43" fmla="*/ 480 h 746"/>
              <a:gd name="T44" fmla="*/ 560 w 747"/>
              <a:gd name="T45" fmla="*/ 560 h 746"/>
              <a:gd name="T46" fmla="*/ 414 w 747"/>
              <a:gd name="T47" fmla="*/ 560 h 746"/>
              <a:gd name="T48" fmla="*/ 414 w 747"/>
              <a:gd name="T49" fmla="*/ 650 h 746"/>
              <a:gd name="T50" fmla="*/ 335 w 747"/>
              <a:gd name="T51" fmla="*/ 571 h 746"/>
              <a:gd name="T52" fmla="*/ 454 w 747"/>
              <a:gd name="T53" fmla="*/ 453 h 746"/>
              <a:gd name="T54" fmla="*/ 720 w 747"/>
              <a:gd name="T55" fmla="*/ 453 h 746"/>
              <a:gd name="T56" fmla="*/ 747 w 747"/>
              <a:gd name="T57" fmla="*/ 426 h 746"/>
              <a:gd name="T58" fmla="*/ 747 w 747"/>
              <a:gd name="T59" fmla="*/ 26 h 746"/>
              <a:gd name="T60" fmla="*/ 720 w 747"/>
              <a:gd name="T61" fmla="*/ 0 h 746"/>
              <a:gd name="T62" fmla="*/ 707 w 747"/>
              <a:gd name="T63" fmla="*/ 413 h 746"/>
              <a:gd name="T64" fmla="*/ 437 w 747"/>
              <a:gd name="T65" fmla="*/ 413 h 746"/>
              <a:gd name="T66" fmla="*/ 347 w 747"/>
              <a:gd name="T67" fmla="*/ 503 h 746"/>
              <a:gd name="T68" fmla="*/ 347 w 747"/>
              <a:gd name="T69" fmla="*/ 413 h 746"/>
              <a:gd name="T70" fmla="*/ 187 w 747"/>
              <a:gd name="T71" fmla="*/ 413 h 746"/>
              <a:gd name="T72" fmla="*/ 187 w 747"/>
              <a:gd name="T73" fmla="*/ 40 h 746"/>
              <a:gd name="T74" fmla="*/ 707 w 747"/>
              <a:gd name="T75" fmla="*/ 40 h 746"/>
              <a:gd name="T76" fmla="*/ 707 w 747"/>
              <a:gd name="T77" fmla="*/ 413 h 7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747" h="746">
                <a:moveTo>
                  <a:pt x="720" y="0"/>
                </a:moveTo>
                <a:cubicBezTo>
                  <a:pt x="174" y="0"/>
                  <a:pt x="174" y="0"/>
                  <a:pt x="174" y="0"/>
                </a:cubicBezTo>
                <a:cubicBezTo>
                  <a:pt x="159" y="0"/>
                  <a:pt x="147" y="12"/>
                  <a:pt x="147" y="26"/>
                </a:cubicBezTo>
                <a:cubicBezTo>
                  <a:pt x="147" y="426"/>
                  <a:pt x="147" y="426"/>
                  <a:pt x="147" y="426"/>
                </a:cubicBezTo>
                <a:cubicBezTo>
                  <a:pt x="147" y="441"/>
                  <a:pt x="159" y="453"/>
                  <a:pt x="174" y="453"/>
                </a:cubicBezTo>
                <a:cubicBezTo>
                  <a:pt x="307" y="453"/>
                  <a:pt x="307" y="453"/>
                  <a:pt x="307" y="453"/>
                </a:cubicBezTo>
                <a:cubicBezTo>
                  <a:pt x="307" y="560"/>
                  <a:pt x="307" y="560"/>
                  <a:pt x="307" y="560"/>
                </a:cubicBezTo>
                <a:cubicBezTo>
                  <a:pt x="40" y="560"/>
                  <a:pt x="40" y="560"/>
                  <a:pt x="40" y="560"/>
                </a:cubicBezTo>
                <a:cubicBezTo>
                  <a:pt x="40" y="186"/>
                  <a:pt x="40" y="186"/>
                  <a:pt x="40" y="186"/>
                </a:cubicBezTo>
                <a:cubicBezTo>
                  <a:pt x="120" y="186"/>
                  <a:pt x="120" y="186"/>
                  <a:pt x="120" y="186"/>
                </a:cubicBezTo>
                <a:cubicBezTo>
                  <a:pt x="120" y="146"/>
                  <a:pt x="120" y="146"/>
                  <a:pt x="120" y="146"/>
                </a:cubicBezTo>
                <a:cubicBezTo>
                  <a:pt x="27" y="146"/>
                  <a:pt x="27" y="146"/>
                  <a:pt x="27" y="146"/>
                </a:cubicBezTo>
                <a:cubicBezTo>
                  <a:pt x="12" y="146"/>
                  <a:pt x="0" y="158"/>
                  <a:pt x="0" y="173"/>
                </a:cubicBezTo>
                <a:cubicBezTo>
                  <a:pt x="0" y="573"/>
                  <a:pt x="0" y="573"/>
                  <a:pt x="0" y="573"/>
                </a:cubicBezTo>
                <a:cubicBezTo>
                  <a:pt x="0" y="588"/>
                  <a:pt x="12" y="600"/>
                  <a:pt x="27" y="600"/>
                </a:cubicBezTo>
                <a:cubicBezTo>
                  <a:pt x="307" y="600"/>
                  <a:pt x="307" y="600"/>
                  <a:pt x="307" y="600"/>
                </a:cubicBezTo>
                <a:cubicBezTo>
                  <a:pt x="454" y="746"/>
                  <a:pt x="454" y="746"/>
                  <a:pt x="454" y="746"/>
                </a:cubicBezTo>
                <a:cubicBezTo>
                  <a:pt x="454" y="600"/>
                  <a:pt x="454" y="600"/>
                  <a:pt x="454" y="600"/>
                </a:cubicBezTo>
                <a:cubicBezTo>
                  <a:pt x="574" y="600"/>
                  <a:pt x="574" y="600"/>
                  <a:pt x="574" y="600"/>
                </a:cubicBezTo>
                <a:cubicBezTo>
                  <a:pt x="588" y="600"/>
                  <a:pt x="600" y="588"/>
                  <a:pt x="600" y="573"/>
                </a:cubicBezTo>
                <a:cubicBezTo>
                  <a:pt x="600" y="480"/>
                  <a:pt x="600" y="480"/>
                  <a:pt x="600" y="480"/>
                </a:cubicBezTo>
                <a:cubicBezTo>
                  <a:pt x="560" y="480"/>
                  <a:pt x="560" y="480"/>
                  <a:pt x="560" y="480"/>
                </a:cubicBezTo>
                <a:cubicBezTo>
                  <a:pt x="560" y="560"/>
                  <a:pt x="560" y="560"/>
                  <a:pt x="560" y="560"/>
                </a:cubicBezTo>
                <a:cubicBezTo>
                  <a:pt x="414" y="560"/>
                  <a:pt x="414" y="560"/>
                  <a:pt x="414" y="560"/>
                </a:cubicBezTo>
                <a:cubicBezTo>
                  <a:pt x="414" y="650"/>
                  <a:pt x="414" y="650"/>
                  <a:pt x="414" y="650"/>
                </a:cubicBezTo>
                <a:cubicBezTo>
                  <a:pt x="335" y="571"/>
                  <a:pt x="335" y="571"/>
                  <a:pt x="335" y="571"/>
                </a:cubicBezTo>
                <a:cubicBezTo>
                  <a:pt x="454" y="453"/>
                  <a:pt x="454" y="453"/>
                  <a:pt x="454" y="453"/>
                </a:cubicBezTo>
                <a:cubicBezTo>
                  <a:pt x="720" y="453"/>
                  <a:pt x="720" y="453"/>
                  <a:pt x="720" y="453"/>
                </a:cubicBezTo>
                <a:cubicBezTo>
                  <a:pt x="735" y="453"/>
                  <a:pt x="747" y="441"/>
                  <a:pt x="747" y="426"/>
                </a:cubicBezTo>
                <a:cubicBezTo>
                  <a:pt x="747" y="26"/>
                  <a:pt x="747" y="26"/>
                  <a:pt x="747" y="26"/>
                </a:cubicBezTo>
                <a:cubicBezTo>
                  <a:pt x="747" y="12"/>
                  <a:pt x="735" y="0"/>
                  <a:pt x="720" y="0"/>
                </a:cubicBezTo>
                <a:close/>
                <a:moveTo>
                  <a:pt x="707" y="413"/>
                </a:moveTo>
                <a:cubicBezTo>
                  <a:pt x="437" y="413"/>
                  <a:pt x="437" y="413"/>
                  <a:pt x="437" y="413"/>
                </a:cubicBezTo>
                <a:cubicBezTo>
                  <a:pt x="347" y="503"/>
                  <a:pt x="347" y="503"/>
                  <a:pt x="347" y="503"/>
                </a:cubicBezTo>
                <a:cubicBezTo>
                  <a:pt x="347" y="413"/>
                  <a:pt x="347" y="413"/>
                  <a:pt x="347" y="413"/>
                </a:cubicBezTo>
                <a:cubicBezTo>
                  <a:pt x="187" y="413"/>
                  <a:pt x="187" y="413"/>
                  <a:pt x="187" y="413"/>
                </a:cubicBezTo>
                <a:cubicBezTo>
                  <a:pt x="187" y="40"/>
                  <a:pt x="187" y="40"/>
                  <a:pt x="187" y="40"/>
                </a:cubicBezTo>
                <a:cubicBezTo>
                  <a:pt x="707" y="40"/>
                  <a:pt x="707" y="40"/>
                  <a:pt x="707" y="40"/>
                </a:cubicBezTo>
                <a:lnTo>
                  <a:pt x="707" y="41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Alexa</a:t>
            </a:r>
          </a:p>
        </p:txBody>
      </p:sp>
      <p:sp>
        <p:nvSpPr>
          <p:cNvPr id="8" name="Freeform 92">
            <a:extLst>
              <a:ext uri="{FF2B5EF4-FFF2-40B4-BE49-F238E27FC236}">
                <a16:creationId xmlns:a16="http://schemas.microsoft.com/office/drawing/2014/main" id="{CE0F9FCD-D571-4469-A9D0-85CA0CC453AD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568862" y="3483329"/>
            <a:ext cx="1359783" cy="1359783"/>
          </a:xfrm>
          <a:custGeom>
            <a:avLst/>
            <a:gdLst>
              <a:gd name="T0" fmla="*/ 693 w 693"/>
              <a:gd name="T1" fmla="*/ 27 h 693"/>
              <a:gd name="T2" fmla="*/ 0 w 693"/>
              <a:gd name="T3" fmla="*/ 27 h 693"/>
              <a:gd name="T4" fmla="*/ 40 w 693"/>
              <a:gd name="T5" fmla="*/ 213 h 693"/>
              <a:gd name="T6" fmla="*/ 0 w 693"/>
              <a:gd name="T7" fmla="*/ 266 h 693"/>
              <a:gd name="T8" fmla="*/ 40 w 693"/>
              <a:gd name="T9" fmla="*/ 453 h 693"/>
              <a:gd name="T10" fmla="*/ 0 w 693"/>
              <a:gd name="T11" fmla="*/ 506 h 693"/>
              <a:gd name="T12" fmla="*/ 667 w 693"/>
              <a:gd name="T13" fmla="*/ 693 h 693"/>
              <a:gd name="T14" fmla="*/ 667 w 693"/>
              <a:gd name="T15" fmla="*/ 479 h 693"/>
              <a:gd name="T16" fmla="*/ 667 w 693"/>
              <a:gd name="T17" fmla="*/ 453 h 693"/>
              <a:gd name="T18" fmla="*/ 667 w 693"/>
              <a:gd name="T19" fmla="*/ 239 h 693"/>
              <a:gd name="T20" fmla="*/ 667 w 693"/>
              <a:gd name="T21" fmla="*/ 213 h 693"/>
              <a:gd name="T22" fmla="*/ 40 w 693"/>
              <a:gd name="T23" fmla="*/ 519 h 693"/>
              <a:gd name="T24" fmla="*/ 653 w 693"/>
              <a:gd name="T25" fmla="*/ 413 h 693"/>
              <a:gd name="T26" fmla="*/ 653 w 693"/>
              <a:gd name="T27" fmla="*/ 279 h 693"/>
              <a:gd name="T28" fmla="*/ 40 w 693"/>
              <a:gd name="T29" fmla="*/ 40 h 693"/>
              <a:gd name="T30" fmla="*/ 40 w 693"/>
              <a:gd name="T31" fmla="*/ 173 h 693"/>
              <a:gd name="T32" fmla="*/ 180 w 693"/>
              <a:gd name="T33" fmla="*/ 93 h 693"/>
              <a:gd name="T34" fmla="*/ 180 w 693"/>
              <a:gd name="T35" fmla="*/ 119 h 693"/>
              <a:gd name="T36" fmla="*/ 200 w 693"/>
              <a:gd name="T37" fmla="*/ 139 h 693"/>
              <a:gd name="T38" fmla="*/ 80 w 693"/>
              <a:gd name="T39" fmla="*/ 73 h 693"/>
              <a:gd name="T40" fmla="*/ 100 w 693"/>
              <a:gd name="T41" fmla="*/ 53 h 693"/>
              <a:gd name="T42" fmla="*/ 100 w 693"/>
              <a:gd name="T43" fmla="*/ 159 h 693"/>
              <a:gd name="T44" fmla="*/ 260 w 693"/>
              <a:gd name="T45" fmla="*/ 119 h 693"/>
              <a:gd name="T46" fmla="*/ 280 w 693"/>
              <a:gd name="T47" fmla="*/ 139 h 693"/>
              <a:gd name="T48" fmla="*/ 320 w 693"/>
              <a:gd name="T49" fmla="*/ 73 h 693"/>
              <a:gd name="T50" fmla="*/ 340 w 693"/>
              <a:gd name="T51" fmla="*/ 53 h 693"/>
              <a:gd name="T52" fmla="*/ 340 w 693"/>
              <a:gd name="T53" fmla="*/ 159 h 693"/>
              <a:gd name="T54" fmla="*/ 260 w 693"/>
              <a:gd name="T55" fmla="*/ 53 h 693"/>
              <a:gd name="T56" fmla="*/ 280 w 693"/>
              <a:gd name="T57" fmla="*/ 73 h 693"/>
              <a:gd name="T58" fmla="*/ 280 w 693"/>
              <a:gd name="T59" fmla="*/ 379 h 693"/>
              <a:gd name="T60" fmla="*/ 260 w 693"/>
              <a:gd name="T61" fmla="*/ 399 h 693"/>
              <a:gd name="T62" fmla="*/ 340 w 693"/>
              <a:gd name="T63" fmla="*/ 359 h 693"/>
              <a:gd name="T64" fmla="*/ 260 w 693"/>
              <a:gd name="T65" fmla="*/ 333 h 693"/>
              <a:gd name="T66" fmla="*/ 240 w 693"/>
              <a:gd name="T67" fmla="*/ 313 h 693"/>
              <a:gd name="T68" fmla="*/ 360 w 693"/>
              <a:gd name="T69" fmla="*/ 313 h 693"/>
              <a:gd name="T70" fmla="*/ 340 w 693"/>
              <a:gd name="T71" fmla="*/ 333 h 693"/>
              <a:gd name="T72" fmla="*/ 100 w 693"/>
              <a:gd name="T73" fmla="*/ 359 h 693"/>
              <a:gd name="T74" fmla="*/ 180 w 693"/>
              <a:gd name="T75" fmla="*/ 333 h 693"/>
              <a:gd name="T76" fmla="*/ 160 w 693"/>
              <a:gd name="T77" fmla="*/ 313 h 693"/>
              <a:gd name="T78" fmla="*/ 120 w 693"/>
              <a:gd name="T79" fmla="*/ 313 h 693"/>
              <a:gd name="T80" fmla="*/ 100 w 693"/>
              <a:gd name="T81" fmla="*/ 333 h 693"/>
              <a:gd name="T82" fmla="*/ 180 w 693"/>
              <a:gd name="T83" fmla="*/ 359 h 693"/>
              <a:gd name="T84" fmla="*/ 260 w 693"/>
              <a:gd name="T85" fmla="*/ 639 h 693"/>
              <a:gd name="T86" fmla="*/ 240 w 693"/>
              <a:gd name="T87" fmla="*/ 619 h 693"/>
              <a:gd name="T88" fmla="*/ 280 w 693"/>
              <a:gd name="T89" fmla="*/ 553 h 693"/>
              <a:gd name="T90" fmla="*/ 260 w 693"/>
              <a:gd name="T91" fmla="*/ 573 h 693"/>
              <a:gd name="T92" fmla="*/ 180 w 693"/>
              <a:gd name="T93" fmla="*/ 533 h 693"/>
              <a:gd name="T94" fmla="*/ 340 w 693"/>
              <a:gd name="T95" fmla="*/ 639 h 693"/>
              <a:gd name="T96" fmla="*/ 320 w 693"/>
              <a:gd name="T97" fmla="*/ 619 h 693"/>
              <a:gd name="T98" fmla="*/ 360 w 693"/>
              <a:gd name="T99" fmla="*/ 553 h 693"/>
              <a:gd name="T100" fmla="*/ 340 w 693"/>
              <a:gd name="T101" fmla="*/ 573 h 693"/>
              <a:gd name="T102" fmla="*/ 100 w 693"/>
              <a:gd name="T103" fmla="*/ 599 h 693"/>
              <a:gd name="T104" fmla="*/ 180 w 693"/>
              <a:gd name="T105" fmla="*/ 639 h 693"/>
              <a:gd name="T106" fmla="*/ 160 w 693"/>
              <a:gd name="T107" fmla="*/ 619 h 693"/>
              <a:gd name="T108" fmla="*/ 120 w 693"/>
              <a:gd name="T109" fmla="*/ 553 h 693"/>
              <a:gd name="T110" fmla="*/ 100 w 693"/>
              <a:gd name="T111" fmla="*/ 573 h 693"/>
              <a:gd name="T112" fmla="*/ 587 w 693"/>
              <a:gd name="T113" fmla="*/ 306 h 693"/>
              <a:gd name="T114" fmla="*/ 587 w 693"/>
              <a:gd name="T115" fmla="*/ 626 h 693"/>
              <a:gd name="T116" fmla="*/ 547 w 693"/>
              <a:gd name="T117" fmla="*/ 586 h 693"/>
              <a:gd name="T118" fmla="*/ 547 w 693"/>
              <a:gd name="T119" fmla="*/ 106 h 693"/>
              <a:gd name="T120" fmla="*/ 587 w 693"/>
              <a:gd name="T121" fmla="*/ 66 h 6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693" h="693">
                <a:moveTo>
                  <a:pt x="667" y="213"/>
                </a:moveTo>
                <a:cubicBezTo>
                  <a:pt x="681" y="213"/>
                  <a:pt x="693" y="201"/>
                  <a:pt x="693" y="186"/>
                </a:cubicBezTo>
                <a:cubicBezTo>
                  <a:pt x="693" y="27"/>
                  <a:pt x="693" y="27"/>
                  <a:pt x="693" y="27"/>
                </a:cubicBezTo>
                <a:cubicBezTo>
                  <a:pt x="693" y="12"/>
                  <a:pt x="681" y="0"/>
                  <a:pt x="667" y="0"/>
                </a:cubicBezTo>
                <a:cubicBezTo>
                  <a:pt x="27" y="0"/>
                  <a:pt x="27" y="0"/>
                  <a:pt x="27" y="0"/>
                </a:cubicBezTo>
                <a:cubicBezTo>
                  <a:pt x="12" y="0"/>
                  <a:pt x="0" y="12"/>
                  <a:pt x="0" y="27"/>
                </a:cubicBezTo>
                <a:cubicBezTo>
                  <a:pt x="0" y="186"/>
                  <a:pt x="0" y="186"/>
                  <a:pt x="0" y="186"/>
                </a:cubicBezTo>
                <a:cubicBezTo>
                  <a:pt x="0" y="201"/>
                  <a:pt x="12" y="213"/>
                  <a:pt x="27" y="213"/>
                </a:cubicBezTo>
                <a:cubicBezTo>
                  <a:pt x="40" y="213"/>
                  <a:pt x="40" y="213"/>
                  <a:pt x="40" y="213"/>
                </a:cubicBezTo>
                <a:cubicBezTo>
                  <a:pt x="40" y="239"/>
                  <a:pt x="40" y="239"/>
                  <a:pt x="40" y="239"/>
                </a:cubicBezTo>
                <a:cubicBezTo>
                  <a:pt x="27" y="239"/>
                  <a:pt x="27" y="239"/>
                  <a:pt x="27" y="239"/>
                </a:cubicBezTo>
                <a:cubicBezTo>
                  <a:pt x="12" y="239"/>
                  <a:pt x="0" y="251"/>
                  <a:pt x="0" y="266"/>
                </a:cubicBezTo>
                <a:cubicBezTo>
                  <a:pt x="0" y="426"/>
                  <a:pt x="0" y="426"/>
                  <a:pt x="0" y="426"/>
                </a:cubicBezTo>
                <a:cubicBezTo>
                  <a:pt x="0" y="441"/>
                  <a:pt x="12" y="453"/>
                  <a:pt x="27" y="453"/>
                </a:cubicBezTo>
                <a:cubicBezTo>
                  <a:pt x="40" y="453"/>
                  <a:pt x="40" y="453"/>
                  <a:pt x="40" y="453"/>
                </a:cubicBezTo>
                <a:cubicBezTo>
                  <a:pt x="40" y="479"/>
                  <a:pt x="40" y="479"/>
                  <a:pt x="40" y="479"/>
                </a:cubicBezTo>
                <a:cubicBezTo>
                  <a:pt x="27" y="479"/>
                  <a:pt x="27" y="479"/>
                  <a:pt x="27" y="479"/>
                </a:cubicBezTo>
                <a:cubicBezTo>
                  <a:pt x="12" y="479"/>
                  <a:pt x="0" y="491"/>
                  <a:pt x="0" y="506"/>
                </a:cubicBezTo>
                <a:cubicBezTo>
                  <a:pt x="0" y="666"/>
                  <a:pt x="0" y="666"/>
                  <a:pt x="0" y="666"/>
                </a:cubicBezTo>
                <a:cubicBezTo>
                  <a:pt x="0" y="681"/>
                  <a:pt x="12" y="693"/>
                  <a:pt x="27" y="693"/>
                </a:cubicBezTo>
                <a:cubicBezTo>
                  <a:pt x="667" y="693"/>
                  <a:pt x="667" y="693"/>
                  <a:pt x="667" y="693"/>
                </a:cubicBezTo>
                <a:cubicBezTo>
                  <a:pt x="681" y="693"/>
                  <a:pt x="693" y="681"/>
                  <a:pt x="693" y="666"/>
                </a:cubicBezTo>
                <a:cubicBezTo>
                  <a:pt x="693" y="506"/>
                  <a:pt x="693" y="506"/>
                  <a:pt x="693" y="506"/>
                </a:cubicBezTo>
                <a:cubicBezTo>
                  <a:pt x="693" y="491"/>
                  <a:pt x="681" y="479"/>
                  <a:pt x="667" y="479"/>
                </a:cubicBezTo>
                <a:cubicBezTo>
                  <a:pt x="653" y="479"/>
                  <a:pt x="653" y="479"/>
                  <a:pt x="653" y="479"/>
                </a:cubicBezTo>
                <a:cubicBezTo>
                  <a:pt x="653" y="453"/>
                  <a:pt x="653" y="453"/>
                  <a:pt x="653" y="453"/>
                </a:cubicBezTo>
                <a:cubicBezTo>
                  <a:pt x="667" y="453"/>
                  <a:pt x="667" y="453"/>
                  <a:pt x="667" y="453"/>
                </a:cubicBezTo>
                <a:cubicBezTo>
                  <a:pt x="681" y="453"/>
                  <a:pt x="693" y="441"/>
                  <a:pt x="693" y="426"/>
                </a:cubicBezTo>
                <a:cubicBezTo>
                  <a:pt x="693" y="266"/>
                  <a:pt x="693" y="266"/>
                  <a:pt x="693" y="266"/>
                </a:cubicBezTo>
                <a:cubicBezTo>
                  <a:pt x="693" y="251"/>
                  <a:pt x="681" y="239"/>
                  <a:pt x="667" y="239"/>
                </a:cubicBezTo>
                <a:cubicBezTo>
                  <a:pt x="653" y="239"/>
                  <a:pt x="653" y="239"/>
                  <a:pt x="653" y="239"/>
                </a:cubicBezTo>
                <a:cubicBezTo>
                  <a:pt x="653" y="213"/>
                  <a:pt x="653" y="213"/>
                  <a:pt x="653" y="213"/>
                </a:cubicBezTo>
                <a:lnTo>
                  <a:pt x="667" y="213"/>
                </a:lnTo>
                <a:close/>
                <a:moveTo>
                  <a:pt x="653" y="653"/>
                </a:moveTo>
                <a:cubicBezTo>
                  <a:pt x="40" y="653"/>
                  <a:pt x="40" y="653"/>
                  <a:pt x="40" y="653"/>
                </a:cubicBezTo>
                <a:cubicBezTo>
                  <a:pt x="40" y="519"/>
                  <a:pt x="40" y="519"/>
                  <a:pt x="40" y="519"/>
                </a:cubicBezTo>
                <a:cubicBezTo>
                  <a:pt x="653" y="519"/>
                  <a:pt x="653" y="519"/>
                  <a:pt x="653" y="519"/>
                </a:cubicBezTo>
                <a:lnTo>
                  <a:pt x="653" y="653"/>
                </a:lnTo>
                <a:close/>
                <a:moveTo>
                  <a:pt x="653" y="413"/>
                </a:moveTo>
                <a:cubicBezTo>
                  <a:pt x="40" y="413"/>
                  <a:pt x="40" y="413"/>
                  <a:pt x="40" y="413"/>
                </a:cubicBezTo>
                <a:cubicBezTo>
                  <a:pt x="40" y="279"/>
                  <a:pt x="40" y="279"/>
                  <a:pt x="40" y="279"/>
                </a:cubicBezTo>
                <a:cubicBezTo>
                  <a:pt x="653" y="279"/>
                  <a:pt x="653" y="279"/>
                  <a:pt x="653" y="279"/>
                </a:cubicBezTo>
                <a:lnTo>
                  <a:pt x="653" y="413"/>
                </a:lnTo>
                <a:close/>
                <a:moveTo>
                  <a:pt x="40" y="173"/>
                </a:moveTo>
                <a:cubicBezTo>
                  <a:pt x="40" y="40"/>
                  <a:pt x="40" y="40"/>
                  <a:pt x="40" y="40"/>
                </a:cubicBezTo>
                <a:cubicBezTo>
                  <a:pt x="653" y="40"/>
                  <a:pt x="653" y="40"/>
                  <a:pt x="653" y="40"/>
                </a:cubicBezTo>
                <a:cubicBezTo>
                  <a:pt x="653" y="173"/>
                  <a:pt x="653" y="173"/>
                  <a:pt x="653" y="173"/>
                </a:cubicBezTo>
                <a:lnTo>
                  <a:pt x="40" y="173"/>
                </a:lnTo>
                <a:close/>
                <a:moveTo>
                  <a:pt x="180" y="53"/>
                </a:moveTo>
                <a:cubicBezTo>
                  <a:pt x="169" y="53"/>
                  <a:pt x="160" y="62"/>
                  <a:pt x="160" y="73"/>
                </a:cubicBezTo>
                <a:cubicBezTo>
                  <a:pt x="160" y="84"/>
                  <a:pt x="169" y="93"/>
                  <a:pt x="180" y="93"/>
                </a:cubicBezTo>
                <a:cubicBezTo>
                  <a:pt x="191" y="93"/>
                  <a:pt x="200" y="84"/>
                  <a:pt x="200" y="73"/>
                </a:cubicBezTo>
                <a:cubicBezTo>
                  <a:pt x="200" y="62"/>
                  <a:pt x="191" y="53"/>
                  <a:pt x="180" y="53"/>
                </a:cubicBezTo>
                <a:close/>
                <a:moveTo>
                  <a:pt x="180" y="119"/>
                </a:moveTo>
                <a:cubicBezTo>
                  <a:pt x="169" y="119"/>
                  <a:pt x="160" y="128"/>
                  <a:pt x="160" y="139"/>
                </a:cubicBezTo>
                <a:cubicBezTo>
                  <a:pt x="160" y="150"/>
                  <a:pt x="169" y="159"/>
                  <a:pt x="180" y="159"/>
                </a:cubicBezTo>
                <a:cubicBezTo>
                  <a:pt x="191" y="159"/>
                  <a:pt x="200" y="150"/>
                  <a:pt x="200" y="139"/>
                </a:cubicBezTo>
                <a:cubicBezTo>
                  <a:pt x="200" y="128"/>
                  <a:pt x="191" y="119"/>
                  <a:pt x="180" y="119"/>
                </a:cubicBezTo>
                <a:close/>
                <a:moveTo>
                  <a:pt x="100" y="53"/>
                </a:moveTo>
                <a:cubicBezTo>
                  <a:pt x="89" y="53"/>
                  <a:pt x="80" y="62"/>
                  <a:pt x="80" y="73"/>
                </a:cubicBezTo>
                <a:cubicBezTo>
                  <a:pt x="80" y="84"/>
                  <a:pt x="89" y="93"/>
                  <a:pt x="100" y="93"/>
                </a:cubicBezTo>
                <a:cubicBezTo>
                  <a:pt x="111" y="93"/>
                  <a:pt x="120" y="84"/>
                  <a:pt x="120" y="73"/>
                </a:cubicBezTo>
                <a:cubicBezTo>
                  <a:pt x="120" y="62"/>
                  <a:pt x="111" y="53"/>
                  <a:pt x="100" y="53"/>
                </a:cubicBezTo>
                <a:close/>
                <a:moveTo>
                  <a:pt x="100" y="119"/>
                </a:moveTo>
                <a:cubicBezTo>
                  <a:pt x="89" y="119"/>
                  <a:pt x="80" y="128"/>
                  <a:pt x="80" y="139"/>
                </a:cubicBezTo>
                <a:cubicBezTo>
                  <a:pt x="80" y="150"/>
                  <a:pt x="89" y="159"/>
                  <a:pt x="100" y="159"/>
                </a:cubicBezTo>
                <a:cubicBezTo>
                  <a:pt x="111" y="159"/>
                  <a:pt x="120" y="150"/>
                  <a:pt x="120" y="139"/>
                </a:cubicBezTo>
                <a:cubicBezTo>
                  <a:pt x="120" y="128"/>
                  <a:pt x="111" y="119"/>
                  <a:pt x="100" y="119"/>
                </a:cubicBezTo>
                <a:close/>
                <a:moveTo>
                  <a:pt x="260" y="119"/>
                </a:moveTo>
                <a:cubicBezTo>
                  <a:pt x="249" y="119"/>
                  <a:pt x="240" y="128"/>
                  <a:pt x="240" y="139"/>
                </a:cubicBezTo>
                <a:cubicBezTo>
                  <a:pt x="240" y="150"/>
                  <a:pt x="249" y="159"/>
                  <a:pt x="260" y="159"/>
                </a:cubicBezTo>
                <a:cubicBezTo>
                  <a:pt x="271" y="159"/>
                  <a:pt x="280" y="150"/>
                  <a:pt x="280" y="139"/>
                </a:cubicBezTo>
                <a:cubicBezTo>
                  <a:pt x="280" y="128"/>
                  <a:pt x="271" y="119"/>
                  <a:pt x="260" y="119"/>
                </a:cubicBezTo>
                <a:close/>
                <a:moveTo>
                  <a:pt x="340" y="53"/>
                </a:moveTo>
                <a:cubicBezTo>
                  <a:pt x="329" y="53"/>
                  <a:pt x="320" y="62"/>
                  <a:pt x="320" y="73"/>
                </a:cubicBezTo>
                <a:cubicBezTo>
                  <a:pt x="320" y="84"/>
                  <a:pt x="329" y="93"/>
                  <a:pt x="340" y="93"/>
                </a:cubicBezTo>
                <a:cubicBezTo>
                  <a:pt x="351" y="93"/>
                  <a:pt x="360" y="84"/>
                  <a:pt x="360" y="73"/>
                </a:cubicBezTo>
                <a:cubicBezTo>
                  <a:pt x="360" y="62"/>
                  <a:pt x="351" y="53"/>
                  <a:pt x="340" y="53"/>
                </a:cubicBezTo>
                <a:close/>
                <a:moveTo>
                  <a:pt x="340" y="119"/>
                </a:moveTo>
                <a:cubicBezTo>
                  <a:pt x="329" y="119"/>
                  <a:pt x="320" y="128"/>
                  <a:pt x="320" y="139"/>
                </a:cubicBezTo>
                <a:cubicBezTo>
                  <a:pt x="320" y="150"/>
                  <a:pt x="329" y="159"/>
                  <a:pt x="340" y="159"/>
                </a:cubicBezTo>
                <a:cubicBezTo>
                  <a:pt x="351" y="159"/>
                  <a:pt x="360" y="150"/>
                  <a:pt x="360" y="139"/>
                </a:cubicBezTo>
                <a:cubicBezTo>
                  <a:pt x="360" y="128"/>
                  <a:pt x="351" y="119"/>
                  <a:pt x="340" y="119"/>
                </a:cubicBezTo>
                <a:close/>
                <a:moveTo>
                  <a:pt x="260" y="53"/>
                </a:moveTo>
                <a:cubicBezTo>
                  <a:pt x="249" y="53"/>
                  <a:pt x="240" y="62"/>
                  <a:pt x="240" y="73"/>
                </a:cubicBezTo>
                <a:cubicBezTo>
                  <a:pt x="240" y="84"/>
                  <a:pt x="249" y="93"/>
                  <a:pt x="260" y="93"/>
                </a:cubicBezTo>
                <a:cubicBezTo>
                  <a:pt x="271" y="93"/>
                  <a:pt x="280" y="84"/>
                  <a:pt x="280" y="73"/>
                </a:cubicBezTo>
                <a:cubicBezTo>
                  <a:pt x="280" y="62"/>
                  <a:pt x="271" y="53"/>
                  <a:pt x="260" y="53"/>
                </a:cubicBezTo>
                <a:close/>
                <a:moveTo>
                  <a:pt x="260" y="399"/>
                </a:moveTo>
                <a:cubicBezTo>
                  <a:pt x="271" y="399"/>
                  <a:pt x="280" y="390"/>
                  <a:pt x="280" y="379"/>
                </a:cubicBezTo>
                <a:cubicBezTo>
                  <a:pt x="280" y="368"/>
                  <a:pt x="271" y="359"/>
                  <a:pt x="260" y="359"/>
                </a:cubicBezTo>
                <a:cubicBezTo>
                  <a:pt x="249" y="359"/>
                  <a:pt x="240" y="368"/>
                  <a:pt x="240" y="379"/>
                </a:cubicBezTo>
                <a:cubicBezTo>
                  <a:pt x="240" y="390"/>
                  <a:pt x="249" y="399"/>
                  <a:pt x="260" y="399"/>
                </a:cubicBezTo>
                <a:close/>
                <a:moveTo>
                  <a:pt x="340" y="399"/>
                </a:moveTo>
                <a:cubicBezTo>
                  <a:pt x="351" y="399"/>
                  <a:pt x="360" y="390"/>
                  <a:pt x="360" y="379"/>
                </a:cubicBezTo>
                <a:cubicBezTo>
                  <a:pt x="360" y="368"/>
                  <a:pt x="351" y="359"/>
                  <a:pt x="340" y="359"/>
                </a:cubicBezTo>
                <a:cubicBezTo>
                  <a:pt x="329" y="359"/>
                  <a:pt x="320" y="368"/>
                  <a:pt x="320" y="379"/>
                </a:cubicBezTo>
                <a:cubicBezTo>
                  <a:pt x="320" y="390"/>
                  <a:pt x="329" y="399"/>
                  <a:pt x="340" y="399"/>
                </a:cubicBezTo>
                <a:close/>
                <a:moveTo>
                  <a:pt x="260" y="333"/>
                </a:moveTo>
                <a:cubicBezTo>
                  <a:pt x="271" y="333"/>
                  <a:pt x="280" y="324"/>
                  <a:pt x="280" y="313"/>
                </a:cubicBezTo>
                <a:cubicBezTo>
                  <a:pt x="280" y="302"/>
                  <a:pt x="271" y="293"/>
                  <a:pt x="260" y="293"/>
                </a:cubicBezTo>
                <a:cubicBezTo>
                  <a:pt x="249" y="293"/>
                  <a:pt x="240" y="302"/>
                  <a:pt x="240" y="313"/>
                </a:cubicBezTo>
                <a:cubicBezTo>
                  <a:pt x="240" y="324"/>
                  <a:pt x="249" y="333"/>
                  <a:pt x="260" y="333"/>
                </a:cubicBezTo>
                <a:close/>
                <a:moveTo>
                  <a:pt x="340" y="333"/>
                </a:moveTo>
                <a:cubicBezTo>
                  <a:pt x="351" y="333"/>
                  <a:pt x="360" y="324"/>
                  <a:pt x="360" y="313"/>
                </a:cubicBezTo>
                <a:cubicBezTo>
                  <a:pt x="360" y="302"/>
                  <a:pt x="351" y="293"/>
                  <a:pt x="340" y="293"/>
                </a:cubicBezTo>
                <a:cubicBezTo>
                  <a:pt x="329" y="293"/>
                  <a:pt x="320" y="302"/>
                  <a:pt x="320" y="313"/>
                </a:cubicBezTo>
                <a:cubicBezTo>
                  <a:pt x="320" y="324"/>
                  <a:pt x="329" y="333"/>
                  <a:pt x="340" y="333"/>
                </a:cubicBezTo>
                <a:close/>
                <a:moveTo>
                  <a:pt x="100" y="399"/>
                </a:moveTo>
                <a:cubicBezTo>
                  <a:pt x="111" y="399"/>
                  <a:pt x="120" y="390"/>
                  <a:pt x="120" y="379"/>
                </a:cubicBezTo>
                <a:cubicBezTo>
                  <a:pt x="120" y="368"/>
                  <a:pt x="111" y="359"/>
                  <a:pt x="100" y="359"/>
                </a:cubicBezTo>
                <a:cubicBezTo>
                  <a:pt x="89" y="359"/>
                  <a:pt x="80" y="368"/>
                  <a:pt x="80" y="379"/>
                </a:cubicBezTo>
                <a:cubicBezTo>
                  <a:pt x="80" y="390"/>
                  <a:pt x="89" y="399"/>
                  <a:pt x="100" y="399"/>
                </a:cubicBezTo>
                <a:close/>
                <a:moveTo>
                  <a:pt x="180" y="333"/>
                </a:moveTo>
                <a:cubicBezTo>
                  <a:pt x="191" y="333"/>
                  <a:pt x="200" y="324"/>
                  <a:pt x="200" y="313"/>
                </a:cubicBezTo>
                <a:cubicBezTo>
                  <a:pt x="200" y="302"/>
                  <a:pt x="191" y="293"/>
                  <a:pt x="180" y="293"/>
                </a:cubicBezTo>
                <a:cubicBezTo>
                  <a:pt x="169" y="293"/>
                  <a:pt x="160" y="302"/>
                  <a:pt x="160" y="313"/>
                </a:cubicBezTo>
                <a:cubicBezTo>
                  <a:pt x="160" y="324"/>
                  <a:pt x="169" y="333"/>
                  <a:pt x="180" y="333"/>
                </a:cubicBezTo>
                <a:close/>
                <a:moveTo>
                  <a:pt x="100" y="333"/>
                </a:moveTo>
                <a:cubicBezTo>
                  <a:pt x="111" y="333"/>
                  <a:pt x="120" y="324"/>
                  <a:pt x="120" y="313"/>
                </a:cubicBezTo>
                <a:cubicBezTo>
                  <a:pt x="120" y="302"/>
                  <a:pt x="111" y="293"/>
                  <a:pt x="100" y="293"/>
                </a:cubicBezTo>
                <a:cubicBezTo>
                  <a:pt x="89" y="293"/>
                  <a:pt x="80" y="302"/>
                  <a:pt x="80" y="313"/>
                </a:cubicBezTo>
                <a:cubicBezTo>
                  <a:pt x="80" y="324"/>
                  <a:pt x="89" y="333"/>
                  <a:pt x="100" y="333"/>
                </a:cubicBezTo>
                <a:close/>
                <a:moveTo>
                  <a:pt x="180" y="399"/>
                </a:moveTo>
                <a:cubicBezTo>
                  <a:pt x="191" y="399"/>
                  <a:pt x="200" y="390"/>
                  <a:pt x="200" y="379"/>
                </a:cubicBezTo>
                <a:cubicBezTo>
                  <a:pt x="200" y="368"/>
                  <a:pt x="191" y="359"/>
                  <a:pt x="180" y="359"/>
                </a:cubicBezTo>
                <a:cubicBezTo>
                  <a:pt x="169" y="359"/>
                  <a:pt x="160" y="368"/>
                  <a:pt x="160" y="379"/>
                </a:cubicBezTo>
                <a:cubicBezTo>
                  <a:pt x="160" y="390"/>
                  <a:pt x="169" y="399"/>
                  <a:pt x="180" y="399"/>
                </a:cubicBezTo>
                <a:close/>
                <a:moveTo>
                  <a:pt x="260" y="639"/>
                </a:moveTo>
                <a:cubicBezTo>
                  <a:pt x="271" y="639"/>
                  <a:pt x="280" y="630"/>
                  <a:pt x="280" y="619"/>
                </a:cubicBezTo>
                <a:cubicBezTo>
                  <a:pt x="280" y="608"/>
                  <a:pt x="271" y="599"/>
                  <a:pt x="260" y="599"/>
                </a:cubicBezTo>
                <a:cubicBezTo>
                  <a:pt x="249" y="599"/>
                  <a:pt x="240" y="608"/>
                  <a:pt x="240" y="619"/>
                </a:cubicBezTo>
                <a:cubicBezTo>
                  <a:pt x="240" y="630"/>
                  <a:pt x="249" y="639"/>
                  <a:pt x="260" y="639"/>
                </a:cubicBezTo>
                <a:close/>
                <a:moveTo>
                  <a:pt x="260" y="573"/>
                </a:moveTo>
                <a:cubicBezTo>
                  <a:pt x="271" y="573"/>
                  <a:pt x="280" y="564"/>
                  <a:pt x="280" y="553"/>
                </a:cubicBezTo>
                <a:cubicBezTo>
                  <a:pt x="280" y="542"/>
                  <a:pt x="271" y="533"/>
                  <a:pt x="260" y="533"/>
                </a:cubicBezTo>
                <a:cubicBezTo>
                  <a:pt x="249" y="533"/>
                  <a:pt x="240" y="542"/>
                  <a:pt x="240" y="553"/>
                </a:cubicBezTo>
                <a:cubicBezTo>
                  <a:pt x="240" y="564"/>
                  <a:pt x="249" y="573"/>
                  <a:pt x="260" y="573"/>
                </a:cubicBezTo>
                <a:close/>
                <a:moveTo>
                  <a:pt x="180" y="573"/>
                </a:moveTo>
                <a:cubicBezTo>
                  <a:pt x="191" y="573"/>
                  <a:pt x="200" y="564"/>
                  <a:pt x="200" y="553"/>
                </a:cubicBezTo>
                <a:cubicBezTo>
                  <a:pt x="200" y="542"/>
                  <a:pt x="191" y="533"/>
                  <a:pt x="180" y="533"/>
                </a:cubicBezTo>
                <a:cubicBezTo>
                  <a:pt x="169" y="533"/>
                  <a:pt x="160" y="542"/>
                  <a:pt x="160" y="553"/>
                </a:cubicBezTo>
                <a:cubicBezTo>
                  <a:pt x="160" y="564"/>
                  <a:pt x="169" y="573"/>
                  <a:pt x="180" y="573"/>
                </a:cubicBezTo>
                <a:close/>
                <a:moveTo>
                  <a:pt x="340" y="639"/>
                </a:moveTo>
                <a:cubicBezTo>
                  <a:pt x="351" y="639"/>
                  <a:pt x="360" y="630"/>
                  <a:pt x="360" y="619"/>
                </a:cubicBezTo>
                <a:cubicBezTo>
                  <a:pt x="360" y="608"/>
                  <a:pt x="351" y="599"/>
                  <a:pt x="340" y="599"/>
                </a:cubicBezTo>
                <a:cubicBezTo>
                  <a:pt x="329" y="599"/>
                  <a:pt x="320" y="608"/>
                  <a:pt x="320" y="619"/>
                </a:cubicBezTo>
                <a:cubicBezTo>
                  <a:pt x="320" y="630"/>
                  <a:pt x="329" y="639"/>
                  <a:pt x="340" y="639"/>
                </a:cubicBezTo>
                <a:close/>
                <a:moveTo>
                  <a:pt x="340" y="573"/>
                </a:moveTo>
                <a:cubicBezTo>
                  <a:pt x="351" y="573"/>
                  <a:pt x="360" y="564"/>
                  <a:pt x="360" y="553"/>
                </a:cubicBezTo>
                <a:cubicBezTo>
                  <a:pt x="360" y="542"/>
                  <a:pt x="351" y="533"/>
                  <a:pt x="340" y="533"/>
                </a:cubicBezTo>
                <a:cubicBezTo>
                  <a:pt x="329" y="533"/>
                  <a:pt x="320" y="542"/>
                  <a:pt x="320" y="553"/>
                </a:cubicBezTo>
                <a:cubicBezTo>
                  <a:pt x="320" y="564"/>
                  <a:pt x="329" y="573"/>
                  <a:pt x="340" y="573"/>
                </a:cubicBezTo>
                <a:close/>
                <a:moveTo>
                  <a:pt x="100" y="639"/>
                </a:moveTo>
                <a:cubicBezTo>
                  <a:pt x="111" y="639"/>
                  <a:pt x="120" y="630"/>
                  <a:pt x="120" y="619"/>
                </a:cubicBezTo>
                <a:cubicBezTo>
                  <a:pt x="120" y="608"/>
                  <a:pt x="111" y="599"/>
                  <a:pt x="100" y="599"/>
                </a:cubicBezTo>
                <a:cubicBezTo>
                  <a:pt x="89" y="599"/>
                  <a:pt x="80" y="608"/>
                  <a:pt x="80" y="619"/>
                </a:cubicBezTo>
                <a:cubicBezTo>
                  <a:pt x="80" y="630"/>
                  <a:pt x="89" y="639"/>
                  <a:pt x="100" y="639"/>
                </a:cubicBezTo>
                <a:close/>
                <a:moveTo>
                  <a:pt x="180" y="639"/>
                </a:moveTo>
                <a:cubicBezTo>
                  <a:pt x="191" y="639"/>
                  <a:pt x="200" y="630"/>
                  <a:pt x="200" y="619"/>
                </a:cubicBezTo>
                <a:cubicBezTo>
                  <a:pt x="200" y="608"/>
                  <a:pt x="191" y="599"/>
                  <a:pt x="180" y="599"/>
                </a:cubicBezTo>
                <a:cubicBezTo>
                  <a:pt x="169" y="599"/>
                  <a:pt x="160" y="608"/>
                  <a:pt x="160" y="619"/>
                </a:cubicBezTo>
                <a:cubicBezTo>
                  <a:pt x="160" y="630"/>
                  <a:pt x="169" y="639"/>
                  <a:pt x="180" y="639"/>
                </a:cubicBezTo>
                <a:close/>
                <a:moveTo>
                  <a:pt x="100" y="573"/>
                </a:moveTo>
                <a:cubicBezTo>
                  <a:pt x="111" y="573"/>
                  <a:pt x="120" y="564"/>
                  <a:pt x="120" y="553"/>
                </a:cubicBezTo>
                <a:cubicBezTo>
                  <a:pt x="120" y="542"/>
                  <a:pt x="111" y="533"/>
                  <a:pt x="100" y="533"/>
                </a:cubicBezTo>
                <a:cubicBezTo>
                  <a:pt x="89" y="533"/>
                  <a:pt x="80" y="542"/>
                  <a:pt x="80" y="553"/>
                </a:cubicBezTo>
                <a:cubicBezTo>
                  <a:pt x="80" y="564"/>
                  <a:pt x="89" y="573"/>
                  <a:pt x="100" y="573"/>
                </a:cubicBezTo>
                <a:close/>
                <a:moveTo>
                  <a:pt x="587" y="386"/>
                </a:moveTo>
                <a:cubicBezTo>
                  <a:pt x="609" y="386"/>
                  <a:pt x="627" y="368"/>
                  <a:pt x="627" y="346"/>
                </a:cubicBezTo>
                <a:cubicBezTo>
                  <a:pt x="627" y="324"/>
                  <a:pt x="609" y="306"/>
                  <a:pt x="587" y="306"/>
                </a:cubicBezTo>
                <a:cubicBezTo>
                  <a:pt x="565" y="306"/>
                  <a:pt x="547" y="324"/>
                  <a:pt x="547" y="346"/>
                </a:cubicBezTo>
                <a:cubicBezTo>
                  <a:pt x="547" y="368"/>
                  <a:pt x="565" y="386"/>
                  <a:pt x="587" y="386"/>
                </a:cubicBezTo>
                <a:close/>
                <a:moveTo>
                  <a:pt x="587" y="626"/>
                </a:moveTo>
                <a:cubicBezTo>
                  <a:pt x="609" y="626"/>
                  <a:pt x="627" y="608"/>
                  <a:pt x="627" y="586"/>
                </a:cubicBezTo>
                <a:cubicBezTo>
                  <a:pt x="627" y="564"/>
                  <a:pt x="609" y="546"/>
                  <a:pt x="587" y="546"/>
                </a:cubicBezTo>
                <a:cubicBezTo>
                  <a:pt x="565" y="546"/>
                  <a:pt x="547" y="564"/>
                  <a:pt x="547" y="586"/>
                </a:cubicBezTo>
                <a:cubicBezTo>
                  <a:pt x="547" y="608"/>
                  <a:pt x="565" y="626"/>
                  <a:pt x="587" y="626"/>
                </a:cubicBezTo>
                <a:close/>
                <a:moveTo>
                  <a:pt x="587" y="66"/>
                </a:moveTo>
                <a:cubicBezTo>
                  <a:pt x="565" y="66"/>
                  <a:pt x="547" y="84"/>
                  <a:pt x="547" y="106"/>
                </a:cubicBezTo>
                <a:cubicBezTo>
                  <a:pt x="547" y="128"/>
                  <a:pt x="565" y="146"/>
                  <a:pt x="587" y="146"/>
                </a:cubicBezTo>
                <a:cubicBezTo>
                  <a:pt x="609" y="146"/>
                  <a:pt x="627" y="128"/>
                  <a:pt x="627" y="106"/>
                </a:cubicBezTo>
                <a:cubicBezTo>
                  <a:pt x="627" y="84"/>
                  <a:pt x="609" y="66"/>
                  <a:pt x="587" y="6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Server</a:t>
            </a:r>
          </a:p>
        </p:txBody>
      </p:sp>
      <p:sp>
        <p:nvSpPr>
          <p:cNvPr id="9" name="Freeform 200">
            <a:extLst>
              <a:ext uri="{FF2B5EF4-FFF2-40B4-BE49-F238E27FC236}">
                <a16:creationId xmlns:a16="http://schemas.microsoft.com/office/drawing/2014/main" id="{CBC65E3F-7A9C-42D8-AA1F-A4C3BD0D0CAB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560863" y="3206740"/>
            <a:ext cx="1343235" cy="1636372"/>
          </a:xfrm>
          <a:custGeom>
            <a:avLst/>
            <a:gdLst>
              <a:gd name="T0" fmla="*/ 133 w 613"/>
              <a:gd name="T1" fmla="*/ 440 h 746"/>
              <a:gd name="T2" fmla="*/ 480 w 613"/>
              <a:gd name="T3" fmla="*/ 440 h 746"/>
              <a:gd name="T4" fmla="*/ 480 w 613"/>
              <a:gd name="T5" fmla="*/ 413 h 746"/>
              <a:gd name="T6" fmla="*/ 133 w 613"/>
              <a:gd name="T7" fmla="*/ 413 h 746"/>
              <a:gd name="T8" fmla="*/ 133 w 613"/>
              <a:gd name="T9" fmla="*/ 440 h 746"/>
              <a:gd name="T10" fmla="*/ 133 w 613"/>
              <a:gd name="T11" fmla="*/ 573 h 746"/>
              <a:gd name="T12" fmla="*/ 480 w 613"/>
              <a:gd name="T13" fmla="*/ 573 h 746"/>
              <a:gd name="T14" fmla="*/ 480 w 613"/>
              <a:gd name="T15" fmla="*/ 546 h 746"/>
              <a:gd name="T16" fmla="*/ 133 w 613"/>
              <a:gd name="T17" fmla="*/ 546 h 746"/>
              <a:gd name="T18" fmla="*/ 133 w 613"/>
              <a:gd name="T19" fmla="*/ 573 h 746"/>
              <a:gd name="T20" fmla="*/ 133 w 613"/>
              <a:gd name="T21" fmla="*/ 306 h 746"/>
              <a:gd name="T22" fmla="*/ 480 w 613"/>
              <a:gd name="T23" fmla="*/ 306 h 746"/>
              <a:gd name="T24" fmla="*/ 480 w 613"/>
              <a:gd name="T25" fmla="*/ 280 h 746"/>
              <a:gd name="T26" fmla="*/ 133 w 613"/>
              <a:gd name="T27" fmla="*/ 280 h 746"/>
              <a:gd name="T28" fmla="*/ 133 w 613"/>
              <a:gd name="T29" fmla="*/ 306 h 746"/>
              <a:gd name="T30" fmla="*/ 613 w 613"/>
              <a:gd name="T31" fmla="*/ 200 h 746"/>
              <a:gd name="T32" fmla="*/ 413 w 613"/>
              <a:gd name="T33" fmla="*/ 0 h 746"/>
              <a:gd name="T34" fmla="*/ 413 w 613"/>
              <a:gd name="T35" fmla="*/ 0 h 746"/>
              <a:gd name="T36" fmla="*/ 387 w 613"/>
              <a:gd name="T37" fmla="*/ 0 h 746"/>
              <a:gd name="T38" fmla="*/ 387 w 613"/>
              <a:gd name="T39" fmla="*/ 0 h 746"/>
              <a:gd name="T40" fmla="*/ 27 w 613"/>
              <a:gd name="T41" fmla="*/ 0 h 746"/>
              <a:gd name="T42" fmla="*/ 0 w 613"/>
              <a:gd name="T43" fmla="*/ 26 h 746"/>
              <a:gd name="T44" fmla="*/ 0 w 613"/>
              <a:gd name="T45" fmla="*/ 720 h 746"/>
              <a:gd name="T46" fmla="*/ 27 w 613"/>
              <a:gd name="T47" fmla="*/ 746 h 746"/>
              <a:gd name="T48" fmla="*/ 587 w 613"/>
              <a:gd name="T49" fmla="*/ 746 h 746"/>
              <a:gd name="T50" fmla="*/ 613 w 613"/>
              <a:gd name="T51" fmla="*/ 720 h 746"/>
              <a:gd name="T52" fmla="*/ 613 w 613"/>
              <a:gd name="T53" fmla="*/ 226 h 746"/>
              <a:gd name="T54" fmla="*/ 613 w 613"/>
              <a:gd name="T55" fmla="*/ 226 h 746"/>
              <a:gd name="T56" fmla="*/ 613 w 613"/>
              <a:gd name="T57" fmla="*/ 200 h 746"/>
              <a:gd name="T58" fmla="*/ 413 w 613"/>
              <a:gd name="T59" fmla="*/ 56 h 746"/>
              <a:gd name="T60" fmla="*/ 557 w 613"/>
              <a:gd name="T61" fmla="*/ 200 h 746"/>
              <a:gd name="T62" fmla="*/ 427 w 613"/>
              <a:gd name="T63" fmla="*/ 200 h 746"/>
              <a:gd name="T64" fmla="*/ 413 w 613"/>
              <a:gd name="T65" fmla="*/ 186 h 746"/>
              <a:gd name="T66" fmla="*/ 413 w 613"/>
              <a:gd name="T67" fmla="*/ 56 h 746"/>
              <a:gd name="T68" fmla="*/ 573 w 613"/>
              <a:gd name="T69" fmla="*/ 706 h 746"/>
              <a:gd name="T70" fmla="*/ 40 w 613"/>
              <a:gd name="T71" fmla="*/ 706 h 746"/>
              <a:gd name="T72" fmla="*/ 40 w 613"/>
              <a:gd name="T73" fmla="*/ 40 h 746"/>
              <a:gd name="T74" fmla="*/ 387 w 613"/>
              <a:gd name="T75" fmla="*/ 40 h 746"/>
              <a:gd name="T76" fmla="*/ 387 w 613"/>
              <a:gd name="T77" fmla="*/ 186 h 746"/>
              <a:gd name="T78" fmla="*/ 427 w 613"/>
              <a:gd name="T79" fmla="*/ 226 h 746"/>
              <a:gd name="T80" fmla="*/ 573 w 613"/>
              <a:gd name="T81" fmla="*/ 226 h 746"/>
              <a:gd name="T82" fmla="*/ 573 w 613"/>
              <a:gd name="T83" fmla="*/ 706 h 7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613" h="746">
                <a:moveTo>
                  <a:pt x="133" y="440"/>
                </a:moveTo>
                <a:cubicBezTo>
                  <a:pt x="480" y="440"/>
                  <a:pt x="480" y="440"/>
                  <a:pt x="480" y="440"/>
                </a:cubicBezTo>
                <a:cubicBezTo>
                  <a:pt x="480" y="413"/>
                  <a:pt x="480" y="413"/>
                  <a:pt x="480" y="413"/>
                </a:cubicBezTo>
                <a:cubicBezTo>
                  <a:pt x="133" y="413"/>
                  <a:pt x="133" y="413"/>
                  <a:pt x="133" y="413"/>
                </a:cubicBezTo>
                <a:lnTo>
                  <a:pt x="133" y="440"/>
                </a:lnTo>
                <a:close/>
                <a:moveTo>
                  <a:pt x="133" y="573"/>
                </a:moveTo>
                <a:cubicBezTo>
                  <a:pt x="480" y="573"/>
                  <a:pt x="480" y="573"/>
                  <a:pt x="480" y="573"/>
                </a:cubicBezTo>
                <a:cubicBezTo>
                  <a:pt x="480" y="546"/>
                  <a:pt x="480" y="546"/>
                  <a:pt x="480" y="546"/>
                </a:cubicBezTo>
                <a:cubicBezTo>
                  <a:pt x="133" y="546"/>
                  <a:pt x="133" y="546"/>
                  <a:pt x="133" y="546"/>
                </a:cubicBezTo>
                <a:lnTo>
                  <a:pt x="133" y="573"/>
                </a:lnTo>
                <a:close/>
                <a:moveTo>
                  <a:pt x="133" y="306"/>
                </a:moveTo>
                <a:cubicBezTo>
                  <a:pt x="480" y="306"/>
                  <a:pt x="480" y="306"/>
                  <a:pt x="480" y="306"/>
                </a:cubicBezTo>
                <a:cubicBezTo>
                  <a:pt x="480" y="280"/>
                  <a:pt x="480" y="280"/>
                  <a:pt x="480" y="280"/>
                </a:cubicBezTo>
                <a:cubicBezTo>
                  <a:pt x="133" y="280"/>
                  <a:pt x="133" y="280"/>
                  <a:pt x="133" y="280"/>
                </a:cubicBezTo>
                <a:lnTo>
                  <a:pt x="133" y="306"/>
                </a:lnTo>
                <a:close/>
                <a:moveTo>
                  <a:pt x="613" y="200"/>
                </a:moveTo>
                <a:cubicBezTo>
                  <a:pt x="413" y="0"/>
                  <a:pt x="413" y="0"/>
                  <a:pt x="413" y="0"/>
                </a:cubicBezTo>
                <a:cubicBezTo>
                  <a:pt x="413" y="0"/>
                  <a:pt x="413" y="0"/>
                  <a:pt x="413" y="0"/>
                </a:cubicBezTo>
                <a:cubicBezTo>
                  <a:pt x="387" y="0"/>
                  <a:pt x="387" y="0"/>
                  <a:pt x="387" y="0"/>
                </a:cubicBezTo>
                <a:cubicBezTo>
                  <a:pt x="387" y="0"/>
                  <a:pt x="387" y="0"/>
                  <a:pt x="387" y="0"/>
                </a:cubicBezTo>
                <a:cubicBezTo>
                  <a:pt x="27" y="0"/>
                  <a:pt x="27" y="0"/>
                  <a:pt x="27" y="0"/>
                </a:cubicBezTo>
                <a:cubicBezTo>
                  <a:pt x="12" y="0"/>
                  <a:pt x="0" y="12"/>
                  <a:pt x="0" y="26"/>
                </a:cubicBezTo>
                <a:cubicBezTo>
                  <a:pt x="0" y="720"/>
                  <a:pt x="0" y="720"/>
                  <a:pt x="0" y="720"/>
                </a:cubicBezTo>
                <a:cubicBezTo>
                  <a:pt x="0" y="734"/>
                  <a:pt x="12" y="746"/>
                  <a:pt x="27" y="746"/>
                </a:cubicBezTo>
                <a:cubicBezTo>
                  <a:pt x="587" y="746"/>
                  <a:pt x="587" y="746"/>
                  <a:pt x="587" y="746"/>
                </a:cubicBezTo>
                <a:cubicBezTo>
                  <a:pt x="601" y="746"/>
                  <a:pt x="613" y="734"/>
                  <a:pt x="613" y="720"/>
                </a:cubicBezTo>
                <a:cubicBezTo>
                  <a:pt x="613" y="226"/>
                  <a:pt x="613" y="226"/>
                  <a:pt x="613" y="226"/>
                </a:cubicBezTo>
                <a:cubicBezTo>
                  <a:pt x="613" y="226"/>
                  <a:pt x="613" y="226"/>
                  <a:pt x="613" y="226"/>
                </a:cubicBezTo>
                <a:cubicBezTo>
                  <a:pt x="613" y="200"/>
                  <a:pt x="613" y="200"/>
                  <a:pt x="613" y="200"/>
                </a:cubicBezTo>
                <a:close/>
                <a:moveTo>
                  <a:pt x="413" y="56"/>
                </a:moveTo>
                <a:cubicBezTo>
                  <a:pt x="557" y="200"/>
                  <a:pt x="557" y="200"/>
                  <a:pt x="557" y="200"/>
                </a:cubicBezTo>
                <a:cubicBezTo>
                  <a:pt x="427" y="200"/>
                  <a:pt x="427" y="200"/>
                  <a:pt x="427" y="200"/>
                </a:cubicBezTo>
                <a:cubicBezTo>
                  <a:pt x="419" y="200"/>
                  <a:pt x="413" y="194"/>
                  <a:pt x="413" y="186"/>
                </a:cubicBezTo>
                <a:lnTo>
                  <a:pt x="413" y="56"/>
                </a:lnTo>
                <a:close/>
                <a:moveTo>
                  <a:pt x="573" y="706"/>
                </a:moveTo>
                <a:cubicBezTo>
                  <a:pt x="40" y="706"/>
                  <a:pt x="40" y="706"/>
                  <a:pt x="40" y="706"/>
                </a:cubicBezTo>
                <a:cubicBezTo>
                  <a:pt x="40" y="40"/>
                  <a:pt x="40" y="40"/>
                  <a:pt x="40" y="40"/>
                </a:cubicBezTo>
                <a:cubicBezTo>
                  <a:pt x="387" y="40"/>
                  <a:pt x="387" y="40"/>
                  <a:pt x="387" y="40"/>
                </a:cubicBezTo>
                <a:cubicBezTo>
                  <a:pt x="387" y="186"/>
                  <a:pt x="387" y="186"/>
                  <a:pt x="387" y="186"/>
                </a:cubicBezTo>
                <a:cubicBezTo>
                  <a:pt x="387" y="208"/>
                  <a:pt x="405" y="226"/>
                  <a:pt x="427" y="226"/>
                </a:cubicBezTo>
                <a:cubicBezTo>
                  <a:pt x="573" y="226"/>
                  <a:pt x="573" y="226"/>
                  <a:pt x="573" y="226"/>
                </a:cubicBezTo>
                <a:lnTo>
                  <a:pt x="573" y="70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Coding</a:t>
            </a:r>
          </a:p>
          <a:p>
            <a:pPr algn="ctr"/>
            <a:r>
              <a:rPr lang="en-US" dirty="0"/>
              <a:t>(Python)</a:t>
            </a:r>
          </a:p>
        </p:txBody>
      </p:sp>
      <p:pic>
        <p:nvPicPr>
          <p:cNvPr id="11" name="Picture 44">
            <a:extLst>
              <a:ext uri="{FF2B5EF4-FFF2-40B4-BE49-F238E27FC236}">
                <a16:creationId xmlns:a16="http://schemas.microsoft.com/office/drawing/2014/main" id="{6F5022BF-CB67-4F83-9CDD-8B8820C656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914"/>
                    </a14:imgEffect>
                    <a14:imgEffect>
                      <a14:saturation sat="0"/>
                    </a14:imgEffect>
                    <a14:imgEffect>
                      <a14:brightnessContrast bright="-3000" contrast="8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495" y="866229"/>
            <a:ext cx="1253435" cy="1253435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16069E53-A327-41C1-9919-F7A0FF35A5A5}"/>
              </a:ext>
            </a:extLst>
          </p:cNvPr>
          <p:cNvSpPr txBox="1"/>
          <p:nvPr/>
        </p:nvSpPr>
        <p:spPr bwMode="gray">
          <a:xfrm>
            <a:off x="8856488" y="2229893"/>
            <a:ext cx="2401448" cy="26128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r>
              <a:rPr lang="de-DE" dirty="0"/>
              <a:t>AWS Developer Account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DA29459E-90B8-4595-8B79-67F8C527CF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7558" y="4603532"/>
            <a:ext cx="660149" cy="568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4102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50" name="think-cell Folie" r:id="rId5" imgW="360" imgH="360" progId="TCLayout.ActiveDocument.1">
                  <p:embed/>
                </p:oleObj>
              </mc:Choice>
              <mc:Fallback>
                <p:oleObj name="think-cell Folie" r:id="rId5" imgW="360" imgH="360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4315066"/>
              </p:ext>
            </p:extLst>
          </p:nvPr>
        </p:nvGraphicFramePr>
        <p:xfrm>
          <a:off x="2933700" y="1476375"/>
          <a:ext cx="5654675" cy="2775944"/>
        </p:xfrm>
        <a:graphic>
          <a:graphicData uri="http://schemas.openxmlformats.org/drawingml/2006/table">
            <a:tbl>
              <a:tblPr bandRow="1">
                <a:tableStyleId>{8EC20E35-A176-4012-BC5E-935CFFF8708E}</a:tableStyleId>
              </a:tblPr>
              <a:tblGrid>
                <a:gridCol w="5403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143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56714">
                <a:tc>
                  <a:txBody>
                    <a:bodyPr/>
                    <a:lstStyle/>
                    <a:p>
                      <a:pPr>
                        <a:lnSpc>
                          <a:spcPct val="104000"/>
                        </a:lnSpc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latin typeface="+mj-lt"/>
                        </a:rPr>
                        <a:t>01</a:t>
                      </a:r>
                    </a:p>
                  </a:txBody>
                  <a:tcPr anchor="ctr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4000"/>
                        </a:lnSpc>
                        <a:spcBef>
                          <a:spcPts val="2400"/>
                        </a:spcBef>
                        <a:buSzPct val="150000"/>
                        <a:buFont typeface="+mj-lt"/>
                        <a:buNone/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latin typeface="+mn-lt"/>
                          <a:sym typeface="+mn-lt"/>
                        </a:rPr>
                        <a:t>Prerequisites</a:t>
                      </a:r>
                    </a:p>
                  </a:txBody>
                  <a:tcPr anchor="ctr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6714">
                <a:tc>
                  <a:txBody>
                    <a:bodyPr/>
                    <a:lstStyle/>
                    <a:p>
                      <a:pPr>
                        <a:lnSpc>
                          <a:spcPct val="104000"/>
                        </a:lnSpc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+mj-lt"/>
                        </a:rPr>
                        <a:t>02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4000"/>
                        </a:lnSpc>
                        <a:spcBef>
                          <a:spcPts val="2400"/>
                        </a:spcBef>
                        <a:buSzPct val="150000"/>
                        <a:buFont typeface="+mj-lt"/>
                        <a:buNone/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+mn-lt"/>
                          <a:sym typeface="+mn-lt"/>
                        </a:rPr>
                        <a:t>Interaction with Alexa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9088">
                <a:tc>
                  <a:txBody>
                    <a:bodyPr/>
                    <a:lstStyle/>
                    <a:p>
                      <a:pPr>
                        <a:lnSpc>
                          <a:spcPct val="104000"/>
                        </a:lnSpc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latin typeface="+mj-lt"/>
                        </a:rPr>
                        <a:t>03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4000"/>
                        </a:lnSpc>
                        <a:spcBef>
                          <a:spcPts val="2400"/>
                        </a:spcBef>
                        <a:buSzPct val="150000"/>
                        <a:buFont typeface="+mj-lt"/>
                        <a:buNone/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latin typeface="+mn-lt"/>
                          <a:sym typeface="+mn-lt"/>
                        </a:rPr>
                        <a:t>Application Architecture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6714">
                <a:tc>
                  <a:txBody>
                    <a:bodyPr/>
                    <a:lstStyle/>
                    <a:p>
                      <a:pPr>
                        <a:lnSpc>
                          <a:spcPct val="104000"/>
                        </a:lnSpc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latin typeface="+mj-lt"/>
                        </a:rPr>
                        <a:t>04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4000"/>
                        </a:lnSpc>
                        <a:spcBef>
                          <a:spcPts val="2400"/>
                        </a:spcBef>
                        <a:buSzPct val="150000"/>
                        <a:buFont typeface="+mj-lt"/>
                        <a:buNone/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latin typeface="+mn-lt"/>
                          <a:sym typeface="+mn-lt"/>
                        </a:rPr>
                        <a:t>Amazon Alexa Skill Kit (ASK)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6714">
                <a:tc>
                  <a:txBody>
                    <a:bodyPr/>
                    <a:lstStyle/>
                    <a:p>
                      <a:pPr>
                        <a:lnSpc>
                          <a:spcPct val="104000"/>
                        </a:lnSpc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latin typeface="+mj-lt"/>
                        </a:rPr>
                        <a:t>05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4000"/>
                        </a:lnSpc>
                        <a:spcBef>
                          <a:spcPts val="2400"/>
                        </a:spcBef>
                        <a:buSzPct val="150000"/>
                        <a:buFont typeface="+mj-lt"/>
                        <a:buNone/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latin typeface="+mn-lt"/>
                          <a:sym typeface="+mn-lt"/>
                        </a:rPr>
                        <a:t>Demo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Titel 5">
            <a:extLst>
              <a:ext uri="{FF2B5EF4-FFF2-40B4-BE49-F238E27FC236}">
                <a16:creationId xmlns:a16="http://schemas.microsoft.com/office/drawing/2014/main" id="{9858D027-AA4E-46F6-B38D-32F3CB7F796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29337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BDEFC399-DD1F-438B-B50C-142E43E9C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Interaction </a:t>
            </a:r>
            <a:r>
              <a:rPr lang="de-DE" dirty="0" err="1"/>
              <a:t>with</a:t>
            </a:r>
            <a:r>
              <a:rPr lang="de-DE" dirty="0"/>
              <a:t> Alexa</a:t>
            </a:r>
            <a:br>
              <a:rPr lang="de-DE" dirty="0"/>
            </a:b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70BC482-52BC-44D3-90E0-07242346A4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669" y="1157944"/>
            <a:ext cx="1142860" cy="12319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A9651B09-E76E-4B63-9538-17E493B3F9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2419" y="1196044"/>
            <a:ext cx="558731" cy="1193800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74175EF5-58B9-4596-80B3-5D1EBF8CCE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4776" y="1135434"/>
            <a:ext cx="1180955" cy="1231900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607B91F6-2613-429E-8631-B787E66B78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1707" y="2049238"/>
            <a:ext cx="1866671" cy="363428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2AA072E0-1FDE-443F-93C1-F4FB6FC725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1708" y="1152962"/>
            <a:ext cx="1866671" cy="378372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EE581D6F-EC13-4F9C-A000-BC54668DB6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3225" y="3178559"/>
            <a:ext cx="990478" cy="990600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60DD85E3-BAE6-4FAE-B384-8DDD46AD26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35129" y="4828498"/>
            <a:ext cx="1066669" cy="838200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DBBBCD09-11B5-4AB6-AE44-CC3FF30EC7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55833" y="4478515"/>
            <a:ext cx="2298417" cy="1473200"/>
          </a:xfrm>
          <a:prstGeom prst="rect">
            <a:avLst/>
          </a:prstGeom>
        </p:spPr>
      </p:pic>
      <p:sp>
        <p:nvSpPr>
          <p:cNvPr id="24" name="Textfeld 23">
            <a:extLst>
              <a:ext uri="{FF2B5EF4-FFF2-40B4-BE49-F238E27FC236}">
                <a16:creationId xmlns:a16="http://schemas.microsoft.com/office/drawing/2014/main" id="{A7B3FF87-9FA8-4E71-8EF5-9CFB3E359791}"/>
              </a:ext>
            </a:extLst>
          </p:cNvPr>
          <p:cNvSpPr txBox="1"/>
          <p:nvPr/>
        </p:nvSpPr>
        <p:spPr bwMode="gray">
          <a:xfrm>
            <a:off x="680669" y="2389844"/>
            <a:ext cx="880117" cy="37837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r>
              <a:rPr lang="de-DE" sz="1800" dirty="0"/>
              <a:t>User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9AE9311E-3A52-4B2A-ADCF-96BD85BABAA5}"/>
              </a:ext>
            </a:extLst>
          </p:cNvPr>
          <p:cNvSpPr txBox="1"/>
          <p:nvPr/>
        </p:nvSpPr>
        <p:spPr bwMode="gray">
          <a:xfrm>
            <a:off x="4925232" y="4137946"/>
            <a:ext cx="2298417" cy="37837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r>
              <a:rPr lang="de-DE" sz="1800" dirty="0"/>
              <a:t>OTC Control Center App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96372B3D-4CB5-472C-A6D3-8C256F70BF37}"/>
              </a:ext>
            </a:extLst>
          </p:cNvPr>
          <p:cNvSpPr txBox="1"/>
          <p:nvPr/>
        </p:nvSpPr>
        <p:spPr bwMode="gray">
          <a:xfrm>
            <a:off x="5233886" y="2367334"/>
            <a:ext cx="1669156" cy="37837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r>
              <a:rPr lang="de-DE" sz="1800" dirty="0"/>
              <a:t>Alexa Skills Kit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74D6E74F-0940-44DC-93BF-6751755A2965}"/>
              </a:ext>
            </a:extLst>
          </p:cNvPr>
          <p:cNvSpPr txBox="1"/>
          <p:nvPr/>
        </p:nvSpPr>
        <p:spPr bwMode="gray">
          <a:xfrm>
            <a:off x="8771707" y="1157945"/>
            <a:ext cx="1866671" cy="36342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vert="horz" wrap="square" lIns="72000" tIns="36000" rIns="72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r>
              <a:rPr lang="de-DE" sz="1800" dirty="0" err="1">
                <a:solidFill>
                  <a:schemeClr val="bg1"/>
                </a:solidFill>
              </a:rPr>
              <a:t>Utterance</a:t>
            </a:r>
            <a:endParaRPr lang="de-DE" sz="1800" dirty="0">
              <a:solidFill>
                <a:schemeClr val="bg1"/>
              </a:solidFill>
            </a:endParaRP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9792636B-9894-4C4C-9FA4-0010FC2D6D65}"/>
              </a:ext>
            </a:extLst>
          </p:cNvPr>
          <p:cNvSpPr txBox="1"/>
          <p:nvPr/>
        </p:nvSpPr>
        <p:spPr bwMode="gray">
          <a:xfrm>
            <a:off x="2609459" y="2389006"/>
            <a:ext cx="1916081" cy="56701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r>
              <a:rPr lang="de-DE" sz="1800" dirty="0"/>
              <a:t>Echo Device</a:t>
            </a: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ADF7F990-13EF-4473-8B6D-0EADA0B33577}"/>
              </a:ext>
            </a:extLst>
          </p:cNvPr>
          <p:cNvSpPr txBox="1"/>
          <p:nvPr/>
        </p:nvSpPr>
        <p:spPr bwMode="gray">
          <a:xfrm>
            <a:off x="4919254" y="5719372"/>
            <a:ext cx="2298417" cy="37837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r>
              <a:rPr lang="de-DE" sz="1800" dirty="0"/>
              <a:t>Backend </a:t>
            </a:r>
            <a:r>
              <a:rPr lang="de-DE" sz="1800" dirty="0" err="1"/>
              <a:t>Functions</a:t>
            </a:r>
            <a:endParaRPr lang="de-DE" sz="1800" dirty="0"/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EDACBDF5-875A-460B-A420-3D1A74923896}"/>
              </a:ext>
            </a:extLst>
          </p:cNvPr>
          <p:cNvSpPr txBox="1"/>
          <p:nvPr/>
        </p:nvSpPr>
        <p:spPr bwMode="gray">
          <a:xfrm>
            <a:off x="8771705" y="2040888"/>
            <a:ext cx="1866671" cy="36342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vert="horz" wrap="square" lIns="72000" tIns="36000" rIns="72000" bIns="360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r>
              <a:rPr lang="de-DE" sz="1800" dirty="0" err="1">
                <a:solidFill>
                  <a:schemeClr val="bg1"/>
                </a:solidFill>
              </a:rPr>
              <a:t>Intent</a:t>
            </a:r>
            <a:endParaRPr lang="de-DE" sz="1800" dirty="0">
              <a:solidFill>
                <a:schemeClr val="bg1"/>
              </a:solidFill>
            </a:endParaRPr>
          </a:p>
        </p:txBody>
      </p:sp>
      <p:cxnSp>
        <p:nvCxnSpPr>
          <p:cNvPr id="39" name="Gerade Verbindung mit Pfeil 38">
            <a:extLst>
              <a:ext uri="{FF2B5EF4-FFF2-40B4-BE49-F238E27FC236}">
                <a16:creationId xmlns:a16="http://schemas.microsoft.com/office/drawing/2014/main" id="{3FC5E349-3B11-430D-99CD-50E5E9C1C035}"/>
              </a:ext>
            </a:extLst>
          </p:cNvPr>
          <p:cNvCxnSpPr>
            <a:cxnSpLocks/>
          </p:cNvCxnSpPr>
          <p:nvPr/>
        </p:nvCxnSpPr>
        <p:spPr>
          <a:xfrm>
            <a:off x="1923393" y="1410491"/>
            <a:ext cx="1221828" cy="0"/>
          </a:xfrm>
          <a:prstGeom prst="straightConnector1">
            <a:avLst/>
          </a:prstGeom>
          <a:ln w="19050">
            <a:solidFill>
              <a:schemeClr val="tx2"/>
            </a:solidFill>
            <a:miter lim="800000"/>
            <a:headEnd type="none" w="med" len="me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Gerade Verbindung mit Pfeil 40">
            <a:extLst>
              <a:ext uri="{FF2B5EF4-FFF2-40B4-BE49-F238E27FC236}">
                <a16:creationId xmlns:a16="http://schemas.microsoft.com/office/drawing/2014/main" id="{3DFAB723-787F-4DDD-8DFB-6922168B8922}"/>
              </a:ext>
            </a:extLst>
          </p:cNvPr>
          <p:cNvCxnSpPr>
            <a:cxnSpLocks/>
          </p:cNvCxnSpPr>
          <p:nvPr/>
        </p:nvCxnSpPr>
        <p:spPr>
          <a:xfrm>
            <a:off x="3831150" y="1410218"/>
            <a:ext cx="1513360" cy="0"/>
          </a:xfrm>
          <a:prstGeom prst="straightConnector1">
            <a:avLst/>
          </a:prstGeom>
          <a:ln w="19050">
            <a:solidFill>
              <a:schemeClr val="accent1"/>
            </a:solidFill>
            <a:miter lim="800000"/>
            <a:headEnd type="none" w="med" len="me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Gerade Verbindung mit Pfeil 42">
            <a:extLst>
              <a:ext uri="{FF2B5EF4-FFF2-40B4-BE49-F238E27FC236}">
                <a16:creationId xmlns:a16="http://schemas.microsoft.com/office/drawing/2014/main" id="{7541DFE8-74B4-4965-BBDB-E01F4E1FE129}"/>
              </a:ext>
            </a:extLst>
          </p:cNvPr>
          <p:cNvCxnSpPr>
            <a:cxnSpLocks/>
            <a:endCxn id="35" idx="1"/>
          </p:cNvCxnSpPr>
          <p:nvPr/>
        </p:nvCxnSpPr>
        <p:spPr>
          <a:xfrm>
            <a:off x="6723993" y="1339659"/>
            <a:ext cx="2047714" cy="0"/>
          </a:xfrm>
          <a:prstGeom prst="straightConnector1">
            <a:avLst/>
          </a:prstGeom>
          <a:ln w="19050">
            <a:solidFill>
              <a:schemeClr val="accent1"/>
            </a:solidFill>
            <a:miter lim="800000"/>
            <a:headEnd type="none" w="med" len="me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Gerade Verbindung mit Pfeil 44">
            <a:extLst>
              <a:ext uri="{FF2B5EF4-FFF2-40B4-BE49-F238E27FC236}">
                <a16:creationId xmlns:a16="http://schemas.microsoft.com/office/drawing/2014/main" id="{7AC28B19-C37E-42F2-9373-98195BBDF919}"/>
              </a:ext>
            </a:extLst>
          </p:cNvPr>
          <p:cNvCxnSpPr>
            <a:cxnSpLocks/>
            <a:stCxn id="35" idx="2"/>
            <a:endCxn id="38" idx="0"/>
          </p:cNvCxnSpPr>
          <p:nvPr/>
        </p:nvCxnSpPr>
        <p:spPr>
          <a:xfrm flipH="1">
            <a:off x="9705041" y="1521373"/>
            <a:ext cx="2" cy="519515"/>
          </a:xfrm>
          <a:prstGeom prst="straightConnector1">
            <a:avLst/>
          </a:prstGeom>
          <a:ln w="19050">
            <a:solidFill>
              <a:schemeClr val="accent1"/>
            </a:solidFill>
            <a:miter lim="800000"/>
            <a:headEnd type="none" w="med" len="me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Gerade Verbindung mit Pfeil 46">
            <a:extLst>
              <a:ext uri="{FF2B5EF4-FFF2-40B4-BE49-F238E27FC236}">
                <a16:creationId xmlns:a16="http://schemas.microsoft.com/office/drawing/2014/main" id="{172C64A8-8ED1-4353-9992-DE6F3F480C35}"/>
              </a:ext>
            </a:extLst>
          </p:cNvPr>
          <p:cNvCxnSpPr>
            <a:cxnSpLocks/>
          </p:cNvCxnSpPr>
          <p:nvPr/>
        </p:nvCxnSpPr>
        <p:spPr>
          <a:xfrm flipH="1" flipV="1">
            <a:off x="6723993" y="2222601"/>
            <a:ext cx="2088121" cy="8205"/>
          </a:xfrm>
          <a:prstGeom prst="straightConnector1">
            <a:avLst/>
          </a:prstGeom>
          <a:ln w="19050">
            <a:solidFill>
              <a:schemeClr val="accent1"/>
            </a:solidFill>
            <a:miter lim="800000"/>
            <a:headEnd type="none" w="med" len="me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Gerade Verbindung mit Pfeil 49">
            <a:extLst>
              <a:ext uri="{FF2B5EF4-FFF2-40B4-BE49-F238E27FC236}">
                <a16:creationId xmlns:a16="http://schemas.microsoft.com/office/drawing/2014/main" id="{88C08106-BC94-4318-9FC3-6D567CEE27E6}"/>
              </a:ext>
            </a:extLst>
          </p:cNvPr>
          <p:cNvCxnSpPr/>
          <p:nvPr/>
        </p:nvCxnSpPr>
        <p:spPr>
          <a:xfrm>
            <a:off x="6282559" y="2745706"/>
            <a:ext cx="0" cy="432853"/>
          </a:xfrm>
          <a:prstGeom prst="straightConnector1">
            <a:avLst/>
          </a:prstGeom>
          <a:ln w="19050">
            <a:solidFill>
              <a:schemeClr val="tx2"/>
            </a:solidFill>
            <a:miter lim="800000"/>
            <a:headEnd type="none" w="med" len="me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Gerade Verbindung mit Pfeil 51">
            <a:extLst>
              <a:ext uri="{FF2B5EF4-FFF2-40B4-BE49-F238E27FC236}">
                <a16:creationId xmlns:a16="http://schemas.microsoft.com/office/drawing/2014/main" id="{97B63AE3-0013-4F0E-98F0-6F27A219FFAB}"/>
              </a:ext>
            </a:extLst>
          </p:cNvPr>
          <p:cNvCxnSpPr/>
          <p:nvPr/>
        </p:nvCxnSpPr>
        <p:spPr>
          <a:xfrm>
            <a:off x="6345621" y="4516318"/>
            <a:ext cx="0" cy="312180"/>
          </a:xfrm>
          <a:prstGeom prst="straightConnector1">
            <a:avLst/>
          </a:prstGeom>
          <a:ln w="19050">
            <a:solidFill>
              <a:schemeClr val="tx2"/>
            </a:solidFill>
            <a:miter lim="800000"/>
            <a:headEnd type="none" w="med" len="me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Gerade Verbindung mit Pfeil 53">
            <a:extLst>
              <a:ext uri="{FF2B5EF4-FFF2-40B4-BE49-F238E27FC236}">
                <a16:creationId xmlns:a16="http://schemas.microsoft.com/office/drawing/2014/main" id="{9366A13A-7326-4CA0-AC25-F63902F24E5B}"/>
              </a:ext>
            </a:extLst>
          </p:cNvPr>
          <p:cNvCxnSpPr/>
          <p:nvPr/>
        </p:nvCxnSpPr>
        <p:spPr>
          <a:xfrm>
            <a:off x="6563703" y="4966138"/>
            <a:ext cx="2083683" cy="0"/>
          </a:xfrm>
          <a:prstGeom prst="straightConnector1">
            <a:avLst/>
          </a:prstGeom>
          <a:ln w="19050">
            <a:solidFill>
              <a:schemeClr val="tx2"/>
            </a:solidFill>
            <a:miter lim="800000"/>
            <a:headEnd type="none" w="med" len="me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Gerade Verbindung mit Pfeil 55">
            <a:extLst>
              <a:ext uri="{FF2B5EF4-FFF2-40B4-BE49-F238E27FC236}">
                <a16:creationId xmlns:a16="http://schemas.microsoft.com/office/drawing/2014/main" id="{CCFD8CF6-5D6D-4BD9-8186-3C33348D2E69}"/>
              </a:ext>
            </a:extLst>
          </p:cNvPr>
          <p:cNvCxnSpPr/>
          <p:nvPr/>
        </p:nvCxnSpPr>
        <p:spPr>
          <a:xfrm flipH="1">
            <a:off x="6563703" y="5557345"/>
            <a:ext cx="1992130" cy="0"/>
          </a:xfrm>
          <a:prstGeom prst="straightConnector1">
            <a:avLst/>
          </a:prstGeom>
          <a:ln w="19050">
            <a:solidFill>
              <a:schemeClr val="tx2"/>
            </a:solidFill>
            <a:miter lim="800000"/>
            <a:headEnd type="none" w="med" len="me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Gerade Verbindung mit Pfeil 57">
            <a:extLst>
              <a:ext uri="{FF2B5EF4-FFF2-40B4-BE49-F238E27FC236}">
                <a16:creationId xmlns:a16="http://schemas.microsoft.com/office/drawing/2014/main" id="{FCE0A43B-3DD4-4C19-B1C3-3DB24561A9DC}"/>
              </a:ext>
            </a:extLst>
          </p:cNvPr>
          <p:cNvCxnSpPr/>
          <p:nvPr/>
        </p:nvCxnSpPr>
        <p:spPr>
          <a:xfrm flipV="1">
            <a:off x="5849007" y="4478515"/>
            <a:ext cx="0" cy="349983"/>
          </a:xfrm>
          <a:prstGeom prst="straightConnector1">
            <a:avLst/>
          </a:prstGeom>
          <a:ln w="19050">
            <a:solidFill>
              <a:schemeClr val="tx2"/>
            </a:solidFill>
            <a:miter lim="800000"/>
            <a:headEnd type="none" w="med" len="me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Gerade Verbindung mit Pfeil 59">
            <a:extLst>
              <a:ext uri="{FF2B5EF4-FFF2-40B4-BE49-F238E27FC236}">
                <a16:creationId xmlns:a16="http://schemas.microsoft.com/office/drawing/2014/main" id="{2C61F788-2DEF-4E23-A58B-643C5D64610F}"/>
              </a:ext>
            </a:extLst>
          </p:cNvPr>
          <p:cNvCxnSpPr/>
          <p:nvPr/>
        </p:nvCxnSpPr>
        <p:spPr>
          <a:xfrm flipV="1">
            <a:off x="5759998" y="2768216"/>
            <a:ext cx="0" cy="410343"/>
          </a:xfrm>
          <a:prstGeom prst="straightConnector1">
            <a:avLst/>
          </a:prstGeom>
          <a:ln w="19050">
            <a:solidFill>
              <a:schemeClr val="tx2"/>
            </a:solidFill>
            <a:miter lim="800000"/>
            <a:headEnd type="none" w="med" len="me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Gerade Verbindung mit Pfeil 62">
            <a:extLst>
              <a:ext uri="{FF2B5EF4-FFF2-40B4-BE49-F238E27FC236}">
                <a16:creationId xmlns:a16="http://schemas.microsoft.com/office/drawing/2014/main" id="{77EDCC00-FBEB-4EEC-A084-5DBB122F1F03}"/>
              </a:ext>
            </a:extLst>
          </p:cNvPr>
          <p:cNvCxnSpPr/>
          <p:nvPr/>
        </p:nvCxnSpPr>
        <p:spPr>
          <a:xfrm flipH="1">
            <a:off x="3831150" y="2152315"/>
            <a:ext cx="1513360" cy="0"/>
          </a:xfrm>
          <a:prstGeom prst="straightConnector1">
            <a:avLst/>
          </a:prstGeom>
          <a:ln w="19050">
            <a:solidFill>
              <a:schemeClr val="accent1"/>
            </a:solidFill>
            <a:miter lim="800000"/>
            <a:headEnd type="none" w="med" len="me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961" name="Gerade Verbindung mit Pfeil 40960">
            <a:extLst>
              <a:ext uri="{FF2B5EF4-FFF2-40B4-BE49-F238E27FC236}">
                <a16:creationId xmlns:a16="http://schemas.microsoft.com/office/drawing/2014/main" id="{744EA5B3-12D8-41A6-8ECF-899CF73BE24B}"/>
              </a:ext>
            </a:extLst>
          </p:cNvPr>
          <p:cNvCxnSpPr/>
          <p:nvPr/>
        </p:nvCxnSpPr>
        <p:spPr>
          <a:xfrm flipH="1">
            <a:off x="1631731" y="2152316"/>
            <a:ext cx="1576552" cy="0"/>
          </a:xfrm>
          <a:prstGeom prst="straightConnector1">
            <a:avLst/>
          </a:prstGeom>
          <a:ln w="19050">
            <a:solidFill>
              <a:schemeClr val="tx2"/>
            </a:solidFill>
            <a:miter lim="800000"/>
            <a:headEnd type="none" w="med" len="me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Textfeld 67">
            <a:extLst>
              <a:ext uri="{FF2B5EF4-FFF2-40B4-BE49-F238E27FC236}">
                <a16:creationId xmlns:a16="http://schemas.microsoft.com/office/drawing/2014/main" id="{E5FF7285-FBF4-4CF1-85CB-F8E6B4265B21}"/>
              </a:ext>
            </a:extLst>
          </p:cNvPr>
          <p:cNvSpPr txBox="1"/>
          <p:nvPr/>
        </p:nvSpPr>
        <p:spPr bwMode="gray">
          <a:xfrm>
            <a:off x="1923394" y="1152961"/>
            <a:ext cx="1142860" cy="25309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r>
              <a:rPr lang="de-DE" sz="1200" dirty="0"/>
              <a:t>„Status Report“</a:t>
            </a:r>
          </a:p>
        </p:txBody>
      </p:sp>
      <p:sp>
        <p:nvSpPr>
          <p:cNvPr id="76" name="Textfeld 75">
            <a:extLst>
              <a:ext uri="{FF2B5EF4-FFF2-40B4-BE49-F238E27FC236}">
                <a16:creationId xmlns:a16="http://schemas.microsoft.com/office/drawing/2014/main" id="{A65CF115-56F9-4CB0-9062-998FC608ED21}"/>
              </a:ext>
            </a:extLst>
          </p:cNvPr>
          <p:cNvSpPr txBox="1"/>
          <p:nvPr/>
        </p:nvSpPr>
        <p:spPr bwMode="gray">
          <a:xfrm>
            <a:off x="3958348" y="1155432"/>
            <a:ext cx="1142860" cy="25309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r>
              <a:rPr lang="de-DE" sz="1200" dirty="0"/>
              <a:t>„Status Report“</a:t>
            </a:r>
          </a:p>
        </p:txBody>
      </p:sp>
      <p:sp>
        <p:nvSpPr>
          <p:cNvPr id="77" name="Textfeld 76">
            <a:extLst>
              <a:ext uri="{FF2B5EF4-FFF2-40B4-BE49-F238E27FC236}">
                <a16:creationId xmlns:a16="http://schemas.microsoft.com/office/drawing/2014/main" id="{533DE639-DD32-4F64-B620-ED9B45F6C0B8}"/>
              </a:ext>
            </a:extLst>
          </p:cNvPr>
          <p:cNvSpPr txBox="1"/>
          <p:nvPr/>
        </p:nvSpPr>
        <p:spPr bwMode="gray">
          <a:xfrm>
            <a:off x="7143893" y="1060227"/>
            <a:ext cx="1142860" cy="25309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r>
              <a:rPr lang="de-DE" sz="1200" dirty="0"/>
              <a:t>„Status Report“</a:t>
            </a:r>
          </a:p>
        </p:txBody>
      </p:sp>
      <p:sp>
        <p:nvSpPr>
          <p:cNvPr id="78" name="Textfeld 77">
            <a:extLst>
              <a:ext uri="{FF2B5EF4-FFF2-40B4-BE49-F238E27FC236}">
                <a16:creationId xmlns:a16="http://schemas.microsoft.com/office/drawing/2014/main" id="{3859C1AC-96BC-43C1-92B6-1E57F6C2E4FA}"/>
              </a:ext>
            </a:extLst>
          </p:cNvPr>
          <p:cNvSpPr txBox="1"/>
          <p:nvPr/>
        </p:nvSpPr>
        <p:spPr bwMode="gray">
          <a:xfrm>
            <a:off x="9626506" y="1647346"/>
            <a:ext cx="1227744" cy="25309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r>
              <a:rPr lang="de-DE" sz="1200" dirty="0" err="1"/>
              <a:t>StatusIntentEN</a:t>
            </a:r>
            <a:endParaRPr lang="de-DE" sz="1200" dirty="0"/>
          </a:p>
        </p:txBody>
      </p:sp>
      <p:sp>
        <p:nvSpPr>
          <p:cNvPr id="79" name="Textfeld 78">
            <a:extLst>
              <a:ext uri="{FF2B5EF4-FFF2-40B4-BE49-F238E27FC236}">
                <a16:creationId xmlns:a16="http://schemas.microsoft.com/office/drawing/2014/main" id="{BA4B6A69-D0FB-4128-B974-C414E6625281}"/>
              </a:ext>
            </a:extLst>
          </p:cNvPr>
          <p:cNvSpPr txBox="1"/>
          <p:nvPr/>
        </p:nvSpPr>
        <p:spPr bwMode="gray">
          <a:xfrm>
            <a:off x="7154181" y="1894661"/>
            <a:ext cx="1227744" cy="25309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r>
              <a:rPr lang="de-DE" sz="1200" dirty="0" err="1"/>
              <a:t>StatusIntentEN</a:t>
            </a:r>
            <a:endParaRPr lang="de-DE" sz="1200" dirty="0"/>
          </a:p>
        </p:txBody>
      </p:sp>
      <p:sp>
        <p:nvSpPr>
          <p:cNvPr id="81" name="Textfeld 80">
            <a:extLst>
              <a:ext uri="{FF2B5EF4-FFF2-40B4-BE49-F238E27FC236}">
                <a16:creationId xmlns:a16="http://schemas.microsoft.com/office/drawing/2014/main" id="{C6859409-4909-4869-A116-C6DBDA17F76D}"/>
              </a:ext>
            </a:extLst>
          </p:cNvPr>
          <p:cNvSpPr txBox="1"/>
          <p:nvPr/>
        </p:nvSpPr>
        <p:spPr bwMode="gray">
          <a:xfrm>
            <a:off x="6282559" y="2772580"/>
            <a:ext cx="1227744" cy="25309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r>
              <a:rPr lang="de-DE" sz="1200" dirty="0" err="1"/>
              <a:t>StatusIntentEN</a:t>
            </a:r>
            <a:endParaRPr lang="de-DE" sz="1200" dirty="0"/>
          </a:p>
        </p:txBody>
      </p:sp>
      <p:sp>
        <p:nvSpPr>
          <p:cNvPr id="82" name="Textfeld 81">
            <a:extLst>
              <a:ext uri="{FF2B5EF4-FFF2-40B4-BE49-F238E27FC236}">
                <a16:creationId xmlns:a16="http://schemas.microsoft.com/office/drawing/2014/main" id="{967EF985-91E8-4032-9717-904B77C713D3}"/>
              </a:ext>
            </a:extLst>
          </p:cNvPr>
          <p:cNvSpPr txBox="1"/>
          <p:nvPr/>
        </p:nvSpPr>
        <p:spPr bwMode="gray">
          <a:xfrm>
            <a:off x="6284995" y="4497978"/>
            <a:ext cx="1227744" cy="25309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r>
              <a:rPr lang="de-DE" sz="1200" dirty="0" err="1"/>
              <a:t>report_status</a:t>
            </a:r>
            <a:r>
              <a:rPr lang="de-DE" sz="1200" dirty="0"/>
              <a:t>()</a:t>
            </a:r>
          </a:p>
        </p:txBody>
      </p:sp>
      <p:sp>
        <p:nvSpPr>
          <p:cNvPr id="83" name="Textfeld 82">
            <a:extLst>
              <a:ext uri="{FF2B5EF4-FFF2-40B4-BE49-F238E27FC236}">
                <a16:creationId xmlns:a16="http://schemas.microsoft.com/office/drawing/2014/main" id="{F452B5D7-904D-4C02-AC8B-1E727BFE7276}"/>
              </a:ext>
            </a:extLst>
          </p:cNvPr>
          <p:cNvSpPr txBox="1"/>
          <p:nvPr/>
        </p:nvSpPr>
        <p:spPr bwMode="gray">
          <a:xfrm>
            <a:off x="6762591" y="4962020"/>
            <a:ext cx="1495423" cy="25309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r>
              <a:rPr lang="de-DE" sz="1200" dirty="0" err="1"/>
              <a:t>cloud.list_servers</a:t>
            </a:r>
            <a:r>
              <a:rPr lang="de-DE" sz="1200" dirty="0"/>
              <a:t>()</a:t>
            </a:r>
          </a:p>
        </p:txBody>
      </p:sp>
      <p:sp>
        <p:nvSpPr>
          <p:cNvPr id="84" name="Textfeld 83">
            <a:extLst>
              <a:ext uri="{FF2B5EF4-FFF2-40B4-BE49-F238E27FC236}">
                <a16:creationId xmlns:a16="http://schemas.microsoft.com/office/drawing/2014/main" id="{4AEB7618-255C-4F94-8AFD-2126DEF85FDB}"/>
              </a:ext>
            </a:extLst>
          </p:cNvPr>
          <p:cNvSpPr txBox="1"/>
          <p:nvPr/>
        </p:nvSpPr>
        <p:spPr bwMode="gray">
          <a:xfrm>
            <a:off x="6797246" y="5566488"/>
            <a:ext cx="1495423" cy="25309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r>
              <a:rPr lang="de-DE" sz="1200" dirty="0" err="1"/>
              <a:t>server_list</a:t>
            </a:r>
            <a:r>
              <a:rPr lang="de-DE" sz="1200" dirty="0"/>
              <a:t> = [ … ]</a:t>
            </a:r>
          </a:p>
        </p:txBody>
      </p:sp>
      <p:sp>
        <p:nvSpPr>
          <p:cNvPr id="85" name="Textfeld 84">
            <a:extLst>
              <a:ext uri="{FF2B5EF4-FFF2-40B4-BE49-F238E27FC236}">
                <a16:creationId xmlns:a16="http://schemas.microsoft.com/office/drawing/2014/main" id="{03E3AFE7-1A3B-4204-8E1A-1A48EB4D892F}"/>
              </a:ext>
            </a:extLst>
          </p:cNvPr>
          <p:cNvSpPr txBox="1"/>
          <p:nvPr/>
        </p:nvSpPr>
        <p:spPr bwMode="gray">
          <a:xfrm>
            <a:off x="4383494" y="4527833"/>
            <a:ext cx="1495423" cy="25309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r>
              <a:rPr lang="de-DE" sz="1200" dirty="0"/>
              <a:t>Total/</a:t>
            </a:r>
            <a:r>
              <a:rPr lang="de-DE" sz="1200" dirty="0" err="1"/>
              <a:t>Active</a:t>
            </a:r>
            <a:r>
              <a:rPr lang="de-DE" sz="1200" dirty="0"/>
              <a:t>/</a:t>
            </a:r>
            <a:r>
              <a:rPr lang="de-DE" sz="1200" dirty="0" err="1"/>
              <a:t>Stopped</a:t>
            </a:r>
            <a:endParaRPr lang="de-DE" sz="1200" dirty="0"/>
          </a:p>
        </p:txBody>
      </p:sp>
      <p:sp>
        <p:nvSpPr>
          <p:cNvPr id="86" name="Textfeld 85">
            <a:extLst>
              <a:ext uri="{FF2B5EF4-FFF2-40B4-BE49-F238E27FC236}">
                <a16:creationId xmlns:a16="http://schemas.microsoft.com/office/drawing/2014/main" id="{B257371D-142A-404B-994A-C7FA5EAAA825}"/>
              </a:ext>
            </a:extLst>
          </p:cNvPr>
          <p:cNvSpPr txBox="1"/>
          <p:nvPr/>
        </p:nvSpPr>
        <p:spPr bwMode="gray">
          <a:xfrm>
            <a:off x="4262799" y="2772580"/>
            <a:ext cx="1495423" cy="25309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r>
              <a:rPr lang="de-DE" sz="1200" dirty="0"/>
              <a:t>„The total </a:t>
            </a:r>
            <a:r>
              <a:rPr lang="de-DE" sz="1200" dirty="0" err="1"/>
              <a:t>number</a:t>
            </a:r>
            <a:r>
              <a:rPr lang="de-DE" sz="1200" dirty="0"/>
              <a:t>…“</a:t>
            </a:r>
          </a:p>
        </p:txBody>
      </p:sp>
      <p:sp>
        <p:nvSpPr>
          <p:cNvPr id="87" name="Textfeld 86">
            <a:extLst>
              <a:ext uri="{FF2B5EF4-FFF2-40B4-BE49-F238E27FC236}">
                <a16:creationId xmlns:a16="http://schemas.microsoft.com/office/drawing/2014/main" id="{89EC58DD-1E6E-43FF-BDDA-302454F1DA83}"/>
              </a:ext>
            </a:extLst>
          </p:cNvPr>
          <p:cNvSpPr txBox="1"/>
          <p:nvPr/>
        </p:nvSpPr>
        <p:spPr bwMode="gray">
          <a:xfrm>
            <a:off x="3909685" y="1885783"/>
            <a:ext cx="1495423" cy="25309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r>
              <a:rPr lang="de-DE" sz="1200" dirty="0"/>
              <a:t>„The total </a:t>
            </a:r>
            <a:r>
              <a:rPr lang="de-DE" sz="1200" dirty="0" err="1"/>
              <a:t>number</a:t>
            </a:r>
            <a:r>
              <a:rPr lang="de-DE" sz="1200" dirty="0"/>
              <a:t>…“</a:t>
            </a:r>
          </a:p>
        </p:txBody>
      </p:sp>
      <p:sp>
        <p:nvSpPr>
          <p:cNvPr id="88" name="Textfeld 87">
            <a:extLst>
              <a:ext uri="{FF2B5EF4-FFF2-40B4-BE49-F238E27FC236}">
                <a16:creationId xmlns:a16="http://schemas.microsoft.com/office/drawing/2014/main" id="{D81E28E2-17BA-4D15-BB98-B6E3A3A6B50A}"/>
              </a:ext>
            </a:extLst>
          </p:cNvPr>
          <p:cNvSpPr txBox="1"/>
          <p:nvPr/>
        </p:nvSpPr>
        <p:spPr bwMode="gray">
          <a:xfrm>
            <a:off x="1752704" y="1884086"/>
            <a:ext cx="1495423" cy="25309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r>
              <a:rPr lang="de-DE" sz="1200" dirty="0"/>
              <a:t>„The total </a:t>
            </a:r>
            <a:r>
              <a:rPr lang="de-DE" sz="1200" dirty="0" err="1"/>
              <a:t>number</a:t>
            </a:r>
            <a:r>
              <a:rPr lang="de-DE" sz="1200" dirty="0"/>
              <a:t>…“</a:t>
            </a:r>
          </a:p>
        </p:txBody>
      </p:sp>
    </p:spTree>
    <p:extLst>
      <p:ext uri="{BB962C8B-B14F-4D97-AF65-F5344CB8AC3E}">
        <p14:creationId xmlns:p14="http://schemas.microsoft.com/office/powerpoint/2010/main" val="4114565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7" grpId="0"/>
      <p:bldP spid="28" grpId="0"/>
      <p:bldP spid="35" grpId="0"/>
      <p:bldP spid="36" grpId="0"/>
      <p:bldP spid="37" grpId="0"/>
      <p:bldP spid="38" grpId="0"/>
      <p:bldP spid="68" grpId="0"/>
      <p:bldP spid="76" grpId="0"/>
      <p:bldP spid="77" grpId="0"/>
      <p:bldP spid="78" grpId="0"/>
      <p:bldP spid="79" grpId="0"/>
      <p:bldP spid="81" grpId="0"/>
      <p:bldP spid="82" grpId="0"/>
      <p:bldP spid="83" grpId="0"/>
      <p:bldP spid="84" grpId="0"/>
      <p:bldP spid="85" grpId="0"/>
      <p:bldP spid="86" grpId="0"/>
      <p:bldP spid="87" grpId="0"/>
      <p:bldP spid="8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4" name="think-cell Folie" r:id="rId5" imgW="360" imgH="360" progId="TCLayout.ActiveDocument.1">
                  <p:embed/>
                </p:oleObj>
              </mc:Choice>
              <mc:Fallback>
                <p:oleObj name="think-cell Folie" r:id="rId5" imgW="360" imgH="360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648769"/>
              </p:ext>
            </p:extLst>
          </p:nvPr>
        </p:nvGraphicFramePr>
        <p:xfrm>
          <a:off x="2933700" y="1476375"/>
          <a:ext cx="5654675" cy="2775944"/>
        </p:xfrm>
        <a:graphic>
          <a:graphicData uri="http://schemas.openxmlformats.org/drawingml/2006/table">
            <a:tbl>
              <a:tblPr bandRow="1">
                <a:tableStyleId>{8EC20E35-A176-4012-BC5E-935CFFF8708E}</a:tableStyleId>
              </a:tblPr>
              <a:tblGrid>
                <a:gridCol w="5403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143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56714">
                <a:tc>
                  <a:txBody>
                    <a:bodyPr/>
                    <a:lstStyle/>
                    <a:p>
                      <a:pPr>
                        <a:lnSpc>
                          <a:spcPct val="104000"/>
                        </a:lnSpc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latin typeface="+mj-lt"/>
                        </a:rPr>
                        <a:t>01</a:t>
                      </a:r>
                    </a:p>
                  </a:txBody>
                  <a:tcPr anchor="ctr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4000"/>
                        </a:lnSpc>
                        <a:spcBef>
                          <a:spcPts val="2400"/>
                        </a:spcBef>
                        <a:buSzPct val="150000"/>
                        <a:buFont typeface="+mj-lt"/>
                        <a:buNone/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latin typeface="+mn-lt"/>
                          <a:sym typeface="+mn-lt"/>
                        </a:rPr>
                        <a:t>Prerequisites</a:t>
                      </a:r>
                    </a:p>
                  </a:txBody>
                  <a:tcPr anchor="ctr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6714">
                <a:tc>
                  <a:txBody>
                    <a:bodyPr/>
                    <a:lstStyle/>
                    <a:p>
                      <a:pPr>
                        <a:lnSpc>
                          <a:spcPct val="104000"/>
                        </a:lnSpc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latin typeface="+mj-lt"/>
                        </a:rPr>
                        <a:t>02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4000"/>
                        </a:lnSpc>
                        <a:spcBef>
                          <a:spcPts val="2400"/>
                        </a:spcBef>
                        <a:buSzPct val="150000"/>
                        <a:buFont typeface="+mj-lt"/>
                        <a:buNone/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latin typeface="+mn-lt"/>
                          <a:sym typeface="+mn-lt"/>
                        </a:rPr>
                        <a:t>Interaction with Alexa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9088">
                <a:tc>
                  <a:txBody>
                    <a:bodyPr/>
                    <a:lstStyle/>
                    <a:p>
                      <a:pPr>
                        <a:lnSpc>
                          <a:spcPct val="104000"/>
                        </a:lnSpc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latin typeface="+mj-lt"/>
                        </a:rPr>
                        <a:t>03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4000"/>
                        </a:lnSpc>
                        <a:spcBef>
                          <a:spcPts val="2400"/>
                        </a:spcBef>
                        <a:buSzPct val="150000"/>
                        <a:buFont typeface="+mj-lt"/>
                        <a:buNone/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+mn-lt"/>
                          <a:sym typeface="+mn-lt"/>
                        </a:rPr>
                        <a:t>Application Architecture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6714">
                <a:tc>
                  <a:txBody>
                    <a:bodyPr/>
                    <a:lstStyle/>
                    <a:p>
                      <a:pPr>
                        <a:lnSpc>
                          <a:spcPct val="104000"/>
                        </a:lnSpc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latin typeface="+mj-lt"/>
                        </a:rPr>
                        <a:t>04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4000"/>
                        </a:lnSpc>
                        <a:spcBef>
                          <a:spcPts val="2400"/>
                        </a:spcBef>
                        <a:buSzPct val="150000"/>
                        <a:buFont typeface="+mj-lt"/>
                        <a:buNone/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latin typeface="+mn-lt"/>
                          <a:sym typeface="+mn-lt"/>
                        </a:rPr>
                        <a:t>Amazon Alexa Skill Kit (ASK)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6714">
                <a:tc>
                  <a:txBody>
                    <a:bodyPr/>
                    <a:lstStyle/>
                    <a:p>
                      <a:pPr>
                        <a:lnSpc>
                          <a:spcPct val="104000"/>
                        </a:lnSpc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latin typeface="+mj-lt"/>
                        </a:rPr>
                        <a:t>05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4000"/>
                        </a:lnSpc>
                        <a:spcBef>
                          <a:spcPts val="2400"/>
                        </a:spcBef>
                        <a:buSzPct val="150000"/>
                        <a:buFont typeface="+mj-lt"/>
                        <a:buNone/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latin typeface="+mn-lt"/>
                          <a:sym typeface="+mn-lt"/>
                        </a:rPr>
                        <a:t>Demo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Titel 5">
            <a:extLst>
              <a:ext uri="{FF2B5EF4-FFF2-40B4-BE49-F238E27FC236}">
                <a16:creationId xmlns:a16="http://schemas.microsoft.com/office/drawing/2014/main" id="{A476F72D-229A-4943-AC6A-233D1A0A6A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89404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D35877-E3A4-4656-BD39-7E7D38C37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Application</a:t>
            </a:r>
            <a:r>
              <a:rPr lang="de-DE" dirty="0"/>
              <a:t> Architecture (Modules)</a:t>
            </a:r>
            <a:br>
              <a:rPr lang="de-DE" dirty="0"/>
            </a:br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8E2034F-407A-426A-A23F-7BAE6462C2E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de-DE" dirty="0" err="1"/>
              <a:t>Needed</a:t>
            </a:r>
            <a:r>
              <a:rPr lang="de-DE" dirty="0"/>
              <a:t> </a:t>
            </a:r>
            <a:r>
              <a:rPr lang="de-DE" dirty="0" err="1"/>
              <a:t>software</a:t>
            </a:r>
            <a:r>
              <a:rPr lang="de-DE" dirty="0"/>
              <a:t> / </a:t>
            </a:r>
            <a:r>
              <a:rPr lang="de-DE" dirty="0" err="1"/>
              <a:t>python</a:t>
            </a:r>
            <a:r>
              <a:rPr lang="de-DE" dirty="0"/>
              <a:t> </a:t>
            </a:r>
            <a:r>
              <a:rPr lang="de-DE" dirty="0" err="1"/>
              <a:t>modules</a:t>
            </a:r>
            <a:endParaRPr lang="de-DE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90D54D6-5C96-4EB1-821D-90E68395FA3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e-DE" dirty="0"/>
              <a:t>Authentication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pyhton-shade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588EC2A-3697-4731-82EE-D41053A473A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31ED8236-F742-4994-B025-3D78EEC04644}" type="slidenum">
              <a:rPr lang="en-US" noProof="0" smtClean="0"/>
              <a:pPr fontAlgn="base">
                <a:spcAft>
                  <a:spcPct val="0"/>
                </a:spcAft>
              </a:pPr>
              <a:t>7</a:t>
            </a:fld>
            <a:endParaRPr lang="en-US" noProof="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92CE7CD-C49B-4771-BB8C-5FCA988B3C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99" y="2244550"/>
            <a:ext cx="2876951" cy="124794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5777CD57-FCAB-401D-A8CF-0CF305E079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2475" y="2244550"/>
            <a:ext cx="4448796" cy="2010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3281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D35877-E3A4-4656-BD39-7E7D38C37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Application</a:t>
            </a:r>
            <a:r>
              <a:rPr lang="de-DE" dirty="0"/>
              <a:t> Architecture (Backend)</a:t>
            </a:r>
            <a:br>
              <a:rPr lang="de-DE" dirty="0"/>
            </a:br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8E2034F-407A-426A-A23F-7BAE6462C2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588EC2A-3697-4731-82EE-D41053A473A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31ED8236-F742-4994-B025-3D78EEC04644}" type="slidenum">
              <a:rPr lang="en-US" noProof="0" smtClean="0"/>
              <a:pPr fontAlgn="base">
                <a:spcAft>
                  <a:spcPct val="0"/>
                </a:spcAft>
              </a:pPr>
              <a:t>8</a:t>
            </a:fld>
            <a:endParaRPr lang="en-US" noProof="0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16B7D8FF-B5CF-4450-B219-BADCF56C53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99" y="1344311"/>
            <a:ext cx="8383170" cy="429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9132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D35877-E3A4-4656-BD39-7E7D38C37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Application</a:t>
            </a:r>
            <a:r>
              <a:rPr lang="de-DE" dirty="0"/>
              <a:t> Architecture (Frontend 1/2)</a:t>
            </a:r>
            <a:br>
              <a:rPr lang="de-DE" dirty="0"/>
            </a:br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8E2034F-407A-426A-A23F-7BAE6462C2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588EC2A-3697-4731-82EE-D41053A473A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31ED8236-F742-4994-B025-3D78EEC04644}" type="slidenum">
              <a:rPr lang="en-US" noProof="0" smtClean="0"/>
              <a:pPr fontAlgn="base">
                <a:spcAft>
                  <a:spcPct val="0"/>
                </a:spcAft>
              </a:pPr>
              <a:t>9</a:t>
            </a:fld>
            <a:endParaRPr lang="en-US" noProof="0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0C8CA45-29A3-4148-822A-70F783CDE0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99" y="1476374"/>
            <a:ext cx="8383170" cy="3134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07538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#10;&lt;root reqver=&quot;21047&quot;&gt;&lt;version val=&quot;23227&quot;/&gt;&lt;CPresentation id=&quot;1&quot;&gt;&lt;m_precDefaultNumber&gt;&lt;m_bNumberIsYear val=&quot;1&quot;/&gt;&lt;m_chMinusSymbol&gt;-&lt;/m_chMinusSymbol&gt;&lt;m_chDecimalSymbol17909&gt;.&lt;/m_chDecimalSymbol17909&gt;&lt;m_nGroupingDigits17909 val=&quot;3&quot;/&gt;&lt;m_chGroupingSymbol17909&gt;,&lt;/m_chGroupingSymbol17909&gt;&lt;/m_precDefaultNumber&gt;&lt;m_precDefaultPercent&gt;&lt;m_bNumberIsYear val=&quot;1&quot;/&gt;&lt;m_chMinusSymbol&gt;-&lt;/m_chMinusSymbol&gt;&lt;m_nDecimalDigits17909 val=&quot;0&quot;/&gt;&lt;m_chDecimalSymbol17909&gt;.&lt;/m_chDecimalSymbol17909&gt;&lt;m_nGroupingDigits17909 val=&quot;3&quot;/&gt;&lt;m_chGroupingSymbol17909&gt;,&lt;/m_chGroupingSymbol17909&gt;&lt;m_strSuffix17909&gt;%&lt;/m_strSuffix17909&gt;&lt;/m_precDefaultPercent&gt;&lt;m_precDefaultDate&gt;&lt;m_bNumberIsYear val=&quot;0&quot;/&gt;&lt;m_strFormatTime&gt;%d.%m.%Y&lt;/m_strFormatTime&gt;&lt;/m_precDefaultDate&gt;&lt;m_precDefaultYear&gt;&lt;m_bNumberIsYear val=&quot;0&quot;/&gt;&lt;m_strFormatTime&gt;%Y&lt;/m_strFormatTime&gt;&lt;/m_precDefaultYear&gt;&lt;m_precDefaultQuarter&gt;&lt;m_bNumberIsYear val=&quot;0&quot;/&gt;&lt;m_strFormatTime&gt;Q%5&lt;/m_strFormatTime&gt;&lt;/m_precDefaultQuarter&gt;&lt;m_precDefaultMonth/&gt;&lt;m_precDefaultWeek/&gt;&lt;m_precDefaultDay&gt;&lt;m_bNumberIsYear val=&quot;0&quot;/&gt;&lt;m_strFormatTime&gt;%#d&lt;/m_strFormatTime&gt;&lt;/m_precDefaultDay&gt;&lt;m_mruColor&gt;&lt;m_vecMRU length=&quot;0&quot;/&gt;&lt;/m_mruColor&gt;&lt;m_eweekdayFirstOfWeek val=&quot;2&quot;/&gt;&lt;m_eweekdayFirstOfWorkweek val=&quot;2&quot;/&gt;&lt;m_eweekdayFirstOfWeekend val=&quot;7&quot;/&gt;&lt;/CPresentation&gt;&lt;/root&gt;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7Pqmk_sT1SHGTd2GWrYag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.C4Yh9eQ6OyNWIIJx_SEA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Telekom 16:9 2016 EN">
  <a:themeElements>
    <a:clrScheme name="Telekom screen colors">
      <a:dk1>
        <a:srgbClr val="4B4B4B"/>
      </a:dk1>
      <a:lt1>
        <a:srgbClr val="FFFFFF"/>
      </a:lt1>
      <a:dk2>
        <a:srgbClr val="E20074"/>
      </a:dk2>
      <a:lt2>
        <a:srgbClr val="A4A4A4"/>
      </a:lt2>
      <a:accent1>
        <a:srgbClr val="1063AD"/>
      </a:accent1>
      <a:accent2>
        <a:srgbClr val="53BAF2"/>
      </a:accent2>
      <a:accent3>
        <a:srgbClr val="1BADA2"/>
      </a:accent3>
      <a:accent4>
        <a:srgbClr val="BFCB44"/>
      </a:accent4>
      <a:accent5>
        <a:srgbClr val="FFD329"/>
      </a:accent5>
      <a:accent6>
        <a:srgbClr val="FF9A1E"/>
      </a:accent6>
      <a:hlink>
        <a:srgbClr val="E20074"/>
      </a:hlink>
      <a:folHlink>
        <a:srgbClr val="6C6C6C"/>
      </a:folHlink>
    </a:clrScheme>
    <a:fontScheme name="Benutzerdefiniert 4">
      <a:majorFont>
        <a:latin typeface="TeleGrotesk Next Ultra"/>
        <a:ea typeface=""/>
        <a:cs typeface=""/>
      </a:majorFont>
      <a:minorFont>
        <a:latin typeface="TeleGrotesk Next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solidFill>
          <a:schemeClr val="bg1"/>
        </a:solidFill>
        <a:ln w="19050" algn="ctr">
          <a:solidFill>
            <a:schemeClr val="tx2"/>
          </a:solidFill>
          <a:miter lim="800000"/>
          <a:headEnd/>
          <a:tailEnd/>
        </a:ln>
        <a:effectLst/>
      </a:spPr>
      <a:bodyPr lIns="72000" tIns="0" rIns="72000" bIns="36000" rtlCol="0" anchor="ctr"/>
      <a:lstStyle>
        <a:defPPr indent="3175" algn="ctr" defTabSz="457293" fontAlgn="base">
          <a:lnSpc>
            <a:spcPct val="104000"/>
          </a:lnSpc>
          <a:spcBef>
            <a:spcPct val="25000"/>
          </a:spcBef>
          <a:spcAft>
            <a:spcPct val="0"/>
          </a:spcAft>
          <a:buClr>
            <a:srgbClr val="E20074"/>
          </a:buClr>
          <a:buSzPct val="75000"/>
          <a:defRPr sz="1800" dirty="0" err="1" smtClean="0">
            <a:cs typeface="Arial" charset="0"/>
          </a:defRPr>
        </a:defPPr>
      </a:lstStyle>
    </a:spDef>
    <a:lnDef>
      <a:spPr>
        <a:ln w="19050">
          <a:solidFill>
            <a:schemeClr val="tx2"/>
          </a:solidFill>
          <a:miter lim="800000"/>
          <a:headEnd type="none" w="med" len="med"/>
          <a:tailEnd type="none" w="med" len="med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 bwMode="gray">
        <a:noFill/>
        <a:ln w="19050">
          <a:noFill/>
          <a:miter lim="800000"/>
          <a:headEnd/>
          <a:tailEnd/>
        </a:ln>
      </a:spPr>
      <a:bodyPr vert="horz" wrap="square" lIns="72000" tIns="36000" rIns="72000" bIns="36000" numCol="1" rtlCol="0" anchor="t" anchorCtr="0" compatLnSpc="1">
        <a:prstTxWarp prst="textNoShape">
          <a:avLst/>
        </a:prstTxWarp>
        <a:noAutofit/>
      </a:bodyPr>
      <a:lstStyle>
        <a:defPPr marL="0" indent="0">
          <a:buNone/>
          <a:defRPr sz="1800" dirty="0" err="1" smtClean="0"/>
        </a:defPPr>
      </a:lstStyle>
    </a:txDef>
  </a:objectDefaults>
  <a:extraClrSchemeLst>
    <a:extraClrScheme>
      <a:clrScheme name="Telekom screen colors">
        <a:dk1>
          <a:srgbClr val="4B4B4B"/>
        </a:dk1>
        <a:lt1>
          <a:srgbClr val="FFFFFF"/>
        </a:lt1>
        <a:dk2>
          <a:srgbClr val="E20074"/>
        </a:dk2>
        <a:lt2>
          <a:srgbClr val="A4A4A4"/>
        </a:lt2>
        <a:accent1>
          <a:srgbClr val="1063AD"/>
        </a:accent1>
        <a:accent2>
          <a:srgbClr val="53BAF2"/>
        </a:accent2>
        <a:accent3>
          <a:srgbClr val="1BADA2"/>
        </a:accent3>
        <a:accent4>
          <a:srgbClr val="BFCB44"/>
        </a:accent4>
        <a:accent5>
          <a:srgbClr val="FFD329"/>
        </a:accent5>
        <a:accent6>
          <a:srgbClr val="FF9A1E"/>
        </a:accent6>
        <a:hlink>
          <a:srgbClr val="E20074"/>
        </a:hlink>
        <a:folHlink>
          <a:srgbClr val="6C6C6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Animated_Pattern_Particle_based_on_Telekom_Powerpoint-Master_EN_16x9_May_2018.potx.pptx" id="{BB8C18BC-AED7-4DF2-9765-F76B86F456EC}" vid="{221CCE38-213B-4C80-B440-D56EC5AA680D}"/>
    </a:ext>
  </a:extLst>
</a:theme>
</file>

<file path=ppt/theme/theme2.xml><?xml version="1.0" encoding="utf-8"?>
<a:theme xmlns:a="http://schemas.openxmlformats.org/drawingml/2006/main" name="Larissa-Design">
  <a:themeElements>
    <a:clrScheme name="Telekom Screenfarben">
      <a:dk1>
        <a:srgbClr val="4B4B4B"/>
      </a:dk1>
      <a:lt1>
        <a:sysClr val="window" lastClr="FFFFFF"/>
      </a:lt1>
      <a:dk2>
        <a:srgbClr val="E20074"/>
      </a:dk2>
      <a:lt2>
        <a:srgbClr val="A4A4A4"/>
      </a:lt2>
      <a:accent1>
        <a:srgbClr val="1063AD"/>
      </a:accent1>
      <a:accent2>
        <a:srgbClr val="53BAF2"/>
      </a:accent2>
      <a:accent3>
        <a:srgbClr val="1BADA2"/>
      </a:accent3>
      <a:accent4>
        <a:srgbClr val="BFCB44"/>
      </a:accent4>
      <a:accent5>
        <a:srgbClr val="FFD329"/>
      </a:accent5>
      <a:accent6>
        <a:srgbClr val="FF9A1E"/>
      </a:accent6>
      <a:hlink>
        <a:srgbClr val="E20074"/>
      </a:hlink>
      <a:folHlink>
        <a:srgbClr val="6C6C6C"/>
      </a:folHlink>
    </a:clrScheme>
    <a:fontScheme name="T_PPT Fonts">
      <a:majorFont>
        <a:latin typeface="TeleGrotesk Headline Ultra"/>
        <a:ea typeface=""/>
        <a:cs typeface=""/>
      </a:majorFont>
      <a:minorFont>
        <a:latin typeface="Tele-GroteskNor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Telekom Screenfarben">
      <a:dk1>
        <a:srgbClr val="4B4B4B"/>
      </a:dk1>
      <a:lt1>
        <a:sysClr val="window" lastClr="FFFFFF"/>
      </a:lt1>
      <a:dk2>
        <a:srgbClr val="E20074"/>
      </a:dk2>
      <a:lt2>
        <a:srgbClr val="A4A4A4"/>
      </a:lt2>
      <a:accent1>
        <a:srgbClr val="1063AD"/>
      </a:accent1>
      <a:accent2>
        <a:srgbClr val="53BAF2"/>
      </a:accent2>
      <a:accent3>
        <a:srgbClr val="1BADA2"/>
      </a:accent3>
      <a:accent4>
        <a:srgbClr val="BFCB44"/>
      </a:accent4>
      <a:accent5>
        <a:srgbClr val="FFD329"/>
      </a:accent5>
      <a:accent6>
        <a:srgbClr val="FF9A1E"/>
      </a:accent6>
      <a:hlink>
        <a:srgbClr val="992C99"/>
      </a:hlink>
      <a:folHlink>
        <a:srgbClr val="6C6C6C"/>
      </a:folHlink>
    </a:clrScheme>
    <a:fontScheme name="T_PPT Fonts">
      <a:majorFont>
        <a:latin typeface="TeleGrotesk Headline Ultra"/>
        <a:ea typeface=""/>
        <a:cs typeface=""/>
      </a:majorFont>
      <a:minorFont>
        <a:latin typeface="Tele-GroteskNor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Animated_Pattern_Particle_based_on_Telekom_Powerpoint-Master_EN_16x9_May_2018</Template>
  <TotalTime>0</TotalTime>
  <Words>282</Words>
  <Application>Microsoft Office PowerPoint</Application>
  <PresentationFormat>Benutzerdefiniert</PresentationFormat>
  <Paragraphs>136</Paragraphs>
  <Slides>20</Slides>
  <Notes>5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20</vt:i4>
      </vt:variant>
    </vt:vector>
  </HeadingPairs>
  <TitlesOfParts>
    <vt:vector size="31" baseType="lpstr">
      <vt:lpstr>Arial</vt:lpstr>
      <vt:lpstr>Blackadder ITC</vt:lpstr>
      <vt:lpstr>TeleGrotesk Headline</vt:lpstr>
      <vt:lpstr>TeleGrotesk Headline Ultra</vt:lpstr>
      <vt:lpstr>TeleGrotesk Next</vt:lpstr>
      <vt:lpstr>TeleGrotesk Next Ultra</vt:lpstr>
      <vt:lpstr>Tele-GroteskUlt</vt:lpstr>
      <vt:lpstr>Wingdings</vt:lpstr>
      <vt:lpstr>Wingdings 2</vt:lpstr>
      <vt:lpstr>Telekom 16:9 2016 EN</vt:lpstr>
      <vt:lpstr>think-cell Folie</vt:lpstr>
      <vt:lpstr>Raise your voice! </vt:lpstr>
      <vt:lpstr>agenda</vt:lpstr>
      <vt:lpstr>Prerequisites</vt:lpstr>
      <vt:lpstr>PowerPoint-Präsentation</vt:lpstr>
      <vt:lpstr>Interaction with Alexa </vt:lpstr>
      <vt:lpstr>PowerPoint-Präsentation</vt:lpstr>
      <vt:lpstr>Application Architecture (Modules) </vt:lpstr>
      <vt:lpstr>Application Architecture (Backend) </vt:lpstr>
      <vt:lpstr>Application Architecture (Frontend 1/2) </vt:lpstr>
      <vt:lpstr>Application Architecture (Frontend 2/2) </vt:lpstr>
      <vt:lpstr>PowerPoint-Präsentation</vt:lpstr>
      <vt:lpstr>Amazon Alexa Skill Kit (ASK)</vt:lpstr>
      <vt:lpstr>Amazon Alexa Skill Kit (Invocation)</vt:lpstr>
      <vt:lpstr>Amazon Alexa Skill Kit (Intent / Utterance)</vt:lpstr>
      <vt:lpstr>Amazon Alexa Skill Kit (ASK)</vt:lpstr>
      <vt:lpstr>PowerPoint-Präsentation</vt:lpstr>
      <vt:lpstr>DEMO (Skill / NGROK)</vt:lpstr>
      <vt:lpstr>Demo</vt:lpstr>
      <vt:lpstr>PowerPoint-Präsentation</vt:lpstr>
      <vt:lpstr>CONtact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2018-10-19T08:20:13Z</dcterms:created>
  <dcterms:modified xsi:type="dcterms:W3CDTF">2018-11-15T14:18:22Z</dcterms:modified>
</cp:coreProperties>
</file>